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1"/>
  </p:notesMasterIdLst>
  <p:sldIdLst>
    <p:sldId id="332" r:id="rId5"/>
    <p:sldId id="342" r:id="rId6"/>
    <p:sldId id="337" r:id="rId7"/>
    <p:sldId id="338" r:id="rId8"/>
    <p:sldId id="339" r:id="rId9"/>
    <p:sldId id="340" r:id="rId10"/>
    <p:sldId id="341" r:id="rId11"/>
    <p:sldId id="333" r:id="rId12"/>
    <p:sldId id="334" r:id="rId13"/>
    <p:sldId id="335" r:id="rId14"/>
    <p:sldId id="336" r:id="rId15"/>
    <p:sldId id="324" r:id="rId16"/>
    <p:sldId id="325" r:id="rId17"/>
    <p:sldId id="328" r:id="rId18"/>
    <p:sldId id="329" r:id="rId19"/>
    <p:sldId id="326" r:id="rId20"/>
    <p:sldId id="330" r:id="rId21"/>
    <p:sldId id="331" r:id="rId22"/>
    <p:sldId id="327" r:id="rId23"/>
    <p:sldId id="264" r:id="rId24"/>
    <p:sldId id="295" r:id="rId25"/>
    <p:sldId id="296" r:id="rId26"/>
    <p:sldId id="297" r:id="rId27"/>
    <p:sldId id="322" r:id="rId28"/>
    <p:sldId id="319" r:id="rId29"/>
    <p:sldId id="320" r:id="rId30"/>
    <p:sldId id="321" r:id="rId31"/>
    <p:sldId id="323" r:id="rId32"/>
    <p:sldId id="313" r:id="rId33"/>
    <p:sldId id="309" r:id="rId34"/>
    <p:sldId id="310" r:id="rId35"/>
    <p:sldId id="311" r:id="rId36"/>
    <p:sldId id="314" r:id="rId37"/>
    <p:sldId id="315" r:id="rId38"/>
    <p:sldId id="316" r:id="rId39"/>
    <p:sldId id="317" r:id="rId40"/>
    <p:sldId id="308" r:id="rId41"/>
    <p:sldId id="304" r:id="rId42"/>
    <p:sldId id="277" r:id="rId43"/>
    <p:sldId id="285" r:id="rId44"/>
    <p:sldId id="305" r:id="rId45"/>
    <p:sldId id="281" r:id="rId46"/>
    <p:sldId id="265" r:id="rId47"/>
    <p:sldId id="306" r:id="rId48"/>
    <p:sldId id="307" r:id="rId49"/>
    <p:sldId id="288" r:id="rId50"/>
    <p:sldId id="299" r:id="rId51"/>
    <p:sldId id="300" r:id="rId52"/>
    <p:sldId id="301" r:id="rId53"/>
    <p:sldId id="302" r:id="rId54"/>
    <p:sldId id="303" r:id="rId55"/>
    <p:sldId id="298" r:id="rId56"/>
    <p:sldId id="290" r:id="rId57"/>
    <p:sldId id="291" r:id="rId58"/>
    <p:sldId id="292" r:id="rId59"/>
    <p:sldId id="293" r:id="rId60"/>
    <p:sldId id="294" r:id="rId61"/>
    <p:sldId id="284" r:id="rId62"/>
    <p:sldId id="282" r:id="rId63"/>
    <p:sldId id="279" r:id="rId64"/>
    <p:sldId id="278" r:id="rId65"/>
    <p:sldId id="272" r:id="rId66"/>
    <p:sldId id="273" r:id="rId67"/>
    <p:sldId id="274" r:id="rId68"/>
    <p:sldId id="275" r:id="rId69"/>
    <p:sldId id="276" r:id="rId70"/>
    <p:sldId id="280" r:id="rId71"/>
    <p:sldId id="267" r:id="rId72"/>
    <p:sldId id="270" r:id="rId73"/>
    <p:sldId id="261" r:id="rId74"/>
    <p:sldId id="262" r:id="rId75"/>
    <p:sldId id="263" r:id="rId76"/>
    <p:sldId id="283" r:id="rId77"/>
    <p:sldId id="271" r:id="rId78"/>
    <p:sldId id="256" r:id="rId79"/>
    <p:sldId id="25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6D6DE0-F6E6-4F57-92A5-AF628FC679F8}">
          <p14:sldIdLst>
            <p14:sldId id="332"/>
            <p14:sldId id="342"/>
            <p14:sldId id="337"/>
            <p14:sldId id="338"/>
            <p14:sldId id="339"/>
            <p14:sldId id="340"/>
            <p14:sldId id="341"/>
            <p14:sldId id="333"/>
            <p14:sldId id="334"/>
            <p14:sldId id="335"/>
            <p14:sldId id="336"/>
            <p14:sldId id="324"/>
            <p14:sldId id="325"/>
            <p14:sldId id="328"/>
            <p14:sldId id="329"/>
            <p14:sldId id="326"/>
            <p14:sldId id="330"/>
            <p14:sldId id="331"/>
            <p14:sldId id="327"/>
          </p14:sldIdLst>
        </p14:section>
        <p14:section name="...." id="{E4200952-F5EA-42D7-B37E-16FCFC1F9C40}">
          <p14:sldIdLst>
            <p14:sldId id="264"/>
            <p14:sldId id="295"/>
            <p14:sldId id="296"/>
            <p14:sldId id="297"/>
          </p14:sldIdLst>
        </p14:section>
        <p14:section name="Archive" id="{CD70DF82-3BD9-411E-BBF3-B9781A4575A0}">
          <p14:sldIdLst>
            <p14:sldId id="322"/>
            <p14:sldId id="319"/>
            <p14:sldId id="320"/>
            <p14:sldId id="321"/>
            <p14:sldId id="323"/>
            <p14:sldId id="313"/>
            <p14:sldId id="309"/>
            <p14:sldId id="310"/>
            <p14:sldId id="311"/>
            <p14:sldId id="314"/>
            <p14:sldId id="315"/>
            <p14:sldId id="316"/>
            <p14:sldId id="317"/>
            <p14:sldId id="308"/>
            <p14:sldId id="304"/>
            <p14:sldId id="277"/>
            <p14:sldId id="285"/>
            <p14:sldId id="305"/>
            <p14:sldId id="281"/>
            <p14:sldId id="265"/>
            <p14:sldId id="306"/>
            <p14:sldId id="307"/>
            <p14:sldId id="288"/>
            <p14:sldId id="299"/>
            <p14:sldId id="300"/>
            <p14:sldId id="301"/>
            <p14:sldId id="302"/>
            <p14:sldId id="303"/>
            <p14:sldId id="298"/>
            <p14:sldId id="290"/>
            <p14:sldId id="291"/>
            <p14:sldId id="292"/>
            <p14:sldId id="293"/>
            <p14:sldId id="294"/>
            <p14:sldId id="284"/>
            <p14:sldId id="282"/>
            <p14:sldId id="279"/>
            <p14:sldId id="278"/>
            <p14:sldId id="272"/>
            <p14:sldId id="273"/>
            <p14:sldId id="274"/>
            <p14:sldId id="275"/>
            <p14:sldId id="276"/>
            <p14:sldId id="280"/>
            <p14:sldId id="267"/>
            <p14:sldId id="270"/>
            <p14:sldId id="261"/>
            <p14:sldId id="262"/>
            <p14:sldId id="263"/>
            <p14:sldId id="283"/>
            <p14:sldId id="271"/>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69454-CE06-4E95-9C97-5F4A5990B874}" v="108" dt="2023-10-31T09:27:51.502"/>
    <p1510:client id="{8B4775DD-2C4B-4BBE-B02A-96367BA80E86}" v="2" dt="2023-10-31T09:29:56.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Dashboard'!$B$2:$B$9</c:f>
              <c:numCache>
                <c:formatCode>General</c:formatCode>
                <c:ptCount val="8"/>
                <c:pt idx="0">
                  <c:v>153</c:v>
                </c:pt>
                <c:pt idx="1">
                  <c:v>145</c:v>
                </c:pt>
                <c:pt idx="2">
                  <c:v>24</c:v>
                </c:pt>
                <c:pt idx="3">
                  <c:v>31</c:v>
                </c:pt>
                <c:pt idx="5">
                  <c:v>40</c:v>
                </c:pt>
                <c:pt idx="6">
                  <c:v>23</c:v>
                </c:pt>
                <c:pt idx="7">
                  <c:v>26</c:v>
                </c:pt>
              </c:numCache>
            </c:numRef>
          </c:val>
          <c:extLst>
            <c:ext xmlns:c16="http://schemas.microsoft.com/office/drawing/2014/chart" uri="{C3380CC4-5D6E-409C-BE32-E72D297353CC}">
              <c16:uniqueId val="{00000000-713B-4792-892C-86E28A7DFB04}"/>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Dashboard'!$C$2:$C$9</c:f>
              <c:numCache>
                <c:formatCode>General</c:formatCode>
                <c:ptCount val="8"/>
                <c:pt idx="2">
                  <c:v>127</c:v>
                </c:pt>
                <c:pt idx="3">
                  <c:v>148</c:v>
                </c:pt>
                <c:pt idx="5">
                  <c:v>117</c:v>
                </c:pt>
                <c:pt idx="6">
                  <c:v>132</c:v>
                </c:pt>
                <c:pt idx="7">
                  <c:v>118</c:v>
                </c:pt>
              </c:numCache>
            </c:numRef>
          </c:val>
          <c:extLst>
            <c:ext xmlns:c16="http://schemas.microsoft.com/office/drawing/2014/chart" uri="{C3380CC4-5D6E-409C-BE32-E72D297353CC}">
              <c16:uniqueId val="{00000002-713B-4792-892C-86E28A7DFB04}"/>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Dashboard'!$D$2:$D$9</c:f>
              <c:numCache>
                <c:formatCode>General</c:formatCode>
                <c:ptCount val="8"/>
                <c:pt idx="5">
                  <c:v>52</c:v>
                </c:pt>
                <c:pt idx="6">
                  <c:v>54</c:v>
                </c:pt>
                <c:pt idx="7">
                  <c:v>51</c:v>
                </c:pt>
              </c:numCache>
            </c:numRef>
          </c:val>
          <c:extLst>
            <c:ext xmlns:c16="http://schemas.microsoft.com/office/drawing/2014/chart" uri="{C3380CC4-5D6E-409C-BE32-E72D297353CC}">
              <c16:uniqueId val="{00000003-713B-4792-892C-86E28A7DFB04}"/>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Dashboard'!$A$2:$A$8</c:f>
              <c:strCache>
                <c:ptCount val="7"/>
                <c:pt idx="0">
                  <c:v>Week 1
30-Jun</c:v>
                </c:pt>
                <c:pt idx="1">
                  <c:v>Week 2
7-Jul</c:v>
                </c:pt>
                <c:pt idx="2">
                  <c:v>Week 3
14-Jul</c:v>
                </c:pt>
                <c:pt idx="3">
                  <c:v>Week 4
21-Jul</c:v>
                </c:pt>
                <c:pt idx="4">
                  <c:v>Week 5
28-Jul</c:v>
                </c:pt>
                <c:pt idx="5">
                  <c:v>Week 6
4-Aug</c:v>
                </c:pt>
                <c:pt idx="6">
                  <c:v>Week 7 
11-Aug</c:v>
                </c:pt>
              </c:strCache>
            </c:strRef>
          </c:cat>
          <c:val>
            <c:numRef>
              <c:f>'[Production Support + BAU ticket remediation.xlsx]Graph for weekly BAU Dashboard'!$B$2:$B$8</c:f>
              <c:numCache>
                <c:formatCode>General</c:formatCode>
                <c:ptCount val="7"/>
                <c:pt idx="0">
                  <c:v>153</c:v>
                </c:pt>
                <c:pt idx="1">
                  <c:v>145</c:v>
                </c:pt>
                <c:pt idx="2">
                  <c:v>24</c:v>
                </c:pt>
                <c:pt idx="3">
                  <c:v>31</c:v>
                </c:pt>
                <c:pt idx="5">
                  <c:v>40</c:v>
                </c:pt>
                <c:pt idx="6">
                  <c:v>23</c:v>
                </c:pt>
              </c:numCache>
            </c:numRef>
          </c:val>
          <c:extLst>
            <c:ext xmlns:c16="http://schemas.microsoft.com/office/drawing/2014/chart" uri="{C3380CC4-5D6E-409C-BE32-E72D297353CC}">
              <c16:uniqueId val="{00000000-B176-4EF0-BC42-BC1DC212384D}"/>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Dashboard'!$A$2:$A$8</c:f>
              <c:strCache>
                <c:ptCount val="7"/>
                <c:pt idx="0">
                  <c:v>Week 1
30-Jun</c:v>
                </c:pt>
                <c:pt idx="1">
                  <c:v>Week 2
7-Jul</c:v>
                </c:pt>
                <c:pt idx="2">
                  <c:v>Week 3
14-Jul</c:v>
                </c:pt>
                <c:pt idx="3">
                  <c:v>Week 4
21-Jul</c:v>
                </c:pt>
                <c:pt idx="4">
                  <c:v>Week 5
28-Jul</c:v>
                </c:pt>
                <c:pt idx="5">
                  <c:v>Week 6
4-Aug</c:v>
                </c:pt>
                <c:pt idx="6">
                  <c:v>Week 7 
11-Aug</c:v>
                </c:pt>
              </c:strCache>
            </c:strRef>
          </c:cat>
          <c:val>
            <c:numRef>
              <c:f>'[Production Support + BAU ticket remediation.xlsx]Graph for weekly BAU Dashboard'!$C$2:$C$8</c:f>
              <c:numCache>
                <c:formatCode>General</c:formatCode>
                <c:ptCount val="7"/>
                <c:pt idx="2">
                  <c:v>127</c:v>
                </c:pt>
                <c:pt idx="3">
                  <c:v>148</c:v>
                </c:pt>
                <c:pt idx="5">
                  <c:v>117</c:v>
                </c:pt>
                <c:pt idx="6">
                  <c:v>132</c:v>
                </c:pt>
              </c:numCache>
            </c:numRef>
          </c:val>
          <c:extLst>
            <c:ext xmlns:c16="http://schemas.microsoft.com/office/drawing/2014/chart" uri="{C3380CC4-5D6E-409C-BE32-E72D297353CC}">
              <c16:uniqueId val="{00000002-B176-4EF0-BC42-BC1DC212384D}"/>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Dashboard'!$A$2:$A$8</c:f>
              <c:strCache>
                <c:ptCount val="7"/>
                <c:pt idx="0">
                  <c:v>Week 1
30-Jun</c:v>
                </c:pt>
                <c:pt idx="1">
                  <c:v>Week 2
7-Jul</c:v>
                </c:pt>
                <c:pt idx="2">
                  <c:v>Week 3
14-Jul</c:v>
                </c:pt>
                <c:pt idx="3">
                  <c:v>Week 4
21-Jul</c:v>
                </c:pt>
                <c:pt idx="4">
                  <c:v>Week 5
28-Jul</c:v>
                </c:pt>
                <c:pt idx="5">
                  <c:v>Week 6
4-Aug</c:v>
                </c:pt>
                <c:pt idx="6">
                  <c:v>Week 7 
11-Aug</c:v>
                </c:pt>
              </c:strCache>
            </c:strRef>
          </c:cat>
          <c:val>
            <c:numRef>
              <c:f>'[Production Support + BAU ticket remediation.xlsx]Graph for weekly BAU Dashboard'!$D$2:$D$8</c:f>
              <c:numCache>
                <c:formatCode>General</c:formatCode>
                <c:ptCount val="7"/>
                <c:pt idx="5">
                  <c:v>52</c:v>
                </c:pt>
                <c:pt idx="6">
                  <c:v>54</c:v>
                </c:pt>
              </c:numCache>
            </c:numRef>
          </c:val>
          <c:extLst>
            <c:ext xmlns:c16="http://schemas.microsoft.com/office/drawing/2014/chart" uri="{C3380CC4-5D6E-409C-BE32-E72D297353CC}">
              <c16:uniqueId val="{00000003-B176-4EF0-BC42-BC1DC212384D}"/>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'[Production Support + BAU ticket remediation.xlsx]Sheet3'!$B$1</c:f>
              <c:strCache>
                <c:ptCount val="1"/>
                <c:pt idx="0">
                  <c:v>All</c:v>
                </c:pt>
              </c:strCache>
            </c:strRef>
          </c:tx>
          <c:spPr>
            <a:solidFill>
              <a:schemeClr val="accent1"/>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remediation.xlsx]Sheet3'!$B$2:$B$6</c:f>
              <c:numCache>
                <c:formatCode>General</c:formatCode>
                <c:ptCount val="5"/>
                <c:pt idx="0">
                  <c:v>153</c:v>
                </c:pt>
                <c:pt idx="1">
                  <c:v>145</c:v>
                </c:pt>
                <c:pt idx="2">
                  <c:v>24</c:v>
                </c:pt>
              </c:numCache>
            </c:numRef>
          </c:val>
          <c:extLst>
            <c:ext xmlns:c16="http://schemas.microsoft.com/office/drawing/2014/chart" uri="{C3380CC4-5D6E-409C-BE32-E72D297353CC}">
              <c16:uniqueId val="{00000000-56DA-4F6A-8314-380C72D52E70}"/>
            </c:ext>
          </c:extLst>
        </c:ser>
        <c:ser>
          <c:idx val="1"/>
          <c:order val="1"/>
          <c:tx>
            <c:strRef>
              <c:f>'[Production Support + BAU ticket remediation.xlsx]Sheet3'!$C$1</c:f>
              <c:strCache>
                <c:ptCount val="1"/>
                <c:pt idx="0">
                  <c:v>IT Tickets</c:v>
                </c:pt>
              </c:strCache>
            </c:strRef>
          </c:tx>
          <c:spPr>
            <a:solidFill>
              <a:schemeClr val="accent2"/>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remediation.xlsx]Sheet3'!$C$2:$C$6</c:f>
              <c:numCache>
                <c:formatCode>General</c:formatCode>
                <c:ptCount val="5"/>
                <c:pt idx="2">
                  <c:v>127</c:v>
                </c:pt>
              </c:numCache>
            </c:numRef>
          </c:val>
          <c:extLst>
            <c:ext xmlns:c16="http://schemas.microsoft.com/office/drawing/2014/chart" uri="{C3380CC4-5D6E-409C-BE32-E72D297353CC}">
              <c16:uniqueId val="{00000001-56DA-4F6A-8314-380C72D52E70}"/>
            </c:ext>
          </c:extLst>
        </c:ser>
        <c:dLbls>
          <c:showLegendKey val="0"/>
          <c:showVal val="0"/>
          <c:showCatName val="0"/>
          <c:showSerName val="0"/>
          <c:showPercent val="0"/>
          <c:showBubbleSize val="0"/>
        </c:dLbls>
        <c:gapWidth val="219"/>
        <c:overlap val="100"/>
        <c:axId val="1862370639"/>
        <c:axId val="1862370223"/>
      </c:barChart>
      <c:dateAx>
        <c:axId val="1862370639"/>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Offset val="100"/>
        <c:baseTimeUnit val="days"/>
        <c:majorUnit val="7"/>
        <c:majorTimeUnit val="days"/>
      </c:date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'[Production Support + BAU ticket remediation.xlsx]Sheet3'!$B$1</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'[Production Support + BAU ticket remediation.xlsx]Sheet3'!$A$2:$A$5</c:f>
              <c:numCache>
                <c:formatCode>d\-mmm\-yy</c:formatCode>
                <c:ptCount val="4"/>
                <c:pt idx="0">
                  <c:v>45107</c:v>
                </c:pt>
                <c:pt idx="1">
                  <c:v>45114</c:v>
                </c:pt>
                <c:pt idx="2">
                  <c:v>45121</c:v>
                </c:pt>
                <c:pt idx="3">
                  <c:v>45128</c:v>
                </c:pt>
              </c:numCache>
            </c:numRef>
          </c:cat>
          <c:val>
            <c:numRef>
              <c:f>'[Production Support + BAU ticket remediation.xlsx]Sheet3'!$B$2:$B$5</c:f>
              <c:numCache>
                <c:formatCode>General</c:formatCode>
                <c:ptCount val="4"/>
                <c:pt idx="0">
                  <c:v>153</c:v>
                </c:pt>
                <c:pt idx="1">
                  <c:v>145</c:v>
                </c:pt>
                <c:pt idx="2">
                  <c:v>24</c:v>
                </c:pt>
                <c:pt idx="3">
                  <c:v>31</c:v>
                </c:pt>
              </c:numCache>
            </c:numRef>
          </c:val>
          <c:extLst>
            <c:ext xmlns:c16="http://schemas.microsoft.com/office/drawing/2014/chart" uri="{C3380CC4-5D6E-409C-BE32-E72D297353CC}">
              <c16:uniqueId val="{00000000-6F72-47DE-97BB-5E8903CB080A}"/>
            </c:ext>
          </c:extLst>
        </c:ser>
        <c:ser>
          <c:idx val="1"/>
          <c:order val="1"/>
          <c:tx>
            <c:strRef>
              <c:f>'[Production Support + BAU ticket remediation.xlsx]Sheet3'!$C$1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'[Production Support + BAU ticket remediation.xlsx]Sheet3'!$A$2:$A$5</c:f>
              <c:numCache>
                <c:formatCode>d\-mmm\-yy</c:formatCode>
                <c:ptCount val="4"/>
                <c:pt idx="0">
                  <c:v>45107</c:v>
                </c:pt>
                <c:pt idx="1">
                  <c:v>45114</c:v>
                </c:pt>
                <c:pt idx="2">
                  <c:v>45121</c:v>
                </c:pt>
                <c:pt idx="3">
                  <c:v>45128</c:v>
                </c:pt>
              </c:numCache>
            </c:numRef>
          </c:cat>
          <c:val>
            <c:numRef>
              <c:f>'[Production Support + BAU ticket remediation.xlsx]Sheet3'!$C$2:$C$5</c:f>
              <c:numCache>
                <c:formatCode>General</c:formatCode>
                <c:ptCount val="4"/>
                <c:pt idx="2">
                  <c:v>127</c:v>
                </c:pt>
                <c:pt idx="3">
                  <c:v>148</c:v>
                </c:pt>
              </c:numCache>
            </c:numRef>
          </c:val>
          <c:extLst>
            <c:ext xmlns:c16="http://schemas.microsoft.com/office/drawing/2014/chart" uri="{C3380CC4-5D6E-409C-BE32-E72D297353CC}">
              <c16:uniqueId val="{00000001-6F72-47DE-97BB-5E8903CB080A}"/>
            </c:ext>
          </c:extLst>
        </c:ser>
        <c:dLbls>
          <c:dLblPos val="ctr"/>
          <c:showLegendKey val="0"/>
          <c:showVal val="1"/>
          <c:showCatName val="0"/>
          <c:showSerName val="0"/>
          <c:showPercent val="0"/>
          <c:showBubbleSize val="0"/>
        </c:dLbls>
        <c:gapWidth val="219"/>
        <c:overlap val="100"/>
        <c:axId val="1862370639"/>
        <c:axId val="1862370223"/>
      </c:barChart>
      <c:dateAx>
        <c:axId val="1862370639"/>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Offset val="100"/>
        <c:baseTimeUnit val="days"/>
        <c:majorUnit val="7"/>
        <c:majorTimeUnit val="days"/>
      </c:date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'[Production Support + BAU ticket remediation.xlsx]Sheet3'!$B$1</c:f>
              <c:strCache>
                <c:ptCount val="1"/>
                <c:pt idx="0">
                  <c:v>All</c:v>
                </c:pt>
              </c:strCache>
            </c:strRef>
          </c:tx>
          <c:spPr>
            <a:solidFill>
              <a:schemeClr val="accent1"/>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remediation.xlsx]Sheet3'!$B$2:$B$6</c:f>
              <c:numCache>
                <c:formatCode>General</c:formatCode>
                <c:ptCount val="5"/>
                <c:pt idx="0">
                  <c:v>153</c:v>
                </c:pt>
                <c:pt idx="1">
                  <c:v>145</c:v>
                </c:pt>
                <c:pt idx="2">
                  <c:v>24</c:v>
                </c:pt>
              </c:numCache>
            </c:numRef>
          </c:val>
          <c:extLst>
            <c:ext xmlns:c16="http://schemas.microsoft.com/office/drawing/2014/chart" uri="{C3380CC4-5D6E-409C-BE32-E72D297353CC}">
              <c16:uniqueId val="{00000000-56DA-4F6A-8314-380C72D52E70}"/>
            </c:ext>
          </c:extLst>
        </c:ser>
        <c:ser>
          <c:idx val="1"/>
          <c:order val="1"/>
          <c:tx>
            <c:strRef>
              <c:f>'[Production Support + BAU ticket remediation.xlsx]Sheet3'!$C$1</c:f>
              <c:strCache>
                <c:ptCount val="1"/>
                <c:pt idx="0">
                  <c:v>IT Tickets</c:v>
                </c:pt>
              </c:strCache>
            </c:strRef>
          </c:tx>
          <c:spPr>
            <a:solidFill>
              <a:schemeClr val="accent2"/>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remediation.xlsx]Sheet3'!$C$2:$C$6</c:f>
              <c:numCache>
                <c:formatCode>General</c:formatCode>
                <c:ptCount val="5"/>
                <c:pt idx="2">
                  <c:v>127</c:v>
                </c:pt>
              </c:numCache>
            </c:numRef>
          </c:val>
          <c:extLst>
            <c:ext xmlns:c16="http://schemas.microsoft.com/office/drawing/2014/chart" uri="{C3380CC4-5D6E-409C-BE32-E72D297353CC}">
              <c16:uniqueId val="{00000001-56DA-4F6A-8314-380C72D52E70}"/>
            </c:ext>
          </c:extLst>
        </c:ser>
        <c:dLbls>
          <c:showLegendKey val="0"/>
          <c:showVal val="0"/>
          <c:showCatName val="0"/>
          <c:showSerName val="0"/>
          <c:showPercent val="0"/>
          <c:showBubbleSize val="0"/>
        </c:dLbls>
        <c:gapWidth val="219"/>
        <c:overlap val="100"/>
        <c:axId val="1862370639"/>
        <c:axId val="1862370223"/>
      </c:barChart>
      <c:dateAx>
        <c:axId val="1862370639"/>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Offset val="100"/>
        <c:baseTimeUnit val="days"/>
        <c:majorUnit val="7"/>
        <c:majorTimeUnit val="days"/>
      </c:date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E0AC-4AE6-A012-A1243E6350AB}"/>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E0AC-4AE6-A012-A1243E6350AB}"/>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E0AC-4AE6-A012-A1243E6350AB}"/>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Dashboard'!$B$2:$B$9</c:f>
              <c:numCache>
                <c:formatCode>General</c:formatCode>
                <c:ptCount val="8"/>
                <c:pt idx="0">
                  <c:v>153</c:v>
                </c:pt>
                <c:pt idx="1">
                  <c:v>145</c:v>
                </c:pt>
                <c:pt idx="2">
                  <c:v>24</c:v>
                </c:pt>
                <c:pt idx="3">
                  <c:v>31</c:v>
                </c:pt>
                <c:pt idx="5">
                  <c:v>40</c:v>
                </c:pt>
                <c:pt idx="6">
                  <c:v>23</c:v>
                </c:pt>
                <c:pt idx="7">
                  <c:v>26</c:v>
                </c:pt>
              </c:numCache>
            </c:numRef>
          </c:val>
          <c:extLst>
            <c:ext xmlns:c16="http://schemas.microsoft.com/office/drawing/2014/chart" uri="{C3380CC4-5D6E-409C-BE32-E72D297353CC}">
              <c16:uniqueId val="{00000000-713B-4792-892C-86E28A7DFB04}"/>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Dashboard'!$C$2:$C$9</c:f>
              <c:numCache>
                <c:formatCode>General</c:formatCode>
                <c:ptCount val="8"/>
                <c:pt idx="2">
                  <c:v>127</c:v>
                </c:pt>
                <c:pt idx="3">
                  <c:v>148</c:v>
                </c:pt>
                <c:pt idx="5">
                  <c:v>117</c:v>
                </c:pt>
                <c:pt idx="6">
                  <c:v>132</c:v>
                </c:pt>
                <c:pt idx="7">
                  <c:v>118</c:v>
                </c:pt>
              </c:numCache>
            </c:numRef>
          </c:val>
          <c:extLst>
            <c:ext xmlns:c16="http://schemas.microsoft.com/office/drawing/2014/chart" uri="{C3380CC4-5D6E-409C-BE32-E72D297353CC}">
              <c16:uniqueId val="{00000002-713B-4792-892C-86E28A7DFB04}"/>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Dashboard'!$D$2:$D$9</c:f>
              <c:numCache>
                <c:formatCode>General</c:formatCode>
                <c:ptCount val="8"/>
                <c:pt idx="5">
                  <c:v>52</c:v>
                </c:pt>
                <c:pt idx="6">
                  <c:v>54</c:v>
                </c:pt>
                <c:pt idx="7">
                  <c:v>51</c:v>
                </c:pt>
              </c:numCache>
            </c:numRef>
          </c:val>
          <c:extLst>
            <c:ext xmlns:c16="http://schemas.microsoft.com/office/drawing/2014/chart" uri="{C3380CC4-5D6E-409C-BE32-E72D297353CC}">
              <c16:uniqueId val="{00000003-713B-4792-892C-86E28A7DFB04}"/>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Dashboard'!$B$2:$B$9</c:f>
              <c:numCache>
                <c:formatCode>General</c:formatCode>
                <c:ptCount val="8"/>
                <c:pt idx="0">
                  <c:v>153</c:v>
                </c:pt>
                <c:pt idx="1">
                  <c:v>145</c:v>
                </c:pt>
                <c:pt idx="2">
                  <c:v>24</c:v>
                </c:pt>
                <c:pt idx="3">
                  <c:v>31</c:v>
                </c:pt>
                <c:pt idx="5">
                  <c:v>40</c:v>
                </c:pt>
                <c:pt idx="6">
                  <c:v>23</c:v>
                </c:pt>
                <c:pt idx="7">
                  <c:v>26</c:v>
                </c:pt>
              </c:numCache>
            </c:numRef>
          </c:val>
          <c:extLst>
            <c:ext xmlns:c16="http://schemas.microsoft.com/office/drawing/2014/chart" uri="{C3380CC4-5D6E-409C-BE32-E72D297353CC}">
              <c16:uniqueId val="{00000000-713B-4792-892C-86E28A7DFB04}"/>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Dashboard'!$C$2:$C$9</c:f>
              <c:numCache>
                <c:formatCode>General</c:formatCode>
                <c:ptCount val="8"/>
                <c:pt idx="2">
                  <c:v>127</c:v>
                </c:pt>
                <c:pt idx="3">
                  <c:v>148</c:v>
                </c:pt>
                <c:pt idx="5">
                  <c:v>117</c:v>
                </c:pt>
                <c:pt idx="6">
                  <c:v>132</c:v>
                </c:pt>
                <c:pt idx="7">
                  <c:v>118</c:v>
                </c:pt>
              </c:numCache>
            </c:numRef>
          </c:val>
          <c:extLst>
            <c:ext xmlns:c16="http://schemas.microsoft.com/office/drawing/2014/chart" uri="{C3380CC4-5D6E-409C-BE32-E72D297353CC}">
              <c16:uniqueId val="{00000002-713B-4792-892C-86E28A7DFB04}"/>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Dashboard'!$D$2:$D$9</c:f>
              <c:numCache>
                <c:formatCode>General</c:formatCode>
                <c:ptCount val="8"/>
                <c:pt idx="5">
                  <c:v>52</c:v>
                </c:pt>
                <c:pt idx="6">
                  <c:v>54</c:v>
                </c:pt>
                <c:pt idx="7">
                  <c:v>51</c:v>
                </c:pt>
              </c:numCache>
            </c:numRef>
          </c:val>
          <c:extLst>
            <c:ext xmlns:c16="http://schemas.microsoft.com/office/drawing/2014/chart" uri="{C3380CC4-5D6E-409C-BE32-E72D297353CC}">
              <c16:uniqueId val="{00000003-713B-4792-892C-86E28A7DFB04}"/>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Dashboard'!$A$2:$A$10</c:f>
              <c:strCache>
                <c:ptCount val="9"/>
                <c:pt idx="0">
                  <c:v>Week 1
30-Jun</c:v>
                </c:pt>
                <c:pt idx="1">
                  <c:v>Week 2
7-Jul</c:v>
                </c:pt>
                <c:pt idx="2">
                  <c:v>Week 3
14-Jul</c:v>
                </c:pt>
                <c:pt idx="3">
                  <c:v>Week 4
21-Jul</c:v>
                </c:pt>
                <c:pt idx="4">
                  <c:v>Week 5
28-Jul</c:v>
                </c:pt>
                <c:pt idx="5">
                  <c:v>Week 6
4-Aug</c:v>
                </c:pt>
                <c:pt idx="6">
                  <c:v>Week 7 
11-Aug</c:v>
                </c:pt>
                <c:pt idx="7">
                  <c:v>Week 8
18-Aug</c:v>
                </c:pt>
                <c:pt idx="8">
                  <c:v>Week 9
25-Aug</c:v>
                </c:pt>
              </c:strCache>
            </c:strRef>
          </c:cat>
          <c:val>
            <c:numRef>
              <c:f>'[Production Support + BAU ticket remediation.xlsx]Graph for weekly BAU Dashboard'!$B$2:$B$10</c:f>
              <c:numCache>
                <c:formatCode>General</c:formatCode>
                <c:ptCount val="9"/>
                <c:pt idx="0">
                  <c:v>153</c:v>
                </c:pt>
                <c:pt idx="1">
                  <c:v>145</c:v>
                </c:pt>
                <c:pt idx="2">
                  <c:v>24</c:v>
                </c:pt>
                <c:pt idx="3">
                  <c:v>31</c:v>
                </c:pt>
                <c:pt idx="5">
                  <c:v>40</c:v>
                </c:pt>
                <c:pt idx="6">
                  <c:v>23</c:v>
                </c:pt>
                <c:pt idx="7">
                  <c:v>26</c:v>
                </c:pt>
                <c:pt idx="8">
                  <c:v>30</c:v>
                </c:pt>
              </c:numCache>
            </c:numRef>
          </c:val>
          <c:extLst>
            <c:ext xmlns:c16="http://schemas.microsoft.com/office/drawing/2014/chart" uri="{C3380CC4-5D6E-409C-BE32-E72D297353CC}">
              <c16:uniqueId val="{00000000-5275-4F55-9683-DB3DA44FE3AF}"/>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Dashboard'!$A$2:$A$10</c:f>
              <c:strCache>
                <c:ptCount val="9"/>
                <c:pt idx="0">
                  <c:v>Week 1
30-Jun</c:v>
                </c:pt>
                <c:pt idx="1">
                  <c:v>Week 2
7-Jul</c:v>
                </c:pt>
                <c:pt idx="2">
                  <c:v>Week 3
14-Jul</c:v>
                </c:pt>
                <c:pt idx="3">
                  <c:v>Week 4
21-Jul</c:v>
                </c:pt>
                <c:pt idx="4">
                  <c:v>Week 5
28-Jul</c:v>
                </c:pt>
                <c:pt idx="5">
                  <c:v>Week 6
4-Aug</c:v>
                </c:pt>
                <c:pt idx="6">
                  <c:v>Week 7 
11-Aug</c:v>
                </c:pt>
                <c:pt idx="7">
                  <c:v>Week 8
18-Aug</c:v>
                </c:pt>
                <c:pt idx="8">
                  <c:v>Week 9
25-Aug</c:v>
                </c:pt>
              </c:strCache>
            </c:strRef>
          </c:cat>
          <c:val>
            <c:numRef>
              <c:f>'[Production Support + BAU ticket remediation.xlsx]Graph for weekly BAU Dashboard'!$C$2:$C$10</c:f>
              <c:numCache>
                <c:formatCode>General</c:formatCode>
                <c:ptCount val="9"/>
                <c:pt idx="2">
                  <c:v>127</c:v>
                </c:pt>
                <c:pt idx="3">
                  <c:v>148</c:v>
                </c:pt>
                <c:pt idx="5">
                  <c:v>117</c:v>
                </c:pt>
                <c:pt idx="6">
                  <c:v>132</c:v>
                </c:pt>
                <c:pt idx="7">
                  <c:v>118</c:v>
                </c:pt>
                <c:pt idx="8">
                  <c:v>121</c:v>
                </c:pt>
              </c:numCache>
            </c:numRef>
          </c:val>
          <c:extLst>
            <c:ext xmlns:c16="http://schemas.microsoft.com/office/drawing/2014/chart" uri="{C3380CC4-5D6E-409C-BE32-E72D297353CC}">
              <c16:uniqueId val="{00000002-5275-4F55-9683-DB3DA44FE3AF}"/>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Dashboard'!$A$2:$A$10</c:f>
              <c:strCache>
                <c:ptCount val="9"/>
                <c:pt idx="0">
                  <c:v>Week 1
30-Jun</c:v>
                </c:pt>
                <c:pt idx="1">
                  <c:v>Week 2
7-Jul</c:v>
                </c:pt>
                <c:pt idx="2">
                  <c:v>Week 3
14-Jul</c:v>
                </c:pt>
                <c:pt idx="3">
                  <c:v>Week 4
21-Jul</c:v>
                </c:pt>
                <c:pt idx="4">
                  <c:v>Week 5
28-Jul</c:v>
                </c:pt>
                <c:pt idx="5">
                  <c:v>Week 6
4-Aug</c:v>
                </c:pt>
                <c:pt idx="6">
                  <c:v>Week 7 
11-Aug</c:v>
                </c:pt>
                <c:pt idx="7">
                  <c:v>Week 8
18-Aug</c:v>
                </c:pt>
                <c:pt idx="8">
                  <c:v>Week 9
25-Aug</c:v>
                </c:pt>
              </c:strCache>
            </c:strRef>
          </c:cat>
          <c:val>
            <c:numRef>
              <c:f>'[Production Support + BAU ticket remediation.xlsx]Graph for weekly BAU Dashboard'!$D$2:$D$10</c:f>
              <c:numCache>
                <c:formatCode>General</c:formatCode>
                <c:ptCount val="9"/>
                <c:pt idx="5">
                  <c:v>52</c:v>
                </c:pt>
                <c:pt idx="6">
                  <c:v>54</c:v>
                </c:pt>
                <c:pt idx="7">
                  <c:v>51</c:v>
                </c:pt>
                <c:pt idx="8">
                  <c:v>27</c:v>
                </c:pt>
              </c:numCache>
            </c:numRef>
          </c:val>
          <c:extLst>
            <c:ext xmlns:c16="http://schemas.microsoft.com/office/drawing/2014/chart" uri="{C3380CC4-5D6E-409C-BE32-E72D297353CC}">
              <c16:uniqueId val="{00000003-5275-4F55-9683-DB3DA44FE3AF}"/>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ata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ata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ata2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rawing2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232</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122</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40</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43</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261</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136</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59</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rPr>
            <a:t>66</a:t>
          </a: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248</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132</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58</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58</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latin typeface="Calibri Light" panose="020F0302020204030204"/>
            </a:rPr>
            <a:t>178</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121</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27</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30</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latin typeface="Calibri Light" panose="020F0302020204030204"/>
            </a:rPr>
            <a:t>178</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121</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27</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30</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195</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150</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44</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38</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rPr>
            <a:t>118</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dgm:spPr/>
      <dgm:t>
        <a:bodyPr/>
        <a:lstStyle/>
        <a:p>
          <a:pPr>
            <a:buNone/>
          </a:pPr>
          <a:r>
            <a:rPr lang="en-ZA"/>
            <a:t>51</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dgm:spPr/>
      <dgm:t>
        <a:bodyPr/>
        <a:lstStyle/>
        <a:p>
          <a:pPr>
            <a:buNone/>
          </a:pPr>
          <a:r>
            <a:rPr lang="en-ZA">
              <a:solidFill>
                <a:schemeClr val="bg1"/>
              </a:solidFill>
            </a:rPr>
            <a:t>26</a:t>
          </a: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212</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132</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dgm:spPr/>
      <dgm:t>
        <a:bodyPr/>
        <a:lstStyle/>
        <a:p>
          <a:pPr>
            <a:buNone/>
          </a:pPr>
          <a:r>
            <a:rPr lang="en-ZA"/>
            <a:t>54</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3">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3"/>
      <dgm:spPr/>
    </dgm:pt>
    <dgm:pt modelId="{6F5350B8-65CF-4156-A9C3-1898A46C4448}" type="pres">
      <dgm:prSet presAssocID="{6ABFDEEF-899E-4FE8-A654-329EF10BE5C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209</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117</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dgm:spPr/>
      <dgm:t>
        <a:bodyPr/>
        <a:lstStyle/>
        <a:p>
          <a:pPr>
            <a:buNone/>
          </a:pPr>
          <a:r>
            <a:rPr lang="en-ZA"/>
            <a:t>52</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3">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3"/>
      <dgm:spPr/>
    </dgm:pt>
    <dgm:pt modelId="{6F5350B8-65CF-4156-A9C3-1898A46C4448}" type="pres">
      <dgm:prSet presAssocID="{6ABFDEEF-899E-4FE8-A654-329EF10BE5C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outline"/>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179</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148</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t>Incidents allocated to IT</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2">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2"/>
      <dgm:spPr/>
    </dgm:pt>
    <dgm:pt modelId="{6F5350B8-65CF-4156-A9C3-1898A46C4448}" type="pres">
      <dgm:prSet presAssocID="{6ABFDEEF-899E-4FE8-A654-329EF10BE5CF}" presName="adorn" presStyleLbl="fgAccFollow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outline"/>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2">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2"/>
      <dgm:spPr/>
    </dgm:pt>
    <dgm:pt modelId="{66BCE3F2-3AAB-4998-9AAF-88EC83C37D2B}" type="pres">
      <dgm:prSet presAssocID="{4BA3F33B-2138-4AC5-9CBC-B34AAD6E6124}"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151</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127</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t>Incidents allocated to IT</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2">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2"/>
      <dgm:spPr/>
    </dgm:pt>
    <dgm:pt modelId="{6F5350B8-65CF-4156-A9C3-1898A46C4448}" type="pres">
      <dgm:prSet presAssocID="{6ABFDEEF-899E-4FE8-A654-329EF10BE5CF}" presName="adorn" presStyleLbl="fgAccFollow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outline"/>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2">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2"/>
      <dgm:spPr/>
    </dgm:pt>
    <dgm:pt modelId="{66BCE3F2-3AAB-4998-9AAF-88EC83C37D2B}" type="pres">
      <dgm:prSet presAssocID="{4BA3F33B-2138-4AC5-9CBC-B34AAD6E6124}"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145</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153</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227</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155</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t>40</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32</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213</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151</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26</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36</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202</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146</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23</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33</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205</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232</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43</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122</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40</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261</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rPr>
            <a:t>66</a:t>
          </a: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136</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59</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248</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58</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132</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58</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178</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30</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121</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27</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178</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30</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121</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27</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t>195</a:t>
          </a:r>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38</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150</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44</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rPr>
            <a:t>26</a:t>
          </a: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rPr>
            <a:t>118</a:t>
          </a: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t>51</a:t>
          </a:r>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1704" y="85981"/>
          <a:ext cx="736331" cy="54965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None/>
          </a:pPr>
          <a:r>
            <a:rPr lang="en-ZA" sz="1200" kern="1200"/>
            <a:t>Total Open Incidents</a:t>
          </a:r>
        </a:p>
      </dsp:txBody>
      <dsp:txXfrm>
        <a:off x="14583" y="98860"/>
        <a:ext cx="710573" cy="536776"/>
      </dsp:txXfrm>
    </dsp:sp>
    <dsp:sp modelId="{0808C4FF-9826-48A0-A9F8-74D8D6EF6EC2}">
      <dsp:nvSpPr>
        <dsp:cNvPr id="0" name=""/>
        <dsp:cNvSpPr/>
      </dsp:nvSpPr>
      <dsp:spPr>
        <a:xfrm>
          <a:off x="1704" y="635636"/>
          <a:ext cx="736331" cy="2363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ZA" sz="1600" kern="1200"/>
            <a:t>212</a:t>
          </a:r>
        </a:p>
      </dsp:txBody>
      <dsp:txXfrm>
        <a:off x="1704" y="635636"/>
        <a:ext cx="518542" cy="236351"/>
      </dsp:txXfrm>
    </dsp:sp>
    <dsp:sp modelId="{6F5350B8-65CF-4156-A9C3-1898A46C4448}">
      <dsp:nvSpPr>
        <dsp:cNvPr id="0" name=""/>
        <dsp:cNvSpPr/>
      </dsp:nvSpPr>
      <dsp:spPr>
        <a:xfrm>
          <a:off x="541077" y="673179"/>
          <a:ext cx="257715" cy="25771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862640" y="85981"/>
          <a:ext cx="736331" cy="54965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None/>
          </a:pPr>
          <a:r>
            <a:rPr lang="en-ZA" sz="1200" kern="1200">
              <a:solidFill>
                <a:schemeClr val="accent2"/>
              </a:solidFill>
            </a:rPr>
            <a:t>BAU IT Incidents</a:t>
          </a:r>
        </a:p>
      </dsp:txBody>
      <dsp:txXfrm>
        <a:off x="875519" y="98860"/>
        <a:ext cx="710573" cy="536776"/>
      </dsp:txXfrm>
    </dsp:sp>
    <dsp:sp modelId="{B79C08D9-CE82-4F95-82AA-CF11EBDE842F}">
      <dsp:nvSpPr>
        <dsp:cNvPr id="0" name=""/>
        <dsp:cNvSpPr/>
      </dsp:nvSpPr>
      <dsp:spPr>
        <a:xfrm>
          <a:off x="862640" y="635636"/>
          <a:ext cx="736331" cy="2363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ZA" sz="1600" kern="1200">
              <a:solidFill>
                <a:schemeClr val="accent2"/>
              </a:solidFill>
            </a:rPr>
            <a:t>132</a:t>
          </a:r>
        </a:p>
      </dsp:txBody>
      <dsp:txXfrm>
        <a:off x="862640" y="635636"/>
        <a:ext cx="518542" cy="236351"/>
      </dsp:txXfrm>
    </dsp:sp>
    <dsp:sp modelId="{66BCE3F2-3AAB-4998-9AAF-88EC83C37D2B}">
      <dsp:nvSpPr>
        <dsp:cNvPr id="0" name=""/>
        <dsp:cNvSpPr/>
      </dsp:nvSpPr>
      <dsp:spPr>
        <a:xfrm>
          <a:off x="1402013" y="673179"/>
          <a:ext cx="257715" cy="25771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1723576" y="85981"/>
          <a:ext cx="736331" cy="54965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None/>
          </a:pPr>
          <a:r>
            <a:rPr lang="en-ZA" sz="1200" kern="1200"/>
            <a:t>M3 Incidents</a:t>
          </a:r>
        </a:p>
      </dsp:txBody>
      <dsp:txXfrm>
        <a:off x="1736455" y="98860"/>
        <a:ext cx="710573" cy="536776"/>
      </dsp:txXfrm>
    </dsp:sp>
    <dsp:sp modelId="{0827AF8C-ED37-4687-B5E1-61AD95877A99}">
      <dsp:nvSpPr>
        <dsp:cNvPr id="0" name=""/>
        <dsp:cNvSpPr/>
      </dsp:nvSpPr>
      <dsp:spPr>
        <a:xfrm>
          <a:off x="1730078" y="635636"/>
          <a:ext cx="736331" cy="2363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ZA" sz="1600" kern="1200"/>
            <a:t>54</a:t>
          </a:r>
        </a:p>
      </dsp:txBody>
      <dsp:txXfrm>
        <a:off x="1730078" y="635636"/>
        <a:ext cx="518542" cy="236351"/>
      </dsp:txXfrm>
    </dsp:sp>
    <dsp:sp modelId="{6C105FBA-AAD5-400D-8137-A61FCBAC0BC2}">
      <dsp:nvSpPr>
        <dsp:cNvPr id="0" name=""/>
        <dsp:cNvSpPr/>
      </dsp:nvSpPr>
      <dsp:spPr>
        <a:xfrm>
          <a:off x="2262949" y="673179"/>
          <a:ext cx="257715" cy="25771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179" y="537393"/>
          <a:ext cx="941225" cy="70260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Open Incidents</a:t>
          </a:r>
        </a:p>
      </dsp:txBody>
      <dsp:txXfrm>
        <a:off x="18642" y="553856"/>
        <a:ext cx="908299" cy="686141"/>
      </dsp:txXfrm>
    </dsp:sp>
    <dsp:sp modelId="{0808C4FF-9826-48A0-A9F8-74D8D6EF6EC2}">
      <dsp:nvSpPr>
        <dsp:cNvPr id="0" name=""/>
        <dsp:cNvSpPr/>
      </dsp:nvSpPr>
      <dsp:spPr>
        <a:xfrm>
          <a:off x="2179" y="1239998"/>
          <a:ext cx="941225" cy="3021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ZA" sz="2100" kern="1200"/>
            <a:t>209</a:t>
          </a:r>
        </a:p>
      </dsp:txBody>
      <dsp:txXfrm>
        <a:off x="2179" y="1239998"/>
        <a:ext cx="662834" cy="302120"/>
      </dsp:txXfrm>
    </dsp:sp>
    <dsp:sp modelId="{6F5350B8-65CF-4156-A9C3-1898A46C4448}">
      <dsp:nvSpPr>
        <dsp:cNvPr id="0" name=""/>
        <dsp:cNvSpPr/>
      </dsp:nvSpPr>
      <dsp:spPr>
        <a:xfrm>
          <a:off x="691639" y="1287987"/>
          <a:ext cx="329428" cy="329428"/>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102682" y="537393"/>
          <a:ext cx="941225" cy="70260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BAU IT Incidents</a:t>
          </a:r>
        </a:p>
      </dsp:txBody>
      <dsp:txXfrm>
        <a:off x="1119145" y="553856"/>
        <a:ext cx="908299" cy="686141"/>
      </dsp:txXfrm>
    </dsp:sp>
    <dsp:sp modelId="{B79C08D9-CE82-4F95-82AA-CF11EBDE842F}">
      <dsp:nvSpPr>
        <dsp:cNvPr id="0" name=""/>
        <dsp:cNvSpPr/>
      </dsp:nvSpPr>
      <dsp:spPr>
        <a:xfrm>
          <a:off x="1102682" y="1239998"/>
          <a:ext cx="941225" cy="3021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ZA" sz="2100" kern="1200">
              <a:solidFill>
                <a:schemeClr val="accent2"/>
              </a:solidFill>
            </a:rPr>
            <a:t>117</a:t>
          </a:r>
        </a:p>
      </dsp:txBody>
      <dsp:txXfrm>
        <a:off x="1102682" y="1239998"/>
        <a:ext cx="662834" cy="302120"/>
      </dsp:txXfrm>
    </dsp:sp>
    <dsp:sp modelId="{66BCE3F2-3AAB-4998-9AAF-88EC83C37D2B}">
      <dsp:nvSpPr>
        <dsp:cNvPr id="0" name=""/>
        <dsp:cNvSpPr/>
      </dsp:nvSpPr>
      <dsp:spPr>
        <a:xfrm>
          <a:off x="1792143" y="1287987"/>
          <a:ext cx="329428" cy="32942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C30E1-07C4-4E40-93FE-BBAE105906BF}">
      <dsp:nvSpPr>
        <dsp:cNvPr id="0" name=""/>
        <dsp:cNvSpPr/>
      </dsp:nvSpPr>
      <dsp:spPr>
        <a:xfrm>
          <a:off x="2203186" y="537393"/>
          <a:ext cx="941225" cy="70260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M3 Incidents</a:t>
          </a:r>
        </a:p>
      </dsp:txBody>
      <dsp:txXfrm>
        <a:off x="2219649" y="553856"/>
        <a:ext cx="908299" cy="686141"/>
      </dsp:txXfrm>
    </dsp:sp>
    <dsp:sp modelId="{0827AF8C-ED37-4687-B5E1-61AD95877A99}">
      <dsp:nvSpPr>
        <dsp:cNvPr id="0" name=""/>
        <dsp:cNvSpPr/>
      </dsp:nvSpPr>
      <dsp:spPr>
        <a:xfrm>
          <a:off x="2211497" y="1239998"/>
          <a:ext cx="941225" cy="3021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ZA" sz="2100" kern="1200"/>
            <a:t>52</a:t>
          </a:r>
        </a:p>
      </dsp:txBody>
      <dsp:txXfrm>
        <a:off x="2211497" y="1239998"/>
        <a:ext cx="662834" cy="302120"/>
      </dsp:txXfrm>
    </dsp:sp>
    <dsp:sp modelId="{6C105FBA-AAD5-400D-8137-A61FCBAC0BC2}">
      <dsp:nvSpPr>
        <dsp:cNvPr id="0" name=""/>
        <dsp:cNvSpPr/>
      </dsp:nvSpPr>
      <dsp:spPr>
        <a:xfrm>
          <a:off x="2892646" y="1287987"/>
          <a:ext cx="329428" cy="329428"/>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960"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Open Incidents</a:t>
          </a:r>
        </a:p>
      </dsp:txBody>
      <dsp:txXfrm>
        <a:off x="19127" y="243769"/>
        <a:ext cx="1002301" cy="757152"/>
      </dsp:txXfrm>
    </dsp:sp>
    <dsp:sp modelId="{0808C4FF-9826-48A0-A9F8-74D8D6EF6EC2}">
      <dsp:nvSpPr>
        <dsp:cNvPr id="0" name=""/>
        <dsp:cNvSpPr/>
      </dsp:nvSpPr>
      <dsp:spPr>
        <a:xfrm>
          <a:off x="960"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t>179</a:t>
          </a:r>
        </a:p>
      </dsp:txBody>
      <dsp:txXfrm>
        <a:off x="960" y="1000922"/>
        <a:ext cx="731433" cy="333387"/>
      </dsp:txXfrm>
    </dsp:sp>
    <dsp:sp modelId="{6F5350B8-65CF-4156-A9C3-1898A46C4448}">
      <dsp:nvSpPr>
        <dsp:cNvPr id="0" name=""/>
        <dsp:cNvSpPr/>
      </dsp:nvSpPr>
      <dsp:spPr>
        <a:xfrm>
          <a:off x="761775" y="1053877"/>
          <a:ext cx="363522" cy="36352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215358"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Incidents allocated to IT</a:t>
          </a:r>
        </a:p>
      </dsp:txBody>
      <dsp:txXfrm>
        <a:off x="1233525" y="243769"/>
        <a:ext cx="1002301" cy="757152"/>
      </dsp:txXfrm>
    </dsp:sp>
    <dsp:sp modelId="{B79C08D9-CE82-4F95-82AA-CF11EBDE842F}">
      <dsp:nvSpPr>
        <dsp:cNvPr id="0" name=""/>
        <dsp:cNvSpPr/>
      </dsp:nvSpPr>
      <dsp:spPr>
        <a:xfrm>
          <a:off x="1215358"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solidFill>
                <a:schemeClr val="accent2"/>
              </a:solidFill>
            </a:rPr>
            <a:t>148</a:t>
          </a:r>
        </a:p>
      </dsp:txBody>
      <dsp:txXfrm>
        <a:off x="1215358" y="1000922"/>
        <a:ext cx="731433" cy="333387"/>
      </dsp:txXfrm>
    </dsp:sp>
    <dsp:sp modelId="{66BCE3F2-3AAB-4998-9AAF-88EC83C37D2B}">
      <dsp:nvSpPr>
        <dsp:cNvPr id="0" name=""/>
        <dsp:cNvSpPr/>
      </dsp:nvSpPr>
      <dsp:spPr>
        <a:xfrm>
          <a:off x="1976172" y="1053877"/>
          <a:ext cx="363522" cy="36352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960"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Open Incidents</a:t>
          </a:r>
        </a:p>
      </dsp:txBody>
      <dsp:txXfrm>
        <a:off x="19127" y="243769"/>
        <a:ext cx="1002301" cy="757152"/>
      </dsp:txXfrm>
    </dsp:sp>
    <dsp:sp modelId="{0808C4FF-9826-48A0-A9F8-74D8D6EF6EC2}">
      <dsp:nvSpPr>
        <dsp:cNvPr id="0" name=""/>
        <dsp:cNvSpPr/>
      </dsp:nvSpPr>
      <dsp:spPr>
        <a:xfrm>
          <a:off x="960"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t>151</a:t>
          </a:r>
        </a:p>
      </dsp:txBody>
      <dsp:txXfrm>
        <a:off x="960" y="1000922"/>
        <a:ext cx="731433" cy="333387"/>
      </dsp:txXfrm>
    </dsp:sp>
    <dsp:sp modelId="{6F5350B8-65CF-4156-A9C3-1898A46C4448}">
      <dsp:nvSpPr>
        <dsp:cNvPr id="0" name=""/>
        <dsp:cNvSpPr/>
      </dsp:nvSpPr>
      <dsp:spPr>
        <a:xfrm>
          <a:off x="761775" y="1053877"/>
          <a:ext cx="363522" cy="36352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215358"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Incidents allocated to IT</a:t>
          </a:r>
        </a:p>
      </dsp:txBody>
      <dsp:txXfrm>
        <a:off x="1233525" y="243769"/>
        <a:ext cx="1002301" cy="757152"/>
      </dsp:txXfrm>
    </dsp:sp>
    <dsp:sp modelId="{B79C08D9-CE82-4F95-82AA-CF11EBDE842F}">
      <dsp:nvSpPr>
        <dsp:cNvPr id="0" name=""/>
        <dsp:cNvSpPr/>
      </dsp:nvSpPr>
      <dsp:spPr>
        <a:xfrm>
          <a:off x="1215358"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solidFill>
                <a:schemeClr val="accent2"/>
              </a:solidFill>
            </a:rPr>
            <a:t>127</a:t>
          </a:r>
        </a:p>
      </dsp:txBody>
      <dsp:txXfrm>
        <a:off x="1215358" y="1000922"/>
        <a:ext cx="731433" cy="333387"/>
      </dsp:txXfrm>
    </dsp:sp>
    <dsp:sp modelId="{66BCE3F2-3AAB-4998-9AAF-88EC83C37D2B}">
      <dsp:nvSpPr>
        <dsp:cNvPr id="0" name=""/>
        <dsp:cNvSpPr/>
      </dsp:nvSpPr>
      <dsp:spPr>
        <a:xfrm>
          <a:off x="1976172" y="1053877"/>
          <a:ext cx="363522" cy="36352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181129" y="1049"/>
          <a:ext cx="1075636" cy="8029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None/>
          </a:pPr>
          <a:r>
            <a:rPr lang="en-ZA" sz="1700" kern="1200"/>
            <a:t>Open Incidents</a:t>
          </a:r>
        </a:p>
      </dsp:txBody>
      <dsp:txXfrm>
        <a:off x="199943" y="19863"/>
        <a:ext cx="1038008" cy="784125"/>
      </dsp:txXfrm>
    </dsp:sp>
    <dsp:sp modelId="{0808C4FF-9826-48A0-A9F8-74D8D6EF6EC2}">
      <dsp:nvSpPr>
        <dsp:cNvPr id="0" name=""/>
        <dsp:cNvSpPr/>
      </dsp:nvSpPr>
      <dsp:spPr>
        <a:xfrm>
          <a:off x="181129" y="803989"/>
          <a:ext cx="1075636" cy="34526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ZA" sz="2400" kern="1200"/>
            <a:t>145</a:t>
          </a:r>
        </a:p>
      </dsp:txBody>
      <dsp:txXfrm>
        <a:off x="181129" y="803989"/>
        <a:ext cx="757490" cy="345264"/>
      </dsp:txXfrm>
    </dsp:sp>
    <dsp:sp modelId="{6F5350B8-65CF-4156-A9C3-1898A46C4448}">
      <dsp:nvSpPr>
        <dsp:cNvPr id="0" name=""/>
        <dsp:cNvSpPr/>
      </dsp:nvSpPr>
      <dsp:spPr>
        <a:xfrm>
          <a:off x="969047" y="858831"/>
          <a:ext cx="376472" cy="37647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181129" y="1049"/>
          <a:ext cx="1075636" cy="8029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None/>
          </a:pPr>
          <a:r>
            <a:rPr lang="en-ZA" sz="1700" kern="1200"/>
            <a:t>Open Incidents</a:t>
          </a:r>
        </a:p>
      </dsp:txBody>
      <dsp:txXfrm>
        <a:off x="199943" y="19863"/>
        <a:ext cx="1038008" cy="784125"/>
      </dsp:txXfrm>
    </dsp:sp>
    <dsp:sp modelId="{0808C4FF-9826-48A0-A9F8-74D8D6EF6EC2}">
      <dsp:nvSpPr>
        <dsp:cNvPr id="0" name=""/>
        <dsp:cNvSpPr/>
      </dsp:nvSpPr>
      <dsp:spPr>
        <a:xfrm>
          <a:off x="181129" y="803989"/>
          <a:ext cx="1075636" cy="34526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ZA" sz="2400" kern="1200"/>
            <a:t>153</a:t>
          </a:r>
        </a:p>
      </dsp:txBody>
      <dsp:txXfrm>
        <a:off x="181129" y="803989"/>
        <a:ext cx="757490" cy="345264"/>
      </dsp:txXfrm>
    </dsp:sp>
    <dsp:sp modelId="{6F5350B8-65CF-4156-A9C3-1898A46C4448}">
      <dsp:nvSpPr>
        <dsp:cNvPr id="0" name=""/>
        <dsp:cNvSpPr/>
      </dsp:nvSpPr>
      <dsp:spPr>
        <a:xfrm>
          <a:off x="969047" y="858831"/>
          <a:ext cx="376472" cy="37647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227</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32</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155</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t>40</a:t>
          </a:r>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213</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36</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151</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26</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202</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33</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146</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23</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205</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07.821"/>
    </inkml:context>
    <inkml:brush xml:id="br0">
      <inkml:brushProperty name="width" value="0.05" units="cm"/>
      <inkml:brushProperty name="height" value="0.05" units="cm"/>
    </inkml:brush>
  </inkml:definitions>
  <inkml:trace contextRef="#ctx0" brushRef="#br0">189 3516 1264,'-3'0'139,"1"0"-1,0-1 0,0 1 1,0-1-1,0 1 0,0-1 1,0 0-1,0 0 0,0 0 1,0 0-1,0 0 1,1 0-1,-1-1 0,0 1 1,1 0-1,-1-1 0,1 0 1,-1 1-1,1-1 0,0 0 1,0 0-1,0 1 0,0-1 1,0 0-1,0 0 1,0 0-1,0 0 0,1 0 1,-1-1-1,1 1 0,0 0 1,0 0-1,0 0 0,0 0 1,0 0-1,0-1 0,0 1 1,0 0-1,1 0 0,0 0 1,-1 0-1,2-3 1,10-38 122,-5 19-238,0-1 1,-2 0-1,3-33 0,-6 0-14,10-107 152,0 35-199,-5-1 1,-18-222 0,9 317 80,5-50 0,0-15 64,-5 27 7,1 12 61,-2 0-1,-20-107 0,12 107-120,-7-126-1,4 23-53,7 86 22,6 53 45,-2 2-1,0-1 1,-11-39-1,-8-20 232,4-1 0,-8-94 0,0 2 231,22 145-439,2 0-1,1 0 0,1 0 1,2 0-1,1 0 0,8-32 1,2-95 133,-11 107-167,9-59-1,-11 105-48,0 0 0,0 1 0,-1-1 0,0 1 0,0-1 0,0 0 0,-1 1 0,0 0 0,0-1 0,0 1 0,-1 0 0,0 0 0,0 0 0,0 1 0,0-1 0,-1 1 0,0-1-1,-7-6 1,3 8 223,8 8-99,16 8 1,1-8-97,1 0 0,0-2 0,-1 0 1,2-1-1,19 0 0,95-6 21,-93 2-45,145-12 9,48-2 0,-147 19 15,-86-2-35,1-1 0,-1 0 0,1 0 0,-1 0 0,1 0 0,-1 0 1,1 0-1,-1 1 0,1-1 0,-1 0 0,1 0 0,-1 1 0,1-1 0,-1 0 0,1 1 0,-1-1 0,0 0 0,1 1 1,-1-1-1,0 1 0,1-1 0,-1 1 0,0-1 0,0 1 0,1-1 0,-1 1 0,0-1 0,0 1 0,0-1 0,0 1 0,1-1 1,-1 1-1,0-1 0,0 1 0,0-1 0,0 1 0,0-1 0,-1 1 0,1-1 0,0 1 0,0-1 0,0 1 0,0-1 1,0 1-1,-1-1 0,1 1 0,-13 25 2,11-22-1,-12 20-1,6-13 3,2 1-1,-1 0 1,2 1 0,-1-1-1,-5 25 1,-39 244 35,26-141-28,20-103-10,2 0 1,2 0 0,1 0 0,2 0-1,8 39 1,0 13 1,28 214 9,-26-150-2,-5-23-3,25 266 10,-37-288-16,-1-34 1,4 123 6,0-157-6,-12 75 1,0 10 4,6-11 1,1 68-8,7-159 2,1-1 1,1 0-1,1 0 1,1 0-1,0-1 1,11 25-1,54 140 12,-34-85 5,-16-55-6,-11-24 22,0 0-1,2 0 0,27 39 0,-37-59-119,1 0 1,-1 0-1,1-1 1,0 1-1,0-1 1,0 1-1,0-1 1,0 0-1,0 0 1,0 0-1,0 0 1,1 0-1,-1 0 1,0 0-1,1-1 0,-1 1 1,0-1-1,1 0 1,-1 0-1,1 0 1,2 0-1,-1-1-1134,-4-6 424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6.815"/>
    </inkml:context>
    <inkml:brush xml:id="br0">
      <inkml:brushProperty name="width" value="0.05" units="cm"/>
      <inkml:brushProperty name="height" value="0.05" units="cm"/>
    </inkml:brush>
  </inkml:definitions>
  <inkml:trace contextRef="#ctx0" brushRef="#br0">300 47 7098,'1'0'78,"0"0"0,-1 0 0,1 0 0,0 0 0,0 0 0,0 0 1,0 0-1,-1 0 0,1 0 0,0-1 0,0 1 0,0 0 0,-1 0 0,1-1 1,0 1-1,0-1 0,-1 1 0,1-1 0,0 1 0,-1-1 0,1 1 1,0-1-1,-1 1 0,1-1 0,-1 0 0,1-1 0,-1 2 1,-1-1 0,1 0 0,-1 0-1,0 0 1,1 0 0,-1 0 0,0 1 0,0-1-1,0 0 1,0 1 0,0-1 0,0 0-1,0 1 1,0-1 0,0 1 0,-1-1-1,-53-17 725,46 16-799,-1 0 0,1 1 0,-1 0 0,0 1 0,1 0 0,-1 0 0,0 1 1,1 1-1,-1-1 0,-14 6 0,18-5-18,-1 1 1,1 0-1,0 0 1,0 0-1,1 1 1,-1 0 0,1 0-1,0 0 1,0 1-1,0 0 1,0 0-1,1 0 1,0 1-1,0-1 1,0 1 0,-4 10-1,0 2-87,2 1-1,0 1 1,1-1 0,1 1-1,0 0 1,0 21 0,3 122-716,1-140 735,2 0-1,0 0 0,2-1 0,1 1 1,0-1-1,17 42 0,-18-55 83,1 0 1,0 0-1,0 0 1,1-1-1,0 0 0,1 0 1,0 0-1,0-1 1,0 0-1,1 0 0,0-1 1,1 0-1,-1-1 1,1 0-1,0 0 0,1 0 1,16 4-1,-8-4 26,0-1 0,0 0-1,0-2 1,0 0 0,1-1 0,-1-1-1,1-1 1,-1 0 0,20-5-1,-29 5 63,1-1 0,-1 0-1,0-1 1,0 0-1,0 0 1,0-1 0,0 0-1,-1-1 1,0 0-1,0 0 1,0 0 0,0-1-1,-1-1 1,0 1 0,0-1-1,-1 0 1,0-1-1,10-15 1,-12 14 37,-1 0 1,0 0-1,-1 0 0,0-1 0,0 1 1,-1 0-1,-1-1 0,1 1 1,-1-1-1,-1 1 0,0-1 1,-3-16-1,-3-2 5,-1 0 0,-20-48 0,18 53-112,-1 0 0,-2 0 0,0 1 0,-1 1 0,-28-33 0,30 41-267,-1 0 0,0 1 0,-1 1 0,0 0 0,0 1 0,-2 0 0,1 2 1,-32-14-1,8 8-449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9.662"/>
    </inkml:context>
    <inkml:brush xml:id="br0">
      <inkml:brushProperty name="width" value="0.05" units="cm"/>
      <inkml:brushProperty name="height" value="0.05" units="cm"/>
    </inkml:brush>
  </inkml:definitions>
  <inkml:trace contextRef="#ctx0" brushRef="#br0">1 9 11178,'8'1'368,"10"3"49,12 10-225,25 3 88,15-1 0,26-5-8,15-4-32,30-9-56,15-3 24,20-1-40,13 0-24,8-7-64,-1 4-64,6 0-232,-9 0-224,-19 5-640,-12-2-529,-33-3 857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0.024"/>
    </inkml:context>
    <inkml:brush xml:id="br0">
      <inkml:brushProperty name="width" value="0.05" units="cm"/>
      <inkml:brushProperty name="height" value="0.05" units="cm"/>
    </inkml:brush>
  </inkml:definitions>
  <inkml:trace contextRef="#ctx0" brushRef="#br0">0 0 12587,'54'4'304,"18"2"-272,15 1 32,31-3 120,5-1 24,10-2 32,11 0 16,7 1-120,9 0-24,10 1-32,3 1-40,-6 2-32,-5 1-72,-11 1-320,-15 1-240,-16 2-736,-9 2-585,-27-1 1089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0.398"/>
    </inkml:context>
    <inkml:brush xml:id="br0">
      <inkml:brushProperty name="width" value="0.05" units="cm"/>
      <inkml:brushProperty name="height" value="0.05" units="cm"/>
    </inkml:brush>
  </inkml:definitions>
  <inkml:trace contextRef="#ctx0" brushRef="#br0">12 3 13219,'-11'-3'360,"242"33"-424,-89-19 240,4-1 0,6-6-32,5-1-24,-1-3-128,-1 1-64,-6-2-184,-7-1-144,-14 1-392,-14 0-313,-29 2-1959,-15 6 1864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0.742"/>
    </inkml:context>
    <inkml:brush xml:id="br0">
      <inkml:brushProperty name="width" value="0.05" units="cm"/>
      <inkml:brushProperty name="height" value="0.05" units="cm"/>
    </inkml:brush>
  </inkml:definitions>
  <inkml:trace contextRef="#ctx0" brushRef="#br0">1 0 13323,'105'13'472,"39"3"224,21 0-744,40 1 8,9-2 16,0-1 0,6-5 0,-8-5-24,-9-2-40,-10-4-264,-5 0-208,-26-1-616,-11 0-465,-31 2 897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1.072"/>
    </inkml:context>
    <inkml:brush xml:id="br0">
      <inkml:brushProperty name="width" value="0.05" units="cm"/>
      <inkml:brushProperty name="height" value="0.05" units="cm"/>
    </inkml:brush>
  </inkml:definitions>
  <inkml:trace contextRef="#ctx0" brushRef="#br0">1 0 11570,'72'15'609,"38"2"671,24-1-1192,35-2-88,19 1 40,2-5-32,-1-2-56,3 0 8,-5-4-16,-20 0-184,-5 0-128,-18 1-592,-21-5-505,-17 1 785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1.421"/>
    </inkml:context>
    <inkml:brush xml:id="br0">
      <inkml:brushProperty name="width" value="0.05" units="cm"/>
      <inkml:brushProperty name="height" value="0.05" units="cm"/>
    </inkml:brush>
  </inkml:definitions>
  <inkml:trace contextRef="#ctx0" brushRef="#br0">0 0 13275,'136'20'352,"12"3"-112,18 3-272,16 0 32,2 0 0,9 0-56,6-5-16,2-3-176,8-9-368,16-18 392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6.834"/>
    </inkml:context>
    <inkml:brush xml:id="br0">
      <inkml:brushProperty name="width" value="0.05" units="cm"/>
      <inkml:brushProperty name="height" value="0.05" units="cm"/>
    </inkml:brush>
  </inkml:definitions>
  <inkml:trace contextRef="#ctx0" brushRef="#br0">0 26 984,'4'22'2166,"10"93"3739,-10-70-5949,13 59 0,7 3 2,15 154-1,-27-150 115,-15-105-91,-4-10-6,-7-15-15,2-16 55,2 0-1,1-1 1,2 0 0,-4-55-1,3 30-19,5 38-1,-4-29-327,-2-88-1,9 124 246,1 0 0,1 0 0,0 1 0,1-1-1,1 1 1,0 0 0,1 0 0,0 0-1,2 0 1,8-14 0,-11 23 69,1-1 0,-1 1 0,1 1 0,1-1 0,-1 1 0,1 0 0,0 0 0,0 1 0,0-1 0,1 2 0,0-1 0,-1 1 0,1-1 0,0 2 0,1-1 0,-1 1 0,0 0 0,1 1 0,11-1 0,-12 1 39,0 1 1,0 0-1,0 0 0,-1 1 1,1 0-1,0 0 1,0 0-1,-1 1 1,1 0-1,-1 1 0,1-1 1,-1 1-1,0 0 1,0 1-1,0 0 1,-1 0-1,1 0 0,-1 0 1,0 1-1,0 0 1,7 9-1,-7-6 3,0 0 0,-1 0-1,1 0 1,-2 1 0,1-1 0,-1 1-1,-1 0 1,1 0 0,-2 0-1,1 0 1,-1 0 0,0 0 0,-1 1-1,0-1 1,-1 0 0,0 0-1,0 0 1,-1 1 0,0-1 0,-1-1-1,0 1 1,0 0 0,-1-1-1,0 1 1,0-1 0,-1 0 0,-10 13-1,0-2 12,1 1 0,1 1 0,-13 29 0,22-42-36,1 1-1,1-1 1,-1 1 0,1 0-1,1-1 1,0 1 0,0 0-1,0 0 1,2 0 0,-1 0-1,1 0 1,3 15 0,0-7 41,1-1 1,1 1 0,1-1-1,0 0 1,1 0 0,0-1-1,1 0 1,1-1 0,1 0-1,0 0 1,1-1 0,16 15-1,-21-22-28,-1-1 0,1 0 0,0 0-1,0-1 1,0 1 0,0-2 0,1 1-1,0-1 1,0 0 0,0-1-1,0 1 1,0-2 0,0 1 0,0-1-1,1 0 1,-1-1 0,0 0 0,1 0-1,-1-1 1,0 0 0,1-1 0,-1 0-1,0 0 1,0 0 0,0-1-1,-1 0 1,12-7 0,-12 6-16,0 0 0,0-1 0,0 0 0,-1-1 0,0 1 0,0-1 0,0 0 0,0-1 0,-1 0 0,0 1 0,-1-2 1,1 1-1,-2 0 0,6-12 0,-6 8-16,0 0 0,0 1 1,-1-1-1,-1 0 0,0-1 0,0 1 1,-1 0-1,0 0 0,-1 0 0,-3-13 1,2 10 3,-2 0-1,0 1 1,0-1 0,-1 1 0,0 0 0,-2 0 0,1 1 0,-2 0-1,1 0 1,-2 0 0,1 1 0,-1 1 0,-1-1 0,0 1 0,-1 1-1,0 0 1,-19-12 0,26 19 16,1 0 0,0 0 0,0 1-1,-1 0 1,1 0 0,0 0 0,-1 0 0,1 0 0,-1 0-1,0 1 1,1 0 0,-1 0 0,1 0 0,-1 0 0,0 0-1,1 1 1,-1 0 0,1 0 0,-1 0 0,1 0 0,0 0-1,-1 0 1,1 1 0,0 0 0,0 0 0,0 0-1,0 0 1,0 0 0,-3 4 0,1 0 0,0 0-1,0 0 1,1 0-1,0 0 1,0 1 0,0 0-1,1 0 1,0 0-1,1 0 1,-1 1 0,2-1-1,-1 0 1,0 10-1,0 6-8,1-1 0,1 1 0,1 0-1,1 0 1,6 28 0,-5-38-143,0 1 0,2 0 1,-1-1-1,1 0 0,1 0 0,1-1 0,0 1 0,0-1 1,17 20-1,9-5-361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7.383"/>
    </inkml:context>
    <inkml:brush xml:id="br0">
      <inkml:brushProperty name="width" value="0.05" units="cm"/>
      <inkml:brushProperty name="height" value="0.05" units="cm"/>
    </inkml:brush>
  </inkml:definitions>
  <inkml:trace contextRef="#ctx0" brushRef="#br0">316 85 7594,'-1'-3'40,"-1"0"1,0-1 0,0 1 0,-1 0 0,1 0 0,-1 1 0,1-1-1,-1 0 1,0 1 0,0 0 0,0-1 0,0 1 0,-6-3-1,-47-19 767,56 24-797,-6-3 25,0 1 1,0 0-1,0 0 0,0 1 0,-1 0 1,1 0-1,-1 0 0,1 1 1,0 0-1,-1 0 0,1 1 1,0 0-1,-1 0 0,1 0 1,0 1-1,0 0 0,0 0 0,-10 5 1,9-2-63,1-1 1,0 1 0,0 0-1,1 0 1,-1 1-1,1-1 1,0 1-1,1 1 1,-1-1 0,1 0-1,0 1 1,1 0-1,0 0 1,0 0-1,-3 11 1,2-3 17,1 1 1,1-1-1,0 1 1,1-1-1,1 1 1,0 0-1,1 0 0,1-1 1,0 1-1,1-1 1,1 0-1,0 0 1,1 0-1,1 0 1,0-1-1,1 1 0,0-2 1,14 19-1,-19-29 19,-1-1-1,1 1 1,0-1-1,0 0 1,0 1-1,1-1 1,-1 0-1,0-1 0,1 1 1,-1 0-1,1-1 1,0 1-1,0-1 1,-1 0-1,1 0 1,0 0-1,0 0 1,0-1-1,0 1 1,0-1-1,0 1 1,0-1-1,0 0 0,0 0 1,0-1-1,0 1 1,0-1-1,0 1 1,0-1-1,0 0 1,0 0-1,-1 0 1,1 0-1,0-1 1,-1 1-1,1-1 0,0 0 1,2-2-1,6-6-57,-1 0-1,0-1 0,0 0 0,-1-1 1,-1 0-1,12-20 0,-7 8 37,-2 0-1,0-1 0,-2 0 1,0 0-1,-2-1 1,-1 0-1,-1-1 0,-2 1 1,0-1-1,-2-40 1,1 40 193,1 24 102,1 17-69,3 22-111,26 118-192,-28-138-235,1 0-1,0-1 1,0 1-1,2-1 1,0-1-1,1 1 1,12 15 0,7-2-377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7.723"/>
    </inkml:context>
    <inkml:brush xml:id="br0">
      <inkml:brushProperty name="width" value="0.05" units="cm"/>
      <inkml:brushProperty name="height" value="0.05" units="cm"/>
    </inkml:brush>
  </inkml:definitions>
  <inkml:trace contextRef="#ctx0" brushRef="#br0">360 14 9050,'-5'-3'102,"0"1"0,1 1 1,-1-1-1,0 1 0,0-1 1,0 1-1,0 1 0,0-1 0,0 1 1,-1 0-1,1 0 0,0 0 1,0 1-1,0 0 0,0 0 0,0 0 1,-7 3-1,-10 3-161,0 2 0,-27 14 0,32-14 55,0 0-1,1 1 0,0 1 0,1 1 1,-17 15-1,27-22-24,-1 1 0,1 0 0,0 0 0,1 0 0,-1 1 0,1 0 0,1 0 0,-1 0 0,1 0 0,0 1 0,1-1 0,0 1 0,0-1 0,-1 17 1,2-14-232,1 0 1,1-1 0,-1 1 0,2 0 0,0 0 0,4 16 0,-5-24 191,-1-1 0,1 1 0,-1 0 0,1 0 0,0-1 0,0 1 0,0-1 0,0 1 0,0-1 0,0 1 0,0-1 0,0 1 0,0-1 0,1 0 0,-1 0-1,1 0 1,-1 0 0,1 0 0,-1 0 0,1 0 0,-1 0 0,1 0 0,0-1 0,-1 1 0,1-1 0,0 1 0,0-1 0,0 0 0,-1 0 0,1 0 0,0 0 0,0 0 0,0 0-1,-1 0 1,1 0 0,0-1 0,0 1 0,-1-1 0,1 1 0,0-1 0,0 0 0,-1 0 0,1 0 0,-1 0 0,3-2 0,7-4-153,-2 0 0,1 0 0,-1-1 0,0-1 1,0 0-1,-1 0 0,-1-1 0,12-18 0,-1-3-562,25-57 0,-23 38 421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8.078"/>
    </inkml:context>
    <inkml:brush xml:id="br0">
      <inkml:brushProperty name="width" value="0.05" units="cm"/>
      <inkml:brushProperty name="height" value="0.05" units="cm"/>
    </inkml:brush>
  </inkml:definitions>
  <inkml:trace contextRef="#ctx0" brushRef="#br0">15 262 1224,'-1'-21'219,"-13"-219"6229,15 247-4427,20 167 1092,1-69-2901,53 280-889,-66-348-286,-5-21-3063,0-28 2592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7.476"/>
    </inkml:context>
    <inkml:brush xml:id="br0">
      <inkml:brushProperty name="width" value="0.05" units="cm"/>
      <inkml:brushProperty name="height" value="0.05" units="cm"/>
    </inkml:brush>
  </inkml:definitions>
  <inkml:trace contextRef="#ctx0" brushRef="#br0">14 97 9002,'-3'-18'385,"1"0"0,0-24 0,-5 94 730,7-10-1198,2 0-1,1-1 1,2 1 0,3-1 0,18 66 0,-23-101 37,-1 0-1,1 0 1,0 0-1,0 0 1,0 0-1,1-1 1,0 0 0,0 1-1,0-1 1,1-1-1,0 1 1,0-1-1,0 0 1,7 4-1,-8-6-9,0 0-1,0 0 0,0 0 1,0-1-1,0 1 0,1-1 1,-1 0-1,0-1 0,1 1 1,-1-1-1,1 0 0,-1 0 0,1 0 1,-1-1-1,1 1 0,-1-1 1,0 0-1,1 0 0,-1-1 1,8-3-1,-5 2 76,1-1 1,-1 0-1,0 0 0,0-1 0,0 0 1,-1 0-1,1-1 0,-1 0 1,-1 0-1,1 0 0,-1-1 1,0 1-1,-1-1 0,1-1 1,-1 1-1,-1-1 0,1 1 0,-1-1 1,-1 0-1,1 0 0,-1 0 1,1-13-1,10-65 317,3-141 0,0 292 504,-5 17-824,-4-23-67,30 113 0,-35-166-7,0 1 0,1-1 1,0 0-1,0 0 0,1 0 0,5 8 1,-8-13-32,0 0 1,0 0 0,0 0 0,0 0-1,0 0 1,0 0 0,0 0 0,0 0-1,0 0 1,0 0 0,0-1 0,1 1 0,-1 0-1,0-1 1,0 1 0,1-1 0,-1 0-1,0 1 1,1-1 0,-1 0 0,1 0-1,-1 0 1,0 0 0,1 0 0,-1 0-1,1 0 1,-1 0 0,0 0 0,1-1-1,-1 1 1,0-1 0,1 1 0,-1-1-1,0 1 1,2-2 0,12-11-878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8.465"/>
    </inkml:context>
    <inkml:brush xml:id="br0">
      <inkml:brushProperty name="width" value="0.05" units="cm"/>
      <inkml:brushProperty name="height" value="0.05" units="cm"/>
    </inkml:brush>
  </inkml:definitions>
  <inkml:trace contextRef="#ctx0" brushRef="#br0">0 132 5993,'0'3'269,"0"-1"1,0 1-1,0-1 0,0 1 0,1-1 0,-1 1 0,1-1 0,-1 1 0,1-1 1,0 1-1,0-1 0,1 3 0,2 9 37,10 70-24,-11-56-354,1-1 1,2 0-1,12 37 1,-18-62 46,1-1 0,-1 0 1,1 1-1,-1-1 0,1 0 0,-1 0 0,1 1 0,0-1 0,0 0 1,0 0-1,-1 0 0,1 0 0,0 0 0,0 0 0,1 0 0,-1 0 1,0 0-1,0-1 0,0 1 0,0 0 0,1-1 0,-1 1 1,0-1-1,3 1 0,-2-1-5,0 0-1,0 0 1,0-1 0,0 1 0,0-1 0,0 1 0,-1-1 0,1 0-1,0 0 1,0 0 0,-1 0 0,1 0 0,0 0 0,-1 0-1,2-3 1,6-4-92,-1-1 0,0-1 0,-1 1 0,8-15 0,-4 6 236,-1-1 0,0 0 0,-2 0 0,-1-1 0,0 0 0,-1 0 0,-1 0 0,-1-1 0,-1 0 0,-1 0 0,0 0 0,-4-36 0,1 44 170,-1 0-1,2 0 1,0-14 0,15 77-232,39 298-2104,-33-184 1009,60 509-288,-80-666 1277,1 13-185,0 1-1,-1-1 1,-4 41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9.037"/>
    </inkml:context>
    <inkml:brush xml:id="br0">
      <inkml:brushProperty name="width" value="0.05" units="cm"/>
      <inkml:brushProperty name="height" value="0.05" units="cm"/>
    </inkml:brush>
  </inkml:definitions>
  <inkml:trace contextRef="#ctx0" brushRef="#br0">193 1 5777,'3'5'281,"0"0"1,0 0-1,0 0 0,-1 1 0,1-1 0,-1 1 1,-1-1-1,1 1 0,0 9 0,3 59 758,-4-31-491,4 22-124,18 144-152,-19-189-421,7 45-221,-10-60 150,-1 0-1,1-1 0,-1 1 1,-1 0-1,1 0 0,-1 0 1,0 0-1,0 0 0,0-1 0,-2 6 1,2-9 129,1-1 1,-1 0-1,1 1 0,-1-1 1,1 0-1,-1 0 1,1 0-1,-1 0 1,1 1-1,-1-1 1,1 0-1,-1 0 1,1 0-1,-1 0 0,1 0 1,-1 0-1,1 0 1,-1 0-1,1 0 1,-1 0-1,1-1 1,-1 1-1,1 0 0,-1 0 1,1 0-1,-1-1 1,1 1-1,-1-1 1,-13-6-530,5-1 408,2 0 0,-1 0 0,1-1 0,0 0 0,1 0 0,-6-11 1,4 7 175,0 1 1,-17-21-1,19 27 73,-6-6 328,0 0 0,-18-12-1,28 22-231,0 0-1,0 0 1,-1 1-1,1-1 1,-1 1-1,1-1 1,-1 1-1,0 0 0,0 0 1,1 0-1,-1 1 1,0-1-1,0 1 1,0-1-1,0 1 1,0 0-1,0 0 0,0 0 1,0 1-1,-5 0 1,7 0-58,0 0 1,0 0-1,0 0 1,0 0-1,0 0 1,1 0-1,-1 0 1,0 0 0,1 0-1,-1 0 1,0 0-1,1 1 1,0-1-1,-1 0 1,1 0-1,0 0 1,-1 1-1,1-1 1,0 0-1,0 1 1,0-1-1,0 3 1,6 28 581,-5-29-647,0-1 0,0 1 0,1-1 0,-1 1 0,1-1 1,0 1-1,0-1 0,-1 0 0,2 0 0,-1 0 0,0 0 1,0 0-1,1-1 0,-1 1 0,1-1 0,-1 1 0,4 0 0,-1 0 4,1-1-1,-1 0 0,0 0 0,1 0 0,-1 0 0,1-1 1,-1 0-1,10-1 0,4-3 19,1 0-1,-1-1 1,0-1 0,18-9 0,-19 8-35,-1 0 1,0-2-1,0 0 1,-1-1-1,0 0 1,25-23-1,-37 30 12,0-2-1,0 1 1,0 0 0,-1-1-1,0 1 1,1-1-1,-2 0 1,1 0-1,0-1 1,-1 1-1,0 0 1,0-1-1,-1 1 1,0-1 0,0 0-1,0 1 1,0-1-1,-1 0 1,0 0-1,0 1 1,-1-1-1,0 0 1,1 0 0,-2 1-1,1-1 1,-4-7-1,0 1 13,-2-13-241,7 25 180,1-1 1,-1 0-1,0 1 0,1-1 1,-1 1-1,1-1 1,-1 1-1,1-1 0,-1 1 1,1-1-1,0 1 0,-1-1 1,1 1-1,-1 0 1,1-1-1,0 1 0,-1 0 1,1 0-1,0 0 1,0-1-1,-1 1 0,1 0 1,0 0-1,-1 0 1,1 0-1,0 0 0,0 0 1,-1 0-1,1 0 1,0 0-1,-1 1 0,1-1 1,0 0-1,0 1 0,14 1-346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9.516"/>
    </inkml:context>
    <inkml:brush xml:id="br0">
      <inkml:brushProperty name="width" value="0.05" units="cm"/>
      <inkml:brushProperty name="height" value="0.05" units="cm"/>
    </inkml:brush>
  </inkml:definitions>
  <inkml:trace contextRef="#ctx0" brushRef="#br0">382 79 7450,'-12'-9'222,"1"0"-1,-1 1 1,0 1 0,-1 0 0,0 0 0,0 1 0,0 1 0,-1 0 0,0 1 0,0 0 0,-26-3 0,34 7-212,0-1 0,0 1 0,0 1 0,0-1 0,0 1 0,0 0-1,0 0 1,0 0 0,0 1 0,0 0 0,1 1 0,-1-1 0,1 1 0,-1 0 0,-4 3 0,3 0-18,0 0 0,1 0 0,0 1 1,0-1-1,0 1 0,1 0 0,0 1 0,0 0 0,-4 10 0,1 1-91,1 0 0,0 1-1,2-1 1,0 1 0,2 0-1,0 1 1,1-1 0,1 23-1,1-27-9,2 0-1,-1 0 1,2 0-1,0 0 1,1 0 0,1-1-1,0 0 1,11 22-1,-13-32 147,-1 0-1,1-1 1,0 1-1,0-1 1,0 0 0,1 1-1,-1-2 1,1 1-1,0 0 1,0-1-1,1 0 1,-1 0 0,1 0-1,-1 0 1,1-1-1,0 0 1,0 0-1,0 0 1,0 0 0,0-1-1,0 0 1,1 0-1,-1 0 1,0-1-1,1 0 1,-1 0 0,0 0-1,1-1 1,5 0-1,-2-1 38,-1 0 0,1 0 0,0 0-1,-1-1 1,1-1 0,-1 1 0,0-1-1,0-1 1,-1 0 0,1 0 0,-1 0-1,0-1 1,-1 0 0,1 0 0,-1 0-1,0-1 1,-1 0 0,1 0 0,-1-1-1,-1 0 1,0 1 0,0-1 0,0-1-1,-1 1 1,0-1 0,-1 1 0,0-1-1,0 0 1,0-13 0,0 8-101,-2 0 1,0 0-1,-1 0 1,0 1-1,-1-1 1,0 0 0,-1 0-1,-1 1 1,0 0-1,-1 0 1,0 0-1,-1 0 1,-1 1-1,0 0 1,0 0-1,-1 1 1,-1 0-1,0 0 1,-13-11-1,-7-5-1193,0 8 436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0.918"/>
    </inkml:context>
    <inkml:brush xml:id="br0">
      <inkml:brushProperty name="width" value="0.05" units="cm"/>
      <inkml:brushProperty name="height" value="0.05" units="cm"/>
    </inkml:brush>
  </inkml:definitions>
  <inkml:trace contextRef="#ctx0" brushRef="#br0">370 815 9554,'2'-4'67,"-1"-1"0,1 0 1,-1 1-1,0-1 0,-1 0 0,1 0 0,-1 0 0,0 0 1,0 0-1,0 0 0,-1 0 0,0 0 0,0 0 0,0 1 1,0-1-1,-1 0 0,0 1 0,0-1 0,0 1 1,0-1-1,-1 1 0,0 0 0,-5-7 0,-2-1 163,-1 0-1,0 0 0,-1 1 1,0 0-1,0 1 1,-18-10-1,22 14-220,-1 1 0,-1 1 1,1 0-1,-1 0 0,1 0 0,-1 1 0,0 1 1,0 0-1,-21-2 0,26 4-36,1 0-1,-1 0 1,0 1-1,0-1 1,1 1-1,-1 0 0,1 0 1,-1 1-1,1-1 1,-1 1-1,1 0 1,0 0-1,0 1 1,0-1-1,0 1 1,0 0-1,0 0 1,1 0-1,0 0 1,-1 1-1,1-1 1,0 1-1,-3 7 1,0 0-84,1 1 0,0-1 0,1 1 0,1 0 1,0 0-1,0 0 0,-1 24 0,3 87-622,2-117 705,-1 16-63,2 0 0,0-1 0,1 1 0,1-1 0,9 25 1,-11-40 79,0-1 1,1 1 0,-1-1-1,1 0 1,1 0 0,-1 0-1,1-1 1,-1 1 0,1-1-1,7 6 1,-7-7-5,-1-1-1,1 0 1,0 0 0,0 0-1,0 0 1,0-1 0,0 0 0,0 1-1,0-1 1,1-1 0,-1 1-1,0-1 1,0 0 0,1 0-1,-1 0 1,5-1 0,-2 0-95,1-1 0,-1 0 0,0 0 0,-1 0 0,1-1 0,0 0 0,-1-1 0,0 0 0,1 0 0,-2 0 0,1 0 0,0-1 0,-1 0 0,0 0 0,0-1 0,0 1 0,5-9 0,5-9-245,-2 0 0,0-1 0,12-33 0,-8 14 403,-1-1 0,-3 0 0,-1-1 0,-2-1 0,-2 0 0,-2 0 0,-1-81 0,-26-252 995,21 371-875,0 0-1,-1 0 0,-1 0 0,1 0 1,-1 0-1,-6-15 0,7 22-150,1 0 1,0 1-1,0-1 0,0 1 1,-1-1-1,1 1 0,0-1 0,0 1 1,-1 0-1,1-1 0,0 1 0,-1-1 1,1 1-1,-1 0 0,1-1 1,-1 1-1,1 0 0,0-1 0,-1 1 1,1 0-1,-1 0 0,1-1 0,-1 1 1,0 0-1,1 0 0,-1 0 0,1 0 1,-1 0-1,1 0 0,-1 0 1,1 0-1,-1 0 0,1 0 0,-1 0 1,1 0-1,-1 0 0,0 0 0,1 1 1,-1-1-1,1 0 0,-1 0 1,1 1-1,-1-1 0,1 0 0,0 0 1,-1 1-1,1-1 0,-1 1 0,1-1 1,0 0-1,-1 1 0,-14 23 153,11-12-169,0 1 0,2-1 0,-1 1 0,1-1 1,1 1-1,0 0 0,1-1 0,1 1 0,1 15 0,1 9-10,25 372-78,-21-338 82,3-1 0,3 0 1,3-1-1,36 95 0,-49-156 4,1 0-1,0 0 1,0 0 0,1-1-1,0 1 1,0-1-1,1 0 1,-1-1 0,10 9-1,-10-12 8,-1 1-1,1-1 1,0 0-1,0-1 1,0 1-1,0-1 1,0 0-1,1 0 1,-1-1-1,1 1 1,-1-1-1,1 0 1,-1-1 0,1 0-1,0 1 1,6-2-1,-4 0 12,0 0 0,0 0 1,0-1-1,0 0 0,0 0 0,0-1 0,-1 0 0,1 0 0,-1-1 0,0 0 1,0 0-1,0-1 0,11-9 0,-10 6-7,-1-1 0,0 0 0,0 0 1,-1 0-1,0-1 0,0 0 0,-1 0 0,8-21 0,-4-1-2,-2-1-1,0 0 1,-3 0-1,0 0 1,-2-58-1,-3 69-12,0 0 0,-1 0 0,-7-24 0,7 35 3,-1 1 0,-1 0 0,1 0 0,-2 0 0,1 0 0,-1 1 1,-1 0-1,-9-13 0,14 21 5,0 0-1,0 0 1,0 0 0,1 0 0,-1 0-1,0 0 1,0 0 0,0 0 0,0 1-1,-1-1 1,1 0 0,0 1 0,0-1 0,0 0-1,0 1 1,-1 0 0,1-1 0,0 1-1,-1 0 1,1 0 0,-1-1 0,0 2 0,1-1 1,0 0-1,0 1 1,0-1-1,0 1 1,0 0-1,0-1 1,0 1-1,0 0 1,0-1-1,0 1 1,0 0-1,1 0 1,-1 0-1,0 0 1,1 0-1,-1 0 1,0 1-1,-3 5 2,1 0 0,0 0 0,1 1-1,0-1 1,-2 12 0,1 0-72,1-1 0,1 1 0,1-1 0,0 1 0,1-1 0,2 1 0,0-1 0,0 0 1,2 1-1,0-2 0,1 1 0,1-1 0,1 0 0,0 0 0,11 15 0,-16-28-34,0 1 0,1-1 0,0 0 0,0 0 0,0-1 0,1 1 0,-1-1 0,9 5 0,-11-7 29,1 0 1,0 0-1,0 0 0,-1 0 1,1 0-1,0 0 0,0-1 0,0 0 1,0 1-1,0-1 0,0 0 1,0-1-1,0 1 0,0 0 0,0-1 1,0 0-1,0 1 0,-1-1 1,4-2-1,37-25-442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1.589"/>
    </inkml:context>
    <inkml:brush xml:id="br0">
      <inkml:brushProperty name="width" value="0.05" units="cm"/>
      <inkml:brushProperty name="height" value="0.05" units="cm"/>
    </inkml:brush>
  </inkml:definitions>
  <inkml:trace contextRef="#ctx0" brushRef="#br0">1 0 8850,'13'81'408,"98"510"-112,-65-378-389,-29-68-2979,-25-50-310,9-93 3542,0 1 0,0-1-1,0 1 1,-1 0-1,1-1 1,-1 1 0,0 0-1,1 0 1,-2 2-1,2-4-80,-3 30 119,1-26 32,0 1 0,1 0 0,0-1 0,0 1 0,0-1 0,1 1 0,1 7 0,-8-35 386,2 1 0,0-1 0,-1-27 0,0-85-1262,2 62 705,2 48-102,-3-45-209,4 0 1,7-69-1,-6 131 164,0 0 1,0 0-1,1 0 0,0 0 1,1 1-1,-1-1 0,1 0 1,0 1-1,1 0 0,0 0 0,0 0 1,5-7-1,-6 11 42,0-1 1,0 0-1,0 1 1,1-1-1,-1 1 0,0 0 1,1 0-1,0 0 0,0 1 1,-1-1-1,1 1 0,0 0 1,0 0-1,0 1 0,0-1 1,0 1-1,0-1 0,0 1 1,0 1-1,1-1 0,-1 1 1,6 1-1,-1 0 53,0 1-1,0 0 0,0 1 1,0 0-1,-1 1 1,1 0-1,-1 0 1,9 7-1,57 55 533,-67-60-461,6 5 191,-1 0 0,0 1 1,-1 0-1,-1 1 0,13 22 0,-20-32-203,-1 1 0,0-1 0,-1 1 0,1 0 0,-1 0 0,0-1 0,0 1 0,-1 0 0,1 0 0,-1 0 0,0 0 0,-1 0 0,1 0 0,-1-1 0,0 1 0,0 0 0,0 0 0,-1-1 0,0 1 0,1 0 0,-2-1 0,1 0 0,0 1 0,-5 4 0,1-1-66,-1 0 0,1-1 0,-1 0-1,-1 0 1,1 0 0,-1-1 0,-1-1 0,1 1 0,-1-1 0,-10 4 0,14-6-160,0-1 0,0 0 1,0-1-1,0 1 0,0-1 0,0 0 0,-1 0 0,1-1 1,0 1-1,-1-1 0,1 0 0,-1-1 0,1 0 1,0 1-1,0-1 0,-1-1 0,1 1 0,0-1 0,0 0 1,0 0-1,-6-4 0,-26-26-895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1.931"/>
    </inkml:context>
    <inkml:brush xml:id="br0">
      <inkml:brushProperty name="width" value="0.05" units="cm"/>
      <inkml:brushProperty name="height" value="0.05" units="cm"/>
    </inkml:brush>
  </inkml:definitions>
  <inkml:trace contextRef="#ctx0" brushRef="#br0">1 1 8418,'4'27'288,"3"13"64,5 9-360,0 31 8,4 5 0,-4 5 0,-1 2 0,1-16 0,2-2 0,-3-2-152,0 2-256,-3-2-936,0-4 807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2.535"/>
    </inkml:context>
    <inkml:brush xml:id="br0">
      <inkml:brushProperty name="width" value="0.05" units="cm"/>
      <inkml:brushProperty name="height" value="0.05" units="cm"/>
    </inkml:brush>
  </inkml:definitions>
  <inkml:trace contextRef="#ctx0" brushRef="#br0">174 0 8058,'-11'8'346,"-14"4"-113,21-10-178,-1 0-1,1 0 1,0 0 0,0 1 0,-1 0 0,2-1 0,-1 1 0,0 1 0,1-1 0,-4 4 0,-4 8-50,1 0 1,0 0-1,1 1 1,1 1-1,0-1 0,1 1 1,1 1-1,-7 29 1,10-33-176,1 1-1,0-1 1,1 0 0,1 0 0,0 1-1,1-1 1,0 1 0,1-1 0,1 0-1,0 0 1,9 23 0,-11-35 172,-1 0-1,1 0 1,0 0 0,0 0-1,0 0 1,0-1 0,0 1-1,0 0 1,0-1 0,1 1-1,-1-1 1,1 1 0,-1-1-1,1 1 1,-1-1-1,1 0 1,0 0 0,0 0-1,0 0 1,-1 0 0,1 0-1,0-1 1,0 1 0,0-1-1,0 1 1,0-1 0,0 0-1,1 0 1,-1 0 0,0 0-1,0 0 1,0 0 0,0 0-1,0-1 1,0 1 0,0-1-1,0 1 1,0-1 0,0 0-1,-1 0 1,4-1 0,1-2 22,1 0 0,-1 0 1,0-1-1,-1 1 0,1-1 1,-1-1-1,0 1 0,0-1 1,-1 1-1,5-9 0,6-16 72,-2-2 1,-1 0-1,-2 0 0,-1-1 0,9-59 0,-5 23-237,-9 39 7,1 7-756,-4 24 853,0 1 1,0-1-1,0 1 1,-1 0-1,1 0 1,0-1 0,-1 1-1,1 0 1,-1 0-1,0 0 1,1 0-1,-1-1 1,0 5-1,10 38-129,1 0-1,20 46 0,1 3-165,-29-84 300,3 13-92,16 36-1,-20-54 122,1 1 0,-1-1 0,1 1 0,0-1 0,0 0 0,0 0 0,0 0 0,1-1 0,-1 1 0,1-1-1,0 1 1,0-1 0,9 4 0,-11-6 4,1 0 1,-1 0-1,1-1 0,0 1 0,-1-1 0,1 0 1,0 0-1,0 0 0,-1 0 0,1 0 1,0 0-1,0-1 0,-1 1 0,1-1 0,-1 0 1,1 0-1,0 0 0,-1 0 0,0 0 0,1-1 1,-1 1-1,0-1 0,1 0 0,-1 1 1,0-1-1,0 0 0,-1 0 0,1 0 0,2-3 1,3-5-33,0 1 1,-1-1 0,0-1-1,-1 1 1,6-16 0,7-29 212,-3-2 1,-2 0-1,7-84 0,-16 126 67,-4 15-245,0-1 1,0 1-1,0 0 0,0 0 1,0 0-1,0 0 0,0 0 1,0 0-1,0 0 0,0 0 1,0 0-1,0 0 0,0 0 0,1 0 1,-1 0-1,0 0 0,0 0 1,0-1-1,0 1 0,0 0 1,0 0-1,0 0 0,0 0 1,1 0-1,-1 0 0,0 0 0,0 0 1,0 0-1,0 0 0,0 0 1,0 0-1,0 1 0,0-1 1,0 0-1,1 0 0,-1 0 1,0 0-1,0 0 0,0 0 1,0 0-1,0 0 0,0 0 0,0 0 1,0 0-1,0 0 0,0 0 1,0 0-1,0 0 0,1 1 1,-1-1-1,0 0 0,0 0 1,0 0-1,0 0 0,0 0 0,0 0 1,0 0-1,0 1 0,9 27 183,95 393-2272,-70-291 1352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2.873"/>
    </inkml:context>
    <inkml:brush xml:id="br0">
      <inkml:brushProperty name="width" value="0.05" units="cm"/>
      <inkml:brushProperty name="height" value="0.05" units="cm"/>
    </inkml:brush>
  </inkml:definitions>
  <inkml:trace contextRef="#ctx0" brushRef="#br0">808 1418 2272,'-10'15'110,"-2"-2"0,1 1-1,-2-2 1,0 0-1,-17 14 1,21-20-61,-1 0 1,1-1-1,-1 0 1,0 0-1,0-1 1,-1-1-1,1 1 1,-1-2-1,-18 3 1,8-3 204,0-1 1,0 0 0,0-2-1,0-1 1,0 0 0,0-2-1,1 0 1,-1-2-1,-27-10 1,20 4 24,1-2-1,0 0 0,1-2 1,0-1-1,-45-39 1,59 45-212,-10-8 95,1 0-1,1-1 1,-27-35-1,43 49-132,0 0 0,0 0 0,0-1 0,0 0 1,1 1-1,0-1 0,1-1 0,0 1 0,0 0 0,0-1 0,1 1 0,0-1 0,0 1 0,1-1 0,0 1 0,1-1 0,-1 1 0,4-14 0,6-7 38,1-1 0,1 1 0,19-30 0,-19 36-29,43-76 394,4 3 1,4 3 0,129-144 0,28 9 444,-166 179-716,3 2 1,83-53-1,-131 94-294,7-5 44,-14 8-832,-8 5-1148,-14 7 1042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2.840"/>
    </inkml:context>
    <inkml:brush xml:id="br0">
      <inkml:brushProperty name="width" value="0.05" units="cm"/>
      <inkml:brushProperty name="height" value="0.05" units="cm"/>
    </inkml:brush>
  </inkml:definitions>
  <inkml:trace contextRef="#ctx0" brushRef="#br0">1 0 9082,'3'4'162,"0"0"1,0-1-1,0 1 0,-1 1 1,0-1-1,0 0 0,0 0 1,0 1-1,-1 0 0,3 8 1,4 53 41,-5-34-74,67 768-162,-67-741-42,3 247-1336,-6-296 1066,-1 0 1,0-1-1,0 1 1,-1 0-1,-5 14 0,-6-8-359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4.600"/>
    </inkml:context>
    <inkml:brush xml:id="br0">
      <inkml:brushProperty name="width" value="0.05" units="cm"/>
      <inkml:brushProperty name="height" value="0.05" units="cm"/>
    </inkml:brush>
  </inkml:definitions>
  <inkml:trace contextRef="#ctx0" brushRef="#br0">187 389 5969,'3'-4'51,"0"0"0,0 0 0,0 1 0,0-1 0,0 1 0,1 0 0,-1 0 0,1 0 0,0 0 0,0 1 0,0-1 0,0 1 0,1 0 0,-1 0 0,0 1 0,1 0 0,-1-1 0,1 1 0,0 1 0,-1-1 0,7 0 0,80 19 272,-57-10-114,59 5 0,463-16 820,-2-44-710,-500 41-290,495-75 73,-124 14-83,307-6-6,3 58-3,-318 30-2,435 9 26,-167-28 47,-268 0 117,84-32 97,-278 15-254,239-29 55,-397 43 44,-66 7-102,-1 0 0,0 0 1,1 0-1,-1 1 0,0-1 0,0 1 0,1-1 0,-1 1 0,1 0 0,-1-1 0,1 1 1,-1 0-1,1 0 0,-1 0 0,1 0 0,0 0 0,-1 1 0,1-1 0,0 0 0,-2 3 1,0 1-15,1 0 1,-1 0-1,1 0 1,0 0-1,0 0 1,-2 10-1,1 6-40,0 0 0,1 38-1,4-25 8,2 0 0,1 0-1,16 56 1,10 56-65,-10 91 12,10 79 107,-18-224 36,1 158-1,-14-243-73,-1-1 0,1 1 0,-2-1 0,1 1 0,-1-1 0,0 0 0,0 1 0,-1-1 0,0 0 0,0 0 0,0-1 0,0 1 0,-1-1 0,0 0 0,-1 0-1,1 0 1,-1 0 0,0-1 0,0 0 0,0 0 0,0 0 0,-1 0 0,0-1 0,0 0 0,0 0 0,0-1 0,0 0 0,-7 2 0,-13 3 62,0-2 0,-1 0 1,1-2-1,-43-1 0,-112-12 665,64 1-386,-89-9 47,-23-1-180,-534 24-127,413 5-111,-33 2-1,-318 15-18,-4-28 20,366-2 38,-1504 5 520,934-11-113,760 7-430,-102-5 132,190 2-51,-1-3-1,-63-16 0,111 20-59,10 3-11,-1-1 0,1 0 1,-1 1-1,0 0 0,0 0 0,1 1 0,-1-1 0,0 1 1,0 0-1,0 0 0,0 0 0,1 1 0,-1 0 0,0 0 1,0 0-1,1 0 0,-8 4 0,11-4-9,-26 21-83,26-21-12,0 0 0,0 0 0,0 0 0,1 0 0,-1 0 0,0 0 0,1 1 0,-1-1 0,1 0 0,-1 0 0,1 1 0,0-1 0,0 0 0,-1 0 0,1 1 0,0-1 0,0 0 0,0 1 0,0-1 0,0 0 0,1 1 0,-1-1 0,1 3 0,4 1-669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7.868"/>
    </inkml:context>
    <inkml:brush xml:id="br0">
      <inkml:brushProperty name="width" value="0.05" units="cm"/>
      <inkml:brushProperty name="height" value="0.05" units="cm"/>
    </inkml:brush>
  </inkml:definitions>
  <inkml:trace contextRef="#ctx0" brushRef="#br0">0 1 8570,'19'435'801,"-5"-251"-414,8 100-478,-24-263-1049,2-21 1055,-1 1 1,1-1-1,0 0 0,0 1 0,0-1 0,0 1 0,0-1 1,0 0-1,-1 1 0,1-1 0,0 0 0,0 1 0,-1-1 0,1 0 1,0 1-1,0-1 0,-1 0 0,1 0 0,0 1 0,-1-1 1,1 0-1,0 0 0,-1 0 0,1 1 0,0-1 0,-1 0 1,1 0-1,-1 0 0,1 0 0,0 0 0,-1 0 0,1 0 0,-1 0 1,1 0-1,0 0 0,-1 0 0,1 0 0,-1 0 0,1 0 1,0 0-1,-1 0 0,1 0 0,-1-1 0,1 1 0,0 0 0,-1 0 1,-9-8-991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6.353"/>
    </inkml:context>
    <inkml:brush xml:id="br0">
      <inkml:brushProperty name="width" value="0.05" units="cm"/>
      <inkml:brushProperty name="height" value="0.05" units="cm"/>
    </inkml:brush>
  </inkml:definitions>
  <inkml:trace contextRef="#ctx0" brushRef="#br0">0 1 9554,'2'9'101,"-1"0"0,0 0 0,-2 19 0,2 7-5,51 562 1006,-40-436-1048,55 637 34,51 329 104,-97-917-122,34 647 669,-38 3-19,-8-308-236,67 549 496,31-405-964,-89-601-62,4-1 0,65 170-1,-31-98-253,-3-7-429,-46-142 425,-2-8-171,-1-1 0,0 0 0,-1 1 0,0 0 0,-1 0 0,1 0 1,-2 0-1,1 0 0,-1 19 0,-7-16-1550,-6-6 813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6.708"/>
    </inkml:context>
    <inkml:brush xml:id="br0">
      <inkml:brushProperty name="width" value="0.05" units="cm"/>
      <inkml:brushProperty name="height" value="0.05" units="cm"/>
    </inkml:brush>
  </inkml:definitions>
  <inkml:trace contextRef="#ctx0" brushRef="#br0">207 718 7314,'-16'-50'24,"3"-3"-921,-1-9-223,-2-15-40,-4-9 120,0 0 760,-5 1 288,0 15 8,6 11-144,-5 11-465,10 7 361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8.160"/>
    </inkml:context>
    <inkml:brush xml:id="br0">
      <inkml:brushProperty name="width" value="0.05" units="cm"/>
      <inkml:brushProperty name="height" value="0.05" units="cm"/>
    </inkml:brush>
  </inkml:definitions>
  <inkml:trace contextRef="#ctx0" brushRef="#br0">0 316 2489,'6'4'571,"-1"1"1,1-1 0,-1 0 0,1-1 0,1 1 0,-1-1 0,0 0 0,10 2 0,58 13 489,-58-14-667,66 10 535,113 7 0,88-13-438,-234-8-417,1018-26 645,-4-55-452,-574 35-114,486-43-21,0 27-92,-663 50-32,867-41 18,-765 39-21,19 0-114,-348 5 83,-59 5 21,0 1-1,0 1 1,1 2-1,-1 0 1,0 2-1,39 7 1,-58-7-1,-2 0 1,1 1 0,0 0-1,0 0 1,-1 0 0,0 1-1,0 0 1,0 0 0,0 0-1,0 1 1,-1 0 0,0 0-1,0 0 1,0 0 0,-1 0-1,1 1 1,-1-1 0,-1 1-1,1 0 1,-1 0 0,0 0-1,1 7 1,5 18-40,-2 1-1,-1 0 1,0 38-1,-2-30-9,8 419-424,-40 1 39,18-303 329,-125 1575-608,87-993 525,44 357 194,10-769 33,129 1310 2247,-60-1044-1501,-50-447-975,-13-89-87,7 112-1,-14-71 151,-2 93 126,-2-187 4,0 0-1,-1-1 1,0 1-1,0 0 1,0-1-1,0 1 1,0 0-1,-1-1 1,0 0-1,0 1 1,0-1-1,0 0 1,0 0-1,0 0 1,-5 4-1,1-2-42,1-1 0,-1 0 0,0 0 0,0 0 0,-1-1 0,1 0 0,-13 4 0,-5-1-163,-1 0-1,1-2 1,-43 3 0,-452 11-793,31-2 1124,-911 111 42,955-82-186,-748 64 56,803-74 50,-394 27 296,646-56-302,-816 32 289,436-59-324,7-40 422,246 7 33,258 52-511,-1 1-1,1-1 1,0-1 0,0 1 0,0-1 0,1 0 0,-1 0 0,-10-9-1,15 11-38,0 0-1,0 0 1,0-1-1,0 1 1,0 0-1,0-1 1,0 1-1,0-1 1,0 1-1,0-1 1,1 1-1,-1-1 1,1 0-1,-1 1 1,1-1-1,0 0 1,0 1-1,0-1 1,0 0-1,0 1 1,0-1-1,0 0 1,0 1-1,0-1 1,1 0-1,-1 1 1,1-1-1,0 0 1,-1 1-1,1-1 1,0 1-1,0-1 1,0 1-1,0 0 1,0-1-1,0 1 1,0 0-1,2-2 1,19-19-1867,6-7 743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9.412"/>
    </inkml:context>
    <inkml:brush xml:id="br0">
      <inkml:brushProperty name="width" value="0.05" units="cm"/>
      <inkml:brushProperty name="height" value="0.05" units="cm"/>
    </inkml:brush>
  </inkml:definitions>
  <inkml:trace contextRef="#ctx0" brushRef="#br0">0 1 8466,'1'1'60,"0"-1"0,-1 1 0,1-1 0,-1 0 0,1 1 0,0-1 0,0 1 1,-1-1-1,1 0 0,0 1 0,0-1 0,-1 0 0,1 0 0,0 0 0,0 0 0,-1 0 0,1 1 0,1-2 1,7 3 218,247 41 745,-95-18-579,316 34 87,-349-46-509,-18-4-210,119-5 0,-5-20-3098,-176 10 2363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9.762"/>
    </inkml:context>
    <inkml:brush xml:id="br0">
      <inkml:brushProperty name="width" value="0.05" units="cm"/>
      <inkml:brushProperty name="height" value="0.05" units="cm"/>
    </inkml:brush>
  </inkml:definitions>
  <inkml:trace contextRef="#ctx0" brushRef="#br0">1 6 9986,'8'11'384,"22"0"168,16 4-320,33-3-16,10-1-48,21-6-104,6-2 8,4-4 9,-7-7-9,3 1-40,-11-6-96,6 2-153,-4-2-183,-22 2-928,-5 1 840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0.180"/>
    </inkml:context>
    <inkml:brush xml:id="br0">
      <inkml:brushProperty name="width" value="0.05" units="cm"/>
      <inkml:brushProperty name="height" value="0.05" units="cm"/>
    </inkml:brush>
  </inkml:definitions>
  <inkml:trace contextRef="#ctx0" brushRef="#br0">1 220 10850,'88'7'248,"3"-8"-128,29-1-24,-8-9-16,2-5 8,-6-1-112,-12-10-8,-16 4-80,-12-3-168,-25-5-680,-6 0-680,-23-10 856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0.573"/>
    </inkml:context>
    <inkml:brush xml:id="br0">
      <inkml:brushProperty name="width" value="0.05" units="cm"/>
      <inkml:brushProperty name="height" value="0.05" units="cm"/>
    </inkml:brush>
  </inkml:definitions>
  <inkml:trace contextRef="#ctx0" brushRef="#br0">0 29 10786,'60'25'328,"17"-9"-128,15 3 8,12-5 17,6-2-33,-4-2-48,-2-13 16,8-12-16,-4-1-120,-3-5-152,-11 5-176,-18-1-745,-15-1-887,-17-1 1072</inkml:trace>
  <inkml:trace contextRef="#ctx0" brushRef="#br0" timeOffset="1">84 1187 12451,'109'36'328,"11"-6"-128,7-2 16,9-26 0,-4 0-48,10-8-112,-6-7-16,-6 3-64,-12-11-56,-21-5-328,-9 3-264,-26 0-793,-16 4-879,-25-5 1320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0.932"/>
    </inkml:context>
    <inkml:brush xml:id="br0">
      <inkml:brushProperty name="width" value="0.05" units="cm"/>
      <inkml:brushProperty name="height" value="0.05" units="cm"/>
    </inkml:brush>
  </inkml:definitions>
  <inkml:trace contextRef="#ctx0" brushRef="#br0">0 127 8882,'48'29'904,"14"-2"1569,40-12-2217,21 1 8,14-20-64,2-3-72,-4-8-88,-13-8-8,-9-3-56,-8-4-112,-22 0-448,-15 1-353,-24 4-2103,-11 1 1832</inkml:trace>
  <inkml:trace contextRef="#ctx0" brushRef="#br0" timeOffset="1">186 1208 10858,'91'13'504,"29"-6"-103,10-6 7,18-7-88,-7-6-184,-11-4-64,-9-4 0,-28-6-104,-8 0-176,-33-4-793,-12-3-839,-25-5 984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1.300"/>
    </inkml:context>
    <inkml:brush xml:id="br0">
      <inkml:brushProperty name="width" value="0.05" units="cm"/>
      <inkml:brushProperty name="height" value="0.05" units="cm"/>
    </inkml:brush>
  </inkml:definitions>
  <inkml:trace contextRef="#ctx0" brushRef="#br0">0 98 11386,'121'5'288,"13"-5"-239,9-8-74,6-11-399,-17-10-368,-10-18 392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2.684"/>
    </inkml:context>
    <inkml:brush xml:id="br0">
      <inkml:brushProperty name="width" value="0.05" units="cm"/>
      <inkml:brushProperty name="height" value="0.05" units="cm"/>
    </inkml:brush>
  </inkml:definitions>
  <inkml:trace contextRef="#ctx0" brushRef="#br0">65 13 8498,'0'0'35,"-1"-1"0,0 0 1,1 0-1,-1 0 0,0 0 1,1 0-1,-1 1 0,0-1 1,0 0-1,0 1 0,0-1 1,0 0-1,0 1 0,0-1 1,0 1-1,0 0 0,0-1 1,0 1-1,0 0 0,0 0 1,0-1-1,0 1 0,0 0 1,0 0-1,0 0 0,-1 0 1,1 0-1,0 1 0,0-1 1,0 0-1,0 0 0,0 1 1,0-1-1,0 1 0,0-1 1,0 1-1,0-1 0,0 1 1,0 0-1,1-1 0,-1 1 1,0 0-1,0 0 0,0-1 1,1 1-1,-1 0 0,1 0 1,-1 0-1,0 0 0,1 0 1,0 0-1,-1 2 0,-3 12-7,0 0-1,2 0 1,-1 1-1,2-1 1,0 1 0,2 22-1,0 5-22,30 572-794,-1-405 680,-23-178 205,1 0-1,2-1 1,1 0-1,22 44 1,-32-74-72,-1 0 0,0 0 1,1 0-1,-1 0 1,1-1-1,-1 1 0,1 0 1,-1 0-1,1 0 1,0-1-1,-1 1 0,1 0 1,0-1-1,0 1 1,-1-1-1,1 1 0,0-1 1,1 1-1,-2-1 1,1 0 1,-1 0-1,0-1 0,1 1 0,-1 0 1,0-1-1,1 1 0,-1 0 0,0-1 1,0 1-1,1-1 0,-1 1 0,0-1 1,0 1-1,0 0 0,0-1 0,1 1 1,-1-1-1,0 1 0,0-1 0,0 1 1,0-1-1,0 1 0,0-1 0,-2-41 709,-6-1-531,-17-53 0,0 6-140,-5-36-96,5-2-1,-12-196 0,35 284-52,3-1 0,1 1 0,1 0-1,18-77 1,-20 112 64,1 0 0,-1 0 0,1 0-1,0 0 1,1 0 0,-1 1 0,1-1 0,0 1-1,0 0 1,0 0 0,0 0 0,7-6 0,-7 8 7,-1 1 1,1-1 0,0 1 0,0 0 0,-1 0 0,1 0 0,0 0 0,0 1-1,0-1 1,0 1 0,0 0 0,0-1 0,0 2 0,0-1 0,0 0 0,0 0-1,0 1 1,0 0 0,0-1 0,0 1 0,0 0 0,3 2 0,2 1-1,-1 0 0,1 1 1,-1 0-1,0 0 0,0 1 1,0-1-1,-1 1 0,0 1 1,0-1-1,-1 1 0,0 0 1,0 1-1,0-1 0,-1 1 1,0 0-1,5 15 1,-3-7 17,-1 0 1,-1 1-1,0 0 1,-1 0 0,-1 0-1,-1 0 1,-1 29 0,-2-25-28,-1-1 0,-1 0 1,0 0-1,-2 0 0,-1 0 1,0-1-1,-1 0 1,-1 0-1,-1-1 0,0 0 1,-2-1-1,0 0 0,-1-1 1,-26 26-1,39-42-11,-1 1 0,0-1 0,0 1 0,0-1 0,1 1 0,-1 0 0,0-1 1,1 1-1,-1 0 0,1 0 0,-1-1 0,0 1 0,1 0 0,0 0 0,-1 0 0,1 0 0,0 0 0,-1-1 0,1 1 0,0 0 0,0 0 1,0 0-1,-1 2 0,2-3 7,0 1 0,-1 0 0,1-1 1,-1 1-1,1-1 0,0 1 0,0-1 1,-1 1-1,1-1 0,0 1 0,0-1 0,-1 0 1,1 1-1,0-1 0,0 0 0,0 0 1,0 1-1,-1-1 0,1 0 0,1 0 1,13 1-160,0-1 0,20-3 1,-20 2 137,68 0 40,-1 3 0,1 4 0,-1 4 0,125 30 0,-186-35 50,0 1 0,-1 0 0,1 2 0,-2 0 1,20 11-1,-35-16-21,1 0 1,-1 0-1,0 0 1,0 0-1,0 1 0,-1 0 1,1 0-1,-1 0 1,0 0-1,0 0 1,4 8-1,-6-9-4,0 1-1,0-1 0,0 0 1,0 1-1,-1-1 1,1 1-1,-1-1 0,0 1 1,0-1-1,-1 1 1,1-1-1,-1 0 0,1 1 1,-1-1-1,0 1 0,-1-1 1,1 0-1,0 0 1,-3 4-1,-4 5 12,0-1 0,0 0 0,-1-1 0,0 0 0,-1-1 0,0 0 1,0 0-1,-1-1 0,0 0 0,-16 8 0,-17 7 101,-66 26-1,-110 27 243,180-65-384,0-2 0,0-2 1,-68 3-1,37-13-491,66 3 379,0-1 0,0 0 0,0 0 1,0-1-1,1 0 0,-1 0 0,1 0 0,-1 0 1,1 0-1,0-1 0,-8-6 0,-5-15-495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8.212"/>
    </inkml:context>
    <inkml:brush xml:id="br0">
      <inkml:brushProperty name="width" value="0.05" units="cm"/>
      <inkml:brushProperty name="height" value="0.05" units="cm"/>
    </inkml:brush>
  </inkml:definitions>
  <inkml:trace contextRef="#ctx0" brushRef="#br0">1 69 10810,'15'0'464,"11"4"-280,8 6-208,2 1 24,2 3 0,-2-9-184,3-4-40,1-9-168,5-7-88,-1-3-72,4-1-184,0-2-560,-4 4-785,8 2 1161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3.366"/>
    </inkml:context>
    <inkml:brush xml:id="br0">
      <inkml:brushProperty name="width" value="0.05" units="cm"/>
      <inkml:brushProperty name="height" value="0.05" units="cm"/>
    </inkml:brush>
  </inkml:definitions>
  <inkml:trace contextRef="#ctx0" brushRef="#br0">560 398 7234,'4'-14'446,"0"-1"1,9-20 0,-8 25-458,-1-1 1,-1 0-1,0 1 1,3-16-1,-6 22 5,0 0 1,0 0-1,0-1 0,0 1 1,-1 0-1,0 0 1,0 0-1,0 0 0,0 0 1,0 0-1,-1 0 1,0 0-1,0 0 0,0 0 1,-4-4-1,-5-6 46,0 0-1,-1 0 1,-1 1-1,-1 1 1,0 0-1,-17-11 1,-6 0 146,-55-26 1,84 45-164,0 1-1,-1-1 1,0 1 0,1 1 0,-1 0 0,0 0 0,0 1 0,0 0 0,-1 1 0,1-1-1,0 2 1,0-1 0,0 2 0,0-1 0,-16 5 0,15-2-8,-1 0 0,1 1 0,0 0 0,0 1-1,1 0 1,-1 1 0,1 0 0,1 0 0,-1 1 0,1 0 0,1 0 0,-11 15 0,10-10-2,0 1-1,1 1 1,0-1 0,1 1 0,1 1 0,1-1 0,0 1-1,1-1 1,0 1 0,0 21 0,1 1-10,2 0 0,2-1 0,7 46 0,-7-70-8,0 0 1,1-1-1,1 0 0,0 1 0,1-2 1,0 1-1,1 0 0,0-1 1,0 0-1,15 17 0,-18-24-15,1 0 0,0 0 0,1 0 0,-1 0-1,1-1 1,-1 0 0,1 0 0,0 0 0,0-1 0,0 1-1,1-1 1,-1 0 0,0-1 0,1 1 0,0-1 0,-1 0 0,1-1-1,-1 1 1,1-1 0,0 0 0,-1-1 0,1 1 0,0-1-1,-1 0 1,1-1 0,5-1 0,-2-1-12,0 0 1,0 0-1,0-1 0,-1 0 1,0-1-1,0 1 0,0-2 1,-1 1-1,0-1 0,0 0 1,0 0-1,-1-1 0,0 0 1,-1 0-1,0-1 0,0 1 1,-1-1-1,0 0 0,5-15 1,-2 0 38,-1 1 1,-1-1 0,0-1 0,-2 1 0,-1-1-1,-2-43 1,-4 30 134,-2 1 0,-2-1 0,-16-50 0,14 55 309,66 192 1255,-46-122-1716,35 102 69,-38-121-181,0-1 0,1 0 0,1-1 1,1 0-1,19 24 0,-27-37-33,0-1-1,1 1 0,-1-1 0,1 1 1,-1-1-1,1 0 0,0 0 0,0 0 1,0 0-1,0 0 0,0-1 0,0 0 1,1 1-1,-1-1 0,0 0 0,1-1 1,6 2-1,26-4-902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3.735"/>
    </inkml:context>
    <inkml:brush xml:id="br0">
      <inkml:brushProperty name="width" value="0.05" units="cm"/>
      <inkml:brushProperty name="height" value="0.05" units="cm"/>
    </inkml:brush>
  </inkml:definitions>
  <inkml:trace contextRef="#ctx0" brushRef="#br0">303 1 12419,'-4'0'-78,"1"1"1,0 1 0,0-1 0,-1 0-1,1 1 1,0-1 0,0 1 0,0 0-1,0 0 1,-4 5 0,-12 5-48,-49 18 702,49-23-347,0 0 0,-22 14-1,35-18-211,0 1 0,0 1 0,1-1 0,0 1 0,-1 0-1,1 0 1,1 0 0,-1 1 0,1 0 0,-5 8 0,3 0-30,0 0 0,1 0 1,0 1-1,1-1 0,1 1 1,0 0-1,-1 29 0,3-6-128,8 74-1,-5-95 56,1 1 0,0-1 0,1 0-1,1 0 1,12 28 0,-15-39 42,1-1 0,0 0 0,0 1-1,1-1 1,-1-1 0,1 1 0,0 0 0,1-1-1,-1 0 1,1 0 0,-1 0 0,1-1 0,0 0 0,1 0-1,-1 0 1,1 0 0,-1-1 0,1 0 0,0 0 0,8 2-1,-4-3-132,-1-1 0,0 1-1,1-1 1,-1-1 0,1 0-1,-1 0 1,0 0 0,11-5-1,35-14-420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4.108"/>
    </inkml:context>
    <inkml:brush xml:id="br0">
      <inkml:brushProperty name="width" value="0.05" units="cm"/>
      <inkml:brushProperty name="height" value="0.05" units="cm"/>
    </inkml:brush>
  </inkml:definitions>
  <inkml:trace contextRef="#ctx0" brushRef="#br0">76 0 10394,'-1'15'110,"1"0"0,1-1 0,0 1 0,1-1 0,5 17 0,0 8-3,31 293 742,-36-274-753,-1 1-1,-4-1 1,-17 103 0,16-140-146,-2 0-1,0 0 0,-9 20 0,11-33-132,1-1 0,-1 0 1,0 0-1,0 0 0,-1 0 0,0-1 0,0 0 0,-1 0 0,0 0 0,0-1 0,-9 7 0,15-12 143,0 0-1,0 1 1,-1-1-1,1 0 1,0 0-1,0 1 0,0-1 1,-1 0-1,1 0 1,0 0-1,0 0 0,-1 1 1,1-1-1,0 0 1,0 0-1,-1 0 1,1 0-1,0 0 0,0 0 1,-1 0-1,1 0 1,0 0-1,-1 0 0,1 0 1,0 0-1,0 0 1,-1 0-1,1 0 1,0 0-1,-1 0 0,1 0 1,0 0-1,0 0 1,-1 0-1,1 0 0,0 0 1,0-1-1,-1 1 1,1 0-1,0 0 1,0 0-1,0 0 0,-1-1 1,1 1-1,0 0 1,0 0-1,0-1 0,-1 1 1,1 0-1,0 0 1,0-1-1,0 1 1,0 0-1,0 0 0,0-1 1,0 1-1,0 0 1,0-1-1,0 1 0,2-19-539,-1 16 384,7-28-532,1-1 0,2 1 0,19-38-1,9-5 131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4.482"/>
    </inkml:context>
    <inkml:brush xml:id="br0">
      <inkml:brushProperty name="width" value="0.05" units="cm"/>
      <inkml:brushProperty name="height" value="0.05" units="cm"/>
    </inkml:brush>
  </inkml:definitions>
  <inkml:trace contextRef="#ctx0" brushRef="#br0">249 23 1920,'13'-4'274,"39"-12"1232,-49 15-1329,-1 1 1,1-1 0,0 1-1,0-1 1,0 1-1,0 0 1,0 0-1,-1 1 1,1-1-1,0 1 1,0-1-1,0 1 1,-1 0-1,6 2 1,-8-3-122,1 1 1,-1-1 0,1 1 0,0-1-1,-1 1 1,0 0 0,1-1-1,-1 1 1,1 0 0,-1-1-1,0 1 1,1 0 0,-1-1 0,0 1-1,0 0 1,0 0 0,1-1-1,-1 1 1,0 0 0,0 0 0,0 0-1,0-1 1,0 1 0,-1 0-1,1 0 1,0-1 0,0 1-1,0 0 1,-1 0 0,1-1 0,0 1-1,-1 1 1,-15 23 774,14-22-739,-28 34 785,-46 43 0,-22 27-224,69-67-577,1 2 1,2 0 0,-22 50 0,46-88-80,0-1 1,1 1-1,0-1 1,-1 1 0,1-1-1,0 1 1,1 0 0,-1 0-1,1-1 1,-1 1-1,1 7 1,1-9-2,0-1-1,-1 1 1,1 0 0,0 0 0,0-1 0,0 1-1,0 0 1,0-1 0,0 1 0,1-1-1,-1 1 1,1-1 0,-1 0 0,1 1-1,-1-1 1,1 0 0,-1 0 0,1 0-1,0 0 1,0-1 0,0 1 0,-1 0-1,1-1 1,3 1 0,21 6-48,1-1 0,0-1 1,39 2-1,89-5-300,-85-2 52,-41 1 81,123-5-2808,-104-1 1917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4.838"/>
    </inkml:context>
    <inkml:brush xml:id="br0">
      <inkml:brushProperty name="width" value="0.05" units="cm"/>
      <inkml:brushProperty name="height" value="0.05" units="cm"/>
    </inkml:brush>
  </inkml:definitions>
  <inkml:trace contextRef="#ctx0" brushRef="#br0">1 1 12091,'34'44'280,"2"19"-192,2 30-152,-3 11 32,-9-6 32,-3-13 24,-1-11 88,-2-9 8,-2 8-8,-5-4-8,-1-2-72,-7-7-88,-2-19-432,3 0-393,-6-21 465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5.195"/>
    </inkml:context>
    <inkml:brush xml:id="br0">
      <inkml:brushProperty name="width" value="0.05" units="cm"/>
      <inkml:brushProperty name="height" value="0.05" units="cm"/>
    </inkml:brush>
  </inkml:definitions>
  <inkml:trace contextRef="#ctx0" brushRef="#br0">151 1 9754,'-8'9'184,"1"1"1,0 0-1,1 0 0,0 1 1,-8 18-1,0 1-62,-1-1-72,2 0-1,0 1 1,3 1 0,0 0-1,2 0 1,1 0-1,2 1 1,1 0-1,2 0 1,1 1-1,1-1 1,9 61-1,-9-89-77,1 1-1,0 0 0,1 0 0,-1-1 0,1 1 0,0-1 1,0 0-1,0 1 0,1-1 0,-1 0 0,1 0 0,0 0 1,0-1-1,1 1 0,-1-1 0,1 0 0,-1 0 0,1 0 0,0 0 1,0-1-1,1 1 0,-1-1 0,0 0 0,1 0 0,-1-1 1,1 1-1,0-1 0,0 0 0,-1 0 0,1-1 0,0 1 1,0-1-1,6-1 0,-1 0-5,1 0 1,-1-1-1,0 0 1,0 0-1,0-1 1,-1-1-1,1 1 1,-1-2-1,1 1 1,-1-1-1,-1-1 1,1 0-1,-1 0 1,15-14 0,-13 7 199,0 0 0,-1-1 1,0 0-1,-1 0 1,-1-1-1,0 0 1,-1 0-1,-1-1 1,0 1-1,-1-1 1,-1-1-1,0 1 1,-2 0-1,1 0 1,-2-1-1,-3-29 0,1 34-124,0-1 0,-1 1 0,-1 0 0,0 0 0,0 0 0,-2 0 0,1 1 0,-1 0 0,-1 0 0,0 1 0,-1-1 0,0 1 0,0 1 0,-1 0 0,0 0 0,-1 1 0,1 0 0,-2 0 0,1 1 0,-1 1 0,0 0 0,-1 0-1,1 1 1,-1 0 0,-22-4 0,29 7-194,-1 1-1,1 1 0,-1-1 0,1 1 1,-1 0-1,1 1 0,-1-1 0,1 1 1,-1 0-1,1 0 0,0 1 1,-1-1-1,1 1 0,0 0 0,0 1 1,0-1-1,0 1 0,-5 5 0,-14 17-815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5.692"/>
    </inkml:context>
    <inkml:brush xml:id="br0">
      <inkml:brushProperty name="width" value="0.05" units="cm"/>
      <inkml:brushProperty name="height" value="0.05" units="cm"/>
    </inkml:brush>
  </inkml:definitions>
  <inkml:trace contextRef="#ctx0" brushRef="#br0">526 64 11666,'-4'-4'-105,"0"0"-1,0 0 0,0 1 0,-1-1 0,1 1 0,-1 0 0,0 0 0,0 1 0,0-1 0,0 1 0,0 0 0,-1 1 0,-9-3 0,-5 1-23,0 0 1,-29 1 0,43 2 188,-14 0 321,0 0-1,0 1 1,0 2 0,0 0-1,0 1 1,-33 11 0,43-11-310,1 0 0,0 0 0,0 1 0,0 0 0,1 0 0,-1 1 0,1 1 0,1-1 0,-1 1 0,1 0 0,1 1 0,-1 0 0,1 0 0,0 0 0,-7 15 0,4-2-204,0 1 0,2 0-1,0 0 1,1 1 0,2-1 0,0 1 0,1 1-1,2-1 1,0 0 0,2 0 0,0 1 0,1-1 0,2 0-1,9 34 1,-11-51 71,0 0 0,0-1-1,1 1 1,-1-1 0,1 0-1,1 0 1,-1 0 0,1 0-1,-1-1 1,1 1 0,1-1-1,-1 0 1,1 0 0,8 6-1,-10-9 52,0 0 0,1 1 0,-1-1 0,0 0 0,0-1-1,1 1 1,-1 0 0,0-1 0,1 0 0,-1 0 0,1 0 0,-1 0-1,0-1 1,1 1 0,-1-1 0,0 0 0,1 0 0,-1 0 0,0 0-1,0 0 1,0-1 0,0 0 0,0 1 0,0-1 0,-1 0 0,1 0-1,4-5 1,4-4 7,-1-1 0,0 0-1,-1 0 1,0-1 0,-1-1-1,0 1 1,-1-1 0,-1 0 0,6-19-1,3-15 107,14-77-1,-23 81 113,-2 0-1,-2 0 0,-1 0 1,-7-51-1,12 125-229,1 0 1,1 0-1,14 31 0,0 2-37,26 92-152,56 168-725,43 196-781,-127-416 1427,-4 0 0,-5 1 0,-3 120 0,-8-208 274,-1 1 1,-1 0-1,0-1 0,-1 1 0,-1-1 1,-6 17-1,7-25 22,-1-1 0,1 1 0,-2-1 0,1 0 1,-1 0-1,0-1 0,0 1 0,0-1 0,-1 0 0,0-1 0,0 1 0,-1-1 0,0 0 0,-7 3 0,1-1 109,-1 0-1,-1-2 1,1 0-1,-1 0 0,0-2 1,0 0-1,0 0 1,-1-1-1,1-1 1,-1-1-1,-25-2 0,23 0 9,1-1 0,-1 0 0,0-1 0,1-1 0,0-1 0,0 0 0,1-1-1,0-1 1,-26-17 0,32 17-73,0 0 0,1-1 0,0 0 0,0-1 0,1 0 0,0 0 0,1-1 0,0 0 0,1 0-1,0-1 1,1 1 0,-4-14 0,-2-9 16,2 0-1,2 0 0,-4-42 0,4 9-37,3-1 0,3-1-1,12-95 1,-4 110 85,2 1-1,3 1 0,2 0 1,38-91-1,-40 117-21,1 2 0,1 0 0,2 0 0,0 1-1,1 1 1,1 1 0,1 1 0,1 0 0,31-22-1,30-21 44,-36 31-201,-2-2 0,-1-3-1,50-56 1,-87 88-27,-3 3-27,1-1 0,0 0-1,-1 0 1,1 0 0,-1 0 0,0 0 0,0 0 0,0-1-1,-1 1 1,1 0 0,-1-1 0,0 0 0,0 1-1,0-1 1,0 0 0,-1 1 0,1-1 0,-1-5 0,-7 1-2082,-5 6 808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6.545"/>
    </inkml:context>
    <inkml:brush xml:id="br0">
      <inkml:brushProperty name="width" value="0.05" units="cm"/>
      <inkml:brushProperty name="height" value="0.05" units="cm"/>
    </inkml:brush>
  </inkml:definitions>
  <inkml:trace contextRef="#ctx0" brushRef="#br0">11 0 7946,'20'546'116,"-37"0"74,3-148 57,37 1414 465,90-4 727,-69-1212-827,94 1008 814,73 454-1162,-207-2015-263,91 1589 44,-86-1423-23,25 1077 524,-57-4-4934,18-1189 3252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8.301"/>
    </inkml:context>
    <inkml:brush xml:id="br0">
      <inkml:brushProperty name="width" value="0.05" units="cm"/>
      <inkml:brushProperty name="height" value="0.05" units="cm"/>
    </inkml:brush>
  </inkml:definitions>
  <inkml:trace contextRef="#ctx0" brushRef="#br0">1 696 10218,'23'15'-21,"2"-2"-1,-1 0 0,2-2 1,-1-1-1,2 0 0,-1-2 1,1-1-1,29 3 0,34 1 208,101-2-1,-180-8-183,1583-18 83,-1309 9-76,2230-91-22,-1339 48 17,622-31 2,707-27 112,-555 28 972,-18 16-42,-195 31-975,1146-2-14,401 113-42,-3251-76-17,1098 37 37,639-21-5,-1280-23-32,831-27-81,-158-53-446,-866 56 353,624-73-531,-130 4 655,-732 94 250,80 2 1,-113 5-93,1 0-1,-1 2 1,1 1-1,-1 1 1,33 12 0,-51-15-75,1 1 0,0 1 1,-1 0-1,0 0 0,0 0 0,0 1 1,-1 0-1,0 1 0,0-1 1,6 10-1,-4-4-12,0 1-1,-1 0 1,0 1 0,-1 0 0,8 23-1,-1 8-24,-2 1 1,11 94-1,-22-131 6,16 157-48,-6 262 0,-46 174-26,34-586 69,-147 1604-98,3 448 130,172 305-78,30-1060-203,0 6 69,33-36-117,-43-679 294,-11-132 34,45 720 681,-75-359-1380,-7-812 402,0 8-1497,-10 55 0,-9-17 283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0.117"/>
    </inkml:context>
    <inkml:brush xml:id="br0">
      <inkml:brushProperty name="width" value="0.05" units="cm"/>
      <inkml:brushProperty name="height" value="0.05" units="cm"/>
    </inkml:brush>
  </inkml:definitions>
  <inkml:trace contextRef="#ctx0" brushRef="#br0">230 0 7138,'-17'45'497,"2"1"0,-18 90 0,8-29-148,-29 136-301,-25 95 135,77-335-135,1 1 1,0 0-1,0 0 1,1 0-1,-1 0 1,1 0-1,0 0 1,0 0-1,0 0 1,1 6-1,0-8-12,0 1-1,0-1 1,0 0 0,1 1-1,-1-1 1,1 0-1,-1 0 1,1 0 0,0 0-1,0 0 1,-1 0-1,1 0 1,1-1 0,-1 1-1,0-1 1,5 3 0,6 2 17,0 1 1,0-2-1,1 0 0,0-1 1,0 0-1,0-1 1,16 1-1,107 3-1,-79-6-21,34 2-5,571 12 389,3-37 246,-237-15-305,576-35-103,175 56-230,0 32 101,-901-12-19,1668 86 409,-879 20-175,-133-12-190,1-36-145,436-58-74,0-59 4,74-26 66,356 15 38,2 72 5,-587 43-8,-2 41 0,721 31 21,708-77-103,-1385-79-227,-273 7 215,-763 23 72,792-29 43,-417-22-5,17 0 149,-396 49-194,130-9-1174,-341 15 1049,5 1-270,-1-2 0,1 0-1,-1 0 1,0-1 0,19-7 0,-27 8 265,-1-1 0,1 1 0,-1-1 0,0 0 0,1 0 0,4-7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8.590"/>
    </inkml:context>
    <inkml:brush xml:id="br0">
      <inkml:brushProperty name="width" value="0.05" units="cm"/>
      <inkml:brushProperty name="height" value="0.05" units="cm"/>
    </inkml:brush>
  </inkml:definitions>
  <inkml:trace contextRef="#ctx0" brushRef="#br0">530 90 8218,'14'-2'-594,"-17"4"-337,0-2 1060,1 0 0,-1 1-1,1-1 1,-1 0 0,1 0 0,-1-1 0,1 1-1,-1 0 1,1-1 0,-5-1 0,-34-17 688,-1 3 0,0 1 1,-47-10-1,70 21-859,-1 1 1,0 0-1,0 2 0,-1 0 1,1 2-1,0 0 0,0 1 1,0 1-1,-25 7 0,39-9 27,0 1 0,0 1-1,0-1 1,0 1 0,1 0-1,-11 7 1,15-9 1,-1 0-1,1 0 1,-1 1 0,1-1-1,0 0 1,0 1-1,0-1 1,0 1 0,0 0-1,0-1 1,0 1 0,0 0-1,0-1 1,1 1-1,-1 0 1,1 0 0,-1-1-1,1 1 1,0 0-1,0 0 1,0 0 0,0 0-1,0 0 1,0-1-1,0 1 1,0 0 0,1 0-1,-1 0 1,2 2 0,2 5-65,0-1 1,1 1 0,0-1 0,1 1 0,-1-1 0,2-1 0,-1 1 0,1-1 0,11 9 0,13 8-145,37 22-1,7 6-22,-5 9 194,-2 2 0,66 83 0,-131-142 64,3 2 5,-1 0 1,0 0-1,0 1 1,5 11-1,-9-17-6,-1 0 0,1 0 0,-1 0 0,1 0 0,-1 1 0,1-1 0,-1 0 0,0 1 0,0-1 0,0 0 0,1 0 0,-1 1 0,-1-1 0,1 0 0,0 1 0,0-1 0,0 0 0,-1 0 0,1 1 0,0-1 0,-1 0 0,0 0 0,1 0 0,-1 1 0,1-1 0,-1 0 0,0 0 0,0 0 0,0 0 0,0 0 0,0 0 0,0-1 0,0 1 0,-1 1 0,-4 1 73,-1 0 1,0 0-1,1 0 0,-1-1 1,0 0-1,0-1 0,0 1 1,-1-1-1,1-1 0,0 1 1,0-1-1,-1 0 0,1-1 1,0 0-1,0 0 0,0-1 1,-13-4-1,-5-2-193,1-1 0,0-2 0,-36-21 0,42 21-302,1 0 1,-19-15 0,32 23 201,0-1 1,-1 0-1,1 0 1,1-1-1,-1 1 0,1-1 1,0 1-1,0-1 1,0 0-1,0-1 1,1 1-1,0 0 1,-2-7-1,2-34-783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1.275"/>
    </inkml:context>
    <inkml:brush xml:id="br0">
      <inkml:brushProperty name="width" value="0.05" units="cm"/>
      <inkml:brushProperty name="height" value="0.05" units="cm"/>
    </inkml:brush>
  </inkml:definitions>
  <inkml:trace contextRef="#ctx0" brushRef="#br0">0 45 8786,'159'-9'192,"18"-1"-192,14-1 8,9 4 168,25 2 144,-14 2 176,-1 3 40,19 3-88,-20 4-136,14 5-168,8 3-56,-20 6-72,-5 1-16,-9 4-144,-21 0-232,-33 7-800,-21 2-696,-53 8 968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1.613"/>
    </inkml:context>
    <inkml:brush xml:id="br0">
      <inkml:brushProperty name="width" value="0.05" units="cm"/>
      <inkml:brushProperty name="height" value="0.05" units="cm"/>
    </inkml:brush>
  </inkml:definitions>
  <inkml:trace contextRef="#ctx0" brushRef="#br0">29 31 11843,'-27'0'-48,"25"0"-158,6 0-45,51-1-79,205-10 912,287-7-55,621 32-354,2 59-1067,-918-44-1221,-178-14 1356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1.967"/>
    </inkml:context>
    <inkml:brush xml:id="br0">
      <inkml:brushProperty name="width" value="0.05" units="cm"/>
      <inkml:brushProperty name="height" value="0.05" units="cm"/>
    </inkml:brush>
  </inkml:definitions>
  <inkml:trace contextRef="#ctx0" brushRef="#br0">0 133 11707,'57'5'184,"28"-5"-401,30 1 185,40-7 88,15-5 41,35-6 23,4-2-16,21 0-72,17 1-24,-24 2-136,2 0-185,-11 7-559,-22 3-432,-7 5 672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2.342"/>
    </inkml:context>
    <inkml:brush xml:id="br0">
      <inkml:brushProperty name="width" value="0.05" units="cm"/>
      <inkml:brushProperty name="height" value="0.05" units="cm"/>
    </inkml:brush>
  </inkml:definitions>
  <inkml:trace contextRef="#ctx0" brushRef="#br0">0 34 10770,'54'2'280,"38"-1"-232,43-1 72,59-1 32,13-8-64,42 3-48,-3-3-16,7 5-200,-3 2-96,-34-1-88,-3 1-88,-23 1-32,-14 1-160,-21 6-648,-15 2-1017,-32 3 1313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2.684"/>
    </inkml:context>
    <inkml:brush xml:id="br0">
      <inkml:brushProperty name="width" value="0.05" units="cm"/>
      <inkml:brushProperty name="height" value="0.05" units="cm"/>
    </inkml:brush>
  </inkml:definitions>
  <inkml:trace contextRef="#ctx0" brushRef="#br0">0 1 11202,'73'24'152,"39"5"-392,32 1 256,43-2 104,29-1-8,11 1-24,10-1-40,5-1-176,-15-3-136,-5-7-408,-3 0-304,-16 0 520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9.777"/>
    </inkml:context>
    <inkml:brush xml:id="br0">
      <inkml:brushProperty name="width" value="0.05" units="cm"/>
      <inkml:brushProperty name="height" value="0.05" units="cm"/>
    </inkml:brush>
  </inkml:definitions>
  <inkml:trace contextRef="#ctx0" brushRef="#br0">1 99 12675,'112'-12'-1089,"18"2"321,32-5 1168,19 0-72,18 1-135,15 3-41,16 2-104,3 2-16,14 3-24,-10 2 0,-15 4-8,-16 3-8,-35 3-168,-14 0-225,-51 3-783,-23-2-648,-60 2 952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0.118"/>
    </inkml:context>
    <inkml:brush xml:id="br0">
      <inkml:brushProperty name="width" value="0.05" units="cm"/>
      <inkml:brushProperty name="height" value="0.05" units="cm"/>
    </inkml:brush>
  </inkml:definitions>
  <inkml:trace contextRef="#ctx0" brushRef="#br0">0 220 12923,'106'-5'200,"16"1"-432,60-5-16,2-2 96,24-8 48,-1-3 88,-7-4 200,3 2 0,12 0-48,-1 5-64,-1 3-200,3 2-200,-32 3-537,-8 1-423,-19 5 664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0.463"/>
    </inkml:context>
    <inkml:brush xml:id="br0">
      <inkml:brushProperty name="width" value="0.05" units="cm"/>
      <inkml:brushProperty name="height" value="0.05" units="cm"/>
    </inkml:brush>
  </inkml:definitions>
  <inkml:trace contextRef="#ctx0" brushRef="#br0">1 260 11955,'192'-11'296,"16"-2"-128,67-5-232,1-1 64,18 1 0,-2-1 8,-17-3 16,-6-1 0,-41-4-72,-3 3-64,-53 1-400,-20 4-321,-50 9-1167,-39-4 1096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0.813"/>
    </inkml:context>
    <inkml:brush xml:id="br0">
      <inkml:brushProperty name="width" value="0.05" units="cm"/>
      <inkml:brushProperty name="height" value="0.05" units="cm"/>
    </inkml:brush>
  </inkml:definitions>
  <inkml:trace contextRef="#ctx0" brushRef="#br0">0 298 10834,'107'4'352,"32"-8"-64,64-11-112,19-9 89,40-9 79,-7 0 0,-3 1-8,6-1-48,-24 1-160,5 5-32,-32 1-64,-21 4-48,-30 9-520,-23 5-504,-48 14 559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1.164"/>
    </inkml:context>
    <inkml:brush xml:id="br0">
      <inkml:brushProperty name="width" value="0.05" units="cm"/>
      <inkml:brushProperty name="height" value="0.05" units="cm"/>
    </inkml:brush>
  </inkml:definitions>
  <inkml:trace contextRef="#ctx0" brushRef="#br0">0 421 11586,'194'0'-1400,"85"-8"2264,85-7-920,-20-7-96,64-19 1681,-106-9-2105,-5-28-721,-1-17-1031,-9-17 1344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8.935"/>
    </inkml:context>
    <inkml:brush xml:id="br0">
      <inkml:brushProperty name="width" value="0.05" units="cm"/>
      <inkml:brushProperty name="height" value="0.05" units="cm"/>
    </inkml:brush>
  </inkml:definitions>
  <inkml:trace contextRef="#ctx0" brushRef="#br0">0 0 9098,'3'6'-22,"137"339"1874,-128-304-1803,-1 0 1,-2 1 0,4 62 0,-3 127-441,-10-219 181,0 1 0,-1 0 1,-3 13-1,3-23 0,1 0 0,-1 0 0,0-1 0,1 1 0,-2 0 0,1 0 0,0 0 0,0-1 0,-1 1 1,1-1-1,-1 1 0,0-1 0,0 1 0,0-1 0,0 0 0,0 0 0,-1 0 0,-3 2 0,-12 2-969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1.509"/>
    </inkml:context>
    <inkml:brush xml:id="br0">
      <inkml:brushProperty name="width" value="0.05" units="cm"/>
      <inkml:brushProperty name="height" value="0.05" units="cm"/>
    </inkml:brush>
  </inkml:definitions>
  <inkml:trace contextRef="#ctx0" brushRef="#br0">21 457 13347,'-20'-5'-480,"260"-23"536,-42 5-104,26-2 16,53-6 40,16-2 64,24 0 80,11 3 24,2 1-16,-5-1-48,-22-6-120,-14 3-176,-41-8-552,-34 5-401,-52 12-1703,-37 4 1608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1.896"/>
    </inkml:context>
    <inkml:brush xml:id="br0">
      <inkml:brushProperty name="width" value="0.05" units="cm"/>
      <inkml:brushProperty name="height" value="0.05" units="cm"/>
    </inkml:brush>
  </inkml:definitions>
  <inkml:trace contextRef="#ctx0" brushRef="#br0">278 335 12491,'209'-15'256,"29"1"-224,30-1-96,2-5 96,-4-10 112,-22-3 24,2-11-8,-21 5-8,-27 2-160,-15-2-200,-52 14-760,-15 2-705,-55 27 857</inkml:trace>
  <inkml:trace contextRef="#ctx0" brushRef="#br0" timeOffset="1">1 1500 11290,'4'11'320,"38"6"561,39 2-1313,73-1 520,27-7 144,63-11 104,0-6 16,14-9-96,10-3-48,-20-6-96,17 0-24,-32-2-88,-20-1-136,-30 8-424,-33-2-368,-42 20-1585,-33 8 1473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2.223"/>
    </inkml:context>
    <inkml:brush xml:id="br0">
      <inkml:brushProperty name="width" value="0.05" units="cm"/>
      <inkml:brushProperty name="height" value="0.05" units="cm"/>
    </inkml:brush>
  </inkml:definitions>
  <inkml:trace contextRef="#ctx0" brushRef="#br0">1 436 12667,'229'-22'384,"22"-2"-120,31-2-104,13 1 144,-3-9 232,-13-2 0,-11-13-64,-24 2-144,-28 2-272,-28 1-64,-45 15-336,-29-2-240,-60 13-792,-22 12-577,-55 9 1073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2.596"/>
    </inkml:context>
    <inkml:brush xml:id="br0">
      <inkml:brushProperty name="width" value="0.05" units="cm"/>
      <inkml:brushProperty name="height" value="0.05" units="cm"/>
    </inkml:brush>
  </inkml:definitions>
  <inkml:trace contextRef="#ctx0" brushRef="#br0">0 804 12475,'146'-8'608,"51"-16"592,38-4-1088,66-22-8,10-9 0,16-8-104,2-6-24,-11-2-256,4 1-232,-14-21-848,-7-18-977,0-24 1305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3.032"/>
    </inkml:context>
    <inkml:brush xml:id="br0">
      <inkml:brushProperty name="width" value="0.05" units="cm"/>
      <inkml:brushProperty name="height" value="0.05" units="cm"/>
    </inkml:brush>
  </inkml:definitions>
  <inkml:trace contextRef="#ctx0" brushRef="#br0">351 281 12019,'163'-32'272,"12"-1"-248,59-2-32,9 8 0,23-5 8,12 2 24,3 8 56,3-4 16,-17 11-24,-8-1-16,-44 6-256,-20 9-240,-50-1-665,-27 8-551,-59 14 880</inkml:trace>
  <inkml:trace contextRef="#ctx0" brushRef="#br0" timeOffset="1">0 1521 12035,'48'8'544,"19"3"904,60 1-1776,41-1 288,45-9 144,32-5 32,28-9 24,11-6 0,17-8-72,-10-5-16,-10-6-24,-23 9-16,-35-4-400,-18 9-336,-59 15-1153,-25-5 985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3.374"/>
    </inkml:context>
    <inkml:brush xml:id="br0">
      <inkml:brushProperty name="width" value="0.05" units="cm"/>
      <inkml:brushProperty name="height" value="0.05" units="cm"/>
    </inkml:brush>
  </inkml:definitions>
  <inkml:trace contextRef="#ctx0" brushRef="#br0">1 192 10314,'127'27'216,"42"-2"-200,43-2-8,46-22 472,26-10 160,12-26 185,10-2 7,2-2-376,-8-1-176,-23 6-216,-12 5-56,-54 8-336,-30 5-288,-55 9-969,-37 7-1463,-76 7 1768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3.746"/>
    </inkml:context>
    <inkml:brush xml:id="br0">
      <inkml:brushProperty name="width" value="0.05" units="cm"/>
      <inkml:brushProperty name="height" value="0.05" units="cm"/>
    </inkml:brush>
  </inkml:definitions>
  <inkml:trace contextRef="#ctx0" brushRef="#br0">1 175 10538,'212'-19'536,"11"-1"497,49 0-857,-2 1 200,2 0 88,-13-2-32,-46 3-112,-22-1-184,-52 5-472,-28 9-296,-58 9-1601,-36 8 1321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4.117"/>
    </inkml:context>
    <inkml:brush xml:id="br0">
      <inkml:brushProperty name="width" value="0.05" units="cm"/>
      <inkml:brushProperty name="height" value="0.05" units="cm"/>
    </inkml:brush>
  </inkml:definitions>
  <inkml:trace contextRef="#ctx0" brushRef="#br0">0 365 14003,'95'13'320,"31"2"-272,74-4-72,28-9 40,28-10 24,17-7 8,-8-21 0,2-4-8,-5-16-56,-22-10-56,-11 2-376,-24 10-312,-47 13-1145,-26 15 1057</inkml:trace>
  <inkml:trace contextRef="#ctx0" brushRef="#br0" timeOffset="1">612 1139 12099,'186'-13'472,"61"-4"600,42-3-1416,68-4 144,7-5 48,7-12-16,0-11-72,-21-18-592,1-9-497,-43-13 641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4.488"/>
    </inkml:context>
    <inkml:brush xml:id="br0">
      <inkml:brushProperty name="width" value="0.05" units="cm"/>
      <inkml:brushProperty name="height" value="0.05" units="cm"/>
    </inkml:brush>
  </inkml:definitions>
  <inkml:trace contextRef="#ctx0" brushRef="#br0">0 394 13451,'150'-39'-200,"47"7"16,13 6 64,55 10-24,16 2 160,24-4 0,15 3 16,20-14 24,4 5 24,-4-11 48,-1-2-8,-30 7-40,-22-3-48,-44 14-240,-23 1-296,-63 14-969,-26 0-1343,-77 4 1568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4.844"/>
    </inkml:context>
    <inkml:brush xml:id="br0">
      <inkml:brushProperty name="width" value="0.05" units="cm"/>
      <inkml:brushProperty name="height" value="0.05" units="cm"/>
    </inkml:brush>
  </inkml:definitions>
  <inkml:trace contextRef="#ctx0" brushRef="#br0">1 1 10162,'18'34'392,"27"4"88,76 4-400,47-7 120,67-16 80,35-16 33,45-11 63,14-13 8,10-9 0,4 7-8,-14 0-104,-18 6-80,-52 13-168,-44 0-200,-59 14-760,-51 2-569,-64 15 729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9.297"/>
    </inkml:context>
    <inkml:brush xml:id="br0">
      <inkml:brushProperty name="width" value="0.05" units="cm"/>
      <inkml:brushProperty name="height" value="0.05" units="cm"/>
    </inkml:brush>
  </inkml:definitions>
  <inkml:trace contextRef="#ctx0" brushRef="#br0">0 54 10906,'26'6'352,"3"5"16,7 0-384,8 3 16,5-2-16,3-2 16,7-3 8,-1-7-56,-5-6-96,-2-6-112,-9-3-88,-5-3-192,-5 0-112,-3 1-496,-1 0-401,-6 5-591,3 2 1024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5.184"/>
    </inkml:context>
    <inkml:brush xml:id="br0">
      <inkml:brushProperty name="width" value="0.05" units="cm"/>
      <inkml:brushProperty name="height" value="0.05" units="cm"/>
    </inkml:brush>
  </inkml:definitions>
  <inkml:trace contextRef="#ctx0" brushRef="#br0">0 1 7906,'44'34'736,"41"14"1152,41 4-1752,81 3 120,26-3 80,61-20 113,10-5 71,14-19-32,2-6-112,-13 3-192,-17-6-88,-37 8-504,-30-2-448,-76-4-1993,-35 4 1649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5.540"/>
    </inkml:context>
    <inkml:brush xml:id="br0">
      <inkml:brushProperty name="width" value="0.05" units="cm"/>
      <inkml:brushProperty name="height" value="0.05" units="cm"/>
    </inkml:brush>
  </inkml:definitions>
  <inkml:trace contextRef="#ctx0" brushRef="#br0">1 172 12403,'0'11'440,"26"1"368,84 8-896,39-7 56,81-15 208,36-7 72,32-17 72,20 0 8,10-2-40,-8-3-40,-14 5-80,-17 2-72,-50 4-352,-26 4-248,-67 5-800,-36 4-633,-83 6 1041</inkml:trace>
  <inkml:trace contextRef="#ctx0" brushRef="#br0" timeOffset="1">593 1335 15419,'250'12'336,"32"3"-352,28 8 32,25 6 184,-12-7 72,-12-3 57,-17-13-9,-38-12-184,-15 1-80,-62-6-368,-25 3-281,-66 4-775,-30 1-888,-66 10 1271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5.869"/>
    </inkml:context>
    <inkml:brush xml:id="br0">
      <inkml:brushProperty name="width" value="0.05" units="cm"/>
      <inkml:brushProperty name="height" value="0.05" units="cm"/>
    </inkml:brush>
  </inkml:definitions>
  <inkml:trace contextRef="#ctx0" brushRef="#br0">0 52 12027,'125'22'248,"56"-2"-280,40-5 24,79-13 72,30-2 64,42-17 48,27 0 0,13-8-216,-3 5-392,-13 5-1681,-24-2 1329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9.626"/>
    </inkml:context>
    <inkml:brush xml:id="br0">
      <inkml:brushProperty name="width" value="0.05" units="cm"/>
      <inkml:brushProperty name="height" value="0.05" units="cm"/>
    </inkml:brush>
  </inkml:definitions>
  <inkml:trace contextRef="#ctx0" brushRef="#br0">296 21 7530,'-6'-2'244,"-1"2"0,1-1 0,-1 1 0,0 0 0,0 0 1,1 1-1,-1 0 0,-9 2 0,-52 19 443,58-18-684,0 0 0,1 2 0,-1-1 0,1 1 0,0 0 0,0 1 0,1 0 0,0 1-1,0-1 1,1 2 0,0-1 0,0 1 0,1 0 0,0 0 0,1 1 0,0-1 0,0 1 0,1 0 0,0 1 0,1-1-1,0 1 1,1 0 0,0-1 0,1 1 0,0 0 0,1 0 0,0 0 0,0 0 0,1 0 0,1 0 0,3 16 0,-4-25-3,-1 0 0,0 0 1,1 0-1,0 0 0,-1 0 1,1 0-1,0 0 0,0-1 1,0 1-1,0 0 1,0 0-1,0-1 0,1 1 1,-1 0-1,0-1 0,1 1 1,0-1-1,-1 0 0,3 2 1,-2-3-11,0 1 0,0-1 0,0 0 0,0 0 0,0 1 0,0-1 0,0-1 0,0 1-1,0 0 1,0 0 0,0-1 0,0 1 0,0-1 0,0 0 0,0 1 0,0-1 0,-1 0 0,1 0 0,2-2 0,4-2-99,-1 0-1,0-1 1,-1 0 0,0 0-1,1 0 1,-2-1-1,1 0 1,-1 0-1,0 0 1,7-14 0,3-11-189,14-45 0,-21 55 241,-1-3 193,-2-1 1,0 0-1,2-45 1,-6 60 229,-5 100 40,3 0 0,21 151 0,-19-232-406,8 45-283,-8-50 192,0 1 0,0-1 0,0 0 1,1 1-1,-1-1 0,1 0 0,0 0 0,0 0 1,0 0-1,0-1 0,4 5 0,12-1-410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0.035"/>
    </inkml:context>
    <inkml:brush xml:id="br0">
      <inkml:brushProperty name="width" value="0.05" units="cm"/>
      <inkml:brushProperty name="height" value="0.05" units="cm"/>
    </inkml:brush>
  </inkml:definitions>
  <inkml:trace contextRef="#ctx0" brushRef="#br0">0 57 12067,'17'67'-402,"-3"0"1,-4 2 0,5 136 0,-10-135 666,-4-65-219,0 1 0,0-1 0,1 0 0,0 1 0,0-1 0,0 0 0,1 0 0,-1 0 0,5 6-1,1-6-368,-6-15-241,-7-19-415,4 25 926,-1-20-299,0 0 0,3-30 0,0-13 247,-3 31 97,-1 2-54,2-1 1,1 0 0,10-68 0,-8 94 75,0 0 0,1 0 1,0 0-1,1 0 0,0 1 0,0-1 0,0 1 1,9-10-1,-9 13 28,0 0 0,0 1 0,1-1 1,0 1-1,0 0 0,0 1 0,0-1 0,1 1 0,-1 0 1,1 0-1,0 1 0,0-1 0,10-1 0,-13 3 17,0 0-1,0 1 0,1 0 1,-1-1-1,0 1 0,0 0 1,0 1-1,0-1 0,1 1 1,-1-1-1,0 1 1,0 0-1,0 0 0,0 0 1,0 0-1,-1 1 0,4 1 1,-1 1-15,0-1 0,-1 1 0,1 1-1,-1-1 1,0 0 0,0 1 0,0 0 0,4 8 0,3 8-26,-1 1 0,-1 0 0,10 35 0,-17-49 0,19 77 30,-14-52-156,1-1-1,20 47 1,-28-78 41,0 1 0,1-1 0,-1 1 0,1-1 0,0 1 0,-1-1 0,1 0 0,0 0 0,0 1 0,0-1 0,0 0 0,0 0 0,0 0 0,0 0 0,0 0 0,0 0 0,0 0 0,1 0 0,-1 0 0,0-1 0,1 1 0,-1 0 0,1-1 0,-1 1 0,1-1 0,-1 0 0,1 0 0,1 1 0,19-1-762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0.600"/>
    </inkml:context>
    <inkml:brush xml:id="br0">
      <inkml:brushProperty name="width" value="0.05" units="cm"/>
      <inkml:brushProperty name="height" value="0.05" units="cm"/>
    </inkml:brush>
  </inkml:definitions>
  <inkml:trace contextRef="#ctx0" brushRef="#br0">293 466 9042,'8'-1'1253,"-13"-3"-634,-14-2-317,6 4-224,-1 0 0,0 0 0,0 2 0,0-1 0,0 2 1,0 0-1,0 0 0,0 2 0,-16 4 0,24-5-87,-1 0 0,1 1 0,0 0 0,0 1 0,0-1 0,0 1 0,1 0 0,-1 0-1,1 1 1,0 0 0,0 0 0,1 0 0,0 0 0,0 1 0,0 0 0,0-1 0,1 2 0,0-1 0,0 0 0,-3 12 0,1 0-185,1 0 1,1 0-1,0 0 1,0 34-1,3-40 16,1 0-1,0 0 1,1 0 0,0 0-1,0-1 1,1 1 0,1 0-1,8 17 1,-10-26 131,-1 0-1,1-1 1,0 1 0,0-1-1,0 1 1,0-1-1,0 0 1,0 0 0,1 0-1,-1 0 1,1 0 0,0 0-1,-1-1 1,1 1 0,4 1-1,-5-3-11,0 1 0,0-1 0,0 0 1,0 1-1,0-1 0,0 0 0,0 0 0,0-1 0,0 1 0,0 0 0,0-1 0,0 1 0,0-1 0,0 1 0,0-1 1,0 0-1,-1 0 0,1 0 0,0 0 0,0 0 0,-1 0 0,1-1 0,-1 1 0,1 0 0,-1-1 0,2-2 0,13-16-221,-2-1-1,0-1 0,-2 0 0,0-1 1,-2 0-1,0-1 0,-2 0 0,0-1 1,-2 0-1,6-47 0,-3-22 1561,-4-150 1,-6 204-986,0-113 2590,2 150-2094,1 9-274,4 21-64,5 39-158,108 674 651,-118-728-1005,0-6-62,-1 0 1,1 0-1,0 0 0,0 0 0,1-1 0,0 1 1,0 0-1,0-1 0,5 10 0,-6-15 34,-1 0-1,1 0 1,-1 0 0,1 0-1,-1 0 1,1 0 0,-1 0-1,1 0 1,-1 0 0,1 0-1,-1 0 1,1-1 0,-1 1-1,1 0 1,-1 0-1,1 0 1,-1-1 0,1 1-1,-1 0 1,0-1 0,1 1-1,-1 0 1,0-1 0,1 1-1,-1 0 1,0-1 0,1 1-1,-1-1 1,0 1 0,0-1-1,1 1 1,-1-1-1,0 0 1,4-22-966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22.190"/>
    </inkml:context>
    <inkml:brush xml:id="br0">
      <inkml:brushProperty name="width" value="0.05" units="cm"/>
      <inkml:brushProperty name="height" value="0.05" units="cm"/>
    </inkml:brush>
  </inkml:definitions>
  <inkml:trace contextRef="#ctx0" brushRef="#br0">83 53 1360,'0'0'10,"0"0"-1,0 1 0,0-1 1,0 0-1,0 0 1,0 0-1,0 0 0,0 0 1,0 0-1,0 0 1,0 0-1,0 0 0,0 0 1,1 0-1,-1 0 0,0 0 1,0 0-1,0 0 1,0 0-1,0 0 0,0 0 1,0 0-1,0 0 1,0 0-1,0 0 0,0 0 1,0 0-1,0 0 0,0 0 1,0 0-1,0 0 1,1 0-1,-1 0 0,0 0 1,0 0-1,0 0 1,0 0-1,0 0 0,0 0 1,0 0-1,0-1 0,0 1 1,0 0-1,0 0 1,0 0-1,0 0 0,0 0 1,5 12 1219,3 20 1068,-8-31-2284,1 0 0,0-1 0,-1 1 0,1-1 0,0 1 0,0-1 0,-1 1 0,1-1 0,0 0 0,0 1 0,-1-1 0,1 0 0,0 0 0,0 1 0,0-1 0,0 0 0,0 0 0,-1 0 1,1 0-1,0 0 0,0 0 0,0 0 0,0-1 0,0 1 0,-1 0 0,2-1 0,27-5 215,-8-5-187,-18 9-41,1 0 1,0 0-1,-1 0 0,1 1 1,0-1-1,0 1 0,0 0 0,0 0 1,0 0-1,7 0 0,-3 1-4,29-3-4,-36 3 7,0 0 0,-1 0 1,1-1-1,0 1 0,0 0 1,0-1-1,-1 1 0,1-1 1,0 1-1,-1-1 0,1 1 1,0-1-1,-1 1 0,1-1 1,0 1-1,-1-1 0,1 0 1,-1 1-1,0-1 0,1 0 1,-1 0-1,1 1 0,-1-1 1,0 0-1,0 0 0,1 0 1,-1 1-1,0-1 0,0 0 1,0 0-1,0 0 0,0 0 1,0 0-1,0 1 0,0-1 1,0 0-1,-1 0 0,1-1 1,0-8-47,6 12-22,-1 2 3,-10-6 29,-16-14-469,18 14 400,-21-12 20,23 14 86,0-1 0,1 1 1,-1 0-1,0 0 0,1 0 0,-1 0 1,0-1-1,1 1 0,-1 0 0,0 0 1,1 1-1,-1-1 0,0 0 0,1 0 1,-1 0-1,1 0 0,-1 0 0,0 1 1,1-1-1,-1 0 0,1 1 0,-1-1 1,0 0-1,1 1 0,-1-1 0,1 1 1,-1-1-1,1 1 0,0-1 1,-1 1-1,1-1 0,-1 1 0,1-1 1,0 1-1,-1 0 0,1-1 0,0 1 1,0-1-1,0 1 0,-1 0 0,1-1 1,0 1-1,0 0 0,0 1 1,-1-1 1,0 1-1,0-1 0,1 1 0,-1-1 1,0 0-1,0 0 0,0 1 0,0-1 1,0 0-1,-1 0 0,1 0 0,0 0 1,0 0-1,-1 0 0,1-1 0,-1 1 1,1 0-1,-1-1 0,1 1 0,-2 0 1,-43 9 115,15-4 117,12 0-80,15-6-124,-1 1 1,1 0-1,0 0 0,-1 1 1,1-1-1,0 1 0,0 0 1,0 0-1,0 1 1,0-1-1,1 1 0,-1-1 1,1 1-1,-6 6 0,9-8-14,0 0 0,-1-1 1,1 1-1,-1 0 0,1 0 0,-1-1 0,1 1 0,-1 0 0,1-1 0,-1 1 0,0-1 0,1 1 0,-1-1 0,0 1 0,1-1 1,-1 1-1,0-1 0,0 0 0,1 1 0,-1-1 0,0 0 0,0 0 0,0 0 0,0 0 0,1 1 0,-1-1 0,0 0 0,0 0 1,0 0-1,0-1 0,1 1 0,-1 0 0,0 0 0,0 0 0,-1-1 0,0 1 136,10-3-7,-4 0-144,0 1 0,1 0 0,-1 1-1,1-1 1,-1 1 0,1 0-1,0 0 1,-1 0 0,1 1-1,5 0 1,53 4 11,-37-1-9,219 0 30,4 0 19,-159-1-1206,-66-2 688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0.931"/>
    </inkml:context>
    <inkml:brush xml:id="br0">
      <inkml:brushProperty name="width" value="0.05" units="cm"/>
      <inkml:brushProperty name="height" value="0.05" units="cm"/>
    </inkml:brush>
  </inkml:definitions>
  <inkml:trace contextRef="#ctx0" brushRef="#br0">0 1 8786,'4'16'704,"2"8"-160,-10 2 248,9 12-464,6 6-216,2 8-32,11 3-48,-15-3-40,-3-7-80,-3-20-328,1-4-192,10-23-608,-10-5-849,22-17 1233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1.292"/>
    </inkml:context>
    <inkml:brush xml:id="br0">
      <inkml:brushProperty name="width" value="0.05" units="cm"/>
      <inkml:brushProperty name="height" value="0.05" units="cm"/>
    </inkml:brush>
  </inkml:definitions>
  <inkml:trace contextRef="#ctx0" brushRef="#br0">1 0 11298,'9'73'93,"36"364"197,-45-416-146,-4-38-382,-4-41-369,7 48 546,-6-45-178,0-89 0,8 129 226,-1 0-1,2 1 1,0-1-1,0 1 0,2-1 1,0 1-1,0 0 1,1 0-1,1 1 0,1-1 1,10-17-1,-14 28 38,-1-1 1,1 1-1,0 0 0,0-1 0,0 1 1,0 1-1,1-1 0,-1 0 0,1 1 1,0 0-1,-1 0 0,1 0 0,0 0 1,0 0-1,0 1 0,1 0 0,-1 0 1,0 0-1,0 0 0,1 1 0,-1-1 1,0 1-1,1 0 0,-1 1 0,0-1 1,1 1-1,-1 0 0,0 0 0,0 0 1,0 0-1,0 1 0,0 0 0,0 0 1,0 0-1,5 3 0,0 1-2,-1 0 0,0 0 0,0 1 1,0 0-1,-1 0 0,0 1 0,0 0 0,-1 0 0,0 0 0,0 1 0,-1 0 0,0 0 0,-1 0 0,4 12 0,-3 4 6,0 0 0,-2 0 0,0 41-1,-3-42-291,2 0 0,0-1-1,1 1 1,8 26 0,-8-45-807,4-11 368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2.061"/>
    </inkml:context>
    <inkml:brush xml:id="br0">
      <inkml:brushProperty name="width" value="0.05" units="cm"/>
      <inkml:brushProperty name="height" value="0.05" units="cm"/>
    </inkml:brush>
  </inkml:definitions>
  <inkml:trace contextRef="#ctx0" brushRef="#br0">286 23 10906,'-1'2'-4,"1"-1"0,-1 0-1,0 0 1,0 0-1,0 0 1,-1 0-1,1 0 1,0-1 0,0 1-1,0 0 1,-1 0-1,1-1 1,0 1 0,-1-1-1,1 1 1,0-1-1,-1 0 1,1 1 0,-3-1-1,-39 12 380,30-10-204,2 1-1,-1 1 1,0 0 0,1 0 0,-1 1-1,1 1 1,-11 7 0,15-8-160,1 0 0,-1 1 0,1 0 0,0 0 0,1 0 0,-1 1 0,1 0 0,1 0 0,-1 1 0,-6 14 0,2 0-90,1 1 0,1 0 0,1 1-1,1-1 1,1 1 0,1 0 0,2 1 0,0-1 0,1 0-1,7 45 1,-7-67 72,1 1 0,-1 0 0,1 0 1,0-1-1,0 1 0,0-1 0,0 1 0,0-1 0,1 1 0,-1-1 0,1 0 0,-1 0 0,1 0 0,0 0 0,0 0 0,4 3 1,-5-4-6,0-1 1,1 1 0,-1-1 0,1 0 0,-1 1-1,1-1 1,-1 0 0,1 0 0,-1 0 0,0 0-1,1 0 1,-1 0 0,1 0 0,-1-1 0,1 1 0,-1-1-1,1 1 1,-1-1 0,0 1 0,1-1 0,-1 0-1,0 1 1,0-1 0,1 0 0,-1 0 0,0 0 0,0 0-1,0 0 1,0 0 0,0-1 0,0 1 0,0-2-1,7-7-48,0-1 0,-1 0 0,0 0 0,-1-1-1,5-14 1,22-71 35,-12 35 83,5-23 51,11-27 154,-37 111-258,0 0 0,1 0 0,-1 0 0,0-1 0,1 1-1,-1 0 1,1 0 0,-1 0 0,1 0 0,0 0 0,0 0-1,-1 0 1,1 0 0,0 0 0,0 0 0,0 0 0,0 1-1,0-1 1,0 0 0,0 1 0,0-1 0,0 1-1,0-1 1,0 1 0,1-1 0,-1 1 0,1-1 0,0 2-5,-1-1 0,1 1 0,-1 0 1,1 0-1,-1 0 0,0 0 0,1 0 1,-1 0-1,0 0 0,0 0 0,0 0 1,0 1-1,0-1 0,0 0 0,0 1 1,0-1-1,0 2 0,6 11-28,-1-1 0,0 1-1,3 16 1,20 72-120,48 192-381,2 8-832,-2-5 229,-55-202 848,20 127-105,-39-198 384,-1 0 1,-2 0-1,0 0 1,-2 0-1,0-1 1,-2 1-1,-7 26 1,9-43-4,0 0 0,-1-1 1,1 1-1,-1-1 1,-1 1-1,1-1 1,-1 0-1,0 0 1,-1 0-1,0-1 1,1 1-1,-10 6 0,11-10 16,-1 1-1,1-1 1,-1 0-1,0-1 1,0 1 0,0-1-1,0 1 1,0-1-1,0 0 1,0-1-1,0 1 1,-1-1-1,1 0 1,0 0-1,0 0 1,0 0-1,0-1 1,-1 1-1,1-1 1,0 0-1,0-1 1,-5-1-1,-7-5 10,0-1-1,0 0 0,1-1 1,1 0-1,0-1 0,0-1 0,1 0 1,0-1-1,1-1 0,1 0 1,-11-17-1,1 0 29,1-2 0,2-1 0,2 0 1,-17-47-1,25 54 28,1-2 0,1 1 1,2-1-1,1 1 0,1-1 1,3-56-1,6 12 57,24-104 0,-7 85-64,57-140-1,-43 132 2,105-260 307,-142 357-468,1 0 0,-1 0 0,0 0-1,0 0 1,-1 0 0,1 0 0,-1 0 0,1 0-1,-1 0 1,0-1 0,0 1 0,0 0 0,-1 0-1,1 0 1,-1 0 0,0 0 0,0 0 0,0 0-1,0 0 1,0 0 0,0 0 0,-1 0-1,0 1 1,1-1 0,-1 1 0,0-1 0,-4-3-1,-23-19-749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2.407"/>
    </inkml:context>
    <inkml:brush xml:id="br0">
      <inkml:brushProperty name="width" value="0.05" units="cm"/>
      <inkml:brushProperty name="height" value="0.05" units="cm"/>
    </inkml:brush>
  </inkml:definitions>
  <inkml:trace contextRef="#ctx0" brushRef="#br0">0 1 13019,'11'27'184,"-3"7"-456,6 17-1777,5-4-679,-13-1 1239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4.651"/>
    </inkml:context>
    <inkml:brush xml:id="br0">
      <inkml:brushProperty name="width" value="0.05" units="cm"/>
      <inkml:brushProperty name="height" value="0.05" units="cm"/>
    </inkml:brush>
  </inkml:definitions>
  <inkml:trace contextRef="#ctx0" brushRef="#br0">0 3 9178,'2'-1'-12,"0"1"0,0-1 0,0 1 0,0 0 1,0-1-1,0 1 0,0 0 0,0 0 0,0 1 0,0-1 0,-1 0 0,1 1 1,0-1-1,0 1 0,0-1 0,0 1 0,-1 0 0,1 0 0,0 0 0,-1 0 1,1 0-1,0 0 0,-1 0 0,1 1 0,-1-1 0,0 0 0,0 1 0,1 0 1,1 2-1,3 6 48,0-1 0,-1 1 0,8 20 0,-11-23 12,38 100 324,-4 3 0,-6 0 0,28 195 0,-1 223-421,-27-226 56,-3 64 40,-22 413 0,-32-498-171,8-128-3020,14-107 2051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5.720"/>
    </inkml:context>
    <inkml:brush xml:id="br0">
      <inkml:brushProperty name="width" value="0.05" units="cm"/>
      <inkml:brushProperty name="height" value="0.05" units="cm"/>
    </inkml:brush>
  </inkml:definitions>
  <inkml:trace contextRef="#ctx0" brushRef="#br0">0 502 8026,'3'5'81,"0"-1"1,1 1 0,-1 0-1,1-1 1,0 0 0,0 0-1,0 0 1,0-1 0,1 1-1,0-1 1,-1 0 0,1 0-1,0 0 1,1-1 0,-1 0-1,0 0 1,1 0 0,-1-1-1,1 0 1,-1 0 0,11 0-1,12 2 381,1-2-1,57-6 0,-75 4-382,310-41 344,-115 12-482,440-95-65,-597 114 121,417-74-22,4 25-50,-417 53 57,1166-90-924,-965 81 916,1955-77 15,2 159 76,-1055 56 55,-884-89-99,338 53 48,483 82 247,1296 25-120,-1017-174-124,-1331-19-171,-28 1-171,0-1 0,0-1 0,0 0 1,1 0-1,17-6 0,-23 2-414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7.352"/>
    </inkml:context>
    <inkml:brush xml:id="br0">
      <inkml:brushProperty name="width" value="0.05" units="cm"/>
      <inkml:brushProperty name="height" value="0.05" units="cm"/>
    </inkml:brush>
  </inkml:definitions>
  <inkml:trace contextRef="#ctx0" brushRef="#br0">0 370 4105,'0'1'91,"0"0"-1,0-1 1,0 1 0,0-1 0,0 1-1,0 0 1,0-1 0,1 1 0,-1 0-1,0-1 1,0 1 0,0-1 0,1 1-1,-1-1 1,0 1 0,0-1 0,1 1-1,-1-1 1,1 1 0,-1-1 0,0 1-1,1-1 1,-1 1 0,1-1 0,-1 0-1,1 1 1,-1-1 0,1 0 0,0 1-1,9 6 246,-8-5-315,-1 1-1,1 0 1,-1 0 0,1 0 0,-1 0 0,0 0 0,0 0-1,0 0 1,0 6 0,6 15 31,87 178-217,-91-196 136,1 0 1,1-1-1,-1 1 1,1-1 0,0 0-1,0 0 1,0 0 0,1-1-1,0 0 1,7 5-1,-11-8 23,-1 0-1,1 0 1,0 0-1,0 0 1,0 0-1,0-1 1,0 1-1,0 0 1,0-1-1,0 0 1,0 1-1,1-1 1,-1 0-1,0 0 1,0 0-1,0-1 1,0 1-1,0 0 0,0-1 1,0 1-1,0-1 1,0 0-1,0 0 1,0 1-1,0-1 1,0-1-1,0 1 1,-1 0-1,1 0 1,0-1-1,-1 1 1,1-1-1,-1 1 1,0-1-1,1 1 1,1-4-1,8-18-45,0 0-1,-1 0 1,-2-1 0,8-30-1,-11 31 2,2 0 0,1 1-1,1 0 1,20-38-1,-28 57 46,1 1-1,0-1 0,0 0 0,-1 1 0,1 0 0,1-1 1,-1 1-1,0 0 0,1 0 0,-1 0 0,1 1 0,-1-1 1,1 1-1,0-1 0,-1 1 0,1 0 0,5-2 1,-4 3-2,-1 0 0,1 0 0,-1 1 1,0-1-1,1 1 0,-1-1 0,0 1 0,1 0 1,-1 0-1,0 1 0,0-1 0,0 1 1,0-1-1,0 1 0,0 0 0,2 2 1,31 20-254,31 24-669,-60-43 835,-1 0-1,-1 0 0,1 1 0,-1 0 1,0 0-1,0 1 0,6 11 0,12 13 9,-20-27 91,1-1 1,-1 1-1,0 0 1,0 0-1,-1 0 1,1 0 0,-1 1-1,2 4 1,-4-9 23,0 1 1,0-1-1,1 0 1,-1 0-1,0 0 1,0 1-1,0-1 1,0 0-1,0 1 1,0-1-1,0 0 1,0 0-1,0 1 1,0-1-1,0 0 1,0 0 0,0 1-1,0-1 1,0 0-1,0 1 1,0-1-1,0 0 1,0 0-1,0 1 1,0-1-1,0 0 1,0 0-1,0 1 1,-1-1-1,1 0 1,0 0-1,0 0 1,0 1 0,-1-1-1,1 0 1,0 0-1,0 0 1,0 1-1,-1-1 1,1 0-1,-1 0 38,1-1 1,-1 1-1,1 0 0,0-1 0,-1 1 0,1-1 1,0 1-1,-1-1 0,1 1 0,0 0 1,-1-1-1,1 0 0,0 1 0,0-1 0,0 1 1,0-1-1,-1 1 0,1-1 0,0 1 1,0-1-1,0 1 0,0-1 0,0 0 0,0 1 1,1-1-1,-14-81 2161,7 31-1575,3 31-429,-1-38 0,4 25-182,0-9-261,8-56 1,-1 45-337,-3 20-1277,11-44 0,-4 42 526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7.698"/>
    </inkml:context>
    <inkml:brush xml:id="br0">
      <inkml:brushProperty name="width" value="0.05" units="cm"/>
      <inkml:brushProperty name="height" value="0.05" units="cm"/>
    </inkml:brush>
  </inkml:definitions>
  <inkml:trace contextRef="#ctx0" brushRef="#br0">1 131 6033,'3'-1'77,"0"0"0,1-1 0,-1 1 0,0-1 0,0 1 1,0-1-1,0 0 0,0 0 0,0-1 0,0 1 0,-1 0 0,1-1 0,-1 0 0,4-5 0,-2 0 301,1 0-1,-2-1 1,1 1 0,2-11 0,8-20 31,-9 35-391,-3 12-17,-2 16 21,0-23-16,-2 139-349,24 212-1,-20-337-45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8.734"/>
    </inkml:context>
    <inkml:brush xml:id="br0">
      <inkml:brushProperty name="width" value="0.05" units="cm"/>
      <inkml:brushProperty name="height" value="0.05" units="cm"/>
    </inkml:brush>
  </inkml:definitions>
  <inkml:trace contextRef="#ctx0" brushRef="#br0">0 154 5081,'3'-2'55,"0"0"-1,1 0 1,-1 0-1,0 1 1,0-1-1,1 1 1,-1 0-1,1 0 1,-1 0-1,1 1 1,0-1-1,-1 1 1,1 0-1,0 0 1,-1 0-1,1 0 1,-1 1-1,1-1 1,-1 1-1,1 0 1,-1 0-1,1 0 1,-1 1-1,1-1 1,-1 1-1,0 0 1,0 0-1,0 0 1,0 0-1,0 0 1,-1 1-1,1-1 1,-1 1-1,1 0 1,3 5-1,5 10 131,0 0 1,-1 1-1,-1 0 0,13 39 0,-13-34-355,6 15 158,2-2 0,37 59 0,-54-95 13,1 1 0,0-1 0,0 1 0,0-1 0,0 0 0,0 1 0,0-1 0,0 0 0,1 0 0,-1 0 0,0 0 0,1 0 0,-1 0 0,0 0 0,1 0 0,-1-1 0,3 2 0,-3-2 1,0 0-1,0 0 1,0 0-1,0-1 0,0 1 1,-1 0-1,1 0 1,0-1-1,0 1 1,0 0-1,0-1 1,-1 1-1,1-1 1,0 1-1,-1-1 0,1 1 1,0-1-1,-1 0 1,1 1-1,-1-1 1,1 0-1,-1 0 1,1 0-1,4-7 11,-1-1 1,-1 1-1,0-1 1,4-15-1,-4 13-8,1-1-6,-4 8 0,1 1 1,0-1-1,0 1 0,1-1 1,-1 1-1,1 0 1,3-6-1,-4 11-12,1 0 0,-1 1 1,0-1-1,0 1 0,0-1 0,0 1 0,0-1 1,-1 1-1,1 4 0,0-4-13,3 18-126,-2-11 73,0 0 0,0-1-1,1 1 1,0-1-1,8 17 1,-10-24 81,1-1-1,-1 1 1,0 0 0,0-1-1,1 1 1,-1-1 0,1 1-1,0-1 1,-1 0 0,1 1-1,0-1 1,0 0 0,0 0-1,0 0 1,0-1 0,0 1-1,0 0 1,0-1 0,0 1-1,0-1 1,0 0 0,0 0-1,0 0 1,0 0 0,0 0-1,1 0 1,-1 0 0,0-1-1,0 1 1,0-1 0,0 1-1,0-1 1,2-1 0,1 0 130,1 0 0,-1 0 0,0-1 1,1 0-1,-1 0 0,-1 0 0,1 0 1,0-1-1,-1 0 0,0 0 0,0 0 1,0 0-1,0-1 0,0 0 0,-1 1 1,3-7-1,-1-2 116,0 0 1,0 0-1,-1 0 0,-1-1 1,3-24-1,2-66 293,2-20-175,-8 110-474,1 0-1,0 0 1,2 0-1,-1 0 1,2 1-1,8-18 1,-12 28-294,0 0 0,0 0 0,0 0 0,0 1 0,0-1 0,1 0 1,-1 1-1,1 0 0,0-1 0,0 1 0,3-1 0,0 0-993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9.237"/>
    </inkml:context>
    <inkml:brush xml:id="br0">
      <inkml:brushProperty name="width" value="0.05" units="cm"/>
      <inkml:brushProperty name="height" value="0.05" units="cm"/>
    </inkml:brush>
  </inkml:definitions>
  <inkml:trace contextRef="#ctx0" brushRef="#br0">46 264 8066,'-3'-8'36,"1"-1"1,1 1-1,-1-1 1,1 0-1,0 0 1,1 1-1,0-1 1,1 0-1,2-14 1,-1-2 145,-1 18-184,0 1 1,1-1 0,-1 1 0,1 0-1,0-1 1,1 1 0,0 0 0,0 0 0,0 0-1,0 1 1,1-1 0,0 1 0,0 0 0,1 0-1,-1 0 1,1 1 0,0-1 0,0 1-1,1 0 1,-1 1 0,1-1 0,0 1 0,0 0-1,0 1 1,0-1 0,1 1 0,-1 0 0,0 1-1,1 0 1,0 0 0,-1 0 0,11 1 0,-16 0 1,1 0 1,0 0-1,0 0 1,0 0 0,0 1-1,0-1 1,0 1 0,0-1-1,0 1 1,-1 0 0,1 0-1,0-1 1,0 1 0,-1 1-1,1-1 1,-1 0 0,1 0-1,-1 0 1,1 1 0,-1-1-1,0 1 1,2 2 0,-2-1 5,1 0-1,-1 1 1,0-1 0,0 1-1,-1-1 1,1 0 0,-1 1-1,1-1 1,-1 1 0,0 0-1,-1 5 1,-1 5 3,-1 0-1,-1 0 1,0 0-1,-1-1 1,-8 18-1,-5 3-156,-3-1 1,-39 49-1,34-48-3,-42 71 1,65-99 156,0-1 1,0 1-1,1 0 0,0 0 0,0 0 1,0 0-1,1 1 0,0-1 1,0 0-1,0 12 0,1-15 14,1-1 0,-1 0 0,1 1-1,0-1 1,0 0 0,0 1 0,0-1 0,0 0 0,0 0-1,1 0 1,-1 0 0,1 0 0,-1 0 0,1 0 0,0-1 0,0 1-1,0-1 1,0 1 0,0-1 0,0 0 0,0 1 0,0-1-1,0 0 1,1 0 0,-1-1 0,0 1 0,1 0 0,-1-1-1,1 0 1,3 1 0,18 1-300,0-1 0,-1-1 0,1-1 0,0-1 0,-1-1 0,1-1 0,-1-1 0,26-9 0,-15 3-646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3.255"/>
    </inkml:context>
    <inkml:brush xml:id="br0">
      <inkml:brushProperty name="width" value="0.05" units="cm"/>
      <inkml:brushProperty name="height" value="0.05" units="cm"/>
    </inkml:brush>
  </inkml:definitions>
  <inkml:trace contextRef="#ctx0" brushRef="#br0">0 1 224,'4'0'32,"0"0"-8,1 2-24,-4 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50.209"/>
    </inkml:context>
    <inkml:brush xml:id="br0">
      <inkml:brushProperty name="width" value="0.05" units="cm"/>
      <inkml:brushProperty name="height" value="0.05" units="cm"/>
    </inkml:brush>
  </inkml:definitions>
  <inkml:trace contextRef="#ctx0" brushRef="#br0">1 55 3745,'8'-4'130,"0"1"1,1 0 0,-1 0-1,1 1 1,0 0-1,0 0 1,0 1-1,0 1 1,11-1-1,-18 1-58,1 0 0,0 0 0,0 1 0,-1-1 0,1 0 0,0 1 0,-1 0 0,1 0 0,0 0 0,-1 0 0,1 0 0,-1 0 0,0 1 0,1-1 0,-1 1 0,0-1 0,0 1 0,0 0 0,0 0 0,0 0 0,0 0 0,-1 0 0,1 0 0,-1 1 0,1-1 0,-1 1 0,0-1 0,0 1 0,0-1 0,0 1 0,0 0 0,-1-1 0,1 5 0,10 195 684,-9-179-722,6 49-26,-7-65 84,1 0 1,-1-1 0,1 1-1,1 0 1,-1-1-1,1 0 1,6 11 0,-9-17-78,0 0 0,0 1 0,1-1 0,-1 1 0,0-1 0,0 1 1,0-1-1,0 0 0,1 1 0,-1-1 0,0 0 0,0 1 1,1-1-1,-1 0 0,0 1 0,1-1 0,-1 0 0,0 1 0,1-1 1,-1 0-1,0 0 0,1 0 0,-1 1 0,1-1 0,-1 0 0,0 0 1,1 0-1,-1 0 0,1 0 0,-1 0 0,1 0 0,-1 0 0,1 0 1,-1 0-1,0 0 0,1 0 0,-1 0 0,1 0 0,-1 0 1,1 0-1,-1 0 0,0-1 0,1 1 0,-1 0 0,0 0 0,1-1 1,-1 1-1,1 0 0,-1 0 0,0-1 0,0 1 0,1 0 0,-1-1 1,0 1-1,1 0 0,-1-1 0,0 1 0,0 0 0,0-1 0,0 1 1,1-1-1,-1 1 0,0-1 0,0 1 0,0-1 0,8-39-32,-5 24 56,16-65-40,-19 81-1,0-1 1,0 1-1,0 0 0,0-1 1,0 1-1,0 0 1,1 0-1,-1-1 0,0 1 1,0 0-1,0 0 1,1 0-1,-1-1 1,0 1-1,0 0 0,0 0 1,1 0-1,-1-1 1,0 1-1,0 0 0,1 0 1,-1 0-1,0 0 1,1 0-1,-1 0 0,0 0 1,0 0-1,1 0 1,-1-1-1,0 1 0,1 0 1,-1 1-1,0-1 1,1 0-1,11 7-76,13 21-123,-20-22 114,9 6 63,1-1 0,0 0 0,1-2 0,0 1 0,0-2 0,1 0 0,26 8 1,-4-1 14,-30-11 32,-1-1 0,1 0 0,0-1 0,0 0 0,0 0 0,0-1 0,11 1 0,-17-2 5,0 0 0,-1 0 0,1-1-1,0 1 1,0 0 0,0-1 0,-1 0 0,1 1 0,0-1-1,-1 0 1,1-1 0,0 1 0,-1 0 0,0-1-1,1 1 1,-1-1 0,0 0 0,0 0 0,0 0 0,0 0-1,0 0 1,0 0 0,0-1 0,-1 1 0,1 0-1,0-4 1,6-13-15,-2-1-1,0 1 0,-2-1 1,0 0-1,1-22 0,-3-96-1197,-3 38-756,3 48 1072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50.775"/>
    </inkml:context>
    <inkml:brush xml:id="br0">
      <inkml:brushProperty name="width" value="0.05" units="cm"/>
      <inkml:brushProperty name="height" value="0.05" units="cm"/>
    </inkml:brush>
  </inkml:definitions>
  <inkml:trace contextRef="#ctx0" brushRef="#br0">1 161 4761,'5'-1'167,"1"0"1,-1-1-1,0 1 1,1-1-1,-1 0 0,0-1 1,0 1-1,0-1 1,-1 0-1,9-6 0,44-45 313,-10 8-60,-39 41-399,0-1 0,0 2 0,14-7 0,-20 10-18,1 0 0,-1 0 0,0 1-1,0-1 1,1 1 0,-1-1 0,0 1 0,1 0-1,2 0 1,-4 0 2,0 0 0,-1 0 0,1 1 0,0-1 0,0 0 0,-1 0 0,1 1 0,0-1 0,-1 0 1,1 1-1,-1-1 0,1 1 0,0-1 0,-1 1 0,1-1 0,-1 1 0,1 0 0,-1-1 0,1 1 0,-1-1 0,0 1 0,1 0 0,-1-1 0,0 1 0,0 0 0,1 0 0,-1-1 0,0 2 0,0 1 45,0 0 1,0-1-1,0 1 0,0 0 0,0 0 0,-1-1 0,0 1 0,1 0 0,-1 0 0,0-1 0,0 1 1,-1-1-1,1 1 0,0-1 0,-1 1 0,-2 2 0,-34 38 721,29-33-587,-14 13 134,5-6-95,-21 28 0,35-40-262,1-1 1,-1 1-1,1 0 0,0 0 1,1 1-1,0-1 1,-1 1-1,2-1 0,-1 1 1,1 0-1,-2 8 0,3-13-10,0 1 0,1 0 0,-1 0-1,0 0 1,0-1 0,1 1-1,0 0 1,-1-1 0,1 1 0,0 0-1,-1-1 1,1 1 0,0-1 0,0 1-1,1-1 1,-1 0 0,0 1-1,0-1 1,1 0 0,-1 0 0,3 2-1,39 19-481,-18-10 329,-4 0 217,-1 1 0,-1 2 0,0 0-1,-1 1 1,0 0 0,-1 2 0,-1 0 0,-1 0 0,18 30 0,-32-46 41,1 0-1,-1 0 0,0 1 1,1-1-1,-1 1 1,0-1-1,0 1 1,-1-1-1,1 1 1,-1-1-1,1 1 1,-1 0-1,0-1 1,0 1-1,0 0 1,0-1-1,0 1 1,-1 0-1,1-1 0,-1 1 1,0-1-1,1 1 1,-1-1-1,0 1 1,-1-1-1,1 1 1,0-1-1,-1 0 1,1 0-1,-3 2 1,-2 1 45,0 0 0,-1 0 0,1-1 0,-1 0 0,0-1 0,0 0 0,0 0 0,0 0 0,-10 2 0,1-1-125,0 0 0,0-1 0,-26 2 0,34-5-190,1 0-1,-1 0 1,0 0 0,1-1-1,-1-1 1,1 1 0,0-1-1,-1 0 1,-12-6 0,7-1-370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02.452"/>
    </inkml:context>
    <inkml:brush xml:id="br0">
      <inkml:brushProperty name="width" value="0.05" units="cm"/>
      <inkml:brushProperty name="height" value="0.05" units="cm"/>
    </inkml:brush>
  </inkml:definitions>
  <inkml:trace contextRef="#ctx0" brushRef="#br0">27 107 2761,'-1'-1'74,"-1"0"0,1 1 0,0-1 1,-1 0-1,1 1 0,0-1 0,-1 0 1,1 0-1,0 0 0,0 0 1,0 0-1,0 0 0,0-1 0,0 1 1,0 0-1,0 0 0,-1-3 0,2 3-27,-1 1 1,1-1-1,-1 0 0,1 1 0,0-1 0,-1 0 0,1 1 0,0-1 0,-1 0 0,1 0 0,0 1 0,0-1 0,0 0 0,0 0 0,0 0 1,0 1-1,0-1 0,0 0 0,0 0 0,0 0 0,0 1 0,0-1 0,0 0 0,1 0 0,-1 1 0,0-1 0,1 0 0,-1 0 0,0 1 0,1-1 1,-1 0-1,1 1 0,-1-1 0,1 1 0,1-2 0,15 26 138,24 49-68,-16-26-132,2-1 0,3-2 1,38 47-1,-53-75 13,-4-2 16,1 0-1,1-1 0,0 0 1,29 20-1,-40-32-8,-1 0-1,1-1 1,-1 1 0,1 0 0,0-1-1,-1 1 1,1-1 0,0 1-1,0-1 1,-1 0 0,1 0 0,0 0-1,0 0 1,0 0 0,-1 0-1,1 0 1,0 0 0,0-1 0,-1 1-1,1-1 1,2-1 0,0 0 34,-1 0-1,0 0 1,0 0 0,0-1-1,0 1 1,-1-1 0,1 0-1,-1 0 1,4-5 0,1-4 133,0-1 0,-1 1 0,0-1 0,5-21 0,-7 18-107,-1 0 0,0-1 0,-1 1 0,-1-26 0,-1 41-66,0 1 1,0 0-1,0 0 0,0 0 0,0 0 0,0 0 0,0 0 1,0-1-1,1 1 0,-1 0 0,0 0 0,0 0 0,0 0 0,0 0 1,0 0-1,0-1 0,-1 1 0,1 0 0,0 0 0,0 0 1,0 0-1,0 0 0,0 0 0,0-1 0,0 1 0,0 0 0,0 0 1,0 0-1,0 0 0,0 0 0,0 0 0,0 0 0,-1 0 1,1 0-1,0-1 0,0 1 0,0 0 0,0 0 0,0 0 0,0 0 1,0 0-1,-1 0 0,1 0 0,0 0 0,0 0 0,0 0 1,0 0-1,0 0 0,0 0 0,-1 0 0,1 0 0,0 0 0,0 0 1,0 0-1,-6 7-46,6-7 47,0 1 0,0-1 1,-1 0-1,1 1 0,0-1 0,0 0 1,0 1-1,0-1 0,0 1 1,0-1-1,0 0 0,0 1 1,0-1-1,0 0 0,0 1 1,0-1-1,0 1 0,0-1 1,0 0-1,0 1 0,0-1 1,0 0-1,0 1 0,0-1 1,1 0-1,-1 1 0,0-1 1,0 0-1,0 1 0,1-1 1,-1 0-1,0 1 0,0-1 1,1 0-1,-1 0 0,0 1 1,1-1-1,-1 0 0,0 0 1,1 0-1,-1 1 0,0-1 1,1 0-1,-1 0 0,0 0 1,1 0-1,-1 0 0,1 0 1,-1 0-1,0 0 0,1 0 1,-1 0-1,0 0 0,1 0 1,-1 0-1,1 0 0,0 0 1,3-2 37,0 1 1,0 0-1,0-1 0,0 0 1,0 0-1,0 0 1,0-1-1,0 1 1,-1-1-1,0 0 1,1 1-1,-1-2 1,3-3-1,36-47 773,-29 32-370,0-2 0,17-47 0,-10 25-614,-19 42-21,1 1 0,-1 0-1,1 0 1,0 0 0,0 0 0,0 0 0,0 0 0,5-3 0,1 6-514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03.159"/>
    </inkml:context>
    <inkml:brush xml:id="br0">
      <inkml:brushProperty name="width" value="0.05" units="cm"/>
      <inkml:brushProperty name="height" value="0.05" units="cm"/>
    </inkml:brush>
  </inkml:definitions>
  <inkml:trace contextRef="#ctx0" brushRef="#br0">255 296 6689,'19'10'695,"1"-1"-1,1 0 0,-1-1 0,29 6 1,-2 0-406,-26-2-258,-21-11-31,1-1 1,-1 1-1,1-1 0,-1 1 0,0-1 0,0 1 0,1-1 0,-1 1 0,0 0 0,0-1 0,0 1 1,1-1-1,-1 1 0,0 0 0,0-1 0,0 1 0,0-1 0,0 1 0,0 0 0,0-1 0,-1 2 1,0-1-3,1 1 1,-1-1 0,0 1 0,0-1 0,0 0-1,0 0 1,-1 1 0,1-1 0,0 0 0,0 0-1,-1 0 1,1 0 0,-1 0 0,1-1 0,-1 1-1,1 0 1,-1-1 0,1 1 0,-3 0 0,-35 6-182,-1-1 0,0-2 1,1-2-1,-73-5 0,51 1-373,50 2 456,-35-3-221,43 3 305,1 0-1,-1 0 0,1-1 1,-1 0-1,1 1 0,0-1 1,-1 0-1,1 0 0,0 0 1,0 0-1,0 0 0,0-1 0,0 1 1,-3-3-1,4 3 17,1-1 0,0 1-1,-1 0 1,1-1 0,0 1 0,0-1-1,0 1 1,0 0 0,0-1 0,0 1-1,0 0 1,0-1 0,1 1 0,-1-1 0,0 1-1,1 0 1,-1 0 0,1-1 0,-1 1-1,1 0 1,0 0 0,0 0 0,-1-1-1,3 0 1,22-29 2,-24 29-2,7-6 2,4-4-4,0-1 0,-1 0 0,0-1 1,-1 0-1,-1-1 0,15-29 0,-20 33-2,39-86-141,-37 85 133,1 0 0,0 0 1,1 1-1,0 0 0,15-16 0,-22 27 20,-1-1 0,1 0 0,0 0 1,-1 1-1,1-1 0,-1 0 0,1 1 0,0-1 0,0 1 0,-1-1 0,1 1 0,0-1 0,0 1 0,-1 0 0,1-1 0,0 1 0,0 0 0,0 0 0,0 0 0,0-1 0,0 1 0,-1 0 0,1 0 0,0 0 0,0 0 0,0 1 0,0-1 0,0 0 0,0 0 0,0 0 0,-1 1 0,1-1 0,1 1 0,0 1 25,-1 0 0,0-1-1,1 1 1,-1 0 0,0 0-1,0 0 1,0 1 0,0-1-1,0 0 1,-1 0 0,1 0-1,0 4 1,2 13 190,-2-1 1,0 26-1,-1-40-206,-4 78 289,-29 158 1,5-54-351,6 38-1080,18-175 724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0.822"/>
    </inkml:context>
    <inkml:brush xml:id="br0">
      <inkml:brushProperty name="width" value="0.05" units="cm"/>
      <inkml:brushProperty name="height" value="0.05" units="cm"/>
    </inkml:brush>
  </inkml:definitions>
  <inkml:trace contextRef="#ctx0" brushRef="#br0">203 2473 3761,'2'1'108,"1"-1"0,-1 1 0,0-1 1,0 1-1,1-1 0,-1 0 0,0 0 0,0 0 1,1 0-1,-1 0 0,0 0 0,1-1 0,-1 1 1,0-1-1,0 1 0,0-1 0,1 0 0,-1 0 1,0 0-1,0 0 0,0-1 0,-1 1 0,1 0 1,0-1-1,0 1 0,-1-1 0,1 0 0,-1 1 1,1-1-1,-1 0 0,0 0 0,0 0 0,1 0 1,-1 0-1,-1 0 0,1 0 0,1-4 0,0-6 161,0-1 0,-1 0 0,0 0 0,-1 0-1,-3-21 1,2 11-539,-7-70 234,-24-108-1,14 105 0,-20-76-78,-4-31-121,5-124-41,-15-107 619,8 135 2,41 276-253,2 1 0,1 0 1,0 0-1,6-33 0,0-30 161,-5 63-204,2 0-1,7-30 0,-5 24-41,1 0-9,1 0 0,12-29 0,-17 49 9,2-4-30,-4 12 24,0-1 0,1 1 0,-1 0 0,0 0-1,0 0 1,1 0 0,-1-1 0,0 1 0,0 0 0,1 0 0,-1 0 0,0 0-1,1 0 1,-1 0 0,0 0 0,1 0 0,-1 0 0,0 0 0,0 0 0,1 0 0,-1 0-1,0 0 1,1 0 0,-1 0 0,0 0 0,1 0 0,-1 1 0,0-1 0,0 0 0,1 0-1,-1 0 1,0 0 0,0 1 0,1-1 0,-1 0 0,0 0 0,0 0 0,1 1-1,2 1 14,-1-1-1,1 1 0,1-1 0,-1 0 1,0 0-1,0 0 0,0 0 0,1 0 0,-1-1 1,0 0-1,4 1 0,44-3-22,-21 0 9,391 14-32,-415-12 34,8 0 8,-1 0 1,0 1 0,1 1-1,16 3 1,-27-4-7,0-1-1,-1 1 1,1 0-1,-1 0 1,0 0-1,1 0 1,-1 0-1,0 1 1,1-1-1,-1 1 1,0-1-1,0 1 1,0 0-1,-1 0 1,1 0-1,0 0 1,-1 0-1,1 0 1,-1 0-1,0 1 1,1-1-1,-1 1 1,0-1-1,-1 1 1,1-1-1,0 1 1,-1-1-1,1 5 1,-1 78 37,-3 1 0,-19 108 0,-5-20-45,-10 84 0,31-199 6,-23 276 32,28 1-3,30-90-14,0-16-1,-25-175-15,16 155 11,-12-159 13,2 0 0,18 54 0,-24-92-15,1 3 15,0 0 0,1 0 1,1-1-1,10 17 0,-17-32-32,0 0-1,0 0 1,0 0-1,0-1 1,0 1-1,0 0 1,-1 0-1,1 0 1,0-1 0,0 1-1,0 0 1,0 0-1,0 0 1,1-1-1,-1 1 1,0 0-1,0 0 1,0 0-1,0 0 1,0-1-1,0 1 1,0 0-1,0 0 1,0 0-1,0 0 1,0-1-1,1 1 1,-1 0 0,0 0-1,0 0 1,0 0-1,0 0 1,0-1-1,1 1 1,-1 0-1,0 0 1,0 0-1,0 0 1,1 0-1,-1 0 1,0 0-1,0 0 1,0 0-1,1 0 1,-1 0-1,0 0 1,0 0 0,0 0-1,0 0 1,1 0-1,-1 0 1,0 0-1,0 0 1,0 0-1,1 0 1,-1 0-1,0 0 1,0 0-1,0 0 1,0 1-1,1-1 1,-1 0-1,0 0 1,0 0-1,0 0 1,0 0-1,0 0 1,1 1 0,-1-1-1,2-18-870,-3-13 339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2.330"/>
    </inkml:context>
    <inkml:brush xml:id="br0">
      <inkml:brushProperty name="width" value="0.05" units="cm"/>
      <inkml:brushProperty name="height" value="0.05" units="cm"/>
    </inkml:brush>
  </inkml:definitions>
  <inkml:trace contextRef="#ctx0" brushRef="#br0">16 613 944,'7'1'-22,"-8"-5"1240,-5-13 842,5-20-852,-10-58 0,8 61-1050,2 0 1,5-56-1,-3 88-151,18-149 85,-6 62-64,-13 87-31,0-1 1,0 1 0,1-1 0,-1 1-1,1 0 1,-1-1 0,1 1 0,0 0-1,0-1 1,0 1 0,0 0 0,1 0-1,-1 0 1,0 0 0,4-3 0,-4 4 0,1 1 1,-1-1-1,0 1 1,0 0-1,1 0 1,-1 0 0,0 0-1,0 0 1,1 0-1,-1 0 1,0 0-1,0 0 1,1 1 0,-1-1-1,0 0 1,0 1-1,1-1 1,-1 1 0,0-1-1,0 1 1,0 0-1,0-1 1,0 1-1,0 0 1,0 0 0,0 0-1,0 0 1,-1 0-1,1 0 1,1 1 0,5 5-3,0 0 0,0-1 1,0 0-1,1 0 1,0 0-1,1-1 1,-1-1-1,1 0 1,0 0-1,0 0 0,0-1 1,0 0-1,1-1 1,-1 0-1,1-1 1,-1 0-1,12 0 1,24 0-2,0-2 0,64-11 0,-88 8 6,-1-2 0,1 0 0,-1-1 0,-1-1 0,1-1 1,23-15-1,3 0-1,-45 23 4,0 0 0,0 1 0,1-1 0,-1 1 0,0-1 0,0 1 0,1-1 1,-1 1-1,0 0 0,0 0 0,1-1 0,-1 1 0,0 0 0,1 0 0,-1 0 0,0 1 0,1-1 0,-1 0 1,0 0-1,0 1 0,1-1 0,-1 1 0,0-1 0,1 1 0,0 1 37,-1-1-1,1 1 0,-1-1 1,0 1-1,1 0 1,-1 0-1,0-1 1,0 1-1,0 0 1,-1 0-1,1 0 1,0 0-1,0 4 1,1 7 195,0 0 1,-1 0-1,-2 24 1,1-34-238,-27 333 467,23-267-275,4-64-385,0-1 1,0 1-1,1 0 1,0 0-1,0 0 1,0-1 0,0 1-1,1 0 1,0-1-1,0 1 1,5 7-1,-2-6-541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6.348"/>
    </inkml:context>
    <inkml:brush xml:id="br0">
      <inkml:brushProperty name="width" value="0.05" units="cm"/>
      <inkml:brushProperty name="height" value="0.05" units="cm"/>
    </inkml:brush>
  </inkml:definitions>
  <inkml:trace contextRef="#ctx0" brushRef="#br0">264 2641 2072,'2'-4'287,"-1"-1"-1,0 1 0,-1 0 0,1-1 0,-1 1 0,0-1 0,0 1 0,0-1 0,-1-4 0,0 4-143,2-85 74,-2-17-292,-9-4-32,-20-359 788,-1-282 130,-7 460-929,-24 2 166,25 127-68,32 140 24,-3-13 48,-13-41 0,16 65 75,1 2 35,0-1 1,1 0-1,0 0 1,-3-22-1,8 33-157,-1 0-1,0 0 1,0-1-1,0 1 1,0 0-1,0 0 1,0-1-1,1 1 1,-1-1-1,0 1 1,0-1-1,0 0 1,0 1-1,0-2 1,0 2 3,2-1 13,-1 0-1,1 1 0,0-1 0,-1 1 1,1 0-1,0 0 0,0 0 1,-1 0-1,5 1 0,12 0 276,5-1-85,0-2-1,-1-1 0,38-9 1,23-2-194,31-7 46,-63 8-41,-43 9-20,1 1 1,-1 1-1,1 0 0,0 0 1,0 1-1,0 1 1,17 0-1,1 5 10,-22-4-1,-1 0 0,1 0 0,-1 0 1,1-1-1,-1 0 0,9-1 1,-12 1 3,-1 0 0,1-1 0,0 1 0,-1 0 0,1 0 0,-1 0 1,1 0-1,0 0 0,-1 0 0,1 1 0,-1-1 0,1 0 0,-1 1 1,1-1-1,-1 1 0,1 0 0,-1-1 0,0 1 0,1 0 0,-1 0 0,0 0 1,1 0-1,-1 0 0,0 0 0,0 0 0,1 2 0,2 4 59,1 0 0,-2 0 0,1 0 0,3 14 0,-6-20-68,11 35 60,-2 1 0,-2 1 0,-1-1 0,-1 2 0,-3-1 1,0 41-1,-24 236-161,11-210 132,-19 154-19,6 27-36,14 133-71,8-332 90,3 0 0,18 108 0,-12-147 9,3-1 0,2 0 1,1-1-1,3 0 1,29 55-1,-44-96-6,-1-3-2,0 1 0,0 0 1,0-1-1,1 1 0,-1 0 0,1-1 0,0 0 1,0 1-1,0-1 0,0 0 0,0 0 0,0 0 1,0 0-1,1-1 0,-1 1 0,5 2 1,-7-4-3,1 0 0,0 1 0,-1 0 0,1-1 0,-1 1 0,1-1 1,-1 1-1,1 0 0,-1-1 0,0 1 0,1 0 0,-1-1 0,0 1 0,1 0 1,-1-1-1,0 1 0,0 0 0,0 0 0,1 0 0,-1-1 0,0 1 1,0 0-1,0 0 0,-1 1 0,0 26 3,0-18-3,-10 71-2191,13-75 180,-1-3 1332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8.343"/>
    </inkml:context>
    <inkml:brush xml:id="br0">
      <inkml:brushProperty name="width" value="0.05" units="cm"/>
      <inkml:brushProperty name="height" value="0.05" units="cm"/>
    </inkml:brush>
  </inkml:definitions>
  <inkml:trace contextRef="#ctx0" brushRef="#br0">354 1438 2673,'3'-9'310,"0"0"1,0 0-1,-1 0 1,0-1-1,-1 1 1,0-1-1,-1 1 1,1-1 0,-2 0-1,1 1 1,-2-1-1,-2-14 1,-6-9-259,0 1 1,-19-39 0,1 4-304,1-16-77,-16-91 0,25 95 53,-45-125-1,-37-104 106,88 263 163,6 26 6,1 0-1,1-1 1,1 0 0,-2-30-1,6 49 9,-1 0-1,0-1 1,0 1-1,0 0 1,1-1-1,-1 1 1,1 0-1,-1 0 1,1-1-1,0 1 1,-1 0-1,1 0 1,0 0-1,0 0 1,0 0-1,0 0 1,-1 0-1,2 0 1,-1 0-1,0 0 1,0 1-1,0-1 1,0 0-1,0 1 1,1-1-1,-1 1 1,0-1-1,0 1 0,1-1 1,-1 1-1,0 0 1,1 0-1,-1 0 1,1 0-1,1 0 1,8 0 83,0 0 0,0 0 0,16 4 1,-20-3-61,72 9 37,-1-3 1,156-8-1,93-38-1436,-200 21 625,29 6 686,-136 12 226,0 1 0,0 1 0,0 0 0,-1 2 0,32 9 0,-46-12-70,-1 1-1,1 0 0,-1 0 0,0 0 0,0 1 1,0 0-1,0-1 0,0 1 0,-1 0 1,1 1-1,-1-1 0,0 1 0,0-1 0,0 1 1,0 0-1,-1 0 0,1 1 0,-1-1 0,0 0 1,-1 1-1,3 7 0,-1 5-8,-1-1-1,0 1 0,-1 0 1,-3 30-1,1 6-67,-7 170 21,-1 13-29,7-105-1,0-89-3,1 0-1,2-1 1,1 1-1,15 70 1,4-11-539,-3 2 0,5 155 0,-22-227-25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39.045"/>
    </inkml:context>
    <inkml:brush xml:id="br0">
      <inkml:brushProperty name="width" value="0.05" units="cm"/>
      <inkml:brushProperty name="height" value="0.05" units="cm"/>
    </inkml:brush>
  </inkml:definitions>
  <inkml:trace contextRef="#ctx0" brushRef="#br0">574 100 6369,'-57'-8'613,"0"-3"0,-97-31-1,119 31-466,-45-10-1,70 19-151,0 0 0,0 1 0,0 0 1,0 1-1,0 0 0,0 0 0,0 1 0,0 1 0,-17 4 0,23-4-2,-1 1 0,1-1 0,-1 1 0,1 0 0,0 0 0,0 0 0,0 1 0,1 0 0,-1 0-1,1-1 1,0 2 0,0-1 0,0 0 0,1 1 0,-1-1 0,1 1 0,0 0 0,0 0 0,1 0 0,0 0 0,-1 0 0,2 0 0,-2 7-1,0 7-11,1 0-1,1 1 1,0-1 0,6 37-1,-2-35-4,0 1-1,2-1 1,0 0-1,1 0 1,1 0-1,1-1 1,12 19-1,-15-29-19,1 0 0,0 0 0,1-1 0,0 0 0,0 0 0,1-1 0,0 0 0,0-1 0,1 0 0,0 0 0,0-1 0,1 0 0,0-1 0,17 6 0,-24-10 21,0 0 0,0 0-1,0 0 1,0-1 0,0 1-1,0-1 1,0 0 0,0 0 0,0 0-1,0-1 1,0 0 0,0 1-1,0-2 1,0 1 0,0 0 0,6-3-1,-4 0-17,0 0 0,0 0 0,-1-1 0,1 1 0,-1-1 0,0-1 0,0 1 0,7-11-1,1-6-60,0 0 0,-1-1 0,-2-1-1,10-29 1,-15 39 176,-1 0 1,0 0-1,-1 0 1,0-1-1,-2 1 0,1-1 1,-2 0-1,0 1 1,-1-1-1,0 1 1,-1-1-1,-1 1 0,0 0 1,-1-1-1,0 1 1,-1 1-1,-9-17 1,-3 3 650,16 27-704,1-1-1,0 1 1,-1 0 0,1-1-1,0 1 1,-1 0 0,1-1 0,-1 1-1,1 0 1,0-1 0,-1 1-1,1 0 1,-1 0 0,1 0-1,-1 0 1,1-1 0,-1 1-1,1 0 1,-1 0 0,0 0 0,1 0-1,-1 0 1,0 1-6,1-1 0,-1 1 0,0-1 1,1 1-1,-1-1 0,1 1 0,-1-1 0,1 1 1,0 0-1,-1-1 0,1 1 0,0 0 0,-1-1 1,1 1-1,0 0 0,0 0 0,-1-1 0,1 1 1,0 0-1,0 0 0,0 1 0,0 9 57,1 1 0,0-1 0,1 1-1,0-1 1,1 1 0,0-1 0,1 0-1,0 0 1,6 10 0,-1 3-8,5 15-117,2 0-1,1-1 1,3-1-1,0 0 1,3-2-1,33 42 1,-54-75-10,0 1-123,0-1 0,-1 0 0,1 1 0,0-1 0,1 0 0,-1 0 0,0-1 0,0 1 0,1 0 0,-1-1 0,1 1 0,-1-1 0,1 0 0,4 2 0,11-8-948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39.563"/>
    </inkml:context>
    <inkml:brush xml:id="br0">
      <inkml:brushProperty name="width" value="0.05" units="cm"/>
      <inkml:brushProperty name="height" value="0.05" units="cm"/>
    </inkml:brush>
  </inkml:definitions>
  <inkml:trace contextRef="#ctx0" brushRef="#br0">363 25 7778,'57'11'-656,"-97"-29"4495,20 13-3856,0 1 0,0 0 0,0 2 1,-1 0-1,1 2 0,-1 0 0,1 1 0,-1 1 0,1 1 1,0 1-1,0 0 0,0 2 0,1 0 0,0 1 0,-29 16 1,46-22 13,0-1 0,0 1 0,0 0 1,1 0-1,-1 0 0,1 0 1,-1 1-1,1-1 0,-1 0 0,1 1 1,-1-1-1,1 1 0,0-1 0,0 1 1,0-1-1,0 1 0,0 0 1,0 0-1,1-1 0,-1 1 0,0 0 1,1 0-1,-1 0 0,1 0 0,0 0 1,0 0-1,0 0 0,0 0 0,0 0 1,0-1-1,0 1 0,1 0 1,-1 0-1,1 0 0,-1 0 0,1 0 1,0 0-1,0-1 0,0 1 0,0 0 1,0-1-1,0 1 0,0-1 1,0 1-1,1-1 0,2 3 0,4 4-12,0-1 0,1 1-1,0-1 1,0-1-1,1 0 1,15 7 0,159 84-197,-163-83 208,-1 0-1,0 1 1,-1 1 0,-1 1 0,0 0-1,22 30 1,-39-45 25,1-1 0,-1 1-1,0 0 1,0 0-1,0 0 1,0 0 0,0 0-1,0 0 1,0 0 0,-1 1-1,1-1 1,-1 0 0,1 0-1,-1 1 1,0-1 0,0 0-1,0 0 1,0 1 0,-1-1-1,1 0 1,-1 0 0,1 0-1,-1 1 1,0-1 0,1 0-1,-1 0 1,0 0 0,0 0-1,-1 0 1,1-1 0,0 1-1,-1 0 1,1 0 0,-1-1-1,1 1 1,-1-1-1,0 1 1,0-1 0,0 0-1,0 0 1,0 0 0,0 0-1,0 0 1,0 0 0,0 0-1,-3 0 1,-11 3 64,1-1 1,-1-1-1,0 0 0,0-1 0,-27-1 1,-5 0-253,-114 1-3180,115-1 2165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3.820"/>
    </inkml:context>
    <inkml:brush xml:id="br0">
      <inkml:brushProperty name="width" value="0.05" units="cm"/>
      <inkml:brushProperty name="height" value="0.05" units="cm"/>
    </inkml:brush>
  </inkml:definitions>
  <inkml:trace contextRef="#ctx0" brushRef="#br0">0 0 7058,'17'6'424,"0"-1"1,0 0-1,0-1 1,0-1-1,21 0 1,230 18-125,52 0-115,-144-10-223,-105-5-28,-45-1-55,2 1-2933,-31-7 2108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2.032"/>
    </inkml:context>
    <inkml:brush xml:id="br0">
      <inkml:brushProperty name="width" value="0.05" units="cm"/>
      <inkml:brushProperty name="height" value="0.05" units="cm"/>
    </inkml:brush>
  </inkml:definitions>
  <inkml:trace contextRef="#ctx0" brushRef="#br0">440 248 3713,'4'-1'94,"-1"1"1,1-1-1,-1 0 0,1 0 1,-1 0-1,0 0 1,1 0-1,-1-1 1,0 0-1,0 1 0,0-1 1,0-1-1,0 1 1,-1 0-1,1 0 1,-1-1-1,1 0 0,-1 1 1,0-1-1,0 0 1,0 0-1,0 0 0,-1-1 1,1 1-1,-1 0 1,0 0-1,0-1 1,0 1-1,0-5 0,-1 3-36,-1 1 0,0-1 0,-1 0 0,1 1-1,-1-1 1,0 0 0,0 1 0,0 0 0,0-1-1,-1 1 1,0 0 0,0 0 0,0 1 0,0-1-1,-1 1 1,0-1 0,1 1 0,-8-5 0,-7-4 88,1 1 1,-39-17-1,40 20-46,0 1-1,-1 1 0,0 1 1,0 0-1,0 1 1,0 1-1,-1 1 1,1 1-1,-1 0 1,0 1-1,1 0 0,-1 2 1,-26 5-1,39-5-86,0 0-1,0 0 0,0 1 0,1-1 0,-1 1 1,1 0-1,0 0 0,-1 1 0,2-1 0,-1 1 1,0 0-1,1 0 0,-1 0 0,1 0 0,0 1 1,1-1-1,-1 1 0,1 0 0,0 0 0,0 0 1,-1 7-1,-3 10-33,2 1 1,0 0-1,0 37 1,2-31 19,-1 21-24,4 57 0,0-86 22,1 0 0,1-1 1,1 1-1,1-1 0,11 30 0,-14-46 2,0 1 0,0-1 0,0 0 0,0 0 0,1 0-1,0 0 1,0 0 0,0-1 0,0 1 0,1-1 0,-1 0 0,1 0 0,0 0 0,0 0 0,0-1 0,0 0-1,0 0 1,0 0 0,1 0 0,-1 0 0,1-1 0,-1 0 0,1 0 0,0 0 0,-1-1 0,1 1 0,0-1-1,0 0 1,-1 0 0,1-1 0,6-1 0,-3 0-35,-1 0-1,1 0 1,-1-1-1,0 0 1,0 0-1,0-1 1,0 1-1,0-2 1,-1 1-1,0-1 1,0 0-1,0 0 1,0-1-1,-1 0 1,0 0-1,0 0 1,0 0-1,4-10 1,0-5 16,-1-1 0,0 1 1,-2-1-1,-1-1 0,5-44 0,-2-118 102,-7 160-78,-3-25 11,1 38-12,0-1 1,1 0 0,0 0 0,1 0-1,4-18 1,-1 35 170,0 9-55,17 152 369,-17-110-491,4 0 1,1 0-1,20 62 1,-26-108-37,1 1 0,0-1 0,1 0 0,0 0 0,0 0-1,1 0 1,11 12 0,-14-18-76,1 1 0,0 0 0,0-1 0,1 0 0,-1 0 0,0 0 0,1 0 0,0-1 0,0 1-1,0-1 1,0-1 0,0 1 0,0-1 0,0 0 0,10 1 0,23-5-531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2.362"/>
    </inkml:context>
    <inkml:brush xml:id="br0">
      <inkml:brushProperty name="width" value="0.05" units="cm"/>
      <inkml:brushProperty name="height" value="0.05" units="cm"/>
    </inkml:brush>
  </inkml:definitions>
  <inkml:trace contextRef="#ctx0" brushRef="#br0">0 0 18684,'124'237'-9890,"-106"-167"9962,-9-12-32,1 5 0,-5 16-48,2 2-24,-1-1-184,3-2-152,-2-27-240,4-12-105,1-18-431,3-11-400,3-12 888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2.754"/>
    </inkml:context>
    <inkml:brush xml:id="br0">
      <inkml:brushProperty name="width" value="0.05" units="cm"/>
      <inkml:brushProperty name="height" value="0.05" units="cm"/>
    </inkml:brush>
  </inkml:definitions>
  <inkml:trace contextRef="#ctx0" brushRef="#br0">7 137 10442,'-7'0'1777,"60"10"-1953,-16-6 392,8-3-8,4-5-64,6-4-8,3-9-264,-4-3-168,-4-5-312,-1-1-249,0-1-783,5 2 944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3.242"/>
    </inkml:context>
    <inkml:brush xml:id="br0">
      <inkml:brushProperty name="width" value="0.05" units="cm"/>
      <inkml:brushProperty name="height" value="0.05" units="cm"/>
    </inkml:brush>
  </inkml:definitions>
  <inkml:trace contextRef="#ctx0" brushRef="#br0">22 160 11434,'-2'36'-2312,"6"50"0,-1 18-1004,-14 18 2693,0 2 5286,7-114-3169,4-19-808,4-12-784,0 1-1,-2-1 0,0 0 1,-2-35-1,1-13-43,1 32 124,-2 20 44,1 0-1,0 1 0,2-1 0,-1 1 1,2-1-1,10-27 0,-13 42-23,1-1 0,-1 1 0,1 0-1,0 0 1,0 0 0,0 0 0,0 0 0,1 0 0,-1 0 0,0 1 0,1-1-1,-1 1 1,1 0 0,-1 0 0,1 0 0,0 0 0,0 0 0,-1 0 0,1 1-1,0-1 1,0 1 0,3 0 0,10-1-24,0 1 0,29 4 1,-17-2-10,57 1-96,112-10 0,-150 2-116,0-2 0,0-2 0,86-29 0,-128 36 213,49-21-121,-51 22 153,0-1 0,0 1 0,-1-1 0,1 0 0,-1 0 0,1 0 0,-1 0 0,0 0 0,1 0 0,-1-1 0,0 1 0,-1-1 0,1 0 0,0 1 0,1-5 0,-3 6-1,0-1 0,0 0 0,0 1 0,0-1 0,0 0 0,0 0 0,-1 1 0,1-1 0,-1 0 0,1 1 0,-1-1 0,1 1 0,-1-1 0,0 1 0,0-1 0,0 1 0,0-1 0,0 1 0,0 0 0,0-1 0,0 1 0,-1 0 0,1 0 0,0 0 0,-3-1 0,-38-24 22,42 26-23,-10-4 16,1 0-1,-1 0 1,1 1-1,-1 0 1,0 0-1,0 2 1,-1-1-1,1 1 1,0 0-1,0 1 1,-1 0-1,-12 3 1,17-2-1,0 0 1,0 1-1,1-1 0,-1 2 1,0-1-1,1 0 0,-1 1 1,1 0-1,0 1 0,0-1 1,0 1-1,1 0 0,-1 0 1,1 0-1,0 1 0,0-1 1,0 1-1,1 0 0,-1 0 1,1 0-1,0 1 0,-3 8 1,0 6-5,0 0 0,1 0-1,1 0 1,1 1 0,1 0 0,1 0 0,1 21 0,1-11-11,2 0-1,2 0 1,0 0 0,11 31-1,-11-48-14,0 1 0,1-1 0,0-1 0,1 1 0,15 21 0,-18-30-114,0 0 1,0 0-1,1 0 1,-1 0 0,1-1-1,0 0 1,1 0-1,-1 0 1,0-1-1,1 0 1,0 0-1,0 0 1,0 0-1,0-1 1,12 2-1,24 0-687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3.727"/>
    </inkml:context>
    <inkml:brush xml:id="br0">
      <inkml:brushProperty name="width" value="0.05" units="cm"/>
      <inkml:brushProperty name="height" value="0.05" units="cm"/>
    </inkml:brush>
  </inkml:definitions>
  <inkml:trace contextRef="#ctx0" brushRef="#br0">63 136 9458,'57'617'-939,"-54"-575"1440,1-1 0,16 62 0,-17-94-205,-1-9-155,-1-20-178,-5-34-264,-8-13 99,-24-188 413,35 248-199,-5-194 237,6 155-228,3 0 0,12-62 0,-13 97-27,1 1-1,0-1 1,1 1-1,0-1 1,1 1-1,-1 0 1,2 1-1,0-1 1,8-9-1,-12 16 0,0 0 0,0 1-1,1-1 1,-1 1 0,1 0-1,0 0 1,-1 0 0,1 0-1,0 1 1,0-1 0,0 1-1,0-1 1,0 1 0,1 0-1,-1 0 1,0 0-1,0 1 1,1-1 0,-1 1-1,1 0 1,-1 0 0,0 0-1,1 0 1,-1 1 0,0-1-1,1 1 1,-1 0 0,0 0-1,0 0 1,0 0 0,0 1-1,0-1 1,4 4-1,-1-2 3,0 1-1,-1 0 0,0 0 0,1 0 0,-2 1 0,1-1 0,0 1 0,-1 0 0,0 1 0,0-1 0,-1 1 0,0 0 0,0 0 0,0 0 0,0 0 0,1 7 0,-2-3 47,0 0 0,-1 0 0,0 0 0,-1 1 0,0-1 0,0 0 0,-1 0 0,-1 0 0,0 0 0,-3 11 0,0-6 47,-1-1 1,0 0-1,-1 0 1,0 0-1,-1-1 1,-1 0-1,0-1 1,-22 23-1,12-16-215,-1-1 0,0 0 0,-2-2 0,-30 19 0,49-33-3,1-1-1,-1 1 1,0-1 0,0 0-1,0 0 1,0 0-1,0 0 1,0 0-1,0-1 1,0 1 0,0-1-1,0 0 1,0 0-1,-1 0 1,1 0-1,0-1 1,0 1 0,0-1-1,0 0 1,0 0-1,0 0 1,0 0-1,1-1 1,-1 1 0,0-1-1,1 1 1,-1-1-1,1 0 1,-1 0-1,1 0 1,0 0 0,0-1-1,0 1 1,-3-5-1,-12-32-1137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4.198"/>
    </inkml:context>
    <inkml:brush xml:id="br0">
      <inkml:brushProperty name="width" value="0.05" units="cm"/>
      <inkml:brushProperty name="height" value="0.05" units="cm"/>
    </inkml:brush>
  </inkml:definitions>
  <inkml:trace contextRef="#ctx0" brushRef="#br0">285 94 2353,'-1'1'88,"1"0"0,0 0 1,0 0-1,-1 1 0,1-1 1,-1 0-1,1 0 0,-1-1 1,1 1-1,-1 0 1,0 0-1,1 0 0,-1 0 1,0 0-1,0-1 0,1 1 1,-1 0-1,0-1 1,0 1-1,0 0 0,0-1 1,0 1-1,0-1 0,0 0 1,0 1-1,0-1 0,0 0 1,0 0-1,0 1 1,-1-1-1,1 0 0,0 0 1,0 0-1,0 0 0,0-1 1,0 1-1,-2 0 1,-46-8 3897,46 7-3778,-3 0-172,1 0 0,0 0 0,-1 1 0,1 0-1,-1 0 1,1 0 0,0 1 0,-1 0 0,1 0 0,0 0 0,-1 0 0,1 1 0,0 0 0,0 0 0,0 1 0,0-1 0,1 1 0,-1 0 0,1 0 0,0 1 0,0-1-1,0 1 1,0 0 0,0 0 0,1 0 0,0 1 0,-4 6 0,-2 3-137,1 0 1,1 1-1,0 0 0,1 0 0,1 0 0,0 1 1,-4 31-1,5-20-183,0 51 0,4-72 259,0 1 0,1 0-1,-1 0 1,2 0 0,-1-1 0,1 1-1,0-1 1,0 1 0,0-1-1,1 0 1,0 1 0,7 9 0,-9-14 20,1-1 0,-1 1 1,1-1-1,0 1 1,0-1-1,-1 1 0,1-1 1,0 0-1,0 0 1,0 0-1,0 0 1,1 0-1,-1 0 0,0-1 1,0 1-1,0-1 1,1 0-1,3 1 0,-2-1-5,1-1 0,-1 0 0,0 1 0,0-1 0,0-1 0,0 1 0,0-1 0,0 1 0,5-5 0,4-2-31,-1 0-1,-1-1 1,0-1-1,18-19 1,-2-2 85,-2 0 0,23-36 0,-39 52 99,-1 0 0,0 0 0,-1-1 0,0 0 0,-1 0 0,-1 0 0,4-26 0,-8 35-92,-1-1 1,0 1-1,-1-1 0,0 1 1,0-1-1,-1 1 0,1 0 1,-2 0-1,1-1 0,-1 1 0,0 1 1,0-1-1,-8-11 0,7 13-205,1 0-1,0 0 1,-1 0 0,0 1-1,0-1 1,-1 1-1,1 0 1,-1 1-1,0-1 1,0 1-1,0 0 1,0 0 0,-1 0-1,1 1 1,-1 0-1,1 0 1,-12-2-1,-3 4-711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4.763"/>
    </inkml:context>
    <inkml:brush xml:id="br0">
      <inkml:brushProperty name="width" value="0.05" units="cm"/>
      <inkml:brushProperty name="height" value="0.05" units="cm"/>
    </inkml:brush>
  </inkml:definitions>
  <inkml:trace contextRef="#ctx0" brushRef="#br0">51 548 10274,'4'45'-582,"-3"1"-1,-1-1 1,-9 60-1,-19 49 2424,20-94-416,7-48-934,-3-68-1046,0 19 166,2-1 243,2-1 1,1 1-1,3 0 1,0 0-1,3 0 1,14-50-1,24-86 311,-34 120-168,3 0 0,2 1-1,34-77 1,-44 118-1,1 0-1,1 0 1,0 1-1,1 0 1,0 0 0,0 1-1,1 0 1,0 1-1,19-13 1,-26 19 1,0 1 0,1 0 0,-1 0 0,0 0-1,1 1 1,0-1 0,-1 1 0,1 0 0,0 0 0,0 0 0,0 0 0,0 1 0,-1 0 0,1-1 0,0 1 0,0 1-1,0-1 1,0 1 0,0-1 0,0 1 0,-1 0 0,1 1 0,0-1 0,-1 0 0,1 1 0,-1 0 0,1 0 0,-1 0-1,0 0 1,0 1 0,0-1 0,0 1 0,0 0 0,-1 0 0,1 0 0,-1 0 0,4 7 0,1 2-9,0 0 0,-1 1 1,-1-1-1,0 1 0,-1 1 1,0-1-1,-1 1 0,0-1 0,-1 1 1,0 18-1,-2 22 10,-7 69 0,5-97 0,-4 41-107,-27 116 1,29-170-5,1 0 1,1 0-1,0 0 0,1 0 1,0 0-1,1 1 1,0-1-1,1 0 1,5 22-1,-6-34 96,0 1 1,1-1-1,0 0 0,-1 1 0,1-1 1,0 0-1,0 1 0,-1-1 1,1 0-1,0 0 0,0 0 0,1 0 1,-1 0-1,0 0 0,0 0 1,0 0-1,1 0 0,-1 0 0,0-1 1,3 2-1,0-1 2,-1 0 0,0-1 0,0 1 0,1-1 0,-1 0 0,1 0 0,-1 0 0,0 0 0,5-2 0,2 0-92,0 0-1,0-2 1,-1 1-1,1-1 1,13-8 0,20-19-943,-5-5 403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5.092"/>
    </inkml:context>
    <inkml:brush xml:id="br0">
      <inkml:brushProperty name="width" value="0.05" units="cm"/>
      <inkml:brushProperty name="height" value="0.05" units="cm"/>
    </inkml:brush>
  </inkml:definitions>
  <inkml:trace contextRef="#ctx0" brushRef="#br0">1 41 12659,'16'21'384,"9"-6"-400,15-4-16,17-6-112,9-2-72,10-6-80,-2-5-280,-9-14-657,-3-7-447,-6-5 856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5.421"/>
    </inkml:context>
    <inkml:brush xml:id="br0">
      <inkml:brushProperty name="width" value="0.05" units="cm"/>
      <inkml:brushProperty name="height" value="0.05" units="cm"/>
    </inkml:brush>
  </inkml:definitions>
  <inkml:trace contextRef="#ctx0" brushRef="#br0">577 174 12811,'0'-4'-91,"0"0"0,0 0 0,0 0 0,-1 0 0,1 0 0,-1 0 0,0 1 0,0-1 0,0 0 0,-1 0 1,1 1-1,-1-1 0,0 1 0,0-1 0,0 1 0,0 0 0,-1 0 0,1 0 0,-1 0 0,0 0 0,-6-4 0,-4-4-131,-2 1 0,1 1 0,-24-12 0,24 14 293,1 1 0,-1 0 0,0 1 0,0 1 0,-1 0 0,1 1 0,-1 0 0,0 2 0,0-1 0,-19 2 0,23 1-49,0 0 0,0 1 0,0 1 0,0-1-1,1 2 1,-1-1 0,1 1 0,0 1 0,0 0-1,1 0 1,-1 1 0,1 0 0,1 1 0,-15 13-1,12-10-139,1 1 0,-1 1 0,2-1-1,-1 2 1,2-1 0,0 1 0,0 1 0,1-1-1,1 1 1,0 0 0,1 1 0,1-1-1,0 1 1,1 0 0,0 0 0,0 30 0,3-40 49,1 1 1,0 0 0,0 0-1,0 0 1,1-1 0,-1 1 0,1 0-1,1-1 1,-1 0 0,1 0-1,0 1 1,0-2 0,1 1 0,-1 0-1,1-1 1,0 1 0,0-1-1,1 0 1,-1 0 0,1-1 0,6 4-1,-7-5-60,0 0 1,0 0-1,1 0 0,-1 0 1,1-1-1,-1 0 0,1 0 0,-1 0 1,1-1-1,-1 1 0,1-1 1,0 0-1,-1-1 0,1 1 0,0-1 1,-1 0-1,1 0 0,-1 0 1,0 0-1,1-1 0,-1 0 0,0 0 1,0 0-1,0-1 0,0 1 1,0-1-1,5-5 0,23-26-832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5.752"/>
    </inkml:context>
    <inkml:brush xml:id="br0">
      <inkml:brushProperty name="width" value="0.05" units="cm"/>
      <inkml:brushProperty name="height" value="0.05" units="cm"/>
    </inkml:brush>
  </inkml:definitions>
  <inkml:trace contextRef="#ctx0" brushRef="#br0">0 515 512,'11'-71'1371,"-3"-1"1,-3 0-1,-6-92 0,0 60 666,3 73-748,-1 30-652,1 8-59,4 49 293,-5 122-481,7 240-405,-5-354-187,-1-12-1478,14 85 0,-10-120 676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4.162"/>
    </inkml:context>
    <inkml:brush xml:id="br0">
      <inkml:brushProperty name="width" value="0.05" units="cm"/>
      <inkml:brushProperty name="height" value="0.05" units="cm"/>
    </inkml:brush>
  </inkml:definitions>
  <inkml:trace contextRef="#ctx0" brushRef="#br0">27 1 8330,'-2'1'20,"0"0"1,1 0 0,-1 0 0,0 0-1,1 1 1,-1-1 0,1 0-1,-1 1 1,1-1 0,0 1 0,-1 0-1,1-1 1,0 1 0,0 0-1,0 0 1,1 0 0,-1-1 0,0 1-1,1 0 1,-1 3 0,0 1 52,1-1 1,1 1-1,-1-1 0,1 1 1,0-1-1,2 6 1,3 23 249,2 62 37,4 89-168,-17 130-2211,6-293 1318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6.176"/>
    </inkml:context>
    <inkml:brush xml:id="br0">
      <inkml:brushProperty name="width" value="0.05" units="cm"/>
      <inkml:brushProperty name="height" value="0.05" units="cm"/>
    </inkml:brush>
  </inkml:definitions>
  <inkml:trace contextRef="#ctx0" brushRef="#br0">164 38 4321,'-4'4'555,"-4"-8"204,-8-10 1090,14 13-1535,0-2-173,0 1 0,0 0 1,0 0-1,-1 1 1,1-1-1,-1 0 0,1 1 1,-1 0-1,1-1 1,-1 1-1,0 0 0,0 0 1,0 1-1,1-1 1,-5 0-1,5 1-145,-1 1 1,1 0-1,-1-1 0,1 1 0,0 0 1,0 0-1,-1 0 0,1 0 1,0 0-1,0 1 0,0-1 1,0 1-1,0-1 0,1 1 1,-1 0-1,0 0 0,1-1 1,-1 1-1,-1 3 0,-3 5-21,0-1 0,1 1 1,0 0-1,0 1 0,1-1 0,1 1 0,-1 0 0,2 0 1,-1 0-1,0 22 0,2-4-20,1 0 0,2-1 0,5 32 0,-6-50 41,1-1 1,1 0-1,-1 0 1,2 0-1,-1 0 0,1 0 1,0-1-1,1 0 1,0 0-1,0 0 1,1 0-1,11 11 1,-15-17-5,1 0 1,-1 0 0,1 0 0,0 0 0,-1 0-1,1-1 1,0 1 0,0-1 0,0 0 0,0 0-1,1 0 1,-1 0 0,0-1 0,0 1 0,7-1-1,-6 0-6,0-1 0,0 0-1,-1 0 1,1 0-1,0 0 1,-1-1-1,1 1 1,-1-1-1,1 0 1,-1 0 0,0-1-1,0 1 1,0 0-1,0-1 1,0 0-1,3-4 1,2-3 8,-1 1 1,0-2-1,-1 1 1,0-1-1,0 0 0,4-13 1,21-73 150,-18 50-70,5-22 8,-14 48-3,1 1 0,1-1 1,14-30-1,-20 51-74,0 0-1,0 0 1,0 0 0,0-1-1,0 1 1,0 0-1,0 0 1,0 0-1,0 0 1,0 0-1,0-1 1,0 1-1,0 0 1,0 0-1,0 0 1,0 0-1,0 0 1,1 0 0,-1-1-1,0 1 1,0 0-1,0 0 1,0 0-1,0 0 1,0 0-1,0 0 1,1 0-1,-1 0 1,0 0-1,0 0 1,0 0-1,0-1 1,0 1-1,0 0 1,1 0 0,-1 0-1,0 0 1,0 0-1,0 0 1,0 0-1,1 0 1,-1 0-1,0 0 1,0 0-1,0 1 1,0-1-1,0 0 1,0 0-1,1 0 1,-1 0 0,3 10 164,-1 17 8,-3-6-210,0 94-181,1-105-56,1 0 0,0 0 0,1 0-1,0-1 1,0 1 0,1-1-1,0 1 1,9 16 0,1-13-1480,3-4 577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6.505"/>
    </inkml:context>
    <inkml:brush xml:id="br0">
      <inkml:brushProperty name="width" value="0.05" units="cm"/>
      <inkml:brushProperty name="height" value="0.05" units="cm"/>
    </inkml:brush>
  </inkml:definitions>
  <inkml:trace contextRef="#ctx0" brushRef="#br0">3 0 9738,'-2'20'400,"2"6"120,1 24-616,2 13 0,0 20-8,3 6 104,-1 5 304,4-5 48,-1-17 56,-2-9-71,-2-17-177,-4-3-72,-1-9-160,5-5-160,-3-7-577,-1-8-447,0-5 640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6.915"/>
    </inkml:context>
    <inkml:brush xml:id="br0">
      <inkml:brushProperty name="width" value="0.05" units="cm"/>
      <inkml:brushProperty name="height" value="0.05" units="cm"/>
    </inkml:brush>
  </inkml:definitions>
  <inkml:trace contextRef="#ctx0" brushRef="#br0">1 264 7930,'6'1'96,"44"8"662,1-2 1,97 1-1,-133-8-686,-1-1 0,1 0-1,-1-2 1,1 0 0,-1 0 0,0-1-1,0-1 1,-1 0 0,1-1 0,-1 0-1,0-1 1,-1-1 0,0 0 0,0-1-1,11-10 1,-19 14-130,0 0-1,0 0 1,-1 0 0,1-1-1,-1 0 1,0 1 0,-1-1-1,1 0 1,-1-1 0,-1 1-1,1 0 1,-1-1 0,0 1-1,0 0 1,-1-1-1,0-10 1,0 13 69,0 0 1,0 0-1,-1 0 0,1 0 0,-1 1 1,0-1-1,0 0 0,-1 1 0,1-1 1,-1 0-1,1 1 0,-1-1 0,0 1 1,-1 0-1,1 0 0,0 0 1,-1 0-1,0 0 0,0 1 0,1-1 1,-2 1-1,1-1 0,0 1 0,0 0 1,-1 0-1,1 1 0,-1-1 0,-5-1 1,5 3-6,1-1 0,-1 1 0,1 0 0,-1 0 0,0 1 0,1-1 0,-1 1 0,1-1 0,-1 1 0,1 0 0,0 1 0,-1-1 0,1 1 0,0-1 0,0 1 0,0 0 0,0 0 0,0 0 0,0 1 0,0-1 1,1 1-1,-1-1 0,1 1 0,0 0 0,-3 4 0,-5 8 5,1 0 0,1 0 0,-12 29 0,14-30 7,1 1-1,0-1 1,1 1-1,1 0 1,0 0-1,1 1 1,1-1-1,0 0 1,1 1-1,4 24 1,-3-32-10,1 1-1,0-1 1,1 0 0,-1 0-1,2 0 1,-1 0-1,1-1 1,0 1 0,1-1-1,0 0 1,0 0 0,0-1-1,1 1 1,0-1 0,0 0-1,1-1 1,-1 1 0,1-2-1,0 1 1,13 6-1,-10-7-41,-1-1-1,1 0 0,0 0 0,-1-1 0,1-1 0,0 1 1,0-2-1,0 1 0,0-1 0,1-1 0,-1 0 1,14-3-1,-6 0-427,0 0 0,-1-2 0,1 0 0,-1-1 0,31-18 0,-9-3-498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7.719"/>
    </inkml:context>
    <inkml:brush xml:id="br0">
      <inkml:brushProperty name="width" value="0.05" units="cm"/>
      <inkml:brushProperty name="height" value="0.05" units="cm"/>
    </inkml:brush>
  </inkml:definitions>
  <inkml:trace contextRef="#ctx0" brushRef="#br0">251 39 5289,'-1'-2'147,"0"0"0,0 0 0,0 0 1,-1 0-1,1 0 0,-1 0 0,1 0 0,-1 0 0,0 1 0,0-1 0,1 0 1,-1 1-1,0 0 0,0-1 0,-1 1 0,-3-2 0,1 2 49,0 0-1,-1 0 0,1 1 1,0-1-1,-1 1 1,-9 2-1,9-1-124,1 0 0,0 0-1,0 1 1,0 0 0,0 0 0,0 1 0,0-1-1,1 1 1,-1 0 0,1 0 0,0 1-1,0-1 1,0 1 0,0 0 0,-5 7 0,-2 3-84,1 1 0,0 0 0,-11 23 1,13-19-5,1-1 0,1 1 1,1 0-1,0 0 1,1 1-1,2-1 1,0 1-1,1 0 1,2 34-1,3-20-16,0 0-1,2-1 1,2 0 0,20 57-1,-25-80 31,1 0 0,1 0 0,0 0 0,0-1 0,1 0 0,0 0 0,0 0 0,1-1 0,0 0 0,1 0 0,0 0 0,0-1 0,1-1 0,-1 1 0,1-1 0,1-1 0,-1 0-1,1 0 1,0-1 0,0 0 0,1-1 0,-1 0 0,1 0 0,-1-1 0,1-1 0,0 1 0,0-2 0,-1 0 0,1 0 0,11-2 0,-6 0 34,-1 0 0,0-1 0,0-1 0,0 0 0,-1-1 1,1-1-1,-1 0 0,0-1 0,-1 0 0,0-1 0,0-1 0,-1 0 1,0 0-1,0-2 0,-1 1 0,18-23 0,-21 22 64,0-1 0,0 1 0,-2-1 0,1-1 0,-2 1 0,1-1 0,-2 0 0,0-1 0,0 1 0,-2 0 0,1-1 0,-2 0 0,0 0 0,0 0-1,-1 1 1,-1-1 0,0 0 0,-1 0 0,-4-13 0,1 11 21,0 0 0,-2 1 0,1 0 1,-2 0-1,0 1 0,-1-1 0,0 2 0,-1-1 0,-1 2 0,0-1 0,-15-12 0,-6-3-10,-2 2 0,0 1 0,-47-24 0,70 42-186,-1 1 1,1 0 0,-22-6-1,30 11-83,0 0 1,-1 0-1,1 0 0,0 1 0,-1 0 1,1-1-1,0 1 0,-1 0 0,1 0 1,0 1-1,-1-1 0,1 1 0,0 0 1,0 0-1,0 0 0,-1 0 0,1 0 0,0 1 1,0-1-1,-2 3 0,-15 17-1181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8.454"/>
    </inkml:context>
    <inkml:brush xml:id="br0">
      <inkml:brushProperty name="width" value="0.05" units="cm"/>
      <inkml:brushProperty name="height" value="0.05" units="cm"/>
    </inkml:brush>
  </inkml:definitions>
  <inkml:trace contextRef="#ctx0" brushRef="#br0">0 73 4201,'51'24'2080,"-43"-22"-1834,1 2 0,-1-1 0,-1 1 0,1 0 0,-1 1-1,1-1 1,-1 1 0,0 1 0,-1 0 0,1 0-1,7 10 1,-1 3-191,0 0-1,-2 2 0,0-1 0,14 40 0,20 95-271,4 9-461,-43-147 787,-10-26 249,-9-30 197,0-33-188,3 0 0,3-1 0,5-127 0,2 176-156,7-36 1,-6 54-289,0 0 0,1 0 1,-1 0-1,1 0 0,1 0 0,-1 0 0,1 1 0,0-1 1,0 1-1,1 0 0,5-7 0,6 2-2985,-2 7 1911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9.352"/>
    </inkml:context>
    <inkml:brush xml:id="br0">
      <inkml:brushProperty name="width" value="0.05" units="cm"/>
      <inkml:brushProperty name="height" value="0.05" units="cm"/>
    </inkml:brush>
  </inkml:definitions>
  <inkml:trace contextRef="#ctx0" brushRef="#br0">16 85 8130,'3'6'-126,"0"1"1,0-1 0,-1 1-1,1 0 1,-2-1 0,1 1 0,-1 0-1,1 9 1,-1 59 2067,-2-30-1375,1-35-548,0 1-1,0 0 1,-1 0-1,0 0 1,-1 0 0,0-1-1,-1 1 1,-7 17-1,-5 12-797,15-39 771,0-1 0,-1 1 0,1-1-1,0 1 1,0-1 0,0 1 0,0-1-1,0 1 1,0-1 0,0 1 0,0-1-1,0 0 1,0 1 0,0-1 0,0 1-1,0-1 1,0 1 0,0-1 0,1 1-1,-1-1 1,0 1 0,0-1 0,1 0 0,-1 1-1,0-1 1,0 1 0,1-1 0,-1 0-1,0 1 1,1-1 0,-1 0 0,1 1-1,-1-1 1,0 0 0,1 0 0,-1 0-1,1 1 1,-1-1 0,1 0 0,-1 0-1,0 0 1,1 0 0,-1 0 0,1 0 0,-1 0-1,1 0 1,-1 0 0,1 0 0,-1 0-1,1 0 1,23 3 44,-10-4-1,1-1 0,-1 0 1,0-1-1,0 0 0,0-1 0,0-1 0,-1 0 0,1-1 0,-1 0 0,20-14 1,2-4 5,-1-2 1,42-40 0,-70 60-36,49-51 49,-51 53-41,-1 0 0,1 0 0,-1-1 0,0 0 0,-1 1 0,1-1 1,-1 0-1,0 0 0,0 0 0,-1 0 0,0-1 0,1-5 0,-2 8 3,0 1-1,0-1 1,-1 0 0,1 1-1,-1-1 1,1 1-1,-1-1 1,0 1-1,0-1 1,0 1 0,-1 0-1,1 0 1,-1-1-1,1 1 1,-1 0-1,0 0 1,1 0 0,-1 1-1,0-1 1,0 0-1,0 1 1,-1-1-1,1 1 1,0 0 0,0 0-1,-1 0 1,1 0-1,-1 0 1,1 0-1,-1 0 1,-4 0 0,0 0 25,-1 0 1,0 0 0,1 0 0,-1 1 0,0 0 0,1 0 0,-1 1-1,0 0 1,-11 4 0,5-1-31,0 1-1,1 1 1,0 0-1,0 1 1,1 0-1,0 1 1,-13 10-1,18-12-14,1 0 0,0 1 0,1 0 0,-1 0 0,1 0 0,0 1 0,1-1 0,0 1-1,0 0 1,1 1 0,0-1 0,-3 15 0,0 3-12,2 1 0,1 0 0,0 39 0,3-48 2,1-1 0,1 1 1,1-1-1,0 1 0,1-1 1,8 21-1,-9-32-2,1 1 0,-1-2 0,2 1 0,-1 0 0,0-1 1,1 0-1,0 0 0,1 0 0,-1-1 0,1 1 0,-1-1 0,1-1 0,0 1 0,1-1 1,-1 0-1,1 0 0,-1-1 0,1 0 0,12 2 0,-8-1-71,0-1 0,1-1 0,-1 0 0,0-1 0,0 0 0,1 0-1,-1-1 1,0 0 0,0-1 0,0-1 0,18-6 0,-20 4-71,0 0 0,0 0 0,0-1 0,-1 0 0,0-1 1,-1 0-1,1 0 0,-1-1 0,-1 0 0,1 0 0,-1 0 0,-1-1 0,1 0 1,-2 0-1,1 0 0,5-18 0,2-13 83,-1-1-1,9-75 1,-11 57 259,-9 59-177,0 0-1,0 0 0,1 0 0,-1 0 0,0 0 1,0 0-1,0 0 0,0 0 0,0 0 1,0 0-1,0 0 0,0 1 0,0-1 0,0 0 1,0 0-1,0 0 0,0 0 0,0 0 1,0 0-1,0 0 0,0 0 0,0 0 1,0 0-1,0 0 0,1 0 0,-1 0 0,0 0 1,0 0-1,0 0 0,0 0 0,0 0 1,0 0-1,0 0 0,0 0 0,0 0 0,0 0 1,0 0-1,0-1 0,0 1 0,0 0 1,0 0-1,0 0 0,0 0 0,0 0 1,1 0-1,-1 0 0,0 0 0,0 0 0,0 0 1,0 0-1,0 0 0,0 0 0,2 7 140,1 27 522,-1 65-1,-3-70-245,1 1 0,2-1 0,7 43-1,-51-298 472,37 203-866,0 0 1,2 0 0,0 0-1,2-1 1,0 1-1,4-25 1,-3 43-59,1 0 1,0-1-1,0 1 0,0 0 1,1 0-1,-1 0 1,1 1-1,0-1 0,1 0 1,-1 1-1,1-1 1,0 1-1,0 0 0,0 0 1,1 0-1,0 0 0,-1 1 1,1 0-1,0-1 1,1 1-1,-1 0 0,0 1 1,1-1-1,0 1 1,-1 0-1,1 0 0,0 1 1,0-1-1,0 1 1,0 0-1,0 0 0,1 1 1,5 0-1,35 0-862,5 3 308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9.913"/>
    </inkml:context>
    <inkml:brush xml:id="br0">
      <inkml:brushProperty name="width" value="0.05" units="cm"/>
      <inkml:brushProperty name="height" value="0.05" units="cm"/>
    </inkml:brush>
  </inkml:definitions>
  <inkml:trace contextRef="#ctx0" brushRef="#br0">536 92 10082,'-27'-6'-586,"0"-1"1,0 0-1,-36-17 0,32 12 1556,0 1-1,-39-8 1,60 17-994,1 1 1,0 0-1,0 0 1,-1 1-1,1 0 1,0 1-1,-1 0 1,1 0-1,0 1 1,0 0-1,0 1 1,-11 4-1,13-3-1,1 0 0,-1 0-1,1 1 1,0-1 0,0 2 0,0-1-1,1 1 1,0-1 0,0 1 0,0 1-1,1-1 1,0 1 0,0 0 0,1 0-1,-4 10 1,-2 8-8,1 0-1,2 1 0,-5 31 0,7-28 15,1 1-1,1 36 1,2-53 19,1 0 1,1 0-1,0 0 1,0 0-1,1-1 1,1 1-1,9 19 1,-12-28 3,1-1 0,1 1 0,-1-1-1,0 0 1,1 0 0,-1 0 0,1 0 0,0 0 0,0-1 0,0 1 0,1-1 0,-1 0 0,0 0 0,1 0 0,0 0 0,-1-1 0,1 1 0,0-1 0,0 0-1,-1 0 1,1 0 0,0-1 0,0 0 0,0 1 0,0-1 0,0 0 0,0-1 0,7-1 0,-3 1-7,0-1-1,1 0 1,-1-1 0,-1 0-1,1 0 1,0-1 0,-1 0-1,0 0 1,0-1-1,0 0 1,0 0 0,10-11-1,-4 1 1,-1 0 0,-1-1 0,-1-1 0,0 1 0,11-28 0,28-94 9,-19 49-3,-30 88-3,0 1 1,0-1-1,1 1 0,-1-1 1,0 1-1,0-1 1,0 1-1,0-1 0,0 1 1,1-1-1,-1 1 0,0-1 1,0 1-1,1-1 0,-1 1 1,0-1-1,1 1 0,-1 0 1,1-1-1,-1 1 0,0 0 1,1-1-1,-1 1 0,1 0 1,-1 0-1,1-1 0,-1 1 1,1 0-1,-1 0 0,1 0 1,-1-1-1,1 1 0,0 1 2,0 0 0,0 0 0,0 0 0,0 0 0,-1 0 0,1 0 0,0 0 0,-1 0 0,1 0 0,-1 0 0,1 1 0,-1-1 0,0 0 0,1 0 0,-1 2 0,9 38 35,-2 0 1,3 50-1,-8-57-39,1 0 0,2-1 0,2 1 0,14 44 0,-20-75-27,0 0 0,0 0 0,1-1 0,-1 1 0,1 0 0,0-1 0,-1 0 0,1 1 0,0-1 0,1 0 0,-1 0 0,3 2 0,-4-3-1,-1-1-1,1 0 1,0 1-1,-1-1 1,1 0 0,-1 0-1,1 0 1,0 0-1,-1 1 1,1-1 0,0 0-1,-1 0 1,1 0-1,0 0 1,-1 0-1,1 0 1,0-1 0,-1 1-1,1 0 1,0 0-1,-1 0 1,2-1 0,-1 0-47,0 0 1,1 0 0,-1 0-1,0-1 1,0 1-1,0 0 1,0 0 0,0-1-1,0 1 1,-1-1 0,1 1-1,0 0 1,0-4 0,19-72-2873,-10 22 1953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0.365"/>
    </inkml:context>
    <inkml:brush xml:id="br0">
      <inkml:brushProperty name="width" value="0.05" units="cm"/>
      <inkml:brushProperty name="height" value="0.05" units="cm"/>
    </inkml:brush>
  </inkml:definitions>
  <inkml:trace contextRef="#ctx0" brushRef="#br0">4 306 2048,'-4'-235'3829,"6"194"-2706,-2 41-1101,0 0 0,0 0 0,0 0 1,0 0-1,0 1 0,0-1 0,1 0 0,-1 0 0,0 0 0,0 0 0,0 0 0,0 0 1,1 0-1,-1 0 0,0 0 0,0 0 0,0 1 0,1-1 0,-1 0 0,0 0 0,0 0 1,0 0-1,0 0 0,1 0 0,-1 0 0,0-1 0,0 1 0,0 0 0,1 0 0,-1 0 1,0 0-1,0 0 0,0 0 0,0 0 0,1 0 0,-1 0 0,0 0 0,0-1 0,0 1 1,0 0-1,0 0 0,1 0 0,-1 0 0,0 0 0,0-1 0,0 1 0,0 0 0,0 0 1,0 0-1,0 0 0,0-1 0,0 1 0,0 0 0,0 0 0,0 0 0,0-1 0,0 1 1,0 0-1,0 0 0,0 0 0,0 0 0,0-1 0,8 18 491,5 37 43,-3 1 0,-3 0 1,2 63-1,-5-51-422,22 121 1,-5-92-115,-5-19-40,43 126 1,-40-164-228,-18-38 175,-1 1 1,1-1-1,0 0 1,0 1-1,0-1 1,0 0-1,0 0 0,0 0 1,0 1-1,0-1 1,0 0-1,1-1 0,-1 1 1,0 0-1,1 0 1,-1-1-1,0 1 0,1 0 1,-1-1-1,1 1 1,-1-1-1,4 1 0,-4-2-2,0 1 0,-1-1 0,1 1-1,0 0 1,0-1 0,0 0 0,0 1-1,-1-1 1,1 1 0,0-1-1,-1 0 1,1 0 0,0 1 0,-1-1-1,1 0 1,-1 0 0,1 0 0,-1 0-1,1 1 1,-1-1 0,0 0 0,1-2-1,5-25-677,-5 20 520,9-63-1264,-4 0-1,-3-104 1,-3 78 808,1-43 930,11-237 4078,-7 345-2948,0 45-16,1 54 125,-6 394 898,-4-195-4663,5-224-57,5-9 895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1.078"/>
    </inkml:context>
    <inkml:brush xml:id="br0">
      <inkml:brushProperty name="width" value="0.05" units="cm"/>
      <inkml:brushProperty name="height" value="0.05" units="cm"/>
    </inkml:brush>
  </inkml:definitions>
  <inkml:trace contextRef="#ctx0" brushRef="#br0">329 81 5529,'1'3'2049,"-10"-2"-952,-16-4-11,-44-30 504,-12-4-1074,75 35-543,-1-1 0,0 1 0,0 1 1,0 0-1,0 0 0,0 0 0,0 0 0,0 1 0,-12 2 0,16-2 13,0 1 1,0 1-1,-1-1 0,1 0 0,0 1 0,0-1 0,0 1 0,1 0 0,-1 0 0,0 0 0,1 0 0,-1 1 0,1-1 0,0 1 0,0 0 0,0-1 0,0 1 0,0 0 0,0 0 0,1 0 0,-1 0 0,1 0 0,0 1 0,0-1 0,0 0 0,1 0 0,-1 7 0,-1 9-51,0 0 0,1 0 0,4 31 0,-2-40 22,0 15-33,2-1 1,0 1 0,2-1 0,1 0 0,10 26-1,-13-40-55,2-1-1,-1 0 0,1 0 0,0 0 1,1-1-1,0 0 0,0 0 0,1 0 1,0-1-1,0 0 0,1 0 0,0 0 1,0-1-1,0-1 0,15 8 0,34 7-554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2.165"/>
    </inkml:context>
    <inkml:brush xml:id="br0">
      <inkml:brushProperty name="width" value="0.05" units="cm"/>
      <inkml:brushProperty name="height" value="0.05" units="cm"/>
    </inkml:brush>
  </inkml:definitions>
  <inkml:trace contextRef="#ctx0" brushRef="#br0">270 98 9114,'-7'-1'-118,"-1"0"-1,0 1 1,0 0 0,1 0-1,-1 1 1,0 0 0,1 0 0,-1 1-1,1 0 1,-1 0 0,1 1-1,-9 4 1,6-1 135,0 0-1,0 1 1,0-1 0,1 2-1,0 0 1,1 0 0,-14 15-1,14-12 39,-1 0 1,2 1-1,0-1 0,0 2 0,1-1 0,0 1 0,1-1 0,0 2 1,2-1-1,-1 0 0,1 1 0,1-1 0,1 1 0,-1 19 0,3-30-70,-1 0 0,0 0-1,1 0 1,-1 0-1,1 0 1,0 0-1,0-1 1,0 1-1,1 0 1,-1 0-1,0-1 1,1 1-1,0-1 1,0 1-1,0-1 1,0 0-1,2 3 1,-2-4-20,0 0 0,-1 0 0,1 0 0,0 0 0,0-1 0,0 1 0,-1 0 1,1-1-1,0 1 0,0-1 0,0 0 0,0 0 0,0 0 0,0 0 0,0 0 0,0 0 0,0 0 0,0 0 0,0-1 0,0 1 0,0-1 1,-1 0-1,1 1 0,0-1 0,0 0 0,3-2 0,7-5-115,0 0 0,-1-1 0,0-1 0,0 1 0,-1-2 0,16-18 0,-3-4 135,21-39 1,-35 55 63,-5 11-15,30-47 149,-31 49-153,-1 1 0,1 0 0,0-1 1,0 1-1,0 1 0,1-1 0,-1 0 1,1 1-1,-1 0 0,1-1 0,0 2 1,4-3-1,-7 4 9,0 0 0,-1 0 0,1 0 0,0 0 1,0 0-1,0 0 0,0 0 0,0 0 0,-1 0 1,1 0-1,0 1 0,0-1 0,0 0 0,-1 1 0,1-1 1,0 0-1,0 1 0,-1-1 0,1 1 0,0-1 0,-1 1 1,1 0-1,0-1 0,-1 1 0,1 0 0,-1-1 0,1 1 1,-1 0-1,0-1 0,1 1 0,-1 0 0,1 1 0,9 31 896,-9-28-848,73 374 1933,-73-371-1934,-4-13-68,-5-16-133,1-29-315,2-1-1,2 0 0,2 0 0,2 0 1,3 0-1,11-54 0,-13 96 399,0 0 0,1 1 0,0-1-1,7-12 1,-9 20 38,0-1 0,0 1 0,0-1 0,0 1-1,0-1 1,0 1 0,0 0 0,0 0 0,1 0 0,-1 0-1,1 0 1,-1 0 0,0 0 0,3-1 0,-3 2 8,0 0 1,0 0 0,0 0-1,0 0 1,0 0-1,0 0 1,0 0 0,0 0-1,0 0 1,0 1 0,0-1-1,0 0 1,0 1-1,0-1 1,0 1 0,0-1-1,-1 1 1,1-1-1,0 1 1,0 0 0,0-1-1,-1 1 1,1 0 0,0 0-1,1 1 1,8 11 111,-1 1-1,0-1 1,-1 2 0,0-1-1,-1 1 1,7 23 0,24 99 725,-22-58-415,-10-43-222,14 47 0,-20-83-213,0 1 0,0-1 1,1 0-1,-1 0 0,0 0 0,0 0 0,0 1 0,0-1 1,0 0-1,0 0 0,0 0 0,1 0 0,-1 0 0,0 0 1,0 1-1,0-1 0,0 0 0,1 0 0,-1 0 0,0 0 1,0 0-1,0 0 0,0 0 0,1 0 0,-1 0 0,0 0 1,0 0-1,0 0 0,0 0 0,1 0 0,-1 0 1,0 0-1,0 0 0,0 0 0,1 0 0,-1 0 0,0 0 1,0 0-1,0 0 0,0 0 0,0-1 0,1 1 0,-1 0 1,0 0-1,0 0 0,0 0 0,0 0 0,0 0 0,1-1 1,-1 1-1,0 0 0,0 0 0,0 0 0,0 0 0,0 0 1,0-1-1,0 1 0,7-10 9,-7 10-9,9-17-17,-1-1 0,-1 0 0,0 0 0,-2-1 0,6-31 0,5-14-14,-12 48 25,22-61-26,-24 72 30,0-1-1,1 0 1,0 1-1,1-1 0,-1 1 1,1 0-1,0 0 1,0 1-1,0-1 1,6-4-1,-8 8 3,0 0 0,-1 0 0,1 0 0,0 0 0,0 1 0,0-1 0,0 0 0,0 1 0,-1-1 0,1 1 0,0 0 0,0 0 0,0 0 0,0 0 1,0 0-1,0 0 0,0 0 0,0 1 0,0-1 0,0 0 0,0 1 0,0 0 0,0 0 0,0-1 0,-1 1 0,3 2 0,5 3 9,-1 0-1,0 1 1,0 0-1,7 8 1,17 13 7,-23-22-14,0-2 0,1 0 0,0 0 0,0 0 0,0-1 0,0-1 0,0 0-1,1 0 1,-1-1 0,0 0 0,1-1 0,-1 0 0,1-1 0,-1 0 0,16-4 0,-17 4 1,0-1 1,0-1-1,0 0 1,-1 0 0,1 0-1,-1-1 1,0-1-1,0 1 1,0-1 0,0-1-1,-1 1 1,0-1 0,0-1-1,-1 1 1,0-1-1,0 0 1,9-15 0,-13 17-1,0 0 1,0 0-1,0 0 1,-1-1-1,0 1 1,0 0-1,-1-1 1,1 1-1,-1-1 1,0 1-1,-1-1 0,1 1 1,-1 0-1,0-1 1,-1 1-1,-2-7 1,3 7 8,-1 1 0,0-1 0,0 1 0,0-1 0,0 1 0,-1 0 0,0 0 0,0 1 0,0-1 0,0 0 0,-1 1 0,1 0 0,-1 0 1,0 0-1,0 0 0,0 1 0,0-1 0,-6-1 0,9 3-10,0 1 1,-1 0-1,1-1 1,-1 1-1,1 0 1,-1 0-1,1 0 1,-1 0-1,1 1 1,-1-1-1,1 0 1,-1 1-1,1-1 1,0 1-1,-1-1 1,1 1-1,0-1 1,-1 1-1,1 0 1,0 0-1,0 0 1,0 0-1,-1 0 1,1 0-1,0 0 1,0 0-1,1 0 0,-1 0 1,0 1-1,-1 1 1,-2 5-9,-1 0 1,1 1-1,-4 14 1,6-17 3,-4 11-5,1 1 0,1 0 0,1 1 1,1-1-1,0 0 0,2 1 0,0-1 0,0 1 0,8 35 0,-5-38-5,1 0-1,0 0 0,1-1 1,1 0-1,1 0 1,0 0-1,1-1 1,0 0-1,1 0 1,1-1-1,16 18 1,-24-28-24,1-1 1,-1 1 0,0-1-1,1 0 1,0 0 0,-1 0-1,1 0 1,0-1 0,0 1-1,0-1 1,0 0 0,0 0-1,0 0 1,0 0 0,1 0-1,-1-1 1,0 1 0,0-1-1,1 0 1,-1 0-1,0 0 1,4-1 0,-2 0-260,-1-1 0,0 0 0,0 0-1,0 0 1,0 0 0,0-1 0,0 1 0,-1-1 0,1 0 0,-1 0 0,0-1 0,0 1 0,0-1 0,4-6 0,6-7-940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4.633"/>
    </inkml:context>
    <inkml:brush xml:id="br0">
      <inkml:brushProperty name="width" value="0.05" units="cm"/>
      <inkml:brushProperty name="height" value="0.05" units="cm"/>
    </inkml:brush>
  </inkml:definitions>
  <inkml:trace contextRef="#ctx0" brushRef="#br0">122 90 4433,'-3'2'162,"-1"0"-1,1 0 1,0 0 0,0 1 0,0 0 0,0-1-1,1 1 1,-1 0 0,1 1 0,0-1-1,-1 0 1,1 1 0,-2 4 0,-16 54 151,11-32-80,-8 31-101,-17 106-1,33-164-128,1 0 1,-1 0-1,1 0 0,0 0 1,0 0-1,1 0 0,-1 0 0,0 0 1,1 0-1,0 0 0,0 0 1,0 0-1,0-1 0,0 1 1,0 0-1,1 0 0,0-1 1,-1 1-1,1-1 0,0 0 1,0 1-1,0-1 0,0 0 1,1 0-1,-1 0 0,1 0 1,-1-1-1,1 1 0,-1-1 1,1 1-1,5 1 0,-1-1 19,-1 0 0,1-1 0,-1 0 0,1 0 0,-1 0 0,1-1 0,-1 1 0,1-2 0,0 1 0,-1-1 0,1 0-1,-1 0 1,12-5 0,-7 2 25,0 0-1,0-1 1,-1-1-1,0 0 1,0 0-1,16-14 1,-22 16-2,0-1-1,0 1 1,0 0 0,0-1 0,-1 0-1,0 0 1,0 0 0,0 0 0,-1-1-1,0 1 1,0-1 0,0 1 0,-1-1-1,0 0 1,1-7 0,-1-2 100,0 1 0,-1 0 0,-1-1 0,-1 1-1,0 0 1,-1 0 0,-8-26 0,3 20-283,0 1 0,-2-1-1,-1 1 1,-19-26 0,-38-53-4224,52 65 3167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4.176"/>
    </inkml:context>
    <inkml:brush xml:id="br0">
      <inkml:brushProperty name="width" value="0.05" units="cm"/>
      <inkml:brushProperty name="height" value="0.05" units="cm"/>
    </inkml:brush>
  </inkml:definitions>
  <inkml:trace contextRef="#ctx0" brushRef="#br0">0 534 8738,'16'42'377,"0"26"1,9 86 0,-16-90-296,-5-24-40,-4-29-36,0 0 0,2 0 0,-1 0 0,1-1 0,1 1 0,0 0 0,0-1 0,6 12 0,-9-22-7,0 1 1,0-1 0,0 0-1,0 0 1,0 1 0,1-1-1,-1 0 1,0 0 0,0 1-1,0-1 1,0 0 0,0 0-1,1 0 1,-1 1 0,0-1-1,0 0 1,0 0 0,1 0-1,-1 1 1,0-1-1,0 0 1,1 0 0,-1 0-1,0 0 1,0 0 0,1 0-1,-1 0 1,0 0 0,1 0-1,-1 0 1,0 0 0,0 0-1,1 0 1,-1 0 0,0 0-1,1 0 1,3-11 17,-3-21 44,-1 29-53,-3-107 99,0 57-246,3-1 0,12-105-1,-10 152 106,0-1-1,1 0 1,-1 1-1,1 0 0,1 0 1,-1 0-1,1 0 0,9-12 1,-11 18 32,-1-1 1,0 0-1,1 0 1,-1 1 0,1-1-1,-1 1 1,1-1-1,0 1 1,0 0-1,0 0 1,-1 0-1,1 0 1,0 0-1,0 0 1,1 0 0,-1 1-1,0-1 1,0 1-1,0-1 1,0 1-1,0 0 1,1 0-1,-1 0 1,0 0 0,0 0-1,0 1 1,0-1-1,1 1 1,-1-1-1,0 1 1,0 0-1,0 0 1,0-1-1,0 2 1,0-1 0,-1 0-1,3 2 1,3 3 15,-1 0 1,1 1 0,-2 0-1,1 0 1,-1 0 0,0 0-1,0 1 1,-1 0 0,0 0-1,-1 1 1,4 9 0,2 10 41,-2 1 0,4 30 0,8 148 508,-16-160-237,-4-121-339,11-98 0,-7 133-28,-3 26 12,1 0 1,0 0 0,1 0-1,1 0 1,0 0 0,1 0-1,0 1 1,1-1 0,10-18-1,-15 30 28,1 0 0,-1 0 0,1 0 0,0 1 0,-1-1 0,1 0 0,0 0 0,0 0 0,0 0 0,0 1 0,0-1 0,0 0 0,0 1 0,0-1 0,0 1 0,0-1 0,0 1 0,0 0 0,0-1 0,0 1 0,0 0 0,0 0 0,0 0 0,1 0 0,-1 0 0,2 0 0,-1 0 2,0 1 0,0 0-1,0 0 1,0 0 0,0 0 0,-1 1 0,1-1 0,0 0 0,0 1 0,-1-1-1,1 1 1,2 3 0,4 6-2,0 1 1,-1 0-1,8 18 0,-13-26-9,39 101-41,-28-66 55,23 46-1,-30-74 5,0-1-1,0 1 1,1-1 0,0 0-1,1-1 1,0 0-1,1 0 1,15 11-1,-21-17 1,1-1-1,0 1 1,0-1-1,0 0 1,0-1-1,0 1 1,0-1 0,0 1-1,0-1 1,1-1-1,-1 1 1,1-1-1,-1 1 1,8-2-1,-4 0-6,-1 0 0,0 0 0,1-1 0,-1 0 0,0-1-1,0 0 1,0 0 0,7-5 0,0 0 14,-1-1 0,0-1 0,-1-1 0,0 1 0,0-2 0,-2 0 1,15-19-1,-10 10 55,-1-2 0,-1 0 1,13-32-1,-23 47-40,1-1-1,-1 0 1,-1 0 0,0 0-1,0 0 1,-1 0-1,0 0 1,0 0-1,-1-1 1,0 1-1,-1 0 1,-3-18-1,3 25-17,1-1 0,-1 1 0,0-1-1,1 1 1,-1-1 0,0 1 0,-1 0 0,1-1-1,0 1 1,-1 0 0,1 0 0,-1 0-1,1 0 1,-1 0 0,0 0 0,0 1-1,0-1 1,0 1 0,0-1 0,0 1-1,-1 0 1,1-1 0,0 1 0,-1 1-1,1-1 1,-1 0 0,1 0 0,-1 1 0,1-1-1,-1 1 1,1 0 0,-1 0 0,0 0-1,1 0 1,-1 0 0,1 1 0,-6 1-1,1 0-3,0 1-1,1 0 0,-1 0 1,0 1-1,1-1 0,0 2 1,0-1-1,0 1 0,0-1 1,1 2-1,0-1 1,-7 10-1,0 3-10,0 1 1,1 0-1,1 1 1,1 0-1,1 0 1,-7 27-1,11-30-4,0-1 0,1 1 0,1-1 0,0 1 1,1 0-1,1 0 0,1 0 0,4 30 0,-5-46 1,0 1 0,1-1-1,-1 1 1,0 0 0,1-1 0,-1 1 0,1-1 0,-1 1-1,1-1 1,0 0 0,0 1 0,0-1 0,0 0 0,0 1-1,0-1 1,0 0 0,0 0 0,0 0 0,0 0 0,1 0-1,-1 0 1,0 0 0,1 0 0,-1-1 0,1 1 0,1 0-1,-1-1-6,0 0 0,0 0-1,0-1 1,0 1-1,0-1 1,0 1 0,0-1-1,0 0 1,0 0-1,0 0 1,-1 0-1,1 0 1,0 0 0,0 0-1,-1-1 1,1 1-1,-1-1 1,1 1 0,-1-1-1,2-1 1,10-13-117,-1-1 1,0-1-1,-1 1 0,15-36 1,24-79-7,-6 9 163,-43 122-22,-1-1 0,1 1 0,-1-1 0,1 1 0,0-1 0,-1 1-1,1-1 1,0 1 0,0 0 0,0 0 0,0-1 0,0 1 0,0 0 0,1 0 0,-1 0-1,0 0 1,0 0 0,1 1 0,2-3 0,-3 4 6,0-1 1,0 0-1,0 0 1,0 0-1,-1 1 1,1-1-1,0 0 1,0 1 0,0-1-1,0 1 1,0-1-1,-1 1 1,1-1-1,0 1 1,0 0-1,-1-1 1,1 1-1,-1 0 1,1 0-1,0-1 1,-1 1-1,0 0 1,1 1-1,4 8 72,0-1 0,-1 1 0,-1 0 0,4 16 0,33 193 219,9 42-125,-48-260-172,-1 1 0,0-1 0,0 0 0,0 0 0,1 0 0,-1 1 0,0-1 0,1 0 0,-1 0 0,1 0 0,-1 0 0,1 0 0,0 0 0,-1 0 0,1 0 0,0 0 0,0 0 0,0 0 0,0-1 0,0 1 0,0 0 0,0 0 0,0-1 0,0 1 0,0-1 0,0 1 0,0-1 0,2 1 0,-2-2-7,0 1 0,-1-1 0,1 1 0,0-1 1,0 1-1,0-1 0,0 0 0,-1 0 0,1 1 0,0-1 0,0 0 0,-1 0 0,1 0 0,-1 0 1,1 0-1,-1 0 0,1 0 0,-1 0 0,0 0 0,1 0 0,-1 0 0,0 0 0,0 0 0,0 0 0,0 0 1,0 0-1,0 0 0,0 0 0,0-2 0,2-61-102,8-194-88,-3 188 89,23-113-1,-29 178 101,1 1 0,-1-1 0,1 1-1,-1-1 1,1 1 0,1-1 0,-1 1-1,1 0 1,5-7 0,-7 10 6,0 0-1,0 0 1,0 0 0,0 0-1,1 1 1,-1-1 0,0 1-1,0-1 1,1 1 0,-1-1-1,0 1 1,0 0 0,1-1 0,-1 1-1,0 0 1,1 0 0,-1 0-1,1 0 1,-1 0 0,0 0-1,1 1 1,-1-1 0,0 0-1,0 1 1,1-1 0,-1 1-1,0-1 1,0 1 0,1-1-1,-1 1 1,0 0 0,0 0-1,0 0 1,0 0 0,0 0-1,0 0 1,0 0 0,0 1 0,7 6 7,-1 0 1,-1 0 0,0 1-1,0 0 1,0 0 0,-1 1-1,4 9 1,25 79 62,-22-62-65,-4-10-11,40 101-47,-43-115 39,1-1 0,0-1 0,0 1 0,1-1-1,1 0 1,0-1 0,0 1 0,16 13 0,-23-22-3,1 0 0,-1 0-1,1 0 1,0 0 0,-1 0 0,1 0 0,0 0-1,0-1 1,-1 1 0,1-1 0,0 1-1,0-1 1,0 1 0,0-1 0,0 0-1,0 0 1,0 0 0,0 0 0,0-1 0,3 0-1,-2 0-15,0 0 0,0-1 0,-1 1 0,1-1 0,-1 0-1,1 1 1,-1-1 0,1-1 0,-1 1 0,0 0 0,3-5 0,3-5-103,-1 0-1,-1 0 1,0 0 0,8-26 0,-3 1-27,-1-1 1,-3 0-1,-1 0 0,-2-1 0,-1-41 1,-17-200 256,0 9 769,17 242-557,-3 29-304,0 0 0,0 0 0,0 0 1,0 1-1,0-1 0,0 0 1,0 0-1,0 0 0,1 0 0,-1 0 1,0 0-1,0 0 0,0 0 1,0 0-1,0 0 0,1 0 0,-1 0 1,0 0-1,0 0 0,0 0 1,0 0-1,0 0 0,1 0 0,-1 0 1,0 0-1,0 0 0,0 0 0,0 0 1,0 0-1,1 0 0,-1 0 1,0 0-1,0 0 0,0 0 0,0 0 1,0 0-1,0 0 0,1 0 1,-1 0-1,0 0 0,0-1 0,0 1 1,0 0-1,0 0 0,0 0 0,0 0 1,0 0-1,0 0 0,0-1 1,1 1-1,-1 0 0,0 0 0,0 0 1,0 0-1,0 0 0,0-1 1,0 1-1,0 0 0,0 0 0,0 0 1,0 0-1,0 0 0,0-1 1,0 1-1,0 0 0,-1 0 0,7 13 216,11 75 23,10 134 0,-26-213-240,23 429-139,-25-332-252,1-95 175,-2 0 0,1 0 0,-2 0 0,1 0 0,-2 0 0,1-1 0,-8 15 0,10-24 123,1 0 0,0 0 0,-1 0 0,1 0 0,-1-1 0,0 1-1,1 0 1,-1 0 0,0-1 0,1 1 0,-1 0 0,0-1 0,0 1 0,1-1 0,-1 1 0,0-1 0,0 0 0,0 1 0,0-1 0,0 0 0,0 1 0,1-1 0,-1 0 0,-2 0 0,1 0-118,0 0 0,1-1 1,-1 1-1,0-1 0,0 0 0,0 0 1,1 1-1,-1-1 0,1 0 0,-1 0 1,0 0-1,-2-3 0,-21-22-1062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4.516"/>
    </inkml:context>
    <inkml:brush xml:id="br0">
      <inkml:brushProperty name="width" value="0.05" units="cm"/>
      <inkml:brushProperty name="height" value="0.05" units="cm"/>
    </inkml:brush>
  </inkml:definitions>
  <inkml:trace contextRef="#ctx0" brushRef="#br0">30 52 3209,'-15'-23'664,"4"5"752,7 9-112,7 10 33,5 3-145,7 7-200,6 0-112,3 1-256,8 2-103,5-8-249,7-2-120,4-4-296,-6-10-216,6-4-873,-7-3-1535,14-7 1623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4.871"/>
    </inkml:context>
    <inkml:brush xml:id="br0">
      <inkml:brushProperty name="width" value="0.05" units="cm"/>
      <inkml:brushProperty name="height" value="0.05" units="cm"/>
    </inkml:brush>
  </inkml:definitions>
  <inkml:trace contextRef="#ctx0" brushRef="#br0">69 0 9562,'11'13'0,"-5"-1"-528,-7 0-464,-5-1 264,1 0-809,-2 0 1009</inkml:trace>
  <inkml:trace contextRef="#ctx0" brushRef="#br0" timeOffset="1">2 761 14347,'-1'7'-120,"6"7"-1416,1 5 527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6.448"/>
    </inkml:context>
    <inkml:brush xml:id="br0">
      <inkml:brushProperty name="width" value="0.05" units="cm"/>
      <inkml:brushProperty name="height" value="0.05" units="cm"/>
    </inkml:brush>
  </inkml:definitions>
  <inkml:trace contextRef="#ctx0" brushRef="#br0">0 1 6217,'22'57'151,"-15"-43"-80,-2 0 0,1 0 0,5 26 0,23 310 1685,-24-199-1657,98 929-642,-31-456 107,-27-133-137,31 228 417,-76-687 115,-4-16-154,2 0 0,0 0 0,1-1 0,7 19 0,1-10-259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8.467"/>
    </inkml:context>
    <inkml:brush xml:id="br0">
      <inkml:brushProperty name="width" value="0.05" units="cm"/>
      <inkml:brushProperty name="height" value="0.05" units="cm"/>
    </inkml:brush>
  </inkml:definitions>
  <inkml:trace contextRef="#ctx0" brushRef="#br0">0 164 6673,'4'-6'147,"0"1"-1,1 1 1,0-1-1,-1 1 1,1-1-1,1 1 1,-1 1-1,0-1 1,1 1-1,0 0 1,0 0-1,0 1 1,11-4-1,4 1-305,1 1-1,39-2 0,-14 2 335,147-22-135,211-20-34,207 31-57,5 26 22,-222-2 39,2000 78 625,-1466 5-614,-220-18-15,-8-4 8,361 27 19,481-40 53,2-53-68,63-57-404,-1214 20-82,311-8 300,-688 41 174,3 0 2,-1 0-1,1 1 0,37 8 0,-53-8-1,0 0 0,0 0-1,-1 0 1,1 1 0,0-1 0,-1 1 0,1 0-1,-1 0 1,1 0 0,-1 0 0,0 1-1,0 0 1,0-1 0,0 1 0,-1 0 0,1 0-1,-1 0 1,0 1 0,0-1 0,0 1 0,0-1-1,0 1 1,-1-1 0,0 1 0,2 7-1,0 20 49,-1 0-1,-2 1 1,-5 48-1,0-4-38,-9 280-27,-6 492 8,27-305 19,6 533-145,-29-1 204,8-868-23,-8 404 989,24-452 13,-3-99-869,-6 116 1,1-175-190,0 1-1,0-1 1,0 0 0,0 0-1,0 0 1,0 1 0,0-1-1,0 0 1,-1 0 0,1 0-1,0 0 1,-1 0 0,1 0-1,-1 1 1,1-1 0,-1 0 0,0 0-1,1 0 1,-1-1 0,0 1-1,0 0 1,0 0 0,0 0-1,1-1 1,-1 1 0,0 0-1,0-1 1,0 1 0,-1 0-1,1-1 1,0 0 0,0 1-1,0-1 1,0 0 0,0 1-1,0-1 1,-1 0 0,1 0-1,0 0 1,0 0 0,-2 0-1,-4-2-59,0 0-1,1 0 0,-1-1 0,1 0 0,-13-7 0,5 2-15,-125-57-183,-2 6-1,-3 6 1,-2 6 0,-2 7-1,-272-38 1,-881 0 289,-5 100-16,895-10-19,-20-1 17,-711 16 6,1-26-231,-426-64-616,-375-58-1020,678 56 2432,883 60 110,4 28 213,285-9-566,1 4-1,-156 54 0,222-62-35,2 0 0,-1 2-1,-36 24 1,56-33-285,-1-1 0,0-1 0,0 1 0,0-1-1,0 1 1,0-1 0,0-1 0,0 1 0,0-1 0,0 0 0,0 0-1,0 0 1,0-1 0,0 0 0,0 0 0,0 0 0,0 0 0,0-1-1,0 0 1,-4-2 0,-14-7-158,1-1 0,-34-23 0,54 33 137,-18-12-22,2-1-1,-1-1 0,2-1 1,0-1-1,1 0 0,-24-37 1,-67-135-184,73 126 192,-29-51 46,-75-151 74,109 200-88,-42-65 1,55 107-136,0 0-1,-2 2 1,0 0 0,-2 1-1,-38-33 1,-33-20-2061,44 31 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9.413"/>
    </inkml:context>
    <inkml:brush xml:id="br0">
      <inkml:brushProperty name="width" value="0.05" units="cm"/>
      <inkml:brushProperty name="height" value="0.05" units="cm"/>
    </inkml:brush>
  </inkml:definitions>
  <inkml:trace contextRef="#ctx0" brushRef="#br0">1 5 9226,'1'0'33,"-1"-1"0,1 1 1,0-1-1,0 1 0,0 0 0,-1-1 0,1 1 1,0 0-1,0-1 0,0 1 0,0 0 0,0 0 1,0 0-1,0 0 0,-1 0 0,1 0 0,0 0 1,0 0-1,0 0 0,0 1 0,0-1 0,0 0 1,-1 0-1,1 1 0,0-1 0,0 1 0,0-1 1,-1 1-1,1-1 0,0 1 0,-1-1 0,1 1 1,0 0-1,-1-1 0,2 2 0,22 30-169,-6 6 130,-2 0-1,15 55 1,-5-16 0,135 403-1184,-157-467 1141,0 6-21,2-1 0,0 0 0,1 0 0,1 0 0,0-1 0,2 0 0,21 29-1,-30-44 62,0-1-1,0 1 1,1-1-1,-1 1 0,0-1 1,1 0-1,-1 1 1,1-1-1,-1 0 0,1 0 1,0 0-1,-1 0 0,1 0 1,0-1-1,0 1 1,-1-1-1,1 1 0,0-1 1,0 1-1,0-1 0,0 0 1,0 0-1,0 0 1,0 0-1,0 0 0,-1 0 1,1-1-1,0 1 1,0-1-1,0 1 0,0-1 1,-1 0-1,1 0 0,2-1 1,0-1 11,-1 0 1,1 0 0,-1-1-1,0 1 1,0-1-1,0 0 1,0 0 0,-1 0-1,1 0 1,-1 0 0,0 0-1,1-6 1,10-34 130,-3-1-1,-2 0 1,-1-1 0,0-68 0,3-18 42,-2 97-347,-8 35 162,0-1 1,0 1-1,0 0 1,0-1 0,1 1-1,-1 0 1,0 0-1,0-1 1,0 1 0,0 0-1,1 0 1,-1-1-1,0 1 1,0 0 0,0 0-1,1 0 1,-1 0-1,0-1 1,1 1-1,-1 0 1,0 0 0,0 0-1,1 0 1,-1 0-1,0 0 1,1 0 0,-1 0-1,0-1 1,0 1-1,1 0 1,-1 0 0,1 1-1,10 13-397,10 36-969,19 65 1,14 36-280,-46-133 1598,1 0 0,1 0 0,1-1-1,0-1 1,25 29 0,-31-39 244,1 0 0,0-1 0,1 0 0,-1-1 0,1 1 0,0-1 0,0 0 0,0-1 0,0 0 0,12 3 0,-17-5-99,0 0 0,1-1 1,-1 0-1,0 0 0,1 1 1,-1-1-1,0 0 0,1-1 0,-1 1 1,0 0-1,1-1 0,-1 1 0,0-1 1,0 0-1,1 0 0,-1 0 1,0 0-1,0 0 0,0 0 0,0-1 1,0 1-1,0 0 0,-1-1 1,1 0-1,0 1 0,-1-1 0,1 0 1,-1 0-1,0 0 0,0 0 0,0 0 1,0 0-1,0 0 0,0 0 1,0-1-1,0 1 0,-1 0 0,1-1 1,-1-3-1,3-13 305,0 0-1,-2 1 1,0-1 0,-3-30-1,-14-79 794,9 84-808,-25-228 900,29 225-1618,2-1 0,3 0 1,11-75-1,-13 118-39,1-1-1,0 1 1,0 0-1,1 0 1,-1 0-1,1 0 1,0 0-1,1 1 1,-1-1-1,5-5 1,10-2-1174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9.854"/>
    </inkml:context>
    <inkml:brush xml:id="br0">
      <inkml:brushProperty name="width" value="0.05" units="cm"/>
      <inkml:brushProperty name="height" value="0.05" units="cm"/>
    </inkml:brush>
  </inkml:definitions>
  <inkml:trace contextRef="#ctx0" brushRef="#br0">409 35 5097,'-89'-16'3557,"68"11"-3309,0 0-1,-1 2 0,0 0 1,1 1-1,-1 1 0,0 2 1,-30 3-1,46-2-284,0 0-1,0 0 1,0 0 0,1 1 0,0 0-1,-1 0 1,1 1 0,0-1 0,0 1-1,1 0 1,-1 1 0,1-1 0,0 1-1,0 0 1,0 0 0,1 0 0,0 0-1,0 0 1,0 1 0,1 0-1,0-1 1,0 1 0,-2 8 0,0 4-268,0 0 1,1 0 0,1 0-1,1 0 1,0 1 0,4 32-1,-1-34 74,1 0 0,0-1 0,1 1 0,1-1 0,12 27 0,-16-39 285,1 0-1,0 0 0,0 0 0,0 0 0,1 0 0,-1-1 1,1 1-1,0-1 0,0 0 0,0 0 0,0 0 0,1 0 1,-1-1-1,1 1 0,0-1 0,-1 0 0,1 0 0,0 0 1,0-1-1,0 1 0,1-1 0,-1 0 0,0 0 0,1 0 1,-1-1-1,0 1 0,8-2 0,-1-1 101,-1 0 0,1-1-1,-1 0 1,0-1 0,1 0 0,-2-1 0,1 0-1,-1-1 1,1 0 0,-1 0 0,-1-1-1,0 0 1,0 0 0,11-13 0,-11 10-42,1 0 0,-1-1 0,-1 0 0,0 0 0,-1-1-1,0 0 1,0 0 0,-1 0 0,-1-1 0,0 0 0,3-20 0,-7 17-269,0 1 1,-1-1-1,0 1 1,-2 0-1,0 0 0,0 0 1,-1 0-1,-8-17 0,2-1-360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0.225"/>
    </inkml:context>
    <inkml:brush xml:id="br0">
      <inkml:brushProperty name="width" value="0.05" units="cm"/>
      <inkml:brushProperty name="height" value="0.05" units="cm"/>
    </inkml:brush>
  </inkml:definitions>
  <inkml:trace contextRef="#ctx0" brushRef="#br0">6 126 18220,'25'103'-2142,"-20"-88"411,2 14-1852,0 162 2338,-8-92 1812,1-99-543,0 0-1,0 0 0,0 0 1,0 0-1,0 0 0,0-1 1,-1 1-1,1 0 0,0 0 1,0 0-1,0 0 0,0 0 1,0 0-1,0 0 1,0 0-1,0 0 0,0 0 1,0 0-1,-1 0 0,1 0 1,0 0-1,0 0 0,0 0 1,0 1-1,0-1 0,0 0 1,0 0-1,0 0 1,0 0-1,0 0 0,0 0 1,0 0-1,-1 0 0,1 0 1,0 0-1,0 0 0,0 0 1,0 0-1,0 0 0,0 0 1,0 1-1,0-1 1,0 0-1,0 0 0,0 0 1,0 0-1,0 0 0,0 0 1,0 0-1,0 0 0,0 0 1,0 0-1,0 0 0,0 1 1,0-1-1,0 0 1,0 0-1,0 0 0,0 0 1,0 0-1,0 0 0,0 0 1,0 0-1,0 0 0,0 0 1,0 0-1,0 1 0,-4-11 431,-4-18-323,-22-270-1986,28 265 1530,1 10-160,0 0-1,2 0 0,4-34 0,9-14-184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0.684"/>
    </inkml:context>
    <inkml:brush xml:id="br0">
      <inkml:brushProperty name="width" value="0.05" units="cm"/>
      <inkml:brushProperty name="height" value="0.05" units="cm"/>
    </inkml:brush>
  </inkml:definitions>
  <inkml:trace contextRef="#ctx0" brushRef="#br0">0 0 7546,'11'17'459,"-2"-1"0,0 1 0,0 1 0,-2-1 0,6 21 0,21 96 299,-26-97-552,17 119 113,-17-95-303,17 63-1,-1-24-587,-24-100 532,0 1 0,1 0 0,-1-1 0,0 1 1,0 0-1,0 0 0,1-1 0,-1 1 0,0-1 0,1 1 0,-1 0 0,1-1 0,-1 1 0,1-1 0,-1 1 0,1-1 0,-1 1 0,1-1 0,-1 1 0,1-1 0,-1 1 0,1-1 0,0 0 0,-1 1 0,1-1 0,0 0 0,-1 0 0,1 1 0,0-1 0,0 0 0,-1 0 0,1 0 0,0 0 0,0 0 1,-1 0-1,1 0 0,0 0 0,-1 0 0,1-1 0,0 1 0,-1 0 0,1 0 0,0-1 0,0 1 0,-1 0 0,1-1 0,-1 1 0,1 0 0,0-1 0,-1 1 0,1-1 0,0 0 0,4-4-353,1 0-1,-1-1 0,-1 1 1,6-9-1,63-94-1648,-10-10 4207,-61 115-2022,-1-1 0,1 1 0,-1-1 0,0 1 0,0-1 0,0-7 0,-1 10-122,0 1-1,0-1 0,0 0 1,0 1-1,0-1 0,0 0 0,-1 1 1,1-1-1,0 0 0,0 1 1,-1-1-1,1 0 0,-1 1 0,1-1 1,0 1-1,-1-1 0,1 1 1,-1-1-1,1 1 0,-1-1 0,1 1 1,-1 0-1,0-1 0,1 1 1,-1 0-1,1-1 0,-1 1 0,0 0 1,1 0-1,-1 0 0,0-1 1,1 1-1,-1 0 0,0 0 0,1 0 1,-1 0-1,0 0 0,1 0 1,-1 0-1,0 1 0,1-1 1,-1 0-1,0 0 0,1 0 0,-1 1 1,-1 0-1,-32 7 123,-1 2 0,2 1 1,-1 2-1,-57 31 0,83-39-147,1-1 0,-1 2 1,1-1-1,0 1 0,0 0 0,-8 10 0,14-15 1,-1 0-1,1 0 0,1 0 0,-1 1 0,0-1 1,0 0-1,0 1 0,1-1 0,-1 1 0,1-1 1,-1 1-1,1-1 0,-1 1 0,1-1 0,0 1 1,0-1-1,0 1 0,0 0 0,0-1 1,0 1-1,0-1 0,1 1 0,-1-1 0,0 1 1,1-1-1,-1 1 0,1-1 0,0 1 0,-1-1 1,1 0-1,0 1 0,0-1 0,0 0 0,0 0 1,0 1-1,0-1 0,0 0 0,1 0 0,-1 0 1,0 0-1,1-1 0,-1 1 0,0 0 0,2 0 1,12 7 70,0-1 0,0-1 0,0 0 0,1-1 0,0 0 0,31 3 0,1-2 251,51-1 0,-90-5-482,0 0-1,0 0 1,0-1-1,0 0 1,0 0-1,0-1 0,-1-1 1,1 1-1,0-1 1,-1-1-1,0 1 1,11-8-1,-4-4-488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1.008"/>
    </inkml:context>
    <inkml:brush xml:id="br0">
      <inkml:brushProperty name="width" value="0.05" units="cm"/>
      <inkml:brushProperty name="height" value="0.05" units="cm"/>
    </inkml:brush>
  </inkml:definitions>
  <inkml:trace contextRef="#ctx0" brushRef="#br0">0 0 21061,'21'13'152,"-3"-1"5569,2 2-14795,6-3 3105,-8-5 991,12-1 3202,-1-5 816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4.963"/>
    </inkml:context>
    <inkml:brush xml:id="br0">
      <inkml:brushProperty name="width" value="0.05" units="cm"/>
      <inkml:brushProperty name="height" value="0.05" units="cm"/>
    </inkml:brush>
  </inkml:definitions>
  <inkml:trace contextRef="#ctx0" brushRef="#br0">0 0 11018,'15'27'-39,"-2"0"0,-1 1-1,-1 0 1,-1 1-1,5 30 1,-10-40 254,10 49 204,11 107-1,-18-105-1512,23 97 0,-28-160-1392,-1-10 1575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1.362"/>
    </inkml:context>
    <inkml:brush xml:id="br0">
      <inkml:brushProperty name="width" value="0.05" units="cm"/>
      <inkml:brushProperty name="height" value="0.05" units="cm"/>
    </inkml:brush>
  </inkml:definitions>
  <inkml:trace contextRef="#ctx0" brushRef="#br0">4 2 10962,'-4'-2'600,"7"4"321,0 2-473,10 9-272,8 8-56,-2 9-120,-1 6-32,-2 8-152,-1 1-128,0-1-272,1 1-129,-4-12-407,-3-7-472,4-19 944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1.763"/>
    </inkml:context>
    <inkml:brush xml:id="br0">
      <inkml:brushProperty name="width" value="0.05" units="cm"/>
      <inkml:brushProperty name="height" value="0.05" units="cm"/>
    </inkml:brush>
  </inkml:definitions>
  <inkml:trace contextRef="#ctx0" brushRef="#br0">26 99 11010,'0'90'-50,"12"98"-1,-6-115 118,-10-60 108,-3-18 41,-5-23 22,6-4-606,2-1-1,1 0 0,1-39 1,-1-26-617,3 97 980,-1-15-61,0-1 0,0 0 0,2 1 0,3-22 0,-3 35 90,-1-1-1,1 1 1,0-1-1,1 1 0,-1-1 1,1 1-1,-1 0 0,1 0 1,0 0-1,0 0 1,4-4-1,-5 6 18,1-1 0,0 1 0,0 0 0,0-1 0,0 1 0,0 0 0,0 0 0,1 0 0,-1 1 0,0-1 0,0 0 0,1 1 0,-1 0 1,0-1-1,1 1 0,-1 0 0,0 0 0,1 0 0,2 1 0,-1 0 20,1 0 1,-1 0-1,0 1 1,0-1-1,0 1 1,0 0-1,0 1 0,0-1 1,0 1-1,0-1 1,-1 1-1,0 0 1,1 0-1,-1 1 1,5 6-1,1 3-39,0 0 0,-1 0 0,7 18 0,1 9-92,-1 0-1,-2 1 1,-2 0 0,8 68 0,-18-104-44,2 27-93,-3-31 134,1 0 0,-1 0 0,0 0 1,0 0-1,0 0 0,0 0 0,0 0 1,0 0-1,-1 0 0,1 0 0,0 0 0,-1 0 1,1 0-1,0 0 0,-1 0 0,1-1 1,-1 1-1,1 0 0,-1 0 0,0 0 0,1 0 1,-2 0-1,-8-1-1225,-3-15 479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2.106"/>
    </inkml:context>
    <inkml:brush xml:id="br0">
      <inkml:brushProperty name="width" value="0.05" units="cm"/>
      <inkml:brushProperty name="height" value="0.05" units="cm"/>
    </inkml:brush>
  </inkml:definitions>
  <inkml:trace contextRef="#ctx0" brushRef="#br0">10 6 11210,'-5'-4'416,"1"3"-119,5 2-81,8 8-200,4 5-56,5 0-385,4 1-351,10 3-1656,5-2 1392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2.526"/>
    </inkml:context>
    <inkml:brush xml:id="br0">
      <inkml:brushProperty name="width" value="0.05" units="cm"/>
      <inkml:brushProperty name="height" value="0.05" units="cm"/>
    </inkml:brush>
  </inkml:definitions>
  <inkml:trace contextRef="#ctx0" brushRef="#br0">146 239 9810,'-8'58'216,"2"0"-1,4 100 1,2-47-400,-15 282-472,12-364 751,-1-19 72,-3-19 65,-16-59-110,3 0 0,3-1-1,2-1 1,4-1-1,3 0 1,3 0-1,3 0 1,10-104-1,-4 147-214,1 0 1,1 0-1,2 1 0,11-29 1,-15 45 20,1 1 0,0 0 0,0 0 0,0 1 1,2 0-1,-1 0 0,1 0 0,0 1 1,1 0-1,0 0 0,0 1 0,1 0 1,13-9-1,-17 14 63,-1 0 1,1 0-1,0 0 0,0 0 1,0 1-1,0 0 1,0 0-1,0 0 0,0 1 1,0 0-1,0 0 1,0 0-1,0 0 0,10 3 1,-7-1 8,-1 0 0,1 1 0,-1 0 0,0 1 0,0-1 0,0 1 0,-1 1 0,1-1-1,6 8 1,-4-4 58,-1 0-1,0 1 0,0 0 0,-1 0 0,0 1 0,-1 0 0,0 0 1,-1 0-1,0 1 0,0 0 0,-1 0 0,-1 0 0,3 14 1,-5-17 10,-1-1 0,0 1 1,0-1-1,-1 1 0,0-1 1,0 0-1,-1 1 1,0-1-1,-1 0 0,1 0 1,-1 0-1,0 0 0,-1 0 1,0-1-1,0 0 1,0 0-1,-1 0 0,-5 6 1,1-3-129,0 0 0,-1 0 0,0-1 0,0-1 0,0 1 0,-1-1-1,-1-1 1,1 0 0,-21 7 0,26-11-134,1-1-1,-1 0 0,1 0 1,-1 0-1,0-1 0,0 1 0,1-1 1,-1-1-1,0 1 0,-6-2 1,-18-12-561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3.205"/>
    </inkml:context>
    <inkml:brush xml:id="br0">
      <inkml:brushProperty name="width" value="0.05" units="cm"/>
      <inkml:brushProperty name="height" value="0.05" units="cm"/>
    </inkml:brush>
  </inkml:definitions>
  <inkml:trace contextRef="#ctx0" brushRef="#br0">0 147 12603,'25'63'-24,"-2"2"0,-3 0 1,13 85-1,-26-109 2,-4-17 44,1-1 0,0 0 1,2 0-1,1 0 0,1 0 0,11 22 0,-2-24 172,-7-21-53,-2-16-44,-4-3-112,0 0 0,-2 0 0,0 0 0,-2-38 0,-15-80-74,-1-20 17,16 139 74,0 1-1,1-1 1,1 1-1,1-1 1,1 1 0,10-32-1,-12 44-22,0 0 1,0 1-1,1-1 0,-1 0 1,1 1-1,0-1 0,0 1 1,1 0-1,-1 0 0,1 0 1,0 0-1,0 1 0,0 0 1,0 0-1,1 0 0,-1 0 1,1 0-1,0 1 0,0 0 1,0 0-1,6-1 0,1 1-81,0 0-1,0 1 0,0 1 1,0 0-1,0 0 0,0 1 1,0 1-1,15 3 0,34 10-109,-42-9 450,0-2-1,0 0 0,22 2 1,-51-5-229,-1 2 1,1-1 0,-1 1 0,1 1 0,0 0 0,1 0-1,-1 1 1,1 0 0,-1 1 0,2 0 0,-1 0-1,1 1 1,0 0 0,-14 16 0,14-14-26,1 1 1,-1 0-1,2 1 1,-1 0-1,2 0 1,-1 0-1,2 1 1,-1-1-1,1 1 1,1 0-1,1 1 0,-3 18 1,4-18-16,1 1 0,0-1 0,1 0 0,1 0 1,0 0-1,1 0 0,7 22 0,-9-32 35,0 1 0,1-1-1,-1 1 1,1-1 0,0 1 0,0-1 0,0 0-1,1 0 1,-1 0 0,1 0 0,-1 0 0,1 0-1,0-1 1,0 1 0,0-1 0,1 0-1,-1 0 1,0 0 0,1-1 0,-1 1 0,1-1-1,0 0 1,0 1 0,-1-2 0,1 1 0,0 0-1,0-1 1,0 0 0,0 0 0,6-1 0,-2 0 13,0-1 1,0 0 0,-1 0 0,1-1 0,-1 0 0,1 0 0,-1-1-1,0 0 1,-1 0 0,1 0 0,-1-1 0,1 0 0,-1-1 0,-1 1-1,1-1 1,-1 0 0,0-1 0,5-9 0,-5 9 34,0-2 1,-1 1 0,0 0-1,-1-1 1,0 0-1,0 0 1,-1 0-1,0 0 1,-1 0-1,0 0 1,0-1 0,-1 1-1,0 0 1,0 0-1,-4-16 1,-36-101 59,5 17-972,21 56-1290,16 49 1391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3.824"/>
    </inkml:context>
    <inkml:brush xml:id="br0">
      <inkml:brushProperty name="width" value="0.05" units="cm"/>
      <inkml:brushProperty name="height" value="0.05" units="cm"/>
    </inkml:brush>
  </inkml:definitions>
  <inkml:trace contextRef="#ctx0" brushRef="#br0">402 69 10994,'-3'-4'14,"1"1"1,-1 0-1,0-1 0,0 1 0,0 1 0,0-1 0,0 0 0,-1 1 0,1-1 0,-1 1 0,0 0 0,0 0 0,-6-2 1,4 3-37,0 0 0,0 1 0,-1 0 0,1-1 0,0 2 0,0-1 0,0 1 0,-12 3 0,0 1 75,0 1 1,0 1-1,1 1 0,0 0 0,0 2 0,1 0 0,0 0 0,1 1 0,0 1 0,1 1 1,0 0-1,1 1 0,1 0 0,0 1 0,1 1 0,-14 24 0,23-36-86,0-1-1,0 1 1,0 0-1,1 0 1,-1 1 0,1-1-1,0 0 1,1 0-1,-1 1 1,1-1-1,0 0 1,0 1-1,0-1 1,0 0 0,1 1-1,0-1 1,2 8-1,-2-9-8,1 0-1,-1 0 1,1 0 0,0 0-1,0-1 1,0 1-1,0-1 1,1 1-1,-1-1 1,1 0 0,-1 1-1,1-1 1,0-1-1,0 1 1,0 0-1,0-1 1,0 1-1,0-1 1,0 0 0,1 0-1,-1 0 1,0-1-1,4 1 1,7 0 102,-1 0-1,1-1 1,-1-1 0,0 0 0,0-1 0,1 0-1,-1-1 1,0-1 0,-1 0 0,1-1 0,-1 0-1,0 0 1,0-2 0,16-10 0,-15 8 15,-1 0 0,0-1 1,0 0-1,-1-1 0,-1 0 1,0 0-1,0-1 1,-1-1-1,-1 1 0,0-1 1,-1-1-1,9-20 0,18-100-111,-34 133 27,0 0-1,0 0 1,0 1-1,1-1 1,-1 0-1,0 0 1,0 0-1,0 1 1,1-1-1,-1 0 1,0 0-1,1 1 1,-1-1-1,1 0 1,-1 0-1,1 1 1,-1-1-1,1 1 1,-1-1-1,2 0 1,5 11-128,4 32-15,-10-39 140,43 242-1627,-11 1-1,1 251 1,-35-313 1612,-1-156 184,-1 0-1,-1-1 1,-1 1-1,-14 39 1,18-62-77,-1 0 0,0 0 0,-1 0 0,1 0 0,-1 0 1,0 0-1,0-1 0,0 0 0,-1 1 0,1-1 0,-1-1 0,0 1 0,0 0 1,-1-1-1,1 0 0,-1 0 0,1 0 0,-1-1 0,0 1 0,0-1 0,0 0 0,-1-1 1,-8 3-1,5-4-35,0 1 1,-1-1 0,1-1-1,0 0 1,0 0 0,0-1-1,1 0 1,-1 0 0,0-1-1,1 0 1,-1-1 0,1 0-1,-13-8 1,1-1-51,2-2 0,0 1 0,0-2-1,2-1 1,0 0 0,1 0 0,0-2 0,2 0 0,-14-26 0,5 6-144,3-2-1,1-1 1,-24-83 0,32 83-295,2 0 0,2-1 0,1 0 0,2-48 1,5-56-474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4.313"/>
    </inkml:context>
    <inkml:brush xml:id="br0">
      <inkml:brushProperty name="width" value="0.05" units="cm"/>
      <inkml:brushProperty name="height" value="0.05" units="cm"/>
    </inkml:brush>
  </inkml:definitions>
  <inkml:trace contextRef="#ctx0" brushRef="#br0">1 64 4345,'12'5'221,"0"0"-1,0 1 1,0 0-1,-1 1 1,0 1 0,0-1-1,-1 2 1,0 0 0,0 0-1,-1 0 1,-1 1 0,13 18-1,4 11-104,-1 2-1,22 53 1,-17-32 176,-22-49-205,4 11 328,28 40 0,-37-59-328,1-1 0,0 0 0,1 0 0,-1 0 1,1-1-1,0 1 0,-1-1 0,2 0 1,-1 0-1,0 0 0,0 0 0,1-1 1,0 0-1,-1 0 0,1 0 0,6 1 1,-8-3-66,-1 0 1,1 0 0,-1 0 0,1 0 0,-1-1 0,1 1 0,-1-1 0,1 0-1,-1 1 1,0-1 0,1 0 0,-1-1 0,0 1 0,0 0 0,0-1 0,0 1-1,0-1 1,0 1 0,0-1 0,0 0 0,-1 0 0,1 0 0,-1 0 0,1 0-1,-1 0 1,0-1 0,0 1 0,1-3 0,4-9-15,-1 1 0,-1-1-1,5-23 1,-7 28-10,3-10-54,0 1 0,2 0 1,0 0-1,15-25 0,44-65-294,-50 84 264,-3 4 51,1 0 1,1 0-1,1 2 0,1 0 0,0 0 1,37-27-1,-52 44 37,-1 1 0,1-1 0,-1 0 0,1 0 0,-1 0-1,0 0 1,0-1 0,1 1 0,-1 0 0,0-1 0,0 1 0,0 0 0,-1-1 0,1 1-1,0-1 1,0 1 0,-1-1 0,1 0 0,-1 1 0,1-1 0,-1-2 0,0 4 0,0-1 1,0 1 0,-1 0 0,1-1-1,0 1 1,0-1 0,-1 1 0,1-1 0,0 1-1,-1 0 1,1-1 0,0 1 0,-1-1-1,1 1 1,-1 0 0,1 0 0,0-1-1,-1 1 1,1 0 0,-1 0 0,1-1-1,-1 1 1,1 0 0,-2 0 0,-24 0 102,16 3-72,-1 1 0,0-1-1,1 2 1,-1-1 0,1 1 0,1 1 0,-1 0-1,1 0 1,0 1 0,0 0 0,1 1-1,0 0 1,0 0 0,1 1 0,0-1-1,0 2 1,-8 14 0,4-3-37,1 0 1,0 0-1,1 1 0,2 0 0,0 0 1,1 1-1,-4 38 0,9-54-6,1 0 1,-1 0-1,1 0 0,1 0 0,-1 1 0,1-1 0,1 0 0,-1 0 0,1 0 0,0 0 0,1-1 1,0 1-1,0-1 0,0 1 0,1-1 0,0 0 0,0 0 0,0-1 0,7 8 0,-3-7-28,-1 0 1,1 0-1,-1-1 0,1 0 0,1-1 0,-1 1 0,1-2 1,0 1-1,0-1 0,0-1 0,0 1 0,0-2 0,0 1 1,13 0-1,3-2-550,50-3 1,-21-6 151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4.698"/>
    </inkml:context>
    <inkml:brush xml:id="br0">
      <inkml:brushProperty name="width" value="0.05" units="cm"/>
      <inkml:brushProperty name="height" value="0.05" units="cm"/>
    </inkml:brush>
  </inkml:definitions>
  <inkml:trace contextRef="#ctx0" brushRef="#br0">371 0 8002,'-39'16'291,"0"1"1,1 1 0,-53 35-1,19-10 779,62-38-958,0 1 1,0 0-1,1 1 0,0 0 0,0 1 1,-8 8-1,15-14-122,0 1 0,0-1 0,0 0 0,1 1 0,-1 0 0,1-1 0,0 1 0,0 0 0,0 0 1,0 0-1,1-1 0,-1 1 0,1 0 0,-1 0 0,1 0 0,0 0 0,0 0 0,0 0 0,1 0 0,-1 0 0,1 0 0,0 0 0,-1 0 0,1-1 0,0 1 0,1 0 0,-1 0 1,3 3-1,5 8-205,2-1 0,-1 0 1,2 0-1,0-1 0,0-1 1,1 0-1,23 15 1,-14-10 156,33 31 0,-46-38 134,-1 1-1,0-1 1,-1 1 0,0 1-1,-1-1 1,8 17 0,-13-25-81,0 0 0,1 1 0,-2-1 1,1 1-1,0-1 0,0 1 0,-1-1 1,1 1-1,-1 0 0,0-1 0,0 1 1,0-1-1,0 1 0,0 0 0,-1-1 1,1 1-1,-1-1 0,0 1 0,1-1 0,-1 1 1,0-1-1,-1 1 0,1-1 0,0 0 1,-1 1-1,1-1 0,-1 0 0,0 0 1,1 0-1,-1-1 0,0 1 0,0 0 1,0-1-1,-1 1 0,1-1 0,-4 2 1,-11 3-658,2-10 221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5.073"/>
    </inkml:context>
    <inkml:brush xml:id="br0">
      <inkml:brushProperty name="width" value="0.05" units="cm"/>
      <inkml:brushProperty name="height" value="0.05" units="cm"/>
    </inkml:brush>
  </inkml:definitions>
  <inkml:trace contextRef="#ctx0" brushRef="#br0">457 0 11034,'-217'142'-351,"147"-92"626,47-34-197,-48 36 255,63-46-299,0 1 1,1 0-1,0 0 0,0 1 1,1 0-1,-7 10 0,12-17-48,0 1-1,0 0 1,0 0-1,0 0 0,0 0 1,1-1-1,-1 1 1,1 0-1,-1 0 1,1 0-1,0 0 1,-1 0-1,1 0 1,0 1-1,0-1 1,1 0-1,-1 0 0,0 0 1,1 0-1,-1 0 1,1 0-1,-1-1 1,1 1-1,0 0 1,0 0-1,0 0 1,0 0-1,0-1 0,0 1 1,1-1-1,-1 1 1,4 2-1,3 2-112,1 0-1,-1 0 0,2-1 1,-1-1-1,15 6 1,5 3-16,-13-5 132,-10-6 102,0 1 0,0-1 1,0 2-1,-1-1 0,1 0 1,-1 1-1,0 0 0,0 0 1,0 1-1,6 6 0,-11-10-57,0 0-1,0 0 0,1 0 0,-1 0 0,0 0 1,0 0-1,0 0 0,0 0 0,0 0 1,0 0-1,0 0 0,0 0 0,-1 0 0,1 0 1,0 0-1,0-1 0,-1 1 0,1 0 0,-1 0 1,1 0-1,-1 0 0,1 0 0,-1-1 0,1 1 1,-1 0-1,0 0 0,0-1 0,1 1 1,-1-1-1,0 1 0,0-1 0,-1 2 0,-29 14 229,21-13-610,1-1-1,-1 0 0,0-1 1,0 0-1,0 0 1,1-1-1,-1 0 1,0-1-1,0 0 1,0-1-1,-11-3 1,-15-5-936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5.445"/>
    </inkml:context>
    <inkml:brush xml:id="br0">
      <inkml:brushProperty name="width" value="0.05" units="cm"/>
      <inkml:brushProperty name="height" value="0.05" units="cm"/>
    </inkml:brush>
  </inkml:definitions>
  <inkml:trace contextRef="#ctx0" brushRef="#br0">0 142 10850,'157'0'248,"-115"-16"216,2 1-159,0-2-145,-7-3-200,3 0-168,-2-4-601,5 4-639,-8 10 768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5.309"/>
    </inkml:context>
    <inkml:brush xml:id="br0">
      <inkml:brushProperty name="width" value="0.05" units="cm"/>
      <inkml:brushProperty name="height" value="0.05" units="cm"/>
    </inkml:brush>
  </inkml:definitions>
  <inkml:trace contextRef="#ctx0" brushRef="#br0">0 32 12323,'21'18'56,"2"-6"-512,7 14-249,4-1 273,4-10 96,3-1 240,0-16 136,1-10-24,-1-7-56,-5-3-144,1-2-160,-3 1-656,-4 1-552,2 4 823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5.909"/>
    </inkml:context>
    <inkml:brush xml:id="br0">
      <inkml:brushProperty name="width" value="0.05" units="cm"/>
      <inkml:brushProperty name="height" value="0.05" units="cm"/>
    </inkml:brush>
  </inkml:definitions>
  <inkml:trace contextRef="#ctx0" brushRef="#br0">599 200 11114,'1'-6'2,"-1"0"-1,0 0 0,0 0 0,-1 0 1,1 0-1,-1 0 0,-1 0 1,1 0-1,-1 1 0,0-1 0,0 0 1,-1 1-1,0-1 0,0 1 0,0 0 1,0 0-1,-1 0 0,0 0 0,0 1 1,0 0-1,0 0 0,-1 0 1,0 0-1,-9-5 0,0 0 53,0 1-1,0 1 1,-1 0 0,0 1-1,-1 0 1,1 1 0,-1 1-1,-19-2 1,17 3-46,1 1 0,-1 1 1,0 1-1,0 1 0,1 0 0,-1 1 0,0 1 0,-31 9 0,39-8-12,0 0-1,1 1 1,-1 0-1,1 0 0,0 1 1,0 0-1,0 1 1,1 0-1,0 0 1,1 1-1,0 0 0,0 0 1,0 1-1,1 0 1,-9 17-1,7-11-59,1 0 0,1 1 0,1 0 0,0 0 1,1 0-1,1 0 0,0 1 0,1-1 0,1 1 0,0 0 0,2-1 0,0 1 0,3 18 0,-3-31 67,0 0 0,1-1-1,-1 1 1,0 0-1,1-1 1,0 1 0,0-1-1,0 0 1,0 0-1,1 0 1,-1 0 0,1 0-1,0 0 1,0-1 0,0 1-1,0-1 1,0 0-1,1 0 1,-1 0 0,0 0-1,1-1 1,0 1 0,-1-1-1,1 0 1,0 0-1,0 0 1,-1 0 0,1-1-1,0 0 1,0 0-1,5 0 1,1-1 21,0 0 0,0 0 0,0-1 0,-1-1 0,1 0 0,-1 0-1,0 0 1,0-1 0,0-1 0,0 0 0,10-7 0,-6 2-36,-1-1 0,0 0 0,0-1 0,-1-1 0,15-22 0,38-72-223,-47 76 155,-14 26 66,-1 0 0,1 0-1,1 1 1,-1-1 0,6-5-1,-9 10 15,1-1-1,-1 1 1,1 0 0,-1-1-1,1 1 1,-1 0-1,1-1 1,-1 1-1,1 0 1,0 0 0,-1-1-1,1 1 1,-1 0-1,1 0 1,-1 0 0,1 0-1,0 0 1,-1 0-1,1 0 1,-1 0 0,2 0-1,-1 1 3,0-1 0,0 1 0,0 0 0,-1-1 0,1 1 0,0 0 0,0-1 0,0 1 0,-1 0 0,1 0 0,-1 0 0,1 0 0,0 0 0,-1 0 0,0 0 0,1 1 0,6 19 24,-1 1 0,-1-1-1,-1 1 1,-1 0 0,0 33 0,4 24-225,-7-78 197,19 100-1035,-17-89 576,2-1 0,0 0 1,0 0-1,1 0 1,0 0-1,11 15 0,2-9-656,1-17 566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6.268"/>
    </inkml:context>
    <inkml:brush xml:id="br0">
      <inkml:brushProperty name="width" value="0.05" units="cm"/>
      <inkml:brushProperty name="height" value="0.05" units="cm"/>
    </inkml:brush>
  </inkml:definitions>
  <inkml:trace contextRef="#ctx0" brushRef="#br0">0 1 10826,'15'25'344,"-7"5"-16,1 11-320,-1 10 16,4 12 40,6 9 16,-4 23 25,1 11-25,-1 2-48,-2-8-24,7-25-152,-1-17-113,0-22-319,0-12-488,-1-18 624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6.626"/>
    </inkml:context>
    <inkml:brush xml:id="br0">
      <inkml:brushProperty name="width" value="0.05" units="cm"/>
      <inkml:brushProperty name="height" value="0.05" units="cm"/>
    </inkml:brush>
  </inkml:definitions>
  <inkml:trace contextRef="#ctx0" brushRef="#br0">1 0 9250,'0'14'504,"0"22"504,4 17-1000,1 25 48,3 0 40,3 5 88,3 3 88,1 15 48,0 9-23,-4-4-73,0-10-88,-1-32-104,-3-15-104,1-23-392,3-8-433,0-11 465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6.997"/>
    </inkml:context>
    <inkml:brush xml:id="br0">
      <inkml:brushProperty name="width" value="0.05" units="cm"/>
      <inkml:brushProperty name="height" value="0.05" units="cm"/>
    </inkml:brush>
  </inkml:definitions>
  <inkml:trace contextRef="#ctx0" brushRef="#br0">315 147 8058,'-13'5'397,"4"-2"-156,-1 0 0,0 0-1,0-1 1,0 0 0,-13 0-1,16-2-125,0 0-1,0 1 0,-1 0 1,1 1-1,0-1 0,0 1 1,0 1-1,0-1 0,0 1 1,1 0-1,-1 1 0,1-1 0,-7 7 1,3 0-71,1 0 0,0 1 0,1 0 1,0 0-1,1 1 0,0 0 0,-5 13 0,-1 7-141,-16 52-1,25-71-38,1 0-1,0 1 0,1-1 0,1 1 0,0-1 0,0 15 0,1-26 110,1 1 0,-1 0 0,0-1 0,1 1 0,-1-1-1,1 1 1,0 0 0,-1-1 0,1 0 0,1 1 0,-1-1 0,0 0 0,1 1 0,-1-1 0,1 0-1,-1 0 1,1 0 0,0 0 0,0 0 0,0-1 0,0 1 0,0-1 0,0 1 0,1-1 0,-1 0 0,0 1-1,1-1 1,-1-1 0,1 1 0,-1 0 0,1 0 0,-1-1 0,1 0 0,0 1 0,-1-1 0,1 0 0,0 0-1,2-1 1,2 1 49,0-1 0,0 0 0,0 0 0,-1 0-1,1-1 1,0 0 0,-1 0 0,0-1-1,1 0 1,-1 0 0,0 0 0,0-1 0,-1 0-1,10-8 1,-9 5 82,0 0 0,0 0 0,0 0 0,-1-1 0,0 0 0,-1 0 0,0-1 0,0 1 0,4-16 0,-1-6 251,-1 1-1,-2-1 1,-1 0-1,-2 0 1,-2-48-1,0 53-318,-1 1 0,0-1-1,-2 1 1,-1 0 0,-1 0-1,-11-31 1,5 38-520,12 16 411,0 1 1,-1-1 0,1 1-1,0-1 1,0 1-1,0 0 1,0-1 0,-1 1-1,1 0 1,0-1-1,0 1 1,-1-1-1,1 1 1,0 0 0,-1 0-1,1-1 1,0 1-1,-1 0 1,1 0-1,-1-1 1,1 1 0,0 0-1,-1 0 1,1 0-1,-1-1 1,1 1-1,-1 0 1,1 0 0,0 0-1,-1 0 1,1 0-1,-1 0 1,1 0-1,-1 0 1,0 0 0,2 8-782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7.402"/>
    </inkml:context>
    <inkml:brush xml:id="br0">
      <inkml:brushProperty name="width" value="0.05" units="cm"/>
      <inkml:brushProperty name="height" value="0.05" units="cm"/>
    </inkml:brush>
  </inkml:definitions>
  <inkml:trace contextRef="#ctx0" brushRef="#br0">445 12 9050,'-16'-3'192,"1"0"0,-1 0 0,0 2 0,0 0 1,0 1-1,0 0 0,0 2 0,0-1 0,1 2 0,-1 0 0,-25 9 1,30-7-150,0 0 1,0 0 0,0 1-1,0 0 1,1 1 0,0 0-1,1 0 1,-1 1 0,2 1-1,-1 0 1,1 0 0,0 0 0,1 1-1,0 0 1,-9 18 0,1 4-27,1 1 1,-13 51 0,22-66-47,1-1-1,1 0 1,1 1 0,1-1-1,0 1 1,3 35 0,-1-48-18,0-1 0,0 1 0,0-1 0,1 0 1,0 1-1,-1-1 0,2 0 0,-1 0 0,0 0 1,1 0-1,0-1 0,-1 1 0,1-1 0,1 1 1,-1-1-1,1 0 0,-1 0 0,1-1 1,0 1-1,0-1 0,0 0 0,0 0 0,0 0 1,0 0-1,1-1 0,8 2 0,6 1-452,0-2 0,0 0 0,0-1 0,0-1-1,20-2 1,28-4-544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7.790"/>
    </inkml:context>
    <inkml:brush xml:id="br0">
      <inkml:brushProperty name="width" value="0.05" units="cm"/>
      <inkml:brushProperty name="height" value="0.05" units="cm"/>
    </inkml:brush>
  </inkml:definitions>
  <inkml:trace contextRef="#ctx0" brushRef="#br0">495 1 9898,'-23'0'76,"1"1"1,0 1-1,0 1 0,0 1 1,0 0-1,1 2 0,-26 10 0,31-8 11,0 0-1,0 1 0,1 0 1,0 2-1,0-1 0,1 2 1,1 0-1,0 1 0,-15 18 1,12-11-77,0 1 1,2 1-1,0 0 0,1 1 1,2 0-1,0 1 1,2 0-1,0 1 0,-9 50 1,17-74-37,1 1-1,0-1 1,-1 1 0,1 0 0,0-1 0,0 1-1,0-1 1,0 1 0,1 0 0,-1-1-1,0 1 1,1-1 0,-1 1 0,1-1 0,-1 1-1,1-1 1,0 1 0,1 1 0,-1-2 4,0 0 1,0-1 0,0 1-1,0-1 1,0 1-1,0-1 1,0 0 0,0 1-1,0-1 1,0 0-1,0 0 1,0 0 0,0 0-1,0 0 1,0 0-1,0 0 1,0 0 0,0 0-1,0 0 1,0 0-1,1-1 1,5-1-104,-1-1 0,1 0 0,-1 0 0,0-1 1,0 1-1,9-9 0,8-8-209,-2-2 0,0 0 0,-2-2 0,19-28 0,-16 21 357,47-50 1,-64 76 6,-1 1-1,1 0 1,0 0 0,-1 1 0,2-1 0,-1 1 0,0 0-1,1 0 1,-1 1 0,1 0 0,0 0 0,0 0 0,0 1 0,7-2-1,-8 3-6,0 0 0,-1 1-1,1-1 1,0 1 0,0 0-1,-1 0 1,1 0-1,0 1 1,-1 0 0,1 0-1,-1 0 1,0 0 0,0 1-1,0-1 1,0 1-1,0 0 1,-1 0 0,6 6-1,2 5 21,0 1-1,-2 0 1,1 0-1,-2 1 1,0 0-1,6 18 1,-6-14-24,0 0 1,2-1-1,1 0 0,16 22 1,-23-36-40,0 0 1,0-1 0,0 0-1,1 0 1,-1 0-1,1-1 1,0 0-1,0 0 1,0 0 0,1 0-1,-1-1 1,0 0-1,1 0 1,0 0-1,0-1 1,-1 1 0,1-2-1,0 1 1,0-1-1,6 0 1,-6 0-209,1 0-1,-1-1 1,0 0 0,0-1-1,0 1 1,0-1-1,0 0 1,6-4 0,21-12-622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8.133"/>
    </inkml:context>
    <inkml:brush xml:id="br0">
      <inkml:brushProperty name="width" value="0.05" units="cm"/>
      <inkml:brushProperty name="height" value="0.05" units="cm"/>
    </inkml:brush>
  </inkml:definitions>
  <inkml:trace contextRef="#ctx0" brushRef="#br0">94 1 8770,'-1'-1'77,"-1"1"0,1 0 1,-1 0-1,1 0 0,-1 0 1,0 1-1,1-1 0,-1 0 1,1 1-1,0-1 0,-1 1 1,1-1-1,-1 1 0,1 0 1,0-1-1,-1 1 0,1 0 0,0 0 1,0 0-1,-1 0 0,1 0 1,0 0-1,0 1 0,0-1 1,1 0-1,-1 0 0,0 1 1,0-1-1,0 2 0,-3 5 44,1 0 0,0 0 0,0 0-1,-1 11 1,-10 59 396,3-1 1,-2 137-1,25 163-815,-3-191-1879,-8-173 626,-1-10 582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8.477"/>
    </inkml:context>
    <inkml:brush xml:id="br0">
      <inkml:brushProperty name="width" value="0.05" units="cm"/>
      <inkml:brushProperty name="height" value="0.05" units="cm"/>
    </inkml:brush>
  </inkml:definitions>
  <inkml:trace contextRef="#ctx0" brushRef="#br0">0 252 13419,'8'10'-2,"0"0"0,0 0 0,1-1 0,0 0 1,1-1-1,0 0 0,0-1 0,0 0 0,1 0 0,0-1 0,1 0 1,-1-1-1,1-1 0,0 0 0,1 0 0,-1-1 0,25 3 1,-7-5-23,0-1 1,0-1 0,0-1 0,-1-2 0,1 0-1,-1-3 1,0 0 0,-1-2 0,33-14-1,3-6-1180,0-3-1,100-69 0,-157 96 1023,49-37-1269,-54 40 1439,1 0 1,0-1 0,-1 1-1,0-1 1,0 1-1,0-1 1,0 0-1,0 0 1,0 0-1,-1 0 1,1 0-1,-1 0 1,0 0-1,0-1 1,0 1-1,0-7 1,-1 8 66,-1 0 1,0 0-1,0-1 0,0 1 1,0 0-1,0 0 0,-1 0 1,1 1-1,0-1 0,-1 0 1,0 0-1,1 1 0,-1-1 1,0 1-1,0 0 0,0-1 1,0 1-1,0 0 0,0 0 1,0 0-1,0 0 0,0 1 1,-1-1-1,-1 0 1,-9-3 130,-1 1 0,-22-4 0,24 6-130,-1 0 1,1 1 0,0 0-1,-1 1 1,1 0-1,0 1 1,0 1 0,-16 4-1,20-4-13,0 0-1,1 1 0,0-1 0,-1 2 1,1-1-1,0 1 0,1 0 1,0 0-1,-1 1 0,1-1 0,1 2 1,-1-1-1,-7 12 0,4 0 7,0 0-1,1 0 0,0 1 1,2 0-1,0 0 0,1 0 1,-2 23-1,4-16-53,0-1 0,2 0 0,1 1 0,1-1 1,6 32-1,-6-50-21,0 1 1,1-1-1,0 0 1,1 0-1,-1 0 1,1 0 0,1-1-1,-1 1 1,1-1-1,0 0 1,1 0-1,0 0 1,-1-1 0,8 7-1,-5-7-74,0 0 0,0 0-1,1-1 1,-1 0 0,1-1 0,0 0 0,0 0-1,0 0 1,1-1 0,-1 0 0,0-1 0,11 1-1,16-1-606,1 0 0,37-6 0,9-6 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8.802"/>
    </inkml:context>
    <inkml:brush xml:id="br0">
      <inkml:brushProperty name="width" value="0.05" units="cm"/>
      <inkml:brushProperty name="height" value="0.05" units="cm"/>
    </inkml:brush>
  </inkml:definitions>
  <inkml:trace contextRef="#ctx0" brushRef="#br0">330 623 7170,'0'-2'96,"0"1"0,0-1 0,0 0 1,0 1-1,-1-1 0,1 0 0,0 1 1,-1-1-1,1 1 0,-1-1 0,1 0 1,-1 1-1,0-1 0,0 1 0,0 0 1,0-1-1,0 1 0,0 0 0,0-1 1,0 1-1,0 0 0,-3-2 0,2 3-31,-1-1 0,1 1 0,-1 0 0,1-1 0,-1 1 0,1 0 0,-1 1 0,1-1 0,0 0 1,-1 1-1,1-1 0,-1 1 0,1 0 0,0 0 0,-5 2 0,-8 4-28,0 1 0,1 1 1,0 0-1,1 1 0,-1 0 1,2 1-1,0 0 1,0 1-1,1 1 0,0 0 1,-10 17-1,3-1-20,1-1 1,2 2-1,1 0 0,-17 54 0,29-76-59,-1-1 0,2 1-1,-1 1 1,1-1 0,0 0 0,1 0-1,-1 0 1,3 12 0,-2-17 10,1-1-1,-1 1 1,1-1 0,0 1 0,0-1 0,0 1 0,0-1-1,0 0 1,0 0 0,1 1 0,-1-1 0,1 0 0,0 0-1,0 0 1,-1-1 0,1 1 0,0 0 0,0-1 0,1 1-1,-1-1 1,0 0 0,0 1 0,1-1 0,-1 0 0,1-1-1,-1 1 1,1 0 0,-1-1 0,5 1 0,4 0-2,0-1-1,0 0 1,0-1 0,-1 0 0,1-1 0,-1 0 0,1-1 0,-1 0 0,1 0 0,13-8-1,-10 4-1,-1 0 0,0 0 0,0-2-1,0 1 1,-1-2 0,19-18-1,-18 11 58,0 1 0,-1-1-1,-1-1 1,-1 0 0,-1 0-1,0-1 1,6-21 0,35-141 252,-48 171-262,10-57 373,-3-1 0,0-134 0,1-18 665,-9 215-990,5-34 186,-6 39-231,0-1 0,0 0 0,0 0-1,1 1 1,-1-1 0,0 0 0,0 1 0,0-1 0,1 0-1,-1 0 1,0 1 0,1-1 0,-1 1 0,1-1 0,-1 0-1,1 1 1,-1-1 0,1 1 0,-1-1 0,1 1 0,-1-1-1,1 1 1,0-1 0,-1 1 0,1 0 0,0-1 0,-1 1-1,1 0 1,0 0 0,-1-1 0,1 1 0,0 0 0,0 0-1,-1 0 1,1 0 0,0 0 0,0 0 0,-1 0 0,1 0-1,0 0 1,0 1 0,-1-1 0,2 0 0,2 3 9,-1-1 0,0 1 1,0 0-1,0-1 0,0 1 0,0 1 1,0-1-1,-1 0 0,1 1 1,-1-1-1,0 1 0,2 4 0,19 52 50,-19-48-58,36 117-320,-5 1 0,-7 2-1,-5 1 1,10 250-1,-34-289-827,-9-13 362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9.798"/>
    </inkml:context>
    <inkml:brush xml:id="br0">
      <inkml:brushProperty name="width" value="0.05" units="cm"/>
      <inkml:brushProperty name="height" value="0.05" units="cm"/>
    </inkml:brush>
  </inkml:definitions>
  <inkml:trace contextRef="#ctx0" brushRef="#br0">0 1 10738,'175'1208'-326,"-156"-1042"139,74 527-1253,30 15-1362,-50-299 883,44 702 1977,-106 4 3935,27 493-3706,-28-1421-323,35 367-1542,-44-541 818,1 0-1,8 24 0,-5-31-40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6.015"/>
    </inkml:context>
    <inkml:brush xml:id="br0">
      <inkml:brushProperty name="width" value="0.05" units="cm"/>
      <inkml:brushProperty name="height" value="0.05" units="cm"/>
    </inkml:brush>
  </inkml:definitions>
  <inkml:trace contextRef="#ctx0" brushRef="#br0">401 182 7482,'16'-8'1039,"-15"7"-957,-6 0 101,-2 0 73,-46-6 579,37 3-802,0 1 0,0 1-1,0 1 1,-1 0 0,1 1 0,0 1 0,0 0-1,-1 1 1,-17 5 0,26-4-36,0-1 0,0 1 0,1 1 0,-1-1 0,1 1 0,0 1 0,0-1 0,0 1-1,0 1 1,1-1 0,0 1 0,0 0 0,1 0 0,-1 1 0,-4 8 0,2 0-7,0 1-1,1 0 1,1 0 0,0 0-1,2 1 1,-5 24-1,5-21 2,1 0 0,0-1 0,2 2 0,0-1 0,2 0 0,0 0 0,4 22 0,-4-36 15,0-1 1,1 0-1,-1 0 0,1 0 1,0 0-1,0-1 0,1 1 0,-1 0 1,1-1-1,0 0 0,0 1 0,1-1 1,-1 0-1,1-1 0,0 1 1,0-1-1,0 0 0,1 0 0,-1 0 1,1 0-1,-1-1 0,1 0 0,0 0 1,0 0-1,0 0 0,0-1 1,0 0-1,1 0 0,-1 0 0,0-1 1,0 0-1,7 0 0,-6 0-18,0 0 0,0 0-1,-1-1 1,1 0 0,0 0 0,-1 0-1,1-1 1,-1 0 0,1 0 0,-1 0-1,0-1 1,0 0 0,0 0-1,0 0 1,7-7 0,-7 5 26,0-1-1,0 1 1,-1-1 0,0 0 0,0-1-1,0 1 1,-1-1 0,0 0 0,0 0-1,3-13 1,-3 1 29,0 1 1,-1 0-1,-1-1 1,0 1-1,-2-1 0,0 1 1,-1-1-1,-8-32 1,2 27 164,6 23-67,1 6-2,4 42 15,0-8-145,16 59 0,-16-83-16,2-1-1,-1 1 0,2-1 1,0 0-1,1 0 1,0 0-1,11 13 1,-17-25-30,0-1 1,0 1 0,0 0-1,0-1 1,1 1 0,-1 0 0,1-1-1,-1 0 1,1 1 0,0-1-1,-1 0 1,1 0 0,0 0-1,0 0 1,0 0 0,0 0-1,0-1 1,0 1 0,0 0-1,0-1 1,0 0 0,0 0 0,0 1-1,0-1 1,4-1 0,-3 0-86,0 0 1,-1-1 0,1 1 0,-1-1 0,0 0 0,1 0 0,-1 0-1,0 0 1,0 0 0,0-1 0,0 1 0,-1 0 0,1-1 0,-1 1-1,1-1 1,-1 0 0,2-5 0,3-10-707,0-1 0,-1 0 0,0 0-1,-2 0 1,2-24 0,-4-100-672,-2 94 1498,-8-112 1042,2 42 2519,9 101-1550,5 27-682,8 32-223,-14-37-1065,35 115 405,-6 1 0,28 235-1,-57-347-497,0 2-168,0 0 0,0-1 0,1 1 0,5 15 0,-5-22-820,0-7 345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1.424"/>
    </inkml:context>
    <inkml:brush xml:id="br0">
      <inkml:brushProperty name="width" value="0.05" units="cm"/>
      <inkml:brushProperty name="height" value="0.05" units="cm"/>
    </inkml:brush>
  </inkml:definitions>
  <inkml:trace contextRef="#ctx0" brushRef="#br0">0 1016 10194,'34'-12'185,"1"2"1,0 1-1,0 2 0,1 1 0,56-2 1,-3 0-108,1034-68 440,6 70-609,-695 7 116,1705 28-50,-386 6 40,1-57 60,-597-25 182,1537-42 1777,-1426 57-1735,-576 13-244,1520-66-183,-2030 77 108,2700-192-715,-1707 33-68,-860 104 649,-257 48 147,-2-3 1,-1-2 0,73-37-1,-109 46 47,-1-1-1,-1 0 1,0-1 0,18-19-1,-27 25-9,-7 6-30,0 0 0,-1 0 0,1 1 0,0-1-1,0 0 1,0 1 0,0-1 0,0 1 0,0-1 0,0 1 0,0-1 0,0 1-1,0 0 1,0-1 0,0 1 0,0 0 0,0 0 0,0 0 0,0 0-1,0 0 1,0 0 0,0 0 0,0 0 0,0 0 0,0 0 0,1 0 0,-1 1-1,1 0 1,0 0-5,0 1-1,0-1 1,0 1-1,-1 0 0,1 0 1,0-1-1,-1 1 1,1 0-1,-1 1 1,0-1-1,2 4 0,2 6-24,-1 0-1,0 1 0,4 20 1,-4 4-10,-1 0 1,-1-1-1,-7 65 1,-25 111 19,17-127 15,-59 575 8,33 4 237,4-36 0,7-256-236,-51 816-484,55-720 115,-27 689-719,76-454 1108,51-3 254,-22-222-62,-31-215 22,-15 370 0,-10-591-986,-8 46 1,-3-42 192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2.883"/>
    </inkml:context>
    <inkml:brush xml:id="br0">
      <inkml:brushProperty name="width" value="0.05" units="cm"/>
      <inkml:brushProperty name="height" value="0.05" units="cm"/>
    </inkml:brush>
  </inkml:definitions>
  <inkml:trace contextRef="#ctx0" brushRef="#br0">0 325 9634,'2'4'63,"0"-1"1,1 1-1,-1-1 0,0 0 1,1 0-1,0 0 0,0 0 0,0-1 1,0 1-1,0-1 0,1 1 1,-1-1-1,1 0 0,-1 0 1,1-1-1,0 1 0,0-1 0,-1 0 1,1 0-1,6 1 0,12 1-35,0 0-1,36-1 0,-29-2 156,337 0 348,-143-3-505,290-5-97,-131 0 25,249-20 27,-61 1 28,1403-34 8,-832 22 15,643-47-1865,-293 10 964,472 30 3106,-5 131 556,-401 39-2372,-1329-109-433,895 39-488,-244-21-574,-251-7-406,-291-13 215,631 5-5797,-798-25 6087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3.226"/>
    </inkml:context>
    <inkml:brush xml:id="br0">
      <inkml:brushProperty name="width" value="0.05" units="cm"/>
      <inkml:brushProperty name="height" value="0.05" units="cm"/>
    </inkml:brush>
  </inkml:definitions>
  <inkml:trace contextRef="#ctx0" brushRef="#br0">0 159 2897,'416'-22'4424,"-271"9"-3330,164-31 1297,-99 9-1249,-121 28-915,-59 6-565,-1-1 0,1-2-1,34-8 1,-47 4-662,-10-2 372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5.229"/>
    </inkml:context>
    <inkml:brush xml:id="br0">
      <inkml:brushProperty name="width" value="0.05" units="cm"/>
      <inkml:brushProperty name="height" value="0.05" units="cm"/>
    </inkml:brush>
  </inkml:definitions>
  <inkml:trace contextRef="#ctx0" brushRef="#br0">1 69 8434,'628'-26'3895,"-150"2"-3837,282 13-136,-239 6-3465,-406 2 2451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5.617"/>
    </inkml:context>
    <inkml:brush xml:id="br0">
      <inkml:brushProperty name="width" value="0.05" units="cm"/>
      <inkml:brushProperty name="height" value="0.05" units="cm"/>
    </inkml:brush>
  </inkml:definitions>
  <inkml:trace contextRef="#ctx0" brushRef="#br0">1 102 11434,'49'6'208,"11"-3"-264,10-1-16,22-3 72,11-5 0,22-3 56,2-3 8,13-5 9,3 2-25,9 0-56,8 1-145,9 5-367,2 0-272,-4 5-1544,-1 3 1399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6.034"/>
    </inkml:context>
    <inkml:brush xml:id="br0">
      <inkml:brushProperty name="width" value="0.05" units="cm"/>
      <inkml:brushProperty name="height" value="0.05" units="cm"/>
    </inkml:brush>
  </inkml:definitions>
  <inkml:trace contextRef="#ctx0" brushRef="#br0">0 122 11050,'21'0'280,"16"-2"-160,8-3-104,22 0 0,12 1 0,8-3-16,11-1-8,17 5 0,4-13-24,15-1-8,6 3-64,4-8-128,3 13-56,2 5-240,-5-2-192,-7 9-680,-6 0-985,-12 4 1345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6.441"/>
    </inkml:context>
    <inkml:brush xml:id="br0">
      <inkml:brushProperty name="width" value="0.05" units="cm"/>
      <inkml:brushProperty name="height" value="0.05" units="cm"/>
    </inkml:brush>
  </inkml:definitions>
  <inkml:trace contextRef="#ctx0" brushRef="#br0">1 62 12843,'59'10'304,"16"-1"-176,25 2-128,17-8 24,8-2 0,5-5-24,-3 2-16,15-9-40,0-2-80,6-6-184,9 3-88,-8-1-192,3 5-57,-13 12-279,-8-2-320,-11 16 712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6.825"/>
    </inkml:context>
    <inkml:brush xml:id="br0">
      <inkml:brushProperty name="width" value="0.05" units="cm"/>
      <inkml:brushProperty name="height" value="0.05" units="cm"/>
    </inkml:brush>
  </inkml:definitions>
  <inkml:trace contextRef="#ctx0" brushRef="#br0">1 141 8594,'35'15'848,"9"1"1673,30 1-2441,14 1 16,16-12 16,17-1-56,8-6-24,9-10 0,17-4-32,4-7-48,26-8-168,22-1-120,14-3-505,4-1-399,28-4 672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8.901"/>
    </inkml:context>
    <inkml:brush xml:id="br0">
      <inkml:brushProperty name="width" value="0.05" units="cm"/>
      <inkml:brushProperty name="height" value="0.05" units="cm"/>
    </inkml:brush>
  </inkml:definitions>
  <inkml:trace contextRef="#ctx0" brushRef="#br0">484 21 8282,'36'2'344,"16"-1"-40,4-1 104,29 2 176,10-4-8,12 1 72,24-1-55,9 1-137,7-2-64,13 2-152,1-2-96,7-2-144,2 2-72,2-1-344,2 4-280,-18 0-1321,-5 5 1153</inkml:trace>
  <inkml:trace contextRef="#ctx0" brushRef="#br0" timeOffset="1">0 1052 12355,'67'2'336,"31"-2"-112,16-4-208,39-5 16,9 5-8,1-9 0,8 2 0,6-2 0,-1 1-16,2 6 0,3 4-8,-8-1-136,-3 6-136,-8-1-360,-13 1-281,-20 7-1095,-11 4 1152</inkml:trace>
  <inkml:trace contextRef="#ctx0" brushRef="#br0" timeOffset="2">568 2591 13147,'103'15'280,"8"0"-272,8 0 8,21-1 16,2-6-8,9-4-16,3-3-8,1-4-8,9 2 0,-5-4-96,4 1-56,-10 1-280,-12-3-168,-16 6-505,-13 0-399,-32 4 848</inkml:trace>
  <inkml:trace contextRef="#ctx0" brushRef="#br0" timeOffset="3">1181 3589 13571,'124'4'296,"1"4"-296,8 3 8,11 0 8,1-3-8,2-4-8,1 2 0,-9-6-168,-8-2-144,-5 0-384,-14-4-256,-21 5-993,-10 3 1097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9.274"/>
    </inkml:context>
    <inkml:brush xml:id="br0">
      <inkml:brushProperty name="width" value="0.05" units="cm"/>
      <inkml:brushProperty name="height" value="0.05" units="cm"/>
    </inkml:brush>
  </inkml:definitions>
  <inkml:trace contextRef="#ctx0" brushRef="#br0">0 120 12123,'67'11'432,"20"-3"152,11-4-480,12 0-32,-2-4-8,-3-1-64,2-3-32,6-4-48,3-3-48,-4-3-192,3-3-120,-2-3-401,2-1-319,9-3-1448,3-2 1519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469DD-C5AA-41FA-B50F-5A2E87AE4AF8}" type="datetimeFigureOut">
              <a:rPr lang="en-ZA" smtClean="0"/>
              <a:t>2023/12/12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5ADA2-08C7-480C-9601-0D4F7CA89656}" type="slidenum">
              <a:rPr lang="en-ZA" smtClean="0"/>
              <a:t>‹#›</a:t>
            </a:fld>
            <a:endParaRPr lang="en-ZA"/>
          </a:p>
        </p:txBody>
      </p:sp>
    </p:spTree>
    <p:extLst>
      <p:ext uri="{BB962C8B-B14F-4D97-AF65-F5344CB8AC3E}">
        <p14:creationId xmlns:p14="http://schemas.microsoft.com/office/powerpoint/2010/main" val="188714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1</a:t>
            </a:fld>
            <a:endParaRPr lang="en-ZA"/>
          </a:p>
        </p:txBody>
      </p:sp>
    </p:spTree>
    <p:extLst>
      <p:ext uri="{BB962C8B-B14F-4D97-AF65-F5344CB8AC3E}">
        <p14:creationId xmlns:p14="http://schemas.microsoft.com/office/powerpoint/2010/main" val="29415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13</a:t>
            </a:fld>
            <a:endParaRPr lang="en-ZA"/>
          </a:p>
        </p:txBody>
      </p:sp>
    </p:spTree>
    <p:extLst>
      <p:ext uri="{BB962C8B-B14F-4D97-AF65-F5344CB8AC3E}">
        <p14:creationId xmlns:p14="http://schemas.microsoft.com/office/powerpoint/2010/main" val="131305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19</a:t>
            </a:fld>
            <a:endParaRPr lang="en-ZA"/>
          </a:p>
        </p:txBody>
      </p:sp>
    </p:spTree>
    <p:extLst>
      <p:ext uri="{BB962C8B-B14F-4D97-AF65-F5344CB8AC3E}">
        <p14:creationId xmlns:p14="http://schemas.microsoft.com/office/powerpoint/2010/main" val="83422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a:t>Business is involved in all phases</a:t>
            </a:r>
          </a:p>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21</a:t>
            </a:fld>
            <a:endParaRPr lang="en-ZA"/>
          </a:p>
        </p:txBody>
      </p:sp>
    </p:spTree>
    <p:extLst>
      <p:ext uri="{BB962C8B-B14F-4D97-AF65-F5344CB8AC3E}">
        <p14:creationId xmlns:p14="http://schemas.microsoft.com/office/powerpoint/2010/main" val="196713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25</a:t>
            </a:fld>
            <a:endParaRPr lang="en-ZA"/>
          </a:p>
        </p:txBody>
      </p:sp>
    </p:spTree>
    <p:extLst>
      <p:ext uri="{BB962C8B-B14F-4D97-AF65-F5344CB8AC3E}">
        <p14:creationId xmlns:p14="http://schemas.microsoft.com/office/powerpoint/2010/main" val="80046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B712-11B7-5723-C661-410E185E8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19216E99-E75F-58B9-ABB1-B73522095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4901C165-D6BD-2E43-100E-EA6004E78838}"/>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5" name="Footer Placeholder 4">
            <a:extLst>
              <a:ext uri="{FF2B5EF4-FFF2-40B4-BE49-F238E27FC236}">
                <a16:creationId xmlns:a16="http://schemas.microsoft.com/office/drawing/2014/main" id="{A9230FCB-C845-7F15-6429-63B358FB6CB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AD60AA8-4378-E2DA-A92D-771FA4920478}"/>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32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37C8-23F3-91FE-9C05-E171B8A2390C}"/>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4A8B5C4-62B0-5FBD-B20E-103994613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8BDC91D-BA52-5936-A274-D6A0BED04E3E}"/>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5" name="Footer Placeholder 4">
            <a:extLst>
              <a:ext uri="{FF2B5EF4-FFF2-40B4-BE49-F238E27FC236}">
                <a16:creationId xmlns:a16="http://schemas.microsoft.com/office/drawing/2014/main" id="{7A84DCA9-B2EB-7DA0-5C5B-31CB0957806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12D614-5F42-7E9A-3993-369950F0E658}"/>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412186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1BCAD-7202-7803-C843-9A98173D25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4350BA4-A79C-4E24-BB48-FBEA0A6B4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0997273-5FB0-56CD-DB1D-551AF3D64D58}"/>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5" name="Footer Placeholder 4">
            <a:extLst>
              <a:ext uri="{FF2B5EF4-FFF2-40B4-BE49-F238E27FC236}">
                <a16:creationId xmlns:a16="http://schemas.microsoft.com/office/drawing/2014/main" id="{DAB44B8A-6E5A-2F69-2413-71627100326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B6B62B9-46EA-9B28-C5A4-E2F6512B438C}"/>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391357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FBD0-4F97-3774-4F5D-54609E12C48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DE6D0C8-7F89-E9E3-8641-ADA8B505F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059D397-1F57-27A7-E8F6-B7CC344D73D6}"/>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5" name="Footer Placeholder 4">
            <a:extLst>
              <a:ext uri="{FF2B5EF4-FFF2-40B4-BE49-F238E27FC236}">
                <a16:creationId xmlns:a16="http://schemas.microsoft.com/office/drawing/2014/main" id="{A194769F-7B2C-F321-2B27-C0881293A8A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3A9D0D5-26AF-E4F4-CC1D-10656B1776E2}"/>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30701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7F27-2C37-D37C-938D-FD81CAD7D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578584B3-AFEF-E98B-01C8-0C620A5E5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BD198-4EDC-E79C-23AD-53DF76BAA202}"/>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5" name="Footer Placeholder 4">
            <a:extLst>
              <a:ext uri="{FF2B5EF4-FFF2-40B4-BE49-F238E27FC236}">
                <a16:creationId xmlns:a16="http://schemas.microsoft.com/office/drawing/2014/main" id="{50EC569C-C147-A394-5326-86ECE7B501D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6DC4BE5-ACC5-4EF7-9835-9CC347EAF7D2}"/>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293766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82DB-1BCC-9CAC-42F1-8A0154D642F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76C6476-90CA-B4A5-6B9E-F87C9B679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35AF3F0-8269-4B50-ECD2-81FF41EFD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4F658177-8B1F-72D2-615E-CA94F5651FC6}"/>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6" name="Footer Placeholder 5">
            <a:extLst>
              <a:ext uri="{FF2B5EF4-FFF2-40B4-BE49-F238E27FC236}">
                <a16:creationId xmlns:a16="http://schemas.microsoft.com/office/drawing/2014/main" id="{F606FE58-8F1C-2623-B3B4-A7D99DB7B52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D715290-CAF0-FFC9-DDD4-A8C1BA90EA20}"/>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21716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6CC1-F795-E3B2-8158-E1DA16988CF2}"/>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888FC55-2148-E88E-A806-7B8AFADF1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37351-05C8-62F6-A63E-2566D9468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3B5AC55-3751-3C3F-640E-E2A6BD9B4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4C812-E2FC-D20F-A5AB-6902955A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324CCF6-E116-AD83-0AC7-35029FEFA4F3}"/>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8" name="Footer Placeholder 7">
            <a:extLst>
              <a:ext uri="{FF2B5EF4-FFF2-40B4-BE49-F238E27FC236}">
                <a16:creationId xmlns:a16="http://schemas.microsoft.com/office/drawing/2014/main" id="{E1D617A8-3878-B322-451D-1570B968DA7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BCA78A0-5F07-E282-71C0-F31D5CBF38CB}"/>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38083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7CB8-34E4-DE94-EF0A-3A0856DC37E8}"/>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A1AA621-26E3-D760-D4A5-6E0511880338}"/>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4" name="Footer Placeholder 3">
            <a:extLst>
              <a:ext uri="{FF2B5EF4-FFF2-40B4-BE49-F238E27FC236}">
                <a16:creationId xmlns:a16="http://schemas.microsoft.com/office/drawing/2014/main" id="{267DE95D-68F6-B755-53A0-B4270900740C}"/>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87F8AE94-947B-3A27-1C54-E64BEE1D1246}"/>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357625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2FD5E-44C5-89FA-6555-B64BD06232D1}"/>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3" name="Footer Placeholder 2">
            <a:extLst>
              <a:ext uri="{FF2B5EF4-FFF2-40B4-BE49-F238E27FC236}">
                <a16:creationId xmlns:a16="http://schemas.microsoft.com/office/drawing/2014/main" id="{55A792EB-416D-58A3-6CA7-808DCAE7A8C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C83E59C0-2E2F-7C36-98BB-C6BB0DB53B24}"/>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426009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D226-32E4-1ADA-C429-2AEC84052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FC27C33-D253-F866-E33A-25EC043D9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75879468-EF30-ED19-C690-A5DC93C8B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AF30D-0C93-F12C-A7E9-034217F9C685}"/>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6" name="Footer Placeholder 5">
            <a:extLst>
              <a:ext uri="{FF2B5EF4-FFF2-40B4-BE49-F238E27FC236}">
                <a16:creationId xmlns:a16="http://schemas.microsoft.com/office/drawing/2014/main" id="{1A4286AC-F7F6-6700-3470-05C9828F47A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E028E31-699F-823D-88BE-2030DF14B11D}"/>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96448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916D-6072-0745-0D41-16BEDA9AF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E47FA73-032B-616A-BBDB-51A27E82B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AB93D67-1657-70DE-F090-7B6A068C9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D7CC5-0A1D-049E-5AFA-00B03D07D394}"/>
              </a:ext>
            </a:extLst>
          </p:cNvPr>
          <p:cNvSpPr>
            <a:spLocks noGrp="1"/>
          </p:cNvSpPr>
          <p:nvPr>
            <p:ph type="dt" sz="half" idx="10"/>
          </p:nvPr>
        </p:nvSpPr>
        <p:spPr/>
        <p:txBody>
          <a:bodyPr/>
          <a:lstStyle/>
          <a:p>
            <a:fld id="{438980F0-378A-4021-9CE6-31D50702088A}" type="datetimeFigureOut">
              <a:rPr lang="en-ZA" smtClean="0"/>
              <a:t>2023/12/12</a:t>
            </a:fld>
            <a:endParaRPr lang="en-ZA"/>
          </a:p>
        </p:txBody>
      </p:sp>
      <p:sp>
        <p:nvSpPr>
          <p:cNvPr id="6" name="Footer Placeholder 5">
            <a:extLst>
              <a:ext uri="{FF2B5EF4-FFF2-40B4-BE49-F238E27FC236}">
                <a16:creationId xmlns:a16="http://schemas.microsoft.com/office/drawing/2014/main" id="{B5305563-E772-B932-6652-F5448744032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D4178C9-3260-A0CF-70A5-706DBCEBB9E7}"/>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251725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C6E56-AFC7-5F59-3D60-EAEBCF344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1E1CF65-CD11-1B38-4DE8-D237E47B5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289BFF8-C828-9E46-4CCB-0EBC6DF00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980F0-378A-4021-9CE6-31D50702088A}" type="datetimeFigureOut">
              <a:rPr lang="en-ZA" smtClean="0"/>
              <a:t>2023/12/12</a:t>
            </a:fld>
            <a:endParaRPr lang="en-ZA"/>
          </a:p>
        </p:txBody>
      </p:sp>
      <p:sp>
        <p:nvSpPr>
          <p:cNvPr id="5" name="Footer Placeholder 4">
            <a:extLst>
              <a:ext uri="{FF2B5EF4-FFF2-40B4-BE49-F238E27FC236}">
                <a16:creationId xmlns:a16="http://schemas.microsoft.com/office/drawing/2014/main" id="{B3A88920-C2B0-BBBB-EAD9-BDDAE8DF8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5230279-5D16-697E-4D86-7F428D057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C0871-22E1-40A8-A7D3-A7D720F1BF00}" type="slidenum">
              <a:rPr lang="en-ZA" smtClean="0"/>
              <a:t>‹#›</a:t>
            </a:fld>
            <a:endParaRPr lang="en-ZA"/>
          </a:p>
        </p:txBody>
      </p:sp>
    </p:spTree>
    <p:extLst>
      <p:ext uri="{BB962C8B-B14F-4D97-AF65-F5344CB8AC3E}">
        <p14:creationId xmlns:p14="http://schemas.microsoft.com/office/powerpoint/2010/main" val="77684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chart" Target="../charts/chart3.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chart" Target="../charts/chart4.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s://prod-jira.wesbank.co.za/browse/FML-4735" TargetMode="External"/><Relationship Id="rId2" Type="http://schemas.openxmlformats.org/officeDocument/2006/relationships/hyperlink" Target="https://prod-jira.wesbank.co.za/browse/FML-3977"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chart" Target="../charts/chart5.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chart" Target="../charts/chart6.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chart" Target="../charts/chart7.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chart" Target="../charts/chart8.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chart" Target="../charts/chart9.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12" Type="http://schemas.openxmlformats.org/officeDocument/2006/relationships/chart" Target="../charts/chart10.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48.xml.rels><?xml version="1.0" encoding="UTF-8" standalone="yes"?>
<Relationships xmlns="http://schemas.openxmlformats.org/package/2006/relationships"><Relationship Id="rId8" Type="http://schemas.openxmlformats.org/officeDocument/2006/relationships/hyperlink" Target="https://prod-jira.wesbank.co.za/browse/FML-4735" TargetMode="External"/><Relationship Id="rId3" Type="http://schemas.openxmlformats.org/officeDocument/2006/relationships/hyperlink" Target="https://prod-jira.wesbank.co.za/browse/FML-4661" TargetMode="External"/><Relationship Id="rId7" Type="http://schemas.openxmlformats.org/officeDocument/2006/relationships/hyperlink" Target="https://prod-jira.wesbank.co.za/browse/FML-3977" TargetMode="External"/><Relationship Id="rId2" Type="http://schemas.openxmlformats.org/officeDocument/2006/relationships/hyperlink" Target="https://prod-jira.wesbank.co.za/browse/FML-3725" TargetMode="External"/><Relationship Id="rId1" Type="http://schemas.openxmlformats.org/officeDocument/2006/relationships/slideLayout" Target="../slideLayouts/slideLayout7.xml"/><Relationship Id="rId6" Type="http://schemas.openxmlformats.org/officeDocument/2006/relationships/hyperlink" Target="https://prod-jira.wesbank.co.za/browse/FML-4442" TargetMode="External"/><Relationship Id="rId5" Type="http://schemas.openxmlformats.org/officeDocument/2006/relationships/hyperlink" Target="https://prod-jira.wesbank.co.za/browse/FML-4615" TargetMode="External"/><Relationship Id="rId4" Type="http://schemas.openxmlformats.org/officeDocument/2006/relationships/hyperlink" Target="https://prod-jira.wesbank.co.za/browse/FML-446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chart" Target="../charts/chart1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4.xml.rels><?xml version="1.0" encoding="UTF-8" standalone="yes"?>
<Relationships xmlns="http://schemas.openxmlformats.org/package/2006/relationships"><Relationship Id="rId8" Type="http://schemas.openxmlformats.org/officeDocument/2006/relationships/hyperlink" Target="https://prod-jira.wesbank.co.za/browse/FML-3977" TargetMode="External"/><Relationship Id="rId3" Type="http://schemas.openxmlformats.org/officeDocument/2006/relationships/hyperlink" Target="https://prod-jira.wesbank.co.za/browse/FML-4661" TargetMode="External"/><Relationship Id="rId7" Type="http://schemas.openxmlformats.org/officeDocument/2006/relationships/hyperlink" Target="https://prod-jira.wesbank.co.za/browse/FML-4442" TargetMode="External"/><Relationship Id="rId2" Type="http://schemas.openxmlformats.org/officeDocument/2006/relationships/hyperlink" Target="https://prod-jira.wesbank.co.za/browse/FML-3725" TargetMode="External"/><Relationship Id="rId1" Type="http://schemas.openxmlformats.org/officeDocument/2006/relationships/slideLayout" Target="../slideLayouts/slideLayout7.xml"/><Relationship Id="rId6" Type="http://schemas.openxmlformats.org/officeDocument/2006/relationships/hyperlink" Target="https://prod-jira.wesbank.co.za/browse/FML-4138" TargetMode="External"/><Relationship Id="rId5" Type="http://schemas.openxmlformats.org/officeDocument/2006/relationships/hyperlink" Target="https://prod-jira.wesbank.co.za/browse/FML-4615" TargetMode="External"/><Relationship Id="rId4" Type="http://schemas.openxmlformats.org/officeDocument/2006/relationships/hyperlink" Target="https://prod-jira.wesbank.co.za/browse/FML-446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hyperlink" Target="https://prod-jira.wesbank.co.za/browse/FML-4554" TargetMode="External"/><Relationship Id="rId7" Type="http://schemas.openxmlformats.org/officeDocument/2006/relationships/diagramData" Target="../diagrams/data22.xml"/><Relationship Id="rId2" Type="http://schemas.openxmlformats.org/officeDocument/2006/relationships/hyperlink" Target="https://prod-jira.wesbank.co.za/browse/FML-3971" TargetMode="External"/><Relationship Id="rId1" Type="http://schemas.openxmlformats.org/officeDocument/2006/relationships/slideLayout" Target="../slideLayouts/slideLayout7.xml"/><Relationship Id="rId6" Type="http://schemas.openxmlformats.org/officeDocument/2006/relationships/chart" Target="../charts/chart12.xml"/><Relationship Id="rId11" Type="http://schemas.microsoft.com/office/2007/relationships/diagramDrawing" Target="../diagrams/drawing22.xml"/><Relationship Id="rId5" Type="http://schemas.openxmlformats.org/officeDocument/2006/relationships/hyperlink" Target="https://prod-jira.wesbank.co.za/browse/FML-3356" TargetMode="External"/><Relationship Id="rId10" Type="http://schemas.openxmlformats.org/officeDocument/2006/relationships/diagramColors" Target="../diagrams/colors22.xml"/><Relationship Id="rId4" Type="http://schemas.openxmlformats.org/officeDocument/2006/relationships/hyperlink" Target="https://prod-jira.wesbank.co.za/browse/FML-3190" TargetMode="External"/><Relationship Id="rId9" Type="http://schemas.openxmlformats.org/officeDocument/2006/relationships/diagramQuickStyle" Target="../diagrams/quickStyl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chart" Target="../charts/chart1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hyperlink" Target="https://prod-jira.wesbank.co.za/browse/FML-4554" TargetMode="External"/><Relationship Id="rId7" Type="http://schemas.openxmlformats.org/officeDocument/2006/relationships/diagramLayout" Target="../diagrams/layout24.xml"/><Relationship Id="rId2" Type="http://schemas.openxmlformats.org/officeDocument/2006/relationships/hyperlink" Target="https://prod-jira.wesbank.co.za/browse/FML-3971" TargetMode="External"/><Relationship Id="rId1" Type="http://schemas.openxmlformats.org/officeDocument/2006/relationships/slideLayout" Target="../slideLayouts/slideLayout7.xml"/><Relationship Id="rId6" Type="http://schemas.openxmlformats.org/officeDocument/2006/relationships/diagramData" Target="../diagrams/data24.xml"/><Relationship Id="rId11" Type="http://schemas.openxmlformats.org/officeDocument/2006/relationships/chart" Target="../charts/chart14.xml"/><Relationship Id="rId5" Type="http://schemas.openxmlformats.org/officeDocument/2006/relationships/hyperlink" Target="https://prod-jira.wesbank.co.za/browse/FML-3356" TargetMode="External"/><Relationship Id="rId10" Type="http://schemas.microsoft.com/office/2007/relationships/diagramDrawing" Target="../diagrams/drawing24.xml"/><Relationship Id="rId4" Type="http://schemas.openxmlformats.org/officeDocument/2006/relationships/hyperlink" Target="https://prod-jira.wesbank.co.za/browse/FML-3190" TargetMode="External"/><Relationship Id="rId9" Type="http://schemas.openxmlformats.org/officeDocument/2006/relationships/diagramColors" Target="../diagrams/colors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hyperlink" Target="https://prod-jira.wesbank.co.za/browse/FML-4554" TargetMode="External"/><Relationship Id="rId7" Type="http://schemas.openxmlformats.org/officeDocument/2006/relationships/diagramLayout" Target="../diagrams/layout25.xml"/><Relationship Id="rId2" Type="http://schemas.openxmlformats.org/officeDocument/2006/relationships/hyperlink" Target="https://prod-jira.wesbank.co.za/browse/FML-3971" TargetMode="External"/><Relationship Id="rId1" Type="http://schemas.openxmlformats.org/officeDocument/2006/relationships/slideLayout" Target="../slideLayouts/slideLayout7.xml"/><Relationship Id="rId6" Type="http://schemas.openxmlformats.org/officeDocument/2006/relationships/diagramData" Target="../diagrams/data25.xml"/><Relationship Id="rId5" Type="http://schemas.openxmlformats.org/officeDocument/2006/relationships/hyperlink" Target="https://prod-jira.wesbank.co.za/browse/FML-3356" TargetMode="External"/><Relationship Id="rId10" Type="http://schemas.microsoft.com/office/2007/relationships/diagramDrawing" Target="../diagrams/drawing25.xml"/><Relationship Id="rId4" Type="http://schemas.openxmlformats.org/officeDocument/2006/relationships/hyperlink" Target="https://prod-jira.wesbank.co.za/browse/FML-3190" TargetMode="External"/><Relationship Id="rId9" Type="http://schemas.openxmlformats.org/officeDocument/2006/relationships/diagramColors" Target="../diagrams/colors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chart" Target="../charts/chart2.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17" Type="http://schemas.openxmlformats.org/officeDocument/2006/relationships/image" Target="../media/image67.png"/><Relationship Id="rId21" Type="http://schemas.openxmlformats.org/officeDocument/2006/relationships/image" Target="../media/image19.png"/><Relationship Id="rId42" Type="http://schemas.openxmlformats.org/officeDocument/2006/relationships/customXml" Target="../ink/ink21.xml"/><Relationship Id="rId63" Type="http://schemas.openxmlformats.org/officeDocument/2006/relationships/image" Target="../media/image40.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8.png"/><Relationship Id="rId170" Type="http://schemas.openxmlformats.org/officeDocument/2006/relationships/customXml" Target="../ink/ink85.xml"/><Relationship Id="rId191" Type="http://schemas.openxmlformats.org/officeDocument/2006/relationships/image" Target="../media/image104.png"/><Relationship Id="rId205" Type="http://schemas.openxmlformats.org/officeDocument/2006/relationships/image" Target="../media/image111.png"/><Relationship Id="rId226" Type="http://schemas.openxmlformats.org/officeDocument/2006/relationships/customXml" Target="../ink/ink113.xml"/><Relationship Id="rId247" Type="http://schemas.openxmlformats.org/officeDocument/2006/relationships/image" Target="../media/image132.png"/><Relationship Id="rId107" Type="http://schemas.openxmlformats.org/officeDocument/2006/relationships/image" Target="../media/image62.png"/><Relationship Id="rId11" Type="http://schemas.openxmlformats.org/officeDocument/2006/relationships/image" Target="../media/image14.png"/><Relationship Id="rId32" Type="http://schemas.openxmlformats.org/officeDocument/2006/relationships/customXml" Target="../ink/ink16.xml"/><Relationship Id="rId53" Type="http://schemas.openxmlformats.org/officeDocument/2006/relationships/image" Target="../media/image35.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3.png"/><Relationship Id="rId5" Type="http://schemas.openxmlformats.org/officeDocument/2006/relationships/image" Target="../media/image11.png"/><Relationship Id="rId95" Type="http://schemas.openxmlformats.org/officeDocument/2006/relationships/image" Target="../media/image56.png"/><Relationship Id="rId160" Type="http://schemas.openxmlformats.org/officeDocument/2006/relationships/customXml" Target="../ink/ink80.xml"/><Relationship Id="rId181" Type="http://schemas.openxmlformats.org/officeDocument/2006/relationships/image" Target="../media/image99.png"/><Relationship Id="rId216" Type="http://schemas.openxmlformats.org/officeDocument/2006/relationships/customXml" Target="../ink/ink108.xml"/><Relationship Id="rId237" Type="http://schemas.openxmlformats.org/officeDocument/2006/relationships/image" Target="../media/image127.png"/><Relationship Id="rId22" Type="http://schemas.openxmlformats.org/officeDocument/2006/relationships/customXml" Target="../ink/ink11.xml"/><Relationship Id="rId43" Type="http://schemas.openxmlformats.org/officeDocument/2006/relationships/image" Target="../media/image30.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8.png"/><Relationship Id="rId85" Type="http://schemas.openxmlformats.org/officeDocument/2006/relationships/image" Target="../media/image51.png"/><Relationship Id="rId150" Type="http://schemas.openxmlformats.org/officeDocument/2006/relationships/customXml" Target="../ink/ink75.xml"/><Relationship Id="rId171" Type="http://schemas.openxmlformats.org/officeDocument/2006/relationships/image" Target="../media/image94.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22.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5.png"/><Relationship Id="rId108" Type="http://schemas.openxmlformats.org/officeDocument/2006/relationships/customXml" Target="../ink/ink54.xml"/><Relationship Id="rId129" Type="http://schemas.openxmlformats.org/officeDocument/2006/relationships/image" Target="../media/image73.png"/><Relationship Id="rId54" Type="http://schemas.openxmlformats.org/officeDocument/2006/relationships/customXml" Target="../ink/ink27.xml"/><Relationship Id="rId75" Type="http://schemas.openxmlformats.org/officeDocument/2006/relationships/image" Target="../media/image46.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9.png"/><Relationship Id="rId182" Type="http://schemas.openxmlformats.org/officeDocument/2006/relationships/customXml" Target="../ink/ink91.xml"/><Relationship Id="rId217" Type="http://schemas.openxmlformats.org/officeDocument/2006/relationships/image" Target="../media/image117.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20.png"/><Relationship Id="rId119" Type="http://schemas.openxmlformats.org/officeDocument/2006/relationships/image" Target="../media/image68.png"/><Relationship Id="rId44" Type="http://schemas.openxmlformats.org/officeDocument/2006/relationships/customXml" Target="../ink/ink22.xml"/><Relationship Id="rId65" Type="http://schemas.openxmlformats.org/officeDocument/2006/relationships/image" Target="../media/image41.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4.png"/><Relationship Id="rId172" Type="http://schemas.openxmlformats.org/officeDocument/2006/relationships/customXml" Target="../ink/ink86.xml"/><Relationship Id="rId193" Type="http://schemas.openxmlformats.org/officeDocument/2006/relationships/image" Target="../media/image105.png"/><Relationship Id="rId207" Type="http://schemas.openxmlformats.org/officeDocument/2006/relationships/image" Target="../media/image112.png"/><Relationship Id="rId228" Type="http://schemas.openxmlformats.org/officeDocument/2006/relationships/customXml" Target="../ink/ink114.xml"/><Relationship Id="rId249" Type="http://schemas.openxmlformats.org/officeDocument/2006/relationships/image" Target="../media/image133.png"/><Relationship Id="rId13" Type="http://schemas.openxmlformats.org/officeDocument/2006/relationships/image" Target="../media/image15.png"/><Relationship Id="rId109" Type="http://schemas.openxmlformats.org/officeDocument/2006/relationships/image" Target="../media/image63.png"/><Relationship Id="rId34" Type="http://schemas.openxmlformats.org/officeDocument/2006/relationships/customXml" Target="../ink/ink17.xml"/><Relationship Id="rId55" Type="http://schemas.openxmlformats.org/officeDocument/2006/relationships/image" Target="../media/image36.png"/><Relationship Id="rId76" Type="http://schemas.openxmlformats.org/officeDocument/2006/relationships/customXml" Target="../ink/ink38.xml"/><Relationship Id="rId97" Type="http://schemas.openxmlformats.org/officeDocument/2006/relationships/image" Target="../media/image57.png"/><Relationship Id="rId120" Type="http://schemas.openxmlformats.org/officeDocument/2006/relationships/customXml" Target="../ink/ink60.xml"/><Relationship Id="rId141" Type="http://schemas.openxmlformats.org/officeDocument/2006/relationships/image" Target="../media/image79.png"/><Relationship Id="rId7" Type="http://schemas.openxmlformats.org/officeDocument/2006/relationships/image" Target="../media/image12.png"/><Relationship Id="rId162" Type="http://schemas.openxmlformats.org/officeDocument/2006/relationships/customXml" Target="../ink/ink81.xml"/><Relationship Id="rId183" Type="http://schemas.openxmlformats.org/officeDocument/2006/relationships/image" Target="../media/image100.png"/><Relationship Id="rId218" Type="http://schemas.openxmlformats.org/officeDocument/2006/relationships/customXml" Target="../ink/ink109.xml"/><Relationship Id="rId239" Type="http://schemas.openxmlformats.org/officeDocument/2006/relationships/image" Target="../media/image128.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31.png"/><Relationship Id="rId66" Type="http://schemas.openxmlformats.org/officeDocument/2006/relationships/customXml" Target="../ink/ink33.xml"/><Relationship Id="rId87" Type="http://schemas.openxmlformats.org/officeDocument/2006/relationships/image" Target="../media/image52.png"/><Relationship Id="rId110" Type="http://schemas.openxmlformats.org/officeDocument/2006/relationships/customXml" Target="../ink/ink55.xml"/><Relationship Id="rId131" Type="http://schemas.openxmlformats.org/officeDocument/2006/relationships/image" Target="../media/image74.png"/><Relationship Id="rId152" Type="http://schemas.openxmlformats.org/officeDocument/2006/relationships/customXml" Target="../ink/ink76.xml"/><Relationship Id="rId173" Type="http://schemas.openxmlformats.org/officeDocument/2006/relationships/image" Target="../media/image95.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3.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6.png"/><Relationship Id="rId56" Type="http://schemas.openxmlformats.org/officeDocument/2006/relationships/customXml" Target="../ink/ink28.xml"/><Relationship Id="rId77" Type="http://schemas.openxmlformats.org/officeDocument/2006/relationships/image" Target="../media/image47.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9.png"/><Relationship Id="rId142" Type="http://schemas.openxmlformats.org/officeDocument/2006/relationships/customXml" Target="../ink/ink71.xml"/><Relationship Id="rId163" Type="http://schemas.openxmlformats.org/officeDocument/2006/relationships/image" Target="../media/image90.png"/><Relationship Id="rId184" Type="http://schemas.openxmlformats.org/officeDocument/2006/relationships/customXml" Target="../ink/ink92.xml"/><Relationship Id="rId219" Type="http://schemas.openxmlformats.org/officeDocument/2006/relationships/image" Target="../media/image118.png"/><Relationship Id="rId230" Type="http://schemas.openxmlformats.org/officeDocument/2006/relationships/customXml" Target="../ink/ink115.xml"/><Relationship Id="rId251" Type="http://schemas.openxmlformats.org/officeDocument/2006/relationships/image" Target="../media/image134.png"/><Relationship Id="rId25" Type="http://schemas.openxmlformats.org/officeDocument/2006/relationships/image" Target="../media/image21.png"/><Relationship Id="rId46" Type="http://schemas.openxmlformats.org/officeDocument/2006/relationships/customXml" Target="../ink/ink23.xml"/><Relationship Id="rId67" Type="http://schemas.openxmlformats.org/officeDocument/2006/relationships/image" Target="../media/image42.png"/><Relationship Id="rId88" Type="http://schemas.openxmlformats.org/officeDocument/2006/relationships/customXml" Target="../ink/ink44.xml"/><Relationship Id="rId111" Type="http://schemas.openxmlformats.org/officeDocument/2006/relationships/image" Target="../media/image64.png"/><Relationship Id="rId132" Type="http://schemas.openxmlformats.org/officeDocument/2006/relationships/customXml" Target="../ink/ink66.xml"/><Relationship Id="rId153" Type="http://schemas.openxmlformats.org/officeDocument/2006/relationships/image" Target="../media/image85.png"/><Relationship Id="rId174" Type="http://schemas.openxmlformats.org/officeDocument/2006/relationships/customXml" Target="../ink/ink87.xml"/><Relationship Id="rId195" Type="http://schemas.openxmlformats.org/officeDocument/2006/relationships/image" Target="../media/image106.png"/><Relationship Id="rId209" Type="http://schemas.openxmlformats.org/officeDocument/2006/relationships/image" Target="../media/image113.png"/><Relationship Id="rId220" Type="http://schemas.openxmlformats.org/officeDocument/2006/relationships/customXml" Target="../ink/ink110.xml"/><Relationship Id="rId241" Type="http://schemas.openxmlformats.org/officeDocument/2006/relationships/image" Target="../media/image129.png"/><Relationship Id="rId15" Type="http://schemas.openxmlformats.org/officeDocument/2006/relationships/image" Target="../media/image16.png"/><Relationship Id="rId36" Type="http://schemas.openxmlformats.org/officeDocument/2006/relationships/customXml" Target="../ink/ink18.xml"/><Relationship Id="rId57" Type="http://schemas.openxmlformats.org/officeDocument/2006/relationships/image" Target="../media/image37.png"/><Relationship Id="rId78" Type="http://schemas.openxmlformats.org/officeDocument/2006/relationships/customXml" Target="../ink/ink39.xml"/><Relationship Id="rId99" Type="http://schemas.openxmlformats.org/officeDocument/2006/relationships/image" Target="../media/image58.png"/><Relationship Id="rId101" Type="http://schemas.openxmlformats.org/officeDocument/2006/relationships/image" Target="../media/image59.png"/><Relationship Id="rId122" Type="http://schemas.openxmlformats.org/officeDocument/2006/relationships/customXml" Target="../ink/ink61.xml"/><Relationship Id="rId143" Type="http://schemas.openxmlformats.org/officeDocument/2006/relationships/image" Target="../media/image80.png"/><Relationship Id="rId164" Type="http://schemas.openxmlformats.org/officeDocument/2006/relationships/customXml" Target="../ink/ink82.xml"/><Relationship Id="rId185" Type="http://schemas.openxmlformats.org/officeDocument/2006/relationships/image" Target="../media/image101.png"/><Relationship Id="rId9" Type="http://schemas.openxmlformats.org/officeDocument/2006/relationships/image" Target="../media/image13.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4.png"/><Relationship Id="rId252" Type="http://schemas.openxmlformats.org/officeDocument/2006/relationships/customXml" Target="../ink/ink126.xml"/><Relationship Id="rId47" Type="http://schemas.openxmlformats.org/officeDocument/2006/relationships/image" Target="../media/image32.png"/><Relationship Id="rId68" Type="http://schemas.openxmlformats.org/officeDocument/2006/relationships/customXml" Target="../ink/ink34.xml"/><Relationship Id="rId89" Type="http://schemas.openxmlformats.org/officeDocument/2006/relationships/image" Target="../media/image53.png"/><Relationship Id="rId112" Type="http://schemas.openxmlformats.org/officeDocument/2006/relationships/customXml" Target="../ink/ink56.xml"/><Relationship Id="rId133" Type="http://schemas.openxmlformats.org/officeDocument/2006/relationships/image" Target="../media/image75.png"/><Relationship Id="rId154" Type="http://schemas.openxmlformats.org/officeDocument/2006/relationships/customXml" Target="../ink/ink77.xml"/><Relationship Id="rId175" Type="http://schemas.openxmlformats.org/officeDocument/2006/relationships/image" Target="../media/image96.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9.png"/><Relationship Id="rId242" Type="http://schemas.openxmlformats.org/officeDocument/2006/relationships/customXml" Target="../ink/ink121.xml"/><Relationship Id="rId37" Type="http://schemas.openxmlformats.org/officeDocument/2006/relationships/image" Target="../media/image27.png"/><Relationship Id="rId58" Type="http://schemas.openxmlformats.org/officeDocument/2006/relationships/customXml" Target="../ink/ink29.xml"/><Relationship Id="rId79" Type="http://schemas.openxmlformats.org/officeDocument/2006/relationships/image" Target="../media/image48.png"/><Relationship Id="rId102" Type="http://schemas.openxmlformats.org/officeDocument/2006/relationships/customXml" Target="../ink/ink51.xml"/><Relationship Id="rId123" Type="http://schemas.openxmlformats.org/officeDocument/2006/relationships/image" Target="../media/image7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91.png"/><Relationship Id="rId186" Type="http://schemas.openxmlformats.org/officeDocument/2006/relationships/customXml" Target="../ink/ink93.xml"/><Relationship Id="rId211" Type="http://schemas.openxmlformats.org/officeDocument/2006/relationships/image" Target="../media/image114.png"/><Relationship Id="rId232" Type="http://schemas.openxmlformats.org/officeDocument/2006/relationships/customXml" Target="../ink/ink116.xml"/><Relationship Id="rId253" Type="http://schemas.openxmlformats.org/officeDocument/2006/relationships/image" Target="../media/image135.png"/><Relationship Id="rId27" Type="http://schemas.openxmlformats.org/officeDocument/2006/relationships/image" Target="../media/image22.png"/><Relationship Id="rId48" Type="http://schemas.openxmlformats.org/officeDocument/2006/relationships/customXml" Target="../ink/ink24.xml"/><Relationship Id="rId69" Type="http://schemas.openxmlformats.org/officeDocument/2006/relationships/image" Target="../media/image43.png"/><Relationship Id="rId113" Type="http://schemas.openxmlformats.org/officeDocument/2006/relationships/image" Target="../media/image65.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6.png"/><Relationship Id="rId176" Type="http://schemas.openxmlformats.org/officeDocument/2006/relationships/customXml" Target="../ink/ink88.xml"/><Relationship Id="rId197" Type="http://schemas.openxmlformats.org/officeDocument/2006/relationships/image" Target="../media/image107.png"/><Relationship Id="rId201" Type="http://schemas.openxmlformats.org/officeDocument/2006/relationships/image" Target="../media/image109.png"/><Relationship Id="rId222" Type="http://schemas.openxmlformats.org/officeDocument/2006/relationships/customXml" Target="../ink/ink111.xml"/><Relationship Id="rId243" Type="http://schemas.openxmlformats.org/officeDocument/2006/relationships/image" Target="../media/image130.png"/><Relationship Id="rId17" Type="http://schemas.openxmlformats.org/officeDocument/2006/relationships/image" Target="../media/image17.png"/><Relationship Id="rId38" Type="http://schemas.openxmlformats.org/officeDocument/2006/relationships/customXml" Target="../ink/ink19.xml"/><Relationship Id="rId59" Type="http://schemas.openxmlformats.org/officeDocument/2006/relationships/image" Target="../media/image38.png"/><Relationship Id="rId103" Type="http://schemas.openxmlformats.org/officeDocument/2006/relationships/image" Target="../media/image6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4.png"/><Relationship Id="rId145" Type="http://schemas.openxmlformats.org/officeDocument/2006/relationships/image" Target="../media/image81.png"/><Relationship Id="rId166" Type="http://schemas.openxmlformats.org/officeDocument/2006/relationships/customXml" Target="../ink/ink83.xml"/><Relationship Id="rId187" Type="http://schemas.openxmlformats.org/officeDocument/2006/relationships/image" Target="../media/image102.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25.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3.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9.png"/><Relationship Id="rId135" Type="http://schemas.openxmlformats.org/officeDocument/2006/relationships/image" Target="../media/image76.png"/><Relationship Id="rId156" Type="http://schemas.openxmlformats.org/officeDocument/2006/relationships/customXml" Target="../ink/ink78.xml"/><Relationship Id="rId177" Type="http://schemas.openxmlformats.org/officeDocument/2006/relationships/image" Target="../media/image97.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2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8.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1.png"/><Relationship Id="rId146" Type="http://schemas.openxmlformats.org/officeDocument/2006/relationships/customXml" Target="../ink/ink73.xml"/><Relationship Id="rId167" Type="http://schemas.openxmlformats.org/officeDocument/2006/relationships/image" Target="../media/image92.png"/><Relationship Id="rId188" Type="http://schemas.openxmlformats.org/officeDocument/2006/relationships/customXml" Target="../ink/ink94.xml"/><Relationship Id="rId71" Type="http://schemas.openxmlformats.org/officeDocument/2006/relationships/image" Target="../media/image44.png"/><Relationship Id="rId92" Type="http://schemas.openxmlformats.org/officeDocument/2006/relationships/customXml" Target="../ink/ink46.xml"/><Relationship Id="rId213" Type="http://schemas.openxmlformats.org/officeDocument/2006/relationships/image" Target="../media/image115.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3.png"/><Relationship Id="rId255" Type="http://schemas.openxmlformats.org/officeDocument/2006/relationships/image" Target="../media/image136.png"/><Relationship Id="rId40" Type="http://schemas.openxmlformats.org/officeDocument/2006/relationships/customXml" Target="../ink/ink20.xml"/><Relationship Id="rId115"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87.png"/><Relationship Id="rId178" Type="http://schemas.openxmlformats.org/officeDocument/2006/relationships/customXml" Target="../ink/ink89.xml"/><Relationship Id="rId61" Type="http://schemas.openxmlformats.org/officeDocument/2006/relationships/image" Target="../media/image39.png"/><Relationship Id="rId82" Type="http://schemas.openxmlformats.org/officeDocument/2006/relationships/customXml" Target="../ink/ink41.xml"/><Relationship Id="rId199" Type="http://schemas.openxmlformats.org/officeDocument/2006/relationships/image" Target="../media/image108.png"/><Relationship Id="rId203" Type="http://schemas.openxmlformats.org/officeDocument/2006/relationships/image" Target="../media/image110.png"/><Relationship Id="rId19" Type="http://schemas.openxmlformats.org/officeDocument/2006/relationships/image" Target="../media/image18.png"/><Relationship Id="rId224" Type="http://schemas.openxmlformats.org/officeDocument/2006/relationships/customXml" Target="../ink/ink112.xml"/><Relationship Id="rId245" Type="http://schemas.openxmlformats.org/officeDocument/2006/relationships/image" Target="../media/image131.png"/><Relationship Id="rId30" Type="http://schemas.openxmlformats.org/officeDocument/2006/relationships/customXml" Target="../ink/ink15.xml"/><Relationship Id="rId105" Type="http://schemas.openxmlformats.org/officeDocument/2006/relationships/image" Target="../media/image61.png"/><Relationship Id="rId126" Type="http://schemas.openxmlformats.org/officeDocument/2006/relationships/customXml" Target="../ink/ink63.xml"/><Relationship Id="rId147" Type="http://schemas.openxmlformats.org/officeDocument/2006/relationships/image" Target="../media/image82.png"/><Relationship Id="rId168" Type="http://schemas.openxmlformats.org/officeDocument/2006/relationships/customXml" Target="../ink/ink84.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image" Target="../media/image55.png"/><Relationship Id="rId189" Type="http://schemas.openxmlformats.org/officeDocument/2006/relationships/image" Target="../media/image103.png"/><Relationship Id="rId3" Type="http://schemas.openxmlformats.org/officeDocument/2006/relationships/image" Target="../media/image10.png"/><Relationship Id="rId214" Type="http://schemas.openxmlformats.org/officeDocument/2006/relationships/customXml" Target="../ink/ink107.xml"/><Relationship Id="rId235" Type="http://schemas.openxmlformats.org/officeDocument/2006/relationships/image" Target="../media/image126.png"/><Relationship Id="rId256" Type="http://schemas.openxmlformats.org/officeDocument/2006/relationships/customXml" Target="../ink/ink128.xml"/><Relationship Id="rId116" Type="http://schemas.openxmlformats.org/officeDocument/2006/relationships/customXml" Target="../ink/ink58.xml"/><Relationship Id="rId137" Type="http://schemas.openxmlformats.org/officeDocument/2006/relationships/image" Target="../media/image77.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179" Type="http://schemas.openxmlformats.org/officeDocument/2006/relationships/image" Target="../media/image98.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1.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72.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3.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6.png"/><Relationship Id="rId236" Type="http://schemas.openxmlformats.org/officeDocument/2006/relationships/customXml" Target="../ink/ink118.xml"/><Relationship Id="rId257" Type="http://schemas.openxmlformats.org/officeDocument/2006/relationships/image" Target="../media/image137.png"/></Relationships>
</file>

<file path=ppt/slides/_rels/slide76.xml.rels><?xml version="1.0" encoding="UTF-8" standalone="yes"?>
<Relationships xmlns="http://schemas.openxmlformats.org/package/2006/relationships"><Relationship Id="rId26" Type="http://schemas.openxmlformats.org/officeDocument/2006/relationships/customXml" Target="../ink/ink141.xml"/><Relationship Id="rId21" Type="http://schemas.openxmlformats.org/officeDocument/2006/relationships/image" Target="../media/image147.png"/><Relationship Id="rId42" Type="http://schemas.openxmlformats.org/officeDocument/2006/relationships/customXml" Target="../ink/ink149.xml"/><Relationship Id="rId47" Type="http://schemas.openxmlformats.org/officeDocument/2006/relationships/image" Target="../media/image160.png"/><Relationship Id="rId63" Type="http://schemas.openxmlformats.org/officeDocument/2006/relationships/image" Target="../media/image168.png"/><Relationship Id="rId68" Type="http://schemas.openxmlformats.org/officeDocument/2006/relationships/customXml" Target="../ink/ink162.xml"/><Relationship Id="rId7" Type="http://schemas.openxmlformats.org/officeDocument/2006/relationships/image" Target="../media/image140.png"/><Relationship Id="rId2" Type="http://schemas.openxmlformats.org/officeDocument/2006/relationships/customXml" Target="../ink/ink129.xml"/><Relationship Id="rId16" Type="http://schemas.openxmlformats.org/officeDocument/2006/relationships/customXml" Target="../ink/ink136.xml"/><Relationship Id="rId29" Type="http://schemas.openxmlformats.org/officeDocument/2006/relationships/image" Target="../media/image151.png"/><Relationship Id="rId11" Type="http://schemas.openxmlformats.org/officeDocument/2006/relationships/image" Target="../media/image142.png"/><Relationship Id="rId24" Type="http://schemas.openxmlformats.org/officeDocument/2006/relationships/customXml" Target="../ink/ink140.xml"/><Relationship Id="rId32" Type="http://schemas.openxmlformats.org/officeDocument/2006/relationships/customXml" Target="../ink/ink144.xml"/><Relationship Id="rId37" Type="http://schemas.openxmlformats.org/officeDocument/2006/relationships/image" Target="../media/image155.png"/><Relationship Id="rId40" Type="http://schemas.openxmlformats.org/officeDocument/2006/relationships/customXml" Target="../ink/ink148.xml"/><Relationship Id="rId45" Type="http://schemas.openxmlformats.org/officeDocument/2006/relationships/image" Target="../media/image159.png"/><Relationship Id="rId53" Type="http://schemas.openxmlformats.org/officeDocument/2006/relationships/image" Target="../media/image163.png"/><Relationship Id="rId58" Type="http://schemas.openxmlformats.org/officeDocument/2006/relationships/customXml" Target="../ink/ink157.xml"/><Relationship Id="rId66" Type="http://schemas.openxmlformats.org/officeDocument/2006/relationships/customXml" Target="../ink/ink161.xml"/><Relationship Id="rId5" Type="http://schemas.openxmlformats.org/officeDocument/2006/relationships/image" Target="../media/image139.png"/><Relationship Id="rId61" Type="http://schemas.openxmlformats.org/officeDocument/2006/relationships/image" Target="../media/image167.png"/><Relationship Id="rId19" Type="http://schemas.openxmlformats.org/officeDocument/2006/relationships/image" Target="../media/image146.png"/><Relationship Id="rId14" Type="http://schemas.openxmlformats.org/officeDocument/2006/relationships/customXml" Target="../ink/ink135.xml"/><Relationship Id="rId22" Type="http://schemas.openxmlformats.org/officeDocument/2006/relationships/customXml" Target="../ink/ink139.xml"/><Relationship Id="rId27" Type="http://schemas.openxmlformats.org/officeDocument/2006/relationships/image" Target="../media/image150.png"/><Relationship Id="rId30" Type="http://schemas.openxmlformats.org/officeDocument/2006/relationships/customXml" Target="../ink/ink143.xml"/><Relationship Id="rId35" Type="http://schemas.openxmlformats.org/officeDocument/2006/relationships/image" Target="../media/image154.png"/><Relationship Id="rId43" Type="http://schemas.openxmlformats.org/officeDocument/2006/relationships/image" Target="../media/image158.png"/><Relationship Id="rId48" Type="http://schemas.openxmlformats.org/officeDocument/2006/relationships/customXml" Target="../ink/ink152.xml"/><Relationship Id="rId56" Type="http://schemas.openxmlformats.org/officeDocument/2006/relationships/customXml" Target="../ink/ink156.xml"/><Relationship Id="rId64" Type="http://schemas.openxmlformats.org/officeDocument/2006/relationships/customXml" Target="../ink/ink160.xml"/><Relationship Id="rId69" Type="http://schemas.openxmlformats.org/officeDocument/2006/relationships/image" Target="../media/image171.png"/><Relationship Id="rId8" Type="http://schemas.openxmlformats.org/officeDocument/2006/relationships/customXml" Target="../ink/ink132.xml"/><Relationship Id="rId51" Type="http://schemas.openxmlformats.org/officeDocument/2006/relationships/image" Target="../media/image162.png"/><Relationship Id="rId3" Type="http://schemas.openxmlformats.org/officeDocument/2006/relationships/image" Target="../media/image138.png"/><Relationship Id="rId12" Type="http://schemas.openxmlformats.org/officeDocument/2006/relationships/customXml" Target="../ink/ink134.xml"/><Relationship Id="rId17" Type="http://schemas.openxmlformats.org/officeDocument/2006/relationships/image" Target="../media/image145.png"/><Relationship Id="rId25" Type="http://schemas.openxmlformats.org/officeDocument/2006/relationships/image" Target="../media/image149.png"/><Relationship Id="rId33" Type="http://schemas.openxmlformats.org/officeDocument/2006/relationships/image" Target="../media/image153.png"/><Relationship Id="rId38" Type="http://schemas.openxmlformats.org/officeDocument/2006/relationships/customXml" Target="../ink/ink147.xml"/><Relationship Id="rId46" Type="http://schemas.openxmlformats.org/officeDocument/2006/relationships/customXml" Target="../ink/ink151.xml"/><Relationship Id="rId59" Type="http://schemas.openxmlformats.org/officeDocument/2006/relationships/image" Target="../media/image166.png"/><Relationship Id="rId67" Type="http://schemas.openxmlformats.org/officeDocument/2006/relationships/image" Target="../media/image170.png"/><Relationship Id="rId20" Type="http://schemas.openxmlformats.org/officeDocument/2006/relationships/customXml" Target="../ink/ink138.xml"/><Relationship Id="rId41" Type="http://schemas.openxmlformats.org/officeDocument/2006/relationships/image" Target="../media/image157.png"/><Relationship Id="rId54" Type="http://schemas.openxmlformats.org/officeDocument/2006/relationships/customXml" Target="../ink/ink155.xml"/><Relationship Id="rId62" Type="http://schemas.openxmlformats.org/officeDocument/2006/relationships/customXml" Target="../ink/ink159.xml"/><Relationship Id="rId1" Type="http://schemas.openxmlformats.org/officeDocument/2006/relationships/slideLayout" Target="../slideLayouts/slideLayout7.xml"/><Relationship Id="rId6" Type="http://schemas.openxmlformats.org/officeDocument/2006/relationships/customXml" Target="../ink/ink131.xml"/><Relationship Id="rId15" Type="http://schemas.openxmlformats.org/officeDocument/2006/relationships/image" Target="../media/image144.png"/><Relationship Id="rId23" Type="http://schemas.openxmlformats.org/officeDocument/2006/relationships/image" Target="../media/image148.png"/><Relationship Id="rId28" Type="http://schemas.openxmlformats.org/officeDocument/2006/relationships/customXml" Target="../ink/ink142.xml"/><Relationship Id="rId36" Type="http://schemas.openxmlformats.org/officeDocument/2006/relationships/customXml" Target="../ink/ink146.xml"/><Relationship Id="rId49" Type="http://schemas.openxmlformats.org/officeDocument/2006/relationships/image" Target="../media/image161.png"/><Relationship Id="rId57" Type="http://schemas.openxmlformats.org/officeDocument/2006/relationships/image" Target="../media/image165.png"/><Relationship Id="rId10" Type="http://schemas.openxmlformats.org/officeDocument/2006/relationships/customXml" Target="../ink/ink133.xml"/><Relationship Id="rId31" Type="http://schemas.openxmlformats.org/officeDocument/2006/relationships/image" Target="../media/image152.png"/><Relationship Id="rId44" Type="http://schemas.openxmlformats.org/officeDocument/2006/relationships/customXml" Target="../ink/ink150.xml"/><Relationship Id="rId52" Type="http://schemas.openxmlformats.org/officeDocument/2006/relationships/customXml" Target="../ink/ink154.xml"/><Relationship Id="rId60" Type="http://schemas.openxmlformats.org/officeDocument/2006/relationships/customXml" Target="../ink/ink158.xml"/><Relationship Id="rId65" Type="http://schemas.openxmlformats.org/officeDocument/2006/relationships/image" Target="../media/image169.png"/><Relationship Id="rId4" Type="http://schemas.openxmlformats.org/officeDocument/2006/relationships/customXml" Target="../ink/ink130.xml"/><Relationship Id="rId9" Type="http://schemas.openxmlformats.org/officeDocument/2006/relationships/image" Target="../media/image141.png"/><Relationship Id="rId13" Type="http://schemas.openxmlformats.org/officeDocument/2006/relationships/image" Target="../media/image143.png"/><Relationship Id="rId18" Type="http://schemas.openxmlformats.org/officeDocument/2006/relationships/customXml" Target="../ink/ink137.xml"/><Relationship Id="rId39" Type="http://schemas.openxmlformats.org/officeDocument/2006/relationships/image" Target="../media/image156.png"/><Relationship Id="rId34" Type="http://schemas.openxmlformats.org/officeDocument/2006/relationships/customXml" Target="../ink/ink145.xml"/><Relationship Id="rId50" Type="http://schemas.openxmlformats.org/officeDocument/2006/relationships/customXml" Target="../ink/ink153.xml"/><Relationship Id="rId55" Type="http://schemas.openxmlformats.org/officeDocument/2006/relationships/image" Target="../media/image1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Dashboard as at: 27-Oct-2023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extLst>
              <p:ext uri="{D42A27DB-BD31-4B8C-83A1-F6EECF244321}">
                <p14:modId xmlns:p14="http://schemas.microsoft.com/office/powerpoint/2010/main" val="421413515"/>
              </p:ext>
            </p:extLst>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extLst>
              <p:ext uri="{D42A27DB-BD31-4B8C-83A1-F6EECF244321}">
                <p14:modId xmlns:p14="http://schemas.microsoft.com/office/powerpoint/2010/main" val="3088207258"/>
              </p:ext>
            </p:extLst>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45516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BE3F9F-7813-B72D-B6B8-F6F1EB1E84D6}"/>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C9438EE-44B3-4693-3D72-628AB2FCD144}"/>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5" name="Rectangle: Rounded Corners 4">
            <a:extLst>
              <a:ext uri="{FF2B5EF4-FFF2-40B4-BE49-F238E27FC236}">
                <a16:creationId xmlns:a16="http://schemas.microsoft.com/office/drawing/2014/main" id="{1F2EC1A4-EBC9-BA48-5ED5-E5EAC6F36B12}"/>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6" name="Table 5">
            <a:extLst>
              <a:ext uri="{FF2B5EF4-FFF2-40B4-BE49-F238E27FC236}">
                <a16:creationId xmlns:a16="http://schemas.microsoft.com/office/drawing/2014/main" id="{B2706F17-5356-B119-62A1-0AE902BFC47A}"/>
              </a:ext>
            </a:extLst>
          </p:cNvPr>
          <p:cNvGraphicFramePr>
            <a:graphicFrameLocks noGrp="1"/>
          </p:cNvGraphicFramePr>
          <p:nvPr>
            <p:extLst>
              <p:ext uri="{D42A27DB-BD31-4B8C-83A1-F6EECF244321}">
                <p14:modId xmlns:p14="http://schemas.microsoft.com/office/powerpoint/2010/main" val="2603508285"/>
              </p:ext>
            </p:extLst>
          </p:nvPr>
        </p:nvGraphicFramePr>
        <p:xfrm>
          <a:off x="976044" y="1140431"/>
          <a:ext cx="10356348" cy="5374792"/>
        </p:xfrm>
        <a:graphic>
          <a:graphicData uri="http://schemas.openxmlformats.org/drawingml/2006/table">
            <a:tbl>
              <a:tblPr>
                <a:tableStyleId>{5C22544A-7EE6-4342-B048-85BDC9FD1C3A}</a:tableStyleId>
              </a:tblPr>
              <a:tblGrid>
                <a:gridCol w="992119">
                  <a:extLst>
                    <a:ext uri="{9D8B030D-6E8A-4147-A177-3AD203B41FA5}">
                      <a16:colId xmlns:a16="http://schemas.microsoft.com/office/drawing/2014/main" val="1017014210"/>
                    </a:ext>
                  </a:extLst>
                </a:gridCol>
                <a:gridCol w="1444669">
                  <a:extLst>
                    <a:ext uri="{9D8B030D-6E8A-4147-A177-3AD203B41FA5}">
                      <a16:colId xmlns:a16="http://schemas.microsoft.com/office/drawing/2014/main" val="3291009807"/>
                    </a:ext>
                  </a:extLst>
                </a:gridCol>
                <a:gridCol w="3080797">
                  <a:extLst>
                    <a:ext uri="{9D8B030D-6E8A-4147-A177-3AD203B41FA5}">
                      <a16:colId xmlns:a16="http://schemas.microsoft.com/office/drawing/2014/main" val="3632467814"/>
                    </a:ext>
                  </a:extLst>
                </a:gridCol>
                <a:gridCol w="835470">
                  <a:extLst>
                    <a:ext uri="{9D8B030D-6E8A-4147-A177-3AD203B41FA5}">
                      <a16:colId xmlns:a16="http://schemas.microsoft.com/office/drawing/2014/main" val="2311066923"/>
                    </a:ext>
                  </a:extLst>
                </a:gridCol>
                <a:gridCol w="835470">
                  <a:extLst>
                    <a:ext uri="{9D8B030D-6E8A-4147-A177-3AD203B41FA5}">
                      <a16:colId xmlns:a16="http://schemas.microsoft.com/office/drawing/2014/main" val="726705034"/>
                    </a:ext>
                  </a:extLst>
                </a:gridCol>
                <a:gridCol w="835470">
                  <a:extLst>
                    <a:ext uri="{9D8B030D-6E8A-4147-A177-3AD203B41FA5}">
                      <a16:colId xmlns:a16="http://schemas.microsoft.com/office/drawing/2014/main" val="393991171"/>
                    </a:ext>
                  </a:extLst>
                </a:gridCol>
                <a:gridCol w="835470">
                  <a:extLst>
                    <a:ext uri="{9D8B030D-6E8A-4147-A177-3AD203B41FA5}">
                      <a16:colId xmlns:a16="http://schemas.microsoft.com/office/drawing/2014/main" val="4199264812"/>
                    </a:ext>
                  </a:extLst>
                </a:gridCol>
                <a:gridCol w="1496883">
                  <a:extLst>
                    <a:ext uri="{9D8B030D-6E8A-4147-A177-3AD203B41FA5}">
                      <a16:colId xmlns:a16="http://schemas.microsoft.com/office/drawing/2014/main" val="3062416707"/>
                    </a:ext>
                  </a:extLst>
                </a:gridCol>
              </a:tblGrid>
              <a:tr h="120386">
                <a:tc>
                  <a:txBody>
                    <a:bodyPr/>
                    <a:lstStyle/>
                    <a:p>
                      <a:pPr algn="l" fontAlgn="b"/>
                      <a:r>
                        <a:rPr lang="en-GB" sz="700" b="0" u="none" strike="noStrike" baseline="0">
                          <a:solidFill>
                            <a:srgbClr val="000000"/>
                          </a:solidFill>
                          <a:effectLst/>
                        </a:rPr>
                        <a:t>INC6222944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Edith Jacobs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CR FInance - Request for Display of history attribute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FML-5341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623897611"/>
                  </a:ext>
                </a:extLst>
              </a:tr>
              <a:tr h="238534">
                <a:tc>
                  <a:txBody>
                    <a:bodyPr/>
                    <a:lstStyle/>
                    <a:p>
                      <a:pPr algn="l" fontAlgn="b"/>
                      <a:r>
                        <a:rPr lang="en-GB" sz="700" b="0" u="none" strike="noStrike" baseline="0">
                          <a:solidFill>
                            <a:srgbClr val="000000"/>
                          </a:solidFill>
                          <a:effectLst/>
                        </a:rPr>
                        <a:t>INC6206704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Jane Booi</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CR FIn-The payment date and the settlement date are 60 apart yest the system calculated a settlement discount.</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FML-5340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547175358"/>
                  </a:ext>
                </a:extLst>
              </a:tr>
              <a:tr h="238534">
                <a:tc>
                  <a:txBody>
                    <a:bodyPr/>
                    <a:lstStyle/>
                    <a:p>
                      <a:pPr algn="l" fontAlgn="b"/>
                      <a:r>
                        <a:rPr lang="en-GB" sz="700" b="0" u="none" strike="noStrike" baseline="0">
                          <a:solidFill>
                            <a:srgbClr val="000000"/>
                          </a:solidFill>
                          <a:effectLst/>
                        </a:rPr>
                        <a:t>INC6198212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Tshegofatso Motimele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FINANCE -All our settlement discounts on Miles are going to the 7579 cost centre instead of the correct cost centers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FML-5339</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177040057"/>
                  </a:ext>
                </a:extLst>
              </a:tr>
              <a:tr h="297609">
                <a:tc>
                  <a:txBody>
                    <a:bodyPr/>
                    <a:lstStyle/>
                    <a:p>
                      <a:pPr algn="l" fontAlgn="b"/>
                      <a:r>
                        <a:rPr lang="en-GB" sz="700" b="0" u="none" strike="noStrike" baseline="0">
                          <a:solidFill>
                            <a:srgbClr val="000000"/>
                          </a:solidFill>
                          <a:effectLst/>
                        </a:rPr>
                        <a:t>INC6197528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Jane Booi</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CR Fin Incorrect settlement discount  -The calculation of settlement discount is charging VAT on VAT - The has been an issue in the past where we needed to refu</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FML-5338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378798670"/>
                  </a:ext>
                </a:extLst>
              </a:tr>
              <a:tr h="64893">
                <a:tc>
                  <a:txBody>
                    <a:bodyPr/>
                    <a:lstStyle/>
                    <a:p>
                      <a:pPr algn="l" fontAlgn="b"/>
                      <a:r>
                        <a:rPr lang="en-GB" sz="700" b="0" u="none" strike="noStrike" baseline="0">
                          <a:solidFill>
                            <a:srgbClr val="000000"/>
                          </a:solidFill>
                          <a:effectLst/>
                        </a:rPr>
                        <a:t>INC6274798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Deenan Subaya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Procurement administrator </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FML-5334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749958759"/>
                  </a:ext>
                </a:extLst>
              </a:tr>
              <a:tr h="120386">
                <a:tc>
                  <a:txBody>
                    <a:bodyPr/>
                    <a:lstStyle/>
                    <a:p>
                      <a:pPr algn="l" fontAlgn="b"/>
                      <a:r>
                        <a:rPr lang="en-GB" sz="700" b="0" u="none" strike="noStrike" baseline="0">
                          <a:solidFill>
                            <a:srgbClr val="000000"/>
                          </a:solidFill>
                          <a:effectLst/>
                        </a:rPr>
                        <a:t>INC6251921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Deneshan Pillay</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new - 7th ticket - Debtor statement not consolidating amount by invoice doc</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FML-5325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521025017"/>
                  </a:ext>
                </a:extLst>
              </a:tr>
              <a:tr h="64893">
                <a:tc>
                  <a:txBody>
                    <a:bodyPr/>
                    <a:lstStyle/>
                    <a:p>
                      <a:pPr algn="l" fontAlgn="b"/>
                      <a:r>
                        <a:rPr lang="en-GB" sz="700" b="0" u="none" strike="noStrike" baseline="0">
                          <a:solidFill>
                            <a:srgbClr val="000000"/>
                          </a:solidFill>
                          <a:effectLst/>
                        </a:rPr>
                        <a:t>INC6016947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Cameron Clark</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Error on deal when trying to payout</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FML-5309</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597260277"/>
                  </a:ext>
                </a:extLst>
              </a:tr>
              <a:tr h="297609">
                <a:tc>
                  <a:txBody>
                    <a:bodyPr/>
                    <a:lstStyle/>
                    <a:p>
                      <a:pPr algn="l" fontAlgn="b"/>
                      <a:r>
                        <a:rPr lang="en-GB" sz="700" b="0" u="none" strike="noStrike" baseline="0">
                          <a:solidFill>
                            <a:srgbClr val="000000"/>
                          </a:solidFill>
                          <a:effectLst/>
                        </a:rPr>
                        <a:t>INC6002205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Thabiso Ramashala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 deal for Stowe was terminated on the system before it was returned as it was at the dealer to be fixed. Now we need to reactivate so OPS can terminate on Mil</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FML-5306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407977272"/>
                  </a:ext>
                </a:extLst>
              </a:tr>
              <a:tr h="120386">
                <a:tc>
                  <a:txBody>
                    <a:bodyPr/>
                    <a:lstStyle/>
                    <a:p>
                      <a:pPr algn="l" fontAlgn="b"/>
                      <a:r>
                        <a:rPr lang="en-GB" sz="700" b="0" u="none" strike="noStrike" baseline="0">
                          <a:solidFill>
                            <a:srgbClr val="000000"/>
                          </a:solidFill>
                          <a:effectLst/>
                        </a:rPr>
                        <a:t>INC6098268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Lwazi Ntshalintshali</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Invoice closed without trail of allocation  on the system</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FML-5205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315188264"/>
                  </a:ext>
                </a:extLst>
              </a:tr>
              <a:tr h="238534">
                <a:tc>
                  <a:txBody>
                    <a:bodyPr/>
                    <a:lstStyle/>
                    <a:p>
                      <a:pPr algn="l" fontAlgn="b"/>
                      <a:r>
                        <a:rPr lang="en-GB" sz="700" b="0" u="none" strike="noStrike" baseline="0">
                          <a:solidFill>
                            <a:srgbClr val="000000"/>
                          </a:solidFill>
                          <a:effectLst/>
                        </a:rPr>
                        <a:t>INC6123246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Himesh Laloo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Remove the Credit Limit Expiry Date Check on Contract Modifications Except for When Adding Vehicle Options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FML-5202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427718712"/>
                  </a:ext>
                </a:extLst>
              </a:tr>
              <a:tr h="120386">
                <a:tc>
                  <a:txBody>
                    <a:bodyPr/>
                    <a:lstStyle/>
                    <a:p>
                      <a:pPr algn="l" fontAlgn="b"/>
                      <a:r>
                        <a:rPr lang="en-GB" sz="700" b="0" u="none" strike="noStrike" baseline="0">
                          <a:solidFill>
                            <a:srgbClr val="000000"/>
                          </a:solidFill>
                          <a:effectLst/>
                        </a:rPr>
                        <a:t>INC6124337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Maletsatsi Mutchinya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Incorrect credit risk exposure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FML-5195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699546801"/>
                  </a:ext>
                </a:extLst>
              </a:tr>
              <a:tr h="179461">
                <a:tc>
                  <a:txBody>
                    <a:bodyPr/>
                    <a:lstStyle/>
                    <a:p>
                      <a:pPr algn="l" fontAlgn="b"/>
                      <a:r>
                        <a:rPr lang="en-GB" sz="700" b="0" u="none" strike="noStrike" baseline="0">
                          <a:solidFill>
                            <a:srgbClr val="000000"/>
                          </a:solidFill>
                          <a:effectLst/>
                        </a:rPr>
                        <a:t>INC5932654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Dalita Tshabalala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enable the â€œDear Customerâ€ line to be linked to the Customer table in the database.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FML-5194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548312317"/>
                  </a:ext>
                </a:extLst>
              </a:tr>
              <a:tr h="179461">
                <a:tc>
                  <a:txBody>
                    <a:bodyPr/>
                    <a:lstStyle/>
                    <a:p>
                      <a:pPr algn="l" fontAlgn="b"/>
                      <a:r>
                        <a:rPr lang="en-GB" sz="700" b="0" u="none" strike="noStrike" baseline="0">
                          <a:solidFill>
                            <a:srgbClr val="000000"/>
                          </a:solidFill>
                          <a:effectLst/>
                        </a:rPr>
                        <a:t>INC5771442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Samantha Peace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Fleet List-Full unit account information is not pulling through on the external fleet report</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FML-5187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990585397"/>
                  </a:ext>
                </a:extLst>
              </a:tr>
              <a:tr h="120386">
                <a:tc>
                  <a:txBody>
                    <a:bodyPr/>
                    <a:lstStyle/>
                    <a:p>
                      <a:pPr algn="l" fontAlgn="b"/>
                      <a:r>
                        <a:rPr lang="en-GB" sz="700" b="0" u="none" strike="noStrike" baseline="0">
                          <a:solidFill>
                            <a:srgbClr val="000000"/>
                          </a:solidFill>
                          <a:effectLst/>
                        </a:rPr>
                        <a:t>INC6077633</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Tinus Boshoff</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process the attached as opening balance entries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FML-5157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189339369"/>
                  </a:ext>
                </a:extLst>
              </a:tr>
              <a:tr h="238534">
                <a:tc>
                  <a:txBody>
                    <a:bodyPr/>
                    <a:lstStyle/>
                    <a:p>
                      <a:pPr algn="l" fontAlgn="b"/>
                      <a:r>
                        <a:rPr lang="en-GB" sz="700" b="0" u="none" strike="noStrike" baseline="0">
                          <a:solidFill>
                            <a:srgbClr val="000000"/>
                          </a:solidFill>
                          <a:effectLst/>
                        </a:rPr>
                        <a:t>INC6090720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Nealan Michaels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FICS Transfer of EFTs generated by RT46 SAPS SofGeneratePaymentDocForInvoice MM Charge Back to be deactivated</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FML-5100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292686089"/>
                  </a:ext>
                </a:extLst>
              </a:tr>
              <a:tr h="120386">
                <a:tc>
                  <a:txBody>
                    <a:bodyPr/>
                    <a:lstStyle/>
                    <a:p>
                      <a:pPr algn="l" fontAlgn="b"/>
                      <a:r>
                        <a:rPr lang="en-GB" sz="700" b="0" u="none" strike="noStrike" baseline="0">
                          <a:solidFill>
                            <a:srgbClr val="000000"/>
                          </a:solidFill>
                          <a:effectLst/>
                        </a:rPr>
                        <a:t>INC6081474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Nicolene Potgieter</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License renewals showing duplicate lines on sales invoice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FML-5087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868519120"/>
                  </a:ext>
                </a:extLst>
              </a:tr>
              <a:tr h="179461">
                <a:tc>
                  <a:txBody>
                    <a:bodyPr/>
                    <a:lstStyle/>
                    <a:p>
                      <a:pPr algn="l" fontAlgn="b"/>
                      <a:r>
                        <a:rPr lang="en-GB" sz="700" b="0" u="none" strike="noStrike" baseline="0">
                          <a:solidFill>
                            <a:srgbClr val="000000"/>
                          </a:solidFill>
                          <a:effectLst/>
                        </a:rPr>
                        <a:t>INC6042497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Kevin White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Roles-Please can the following account executives obtain access to change mandates for RT46</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FML-5062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443186164"/>
                  </a:ext>
                </a:extLst>
              </a:tr>
              <a:tr h="120386">
                <a:tc>
                  <a:txBody>
                    <a:bodyPr/>
                    <a:lstStyle/>
                    <a:p>
                      <a:pPr algn="l" fontAlgn="b"/>
                      <a:r>
                        <a:rPr lang="en-GB" sz="700" b="0" u="none" strike="noStrike" baseline="0">
                          <a:solidFill>
                            <a:srgbClr val="000000"/>
                          </a:solidFill>
                          <a:effectLst/>
                        </a:rPr>
                        <a:t>INC6050382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Nkosinathi Mahlangu</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Lookup table change on Prod Miles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FML-5046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888363351"/>
                  </a:ext>
                </a:extLst>
              </a:tr>
              <a:tr h="120386">
                <a:tc>
                  <a:txBody>
                    <a:bodyPr/>
                    <a:lstStyle/>
                    <a:p>
                      <a:pPr algn="l" fontAlgn="b"/>
                      <a:r>
                        <a:rPr lang="en-GB" sz="700" b="0" u="none" strike="noStrike" baseline="0">
                          <a:solidFill>
                            <a:srgbClr val="000000"/>
                          </a:solidFill>
                          <a:effectLst/>
                        </a:rPr>
                        <a:t>INC6019100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Nkosinathi Mahlangu</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Asset depreciation failed</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FML-5041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336771085"/>
                  </a:ext>
                </a:extLst>
              </a:tr>
              <a:tr h="179461">
                <a:tc>
                  <a:txBody>
                    <a:bodyPr/>
                    <a:lstStyle/>
                    <a:p>
                      <a:pPr algn="l" fontAlgn="b"/>
                      <a:r>
                        <a:rPr lang="en-GB" sz="700" b="0" u="none" strike="noStrike" baseline="0">
                          <a:solidFill>
                            <a:srgbClr val="000000"/>
                          </a:solidFill>
                          <a:effectLst/>
                        </a:rPr>
                        <a:t>INC6013882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Kano Makonya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The vehicle Data does not pull through on Miles  Reg. No. 01588W - LTC 5019189  KM vs Hours </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FML-5030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957513826"/>
                  </a:ext>
                </a:extLst>
              </a:tr>
              <a:tr h="179461">
                <a:tc>
                  <a:txBody>
                    <a:bodyPr/>
                    <a:lstStyle/>
                    <a:p>
                      <a:pPr algn="l" fontAlgn="b"/>
                      <a:r>
                        <a:rPr lang="en-GB" sz="700" b="0" u="none" strike="noStrike" baseline="0">
                          <a:solidFill>
                            <a:srgbClr val="000000"/>
                          </a:solidFill>
                          <a:effectLst/>
                        </a:rPr>
                        <a:t>INC5995798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Daniel Maans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ACB file has all the fields populated but the cost centre issues is preventing payments. Config to investigate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FML-5013</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881670745"/>
                  </a:ext>
                </a:extLst>
              </a:tr>
              <a:tr h="120386">
                <a:tc>
                  <a:txBody>
                    <a:bodyPr/>
                    <a:lstStyle/>
                    <a:p>
                      <a:pPr algn="l" fontAlgn="b"/>
                      <a:r>
                        <a:rPr lang="en-GB" sz="700" b="0" u="none" strike="noStrike" baseline="0">
                          <a:solidFill>
                            <a:srgbClr val="000000"/>
                          </a:solidFill>
                          <a:effectLst/>
                        </a:rPr>
                        <a:t>INC5992648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Mahlatse Gwangwa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Amendment quote rental differ with Long Term Contract rental.</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FML-5011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056244009"/>
                  </a:ext>
                </a:extLst>
              </a:tr>
              <a:tr h="120386">
                <a:tc>
                  <a:txBody>
                    <a:bodyPr/>
                    <a:lstStyle/>
                    <a:p>
                      <a:pPr algn="l" fontAlgn="b"/>
                      <a:r>
                        <a:rPr lang="en-GB" sz="700" b="0" u="none" strike="noStrike" baseline="0">
                          <a:solidFill>
                            <a:srgbClr val="000000"/>
                          </a:solidFill>
                          <a:effectLst/>
                        </a:rPr>
                        <a:t>INC5981791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Travis Padachy</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Unable to open work order on vehicle - CY289048</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FML-5010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051535739"/>
                  </a:ext>
                </a:extLst>
              </a:tr>
              <a:tr h="179461">
                <a:tc>
                  <a:txBody>
                    <a:bodyPr/>
                    <a:lstStyle/>
                    <a:p>
                      <a:pPr algn="l" fontAlgn="b"/>
                      <a:r>
                        <a:rPr lang="en-GB" sz="700" b="0" u="none" strike="noStrike" baseline="0">
                          <a:solidFill>
                            <a:srgbClr val="000000"/>
                          </a:solidFill>
                          <a:effectLst/>
                        </a:rPr>
                        <a:t>INC5950617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Deneshan Pillay</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Add in filter option for Bank EFT allocations to include Consolidated Invoice reference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FML-4968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950301018"/>
                  </a:ext>
                </a:extLst>
              </a:tr>
              <a:tr h="238534">
                <a:tc>
                  <a:txBody>
                    <a:bodyPr/>
                    <a:lstStyle/>
                    <a:p>
                      <a:pPr algn="l" fontAlgn="b"/>
                      <a:r>
                        <a:rPr lang="en-GB" sz="700" b="0" u="none" strike="noStrike" baseline="0">
                          <a:solidFill>
                            <a:srgbClr val="000000"/>
                          </a:solidFill>
                          <a:effectLst/>
                        </a:rPr>
                        <a:t>INC5780111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Charmaine Odendaal</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To Investigate the reason for the 42 contracts not Billing. However, to proceed with billing and exclude the 42 contracts. see excel sheet attached.</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FML-4900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115637687"/>
                  </a:ext>
                </a:extLst>
              </a:tr>
              <a:tr h="120386">
                <a:tc>
                  <a:txBody>
                    <a:bodyPr/>
                    <a:lstStyle/>
                    <a:p>
                      <a:pPr algn="l" fontAlgn="b"/>
                      <a:r>
                        <a:rPr lang="en-GB" sz="700" b="0" u="none" strike="noStrike" baseline="0">
                          <a:solidFill>
                            <a:srgbClr val="000000"/>
                          </a:solidFill>
                          <a:effectLst/>
                        </a:rPr>
                        <a:t>INC5422815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Chante Hannie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Miles deducts 5% settlement discount on a few invoices instead of 2.5%</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FML-4897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443289615"/>
                  </a:ext>
                </a:extLst>
              </a:tr>
              <a:tr h="297609">
                <a:tc>
                  <a:txBody>
                    <a:bodyPr/>
                    <a:lstStyle/>
                    <a:p>
                      <a:pPr algn="l" fontAlgn="b"/>
                      <a:r>
                        <a:rPr lang="en-GB" sz="700" b="0" u="none" strike="noStrike" baseline="0">
                          <a:solidFill>
                            <a:srgbClr val="000000"/>
                          </a:solidFill>
                          <a:effectLst/>
                        </a:rPr>
                        <a:t>INC4947830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Daniel Maans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FML-4896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059877557"/>
                  </a:ext>
                </a:extLst>
              </a:tr>
              <a:tr h="179461">
                <a:tc>
                  <a:txBody>
                    <a:bodyPr/>
                    <a:lstStyle/>
                    <a:p>
                      <a:pPr algn="l" fontAlgn="b"/>
                      <a:r>
                        <a:rPr lang="en-GB" sz="700" b="0" u="none" strike="noStrike" baseline="0">
                          <a:solidFill>
                            <a:srgbClr val="000000"/>
                          </a:solidFill>
                          <a:effectLst/>
                        </a:rPr>
                        <a:t>INC5915024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Carmen Abdrabu</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assist - We get an error when paying a number of invoices regarding distance. Please see attached</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FML-4893</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564091975"/>
                  </a:ext>
                </a:extLst>
              </a:tr>
              <a:tr h="120386">
                <a:tc>
                  <a:txBody>
                    <a:bodyPr/>
                    <a:lstStyle/>
                    <a:p>
                      <a:pPr algn="l" fontAlgn="b"/>
                      <a:r>
                        <a:rPr lang="en-GB" sz="700" b="0" u="none" strike="noStrike" baseline="0">
                          <a:solidFill>
                            <a:srgbClr val="000000"/>
                          </a:solidFill>
                          <a:effectLst/>
                        </a:rPr>
                        <a:t>INC5724768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Warren Naidoo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Pulling through MM contracts as OPL contracts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FML-4881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360065531"/>
                  </a:ext>
                </a:extLst>
              </a:tr>
              <a:tr h="120386">
                <a:tc>
                  <a:txBody>
                    <a:bodyPr/>
                    <a:lstStyle/>
                    <a:p>
                      <a:pPr algn="l" fontAlgn="b"/>
                      <a:r>
                        <a:rPr lang="en-GB" sz="700" b="0" u="none" strike="noStrike" baseline="0">
                          <a:solidFill>
                            <a:srgbClr val="000000"/>
                          </a:solidFill>
                          <a:effectLst/>
                        </a:rPr>
                        <a:t>INC5721192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Edith Jacobs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Amount on the renewal differs from the customer lease price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FML-4880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262267647"/>
                  </a:ext>
                </a:extLst>
              </a:tr>
            </a:tbl>
          </a:graphicData>
        </a:graphic>
      </p:graphicFrame>
    </p:spTree>
    <p:extLst>
      <p:ext uri="{BB962C8B-B14F-4D97-AF65-F5344CB8AC3E}">
        <p14:creationId xmlns:p14="http://schemas.microsoft.com/office/powerpoint/2010/main" val="126223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583E69-6FA1-34D1-76BB-F879F9E96640}"/>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A18E6B8A-8F29-9F26-2FCA-52E4E294F98B}"/>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4" name="Rectangle: Rounded Corners 3">
            <a:extLst>
              <a:ext uri="{FF2B5EF4-FFF2-40B4-BE49-F238E27FC236}">
                <a16:creationId xmlns:a16="http://schemas.microsoft.com/office/drawing/2014/main" id="{700DD4A4-54D0-9909-0B91-096236BC70DA}"/>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6" name="Table 5">
            <a:extLst>
              <a:ext uri="{FF2B5EF4-FFF2-40B4-BE49-F238E27FC236}">
                <a16:creationId xmlns:a16="http://schemas.microsoft.com/office/drawing/2014/main" id="{CBFB367D-513D-F6E5-EA5D-14032DF2A679}"/>
              </a:ext>
            </a:extLst>
          </p:cNvPr>
          <p:cNvGraphicFramePr>
            <a:graphicFrameLocks noGrp="1"/>
          </p:cNvGraphicFramePr>
          <p:nvPr>
            <p:extLst>
              <p:ext uri="{D42A27DB-BD31-4B8C-83A1-F6EECF244321}">
                <p14:modId xmlns:p14="http://schemas.microsoft.com/office/powerpoint/2010/main" val="1717592190"/>
              </p:ext>
            </p:extLst>
          </p:nvPr>
        </p:nvGraphicFramePr>
        <p:xfrm>
          <a:off x="1048909" y="1152348"/>
          <a:ext cx="10191020" cy="5566027"/>
        </p:xfrm>
        <a:graphic>
          <a:graphicData uri="http://schemas.openxmlformats.org/drawingml/2006/table">
            <a:tbl>
              <a:tblPr>
                <a:tableStyleId>{5C22544A-7EE6-4342-B048-85BDC9FD1C3A}</a:tableStyleId>
              </a:tblPr>
              <a:tblGrid>
                <a:gridCol w="976283">
                  <a:extLst>
                    <a:ext uri="{9D8B030D-6E8A-4147-A177-3AD203B41FA5}">
                      <a16:colId xmlns:a16="http://schemas.microsoft.com/office/drawing/2014/main" val="1887063267"/>
                    </a:ext>
                  </a:extLst>
                </a:gridCol>
                <a:gridCol w="1421604">
                  <a:extLst>
                    <a:ext uri="{9D8B030D-6E8A-4147-A177-3AD203B41FA5}">
                      <a16:colId xmlns:a16="http://schemas.microsoft.com/office/drawing/2014/main" val="2769520170"/>
                    </a:ext>
                  </a:extLst>
                </a:gridCol>
                <a:gridCol w="3031614">
                  <a:extLst>
                    <a:ext uri="{9D8B030D-6E8A-4147-A177-3AD203B41FA5}">
                      <a16:colId xmlns:a16="http://schemas.microsoft.com/office/drawing/2014/main" val="1646004847"/>
                    </a:ext>
                  </a:extLst>
                </a:gridCol>
                <a:gridCol w="822133">
                  <a:extLst>
                    <a:ext uri="{9D8B030D-6E8A-4147-A177-3AD203B41FA5}">
                      <a16:colId xmlns:a16="http://schemas.microsoft.com/office/drawing/2014/main" val="1366212994"/>
                    </a:ext>
                  </a:extLst>
                </a:gridCol>
                <a:gridCol w="822133">
                  <a:extLst>
                    <a:ext uri="{9D8B030D-6E8A-4147-A177-3AD203B41FA5}">
                      <a16:colId xmlns:a16="http://schemas.microsoft.com/office/drawing/2014/main" val="1815376056"/>
                    </a:ext>
                  </a:extLst>
                </a:gridCol>
                <a:gridCol w="822133">
                  <a:extLst>
                    <a:ext uri="{9D8B030D-6E8A-4147-A177-3AD203B41FA5}">
                      <a16:colId xmlns:a16="http://schemas.microsoft.com/office/drawing/2014/main" val="50075633"/>
                    </a:ext>
                  </a:extLst>
                </a:gridCol>
                <a:gridCol w="822133">
                  <a:extLst>
                    <a:ext uri="{9D8B030D-6E8A-4147-A177-3AD203B41FA5}">
                      <a16:colId xmlns:a16="http://schemas.microsoft.com/office/drawing/2014/main" val="597215823"/>
                    </a:ext>
                  </a:extLst>
                </a:gridCol>
                <a:gridCol w="1472987">
                  <a:extLst>
                    <a:ext uri="{9D8B030D-6E8A-4147-A177-3AD203B41FA5}">
                      <a16:colId xmlns:a16="http://schemas.microsoft.com/office/drawing/2014/main" val="3662231899"/>
                    </a:ext>
                  </a:extLst>
                </a:gridCol>
              </a:tblGrid>
              <a:tr h="503975">
                <a:tc>
                  <a:txBody>
                    <a:bodyPr/>
                    <a:lstStyle/>
                    <a:p>
                      <a:pPr algn="l" fontAlgn="b"/>
                      <a:r>
                        <a:rPr lang="en-GB" sz="800" b="0" u="none" strike="noStrike" baseline="0">
                          <a:solidFill>
                            <a:srgbClr val="000000"/>
                          </a:solidFill>
                          <a:effectLst/>
                        </a:rPr>
                        <a:t>INC5408807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Book value calculations - need an explanation as to why the Book Value is greater than the initial investment amounts</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FML-4871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735574840"/>
                  </a:ext>
                </a:extLst>
              </a:tr>
              <a:tr h="254218">
                <a:tc>
                  <a:txBody>
                    <a:bodyPr/>
                    <a:lstStyle/>
                    <a:p>
                      <a:pPr algn="l" fontAlgn="b"/>
                      <a:r>
                        <a:rPr lang="en-GB" sz="800" b="0" u="none" strike="noStrike" baseline="0">
                          <a:solidFill>
                            <a:srgbClr val="000000"/>
                          </a:solidFill>
                          <a:effectLst/>
                        </a:rPr>
                        <a:t>INC5071327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Tanja Steyn</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Audit attribute required</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FML-4867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554345235"/>
                  </a:ext>
                </a:extLst>
              </a:tr>
              <a:tr h="379096">
                <a:tc>
                  <a:txBody>
                    <a:bodyPr/>
                    <a:lstStyle/>
                    <a:p>
                      <a:pPr algn="l" fontAlgn="b"/>
                      <a:r>
                        <a:rPr lang="en-GB" sz="800" b="0" u="none" strike="noStrike" baseline="0">
                          <a:solidFill>
                            <a:srgbClr val="000000"/>
                          </a:solidFill>
                          <a:effectLst/>
                        </a:rPr>
                        <a:t>INC5897024</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Rapula Matentje</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We need rates to populate to the accessories that we are adding to the system.</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FML-4844</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876671206"/>
                  </a:ext>
                </a:extLst>
              </a:tr>
              <a:tr h="379096">
                <a:tc>
                  <a:txBody>
                    <a:bodyPr/>
                    <a:lstStyle/>
                    <a:p>
                      <a:pPr algn="l" fontAlgn="b"/>
                      <a:r>
                        <a:rPr lang="en-GB" sz="800" b="0" u="none" strike="noStrike" baseline="0">
                          <a:solidFill>
                            <a:srgbClr val="000000"/>
                          </a:solidFill>
                          <a:effectLst/>
                        </a:rPr>
                        <a:t>INC5871025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Bridgette Radebe</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The take on reading reflecting on the usage report is incorrect and thus affecting the clients report.</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FML-4841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827698318"/>
                  </a:ext>
                </a:extLst>
              </a:tr>
              <a:tr h="254218">
                <a:tc>
                  <a:txBody>
                    <a:bodyPr/>
                    <a:lstStyle/>
                    <a:p>
                      <a:pPr algn="l" fontAlgn="b"/>
                      <a:r>
                        <a:rPr lang="en-GB" sz="800" b="0" u="none" strike="noStrike" baseline="0">
                          <a:solidFill>
                            <a:srgbClr val="000000"/>
                          </a:solidFill>
                          <a:effectLst/>
                        </a:rPr>
                        <a:t>INC5871377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add the external reference on Miles Payment document.</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FML-4826</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4284312339"/>
                  </a:ext>
                </a:extLst>
              </a:tr>
              <a:tr h="254218">
                <a:tc>
                  <a:txBody>
                    <a:bodyPr/>
                    <a:lstStyle/>
                    <a:p>
                      <a:pPr algn="l" fontAlgn="b"/>
                      <a:r>
                        <a:rPr lang="en-GB" sz="800" b="0" u="none" strike="noStrike" baseline="0">
                          <a:solidFill>
                            <a:srgbClr val="000000"/>
                          </a:solidFill>
                          <a:effectLst/>
                        </a:rPr>
                        <a:t>INC5887386</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Debit order file for 7th August 2023, could not be exported to Fintegrate.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FML-4825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885271913"/>
                  </a:ext>
                </a:extLst>
              </a:tr>
              <a:tr h="503975">
                <a:tc>
                  <a:txBody>
                    <a:bodyPr/>
                    <a:lstStyle/>
                    <a:p>
                      <a:pPr algn="l" fontAlgn="b"/>
                      <a:r>
                        <a:rPr lang="en-GB" sz="800" b="0" u="none" strike="noStrike" baseline="0">
                          <a:solidFill>
                            <a:srgbClr val="000000"/>
                          </a:solidFill>
                          <a:effectLst/>
                        </a:rPr>
                        <a:t>INC5871456</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Tinus Boshoff</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Fin-Please change the Credit entry for Managed Maintenance billing the following account: 78817941032 Admin fees - Managed maintenance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FML-4810</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3664569715"/>
                  </a:ext>
                </a:extLst>
              </a:tr>
              <a:tr h="379096">
                <a:tc>
                  <a:txBody>
                    <a:bodyPr/>
                    <a:lstStyle/>
                    <a:p>
                      <a:pPr algn="l" fontAlgn="b"/>
                      <a:r>
                        <a:rPr lang="en-GB" sz="800" b="0" u="none" strike="noStrike" baseline="0">
                          <a:solidFill>
                            <a:srgbClr val="000000"/>
                          </a:solidFill>
                          <a:effectLst/>
                        </a:rPr>
                        <a:t>INC5554389</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Credit notes included in consolidated tax invoice and should be removed</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FML-4451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258904378"/>
                  </a:ext>
                </a:extLst>
              </a:tr>
              <a:tr h="379096">
                <a:tc>
                  <a:txBody>
                    <a:bodyPr/>
                    <a:lstStyle/>
                    <a:p>
                      <a:pPr algn="l" fontAlgn="b"/>
                      <a:r>
                        <a:rPr lang="en-GB" sz="800" b="0" u="none" strike="noStrike" baseline="0">
                          <a:solidFill>
                            <a:srgbClr val="000000"/>
                          </a:solidFill>
                          <a:effectLst/>
                        </a:rPr>
                        <a:t>INC5527480</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Vehicle disposal losses - the system does not block a settlement that is done at less than book value.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FML-4424</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3309815672"/>
                  </a:ext>
                </a:extLst>
              </a:tr>
              <a:tr h="254218">
                <a:tc>
                  <a:txBody>
                    <a:bodyPr/>
                    <a:lstStyle/>
                    <a:p>
                      <a:pPr algn="l" fontAlgn="b"/>
                      <a:r>
                        <a:rPr lang="en-GB" sz="800" b="0" u="none" strike="noStrike" baseline="0">
                          <a:solidFill>
                            <a:srgbClr val="000000"/>
                          </a:solidFill>
                          <a:effectLst/>
                        </a:rPr>
                        <a:t>INC5255695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Issues noted involving stock 3</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FML-4213</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942937482"/>
                  </a:ext>
                </a:extLst>
              </a:tr>
              <a:tr h="254218">
                <a:tc>
                  <a:txBody>
                    <a:bodyPr/>
                    <a:lstStyle/>
                    <a:p>
                      <a:pPr algn="l" fontAlgn="b"/>
                      <a:r>
                        <a:rPr lang="en-GB" sz="800" b="0" u="none" strike="noStrike" baseline="0">
                          <a:solidFill>
                            <a:srgbClr val="000000"/>
                          </a:solidFill>
                          <a:effectLst/>
                        </a:rPr>
                        <a:t>INC5255661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Issues noted involving stock 2</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FML-4212</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627469542"/>
                  </a:ext>
                </a:extLst>
              </a:tr>
              <a:tr h="254218">
                <a:tc>
                  <a:txBody>
                    <a:bodyPr/>
                    <a:lstStyle/>
                    <a:p>
                      <a:pPr algn="l" fontAlgn="b"/>
                      <a:r>
                        <a:rPr lang="en-GB" sz="800" b="0" u="none" strike="noStrike" baseline="0">
                          <a:solidFill>
                            <a:srgbClr val="000000"/>
                          </a:solidFill>
                          <a:effectLst/>
                        </a:rPr>
                        <a:t>INC5255548</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Issues noted involving stock</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FML-4211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206155996"/>
                  </a:ext>
                </a:extLst>
              </a:tr>
              <a:tr h="379096">
                <a:tc>
                  <a:txBody>
                    <a:bodyPr/>
                    <a:lstStyle/>
                    <a:p>
                      <a:pPr algn="l" fontAlgn="b"/>
                      <a:r>
                        <a:rPr lang="en-GB" sz="800" b="0" u="none" strike="noStrike" baseline="0">
                          <a:solidFill>
                            <a:srgbClr val="000000"/>
                          </a:solidFill>
                          <a:effectLst/>
                        </a:rPr>
                        <a:t>INC4938928</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Kiyan Naidoo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AA Fleetcare did not generate a renewal for January and February 2023</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FML-3905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192116914"/>
                  </a:ext>
                </a:extLst>
              </a:tr>
              <a:tr h="503975">
                <a:tc>
                  <a:txBody>
                    <a:bodyPr/>
                    <a:lstStyle/>
                    <a:p>
                      <a:pPr algn="l" fontAlgn="b"/>
                      <a:r>
                        <a:rPr lang="en-GB" sz="800" b="0" u="none" strike="noStrike" baseline="0">
                          <a:solidFill>
                            <a:srgbClr val="000000"/>
                          </a:solidFill>
                          <a:effectLst/>
                        </a:rPr>
                        <a:t>INC4923603</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Unable to get the correct BI stats due to incorrect blocker message on Miles Prod showing 2 statuses on VO number # 5247948.</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FML-3903</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4068746239"/>
                  </a:ext>
                </a:extLst>
              </a:tr>
              <a:tr h="254218">
                <a:tc>
                  <a:txBody>
                    <a:bodyPr/>
                    <a:lstStyle/>
                    <a:p>
                      <a:pPr algn="l" fontAlgn="b"/>
                      <a:r>
                        <a:rPr lang="en-GB" sz="800" b="0" u="none" strike="noStrike" baseline="0">
                          <a:solidFill>
                            <a:srgbClr val="000000"/>
                          </a:solidFill>
                          <a:effectLst/>
                        </a:rPr>
                        <a:t>INC4901931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Automation of End of Contract Extensions</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FML-3871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07963345"/>
                  </a:ext>
                </a:extLst>
              </a:tr>
              <a:tr h="379096">
                <a:tc>
                  <a:txBody>
                    <a:bodyPr/>
                    <a:lstStyle/>
                    <a:p>
                      <a:pPr algn="l" fontAlgn="b"/>
                      <a:r>
                        <a:rPr lang="en-GB" sz="800" b="0" u="none" strike="noStrike" baseline="0">
                          <a:solidFill>
                            <a:srgbClr val="000000"/>
                          </a:solidFill>
                          <a:effectLst/>
                        </a:rPr>
                        <a:t>INC3862760</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CHANGE REQUEST - Increase/Decrease in Prime Interest rate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FML-3855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4257155244"/>
                  </a:ext>
                </a:extLst>
              </a:tr>
            </a:tbl>
          </a:graphicData>
        </a:graphic>
      </p:graphicFrame>
    </p:spTree>
    <p:extLst>
      <p:ext uri="{BB962C8B-B14F-4D97-AF65-F5344CB8AC3E}">
        <p14:creationId xmlns:p14="http://schemas.microsoft.com/office/powerpoint/2010/main" val="197135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642911" y="2967335"/>
            <a:ext cx="6906186"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13-Oct-2023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84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91380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0F35D8F-C0ED-23FA-3F14-93631A30232D}"/>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37697277-7834-541B-65CC-2BC9BD249C8A}"/>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6" name="Rectangle: Rounded Corners 5">
            <a:extLst>
              <a:ext uri="{FF2B5EF4-FFF2-40B4-BE49-F238E27FC236}">
                <a16:creationId xmlns:a16="http://schemas.microsoft.com/office/drawing/2014/main" id="{CC655628-A001-A16F-58D7-9D80C972154B}"/>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8" name="Table 7">
            <a:extLst>
              <a:ext uri="{FF2B5EF4-FFF2-40B4-BE49-F238E27FC236}">
                <a16:creationId xmlns:a16="http://schemas.microsoft.com/office/drawing/2014/main" id="{A9C62477-5275-9C9D-D330-6F5A5EEC148F}"/>
              </a:ext>
            </a:extLst>
          </p:cNvPr>
          <p:cNvGraphicFramePr>
            <a:graphicFrameLocks noGrp="1"/>
          </p:cNvGraphicFramePr>
          <p:nvPr>
            <p:extLst>
              <p:ext uri="{D42A27DB-BD31-4B8C-83A1-F6EECF244321}">
                <p14:modId xmlns:p14="http://schemas.microsoft.com/office/powerpoint/2010/main" val="3306899497"/>
              </p:ext>
            </p:extLst>
          </p:nvPr>
        </p:nvGraphicFramePr>
        <p:xfrm>
          <a:off x="1048909" y="1058239"/>
          <a:ext cx="10345132" cy="5639269"/>
        </p:xfrm>
        <a:graphic>
          <a:graphicData uri="http://schemas.openxmlformats.org/drawingml/2006/table">
            <a:tbl>
              <a:tblPr>
                <a:tableStyleId>{5C22544A-7EE6-4342-B048-85BDC9FD1C3A}</a:tableStyleId>
              </a:tblPr>
              <a:tblGrid>
                <a:gridCol w="930259">
                  <a:extLst>
                    <a:ext uri="{9D8B030D-6E8A-4147-A177-3AD203B41FA5}">
                      <a16:colId xmlns:a16="http://schemas.microsoft.com/office/drawing/2014/main" val="1592898760"/>
                    </a:ext>
                  </a:extLst>
                </a:gridCol>
                <a:gridCol w="1379350">
                  <a:extLst>
                    <a:ext uri="{9D8B030D-6E8A-4147-A177-3AD203B41FA5}">
                      <a16:colId xmlns:a16="http://schemas.microsoft.com/office/drawing/2014/main" val="4117441839"/>
                    </a:ext>
                  </a:extLst>
                </a:gridCol>
                <a:gridCol w="3576689">
                  <a:extLst>
                    <a:ext uri="{9D8B030D-6E8A-4147-A177-3AD203B41FA5}">
                      <a16:colId xmlns:a16="http://schemas.microsoft.com/office/drawing/2014/main" val="1091635639"/>
                    </a:ext>
                  </a:extLst>
                </a:gridCol>
                <a:gridCol w="769871">
                  <a:extLst>
                    <a:ext uri="{9D8B030D-6E8A-4147-A177-3AD203B41FA5}">
                      <a16:colId xmlns:a16="http://schemas.microsoft.com/office/drawing/2014/main" val="3498583164"/>
                    </a:ext>
                  </a:extLst>
                </a:gridCol>
                <a:gridCol w="1379350">
                  <a:extLst>
                    <a:ext uri="{9D8B030D-6E8A-4147-A177-3AD203B41FA5}">
                      <a16:colId xmlns:a16="http://schemas.microsoft.com/office/drawing/2014/main" val="4131898057"/>
                    </a:ext>
                  </a:extLst>
                </a:gridCol>
                <a:gridCol w="769871">
                  <a:extLst>
                    <a:ext uri="{9D8B030D-6E8A-4147-A177-3AD203B41FA5}">
                      <a16:colId xmlns:a16="http://schemas.microsoft.com/office/drawing/2014/main" val="713953642"/>
                    </a:ext>
                  </a:extLst>
                </a:gridCol>
                <a:gridCol w="769871">
                  <a:extLst>
                    <a:ext uri="{9D8B030D-6E8A-4147-A177-3AD203B41FA5}">
                      <a16:colId xmlns:a16="http://schemas.microsoft.com/office/drawing/2014/main" val="2414627851"/>
                    </a:ext>
                  </a:extLst>
                </a:gridCol>
                <a:gridCol w="769871">
                  <a:extLst>
                    <a:ext uri="{9D8B030D-6E8A-4147-A177-3AD203B41FA5}">
                      <a16:colId xmlns:a16="http://schemas.microsoft.com/office/drawing/2014/main" val="2335961837"/>
                    </a:ext>
                  </a:extLst>
                </a:gridCol>
              </a:tblGrid>
              <a:tr h="168824">
                <a:tc>
                  <a:txBody>
                    <a:bodyPr/>
                    <a:lstStyle/>
                    <a:p>
                      <a:pPr algn="l" fontAlgn="b"/>
                      <a:r>
                        <a:rPr lang="en-GB" sz="800" b="0" u="none" strike="noStrike" baseline="0">
                          <a:solidFill>
                            <a:srgbClr val="000000"/>
                          </a:solidFill>
                          <a:effectLst/>
                        </a:rPr>
                        <a:t>Custom field (SN ID)</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Custom field (SN Requester)</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Summary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Issue key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Due Date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Status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436488315"/>
                  </a:ext>
                </a:extLst>
              </a:tr>
              <a:tr h="168824">
                <a:tc>
                  <a:txBody>
                    <a:bodyPr/>
                    <a:lstStyle/>
                    <a:p>
                      <a:pPr algn="l" fontAlgn="b"/>
                      <a:r>
                        <a:rPr lang="en-GB" sz="800" b="0" u="none" strike="noStrike" baseline="0">
                          <a:solidFill>
                            <a:srgbClr val="000000"/>
                          </a:solidFill>
                          <a:effectLst/>
                        </a:rPr>
                        <a:t>INC4131418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err="1">
                          <a:solidFill>
                            <a:srgbClr val="000000"/>
                          </a:solidFill>
                          <a:effectLst/>
                        </a:rPr>
                        <a:t>SI:Sales</a:t>
                      </a:r>
                      <a:r>
                        <a:rPr lang="en-US" sz="800" b="0" u="none" strike="noStrike" baseline="0">
                          <a:solidFill>
                            <a:srgbClr val="000000"/>
                          </a:solidFill>
                          <a:effectLst/>
                        </a:rPr>
                        <a:t> invoices not outstanding but cannot find credit related to the invoice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FML-3359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174293580"/>
                  </a:ext>
                </a:extLst>
              </a:tr>
              <a:tr h="251751">
                <a:tc>
                  <a:txBody>
                    <a:bodyPr/>
                    <a:lstStyle/>
                    <a:p>
                      <a:pPr algn="l" fontAlgn="b"/>
                      <a:r>
                        <a:rPr lang="en-GB" sz="800" b="0" u="none" strike="noStrike" baseline="0">
                          <a:solidFill>
                            <a:srgbClr val="000000"/>
                          </a:solidFill>
                          <a:effectLst/>
                        </a:rPr>
                        <a:t>INC5789369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Tinus Boshoff</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JASPER: remittance showing duplicate order numbers when paying multiple orders on one purchase invoice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FML-4736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497194559"/>
                  </a:ext>
                </a:extLst>
              </a:tr>
              <a:tr h="168824">
                <a:tc>
                  <a:txBody>
                    <a:bodyPr/>
                    <a:lstStyle/>
                    <a:p>
                      <a:pPr algn="l" fontAlgn="b"/>
                      <a:r>
                        <a:rPr lang="en-GB" sz="800" b="0" u="none" strike="noStrike" baseline="0">
                          <a:solidFill>
                            <a:srgbClr val="000000"/>
                          </a:solidFill>
                          <a:effectLst/>
                        </a:rPr>
                        <a:t>INC5731896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Ranelle Reddy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CR:Incorrect Credit Risk amount - current exposure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FML-4732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205153323"/>
                  </a:ext>
                </a:extLst>
              </a:tr>
              <a:tr h="168824">
                <a:tc>
                  <a:txBody>
                    <a:bodyPr/>
                    <a:lstStyle/>
                    <a:p>
                      <a:pPr algn="l" fontAlgn="b"/>
                      <a:r>
                        <a:rPr lang="en-GB" sz="800" b="0" u="none" strike="noStrike" baseline="0">
                          <a:solidFill>
                            <a:srgbClr val="000000"/>
                          </a:solidFill>
                          <a:effectLst/>
                        </a:rPr>
                        <a:t>INC5819554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JASPER:Debtor statement not consolidating amount by Invoice doc</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FML-4693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796570697"/>
                  </a:ext>
                </a:extLst>
              </a:tr>
              <a:tr h="168824">
                <a:tc>
                  <a:txBody>
                    <a:bodyPr/>
                    <a:lstStyle/>
                    <a:p>
                      <a:pPr algn="l" fontAlgn="b"/>
                      <a:r>
                        <a:rPr lang="en-GB" sz="800" b="0" u="none" strike="noStrike" baseline="0">
                          <a:solidFill>
                            <a:srgbClr val="000000"/>
                          </a:solidFill>
                          <a:effectLst/>
                        </a:rPr>
                        <a:t>INC5771640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TPSC: Tracker Renewal orders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FML-4615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447811134"/>
                  </a:ext>
                </a:extLst>
              </a:tr>
              <a:tr h="168824">
                <a:tc>
                  <a:txBody>
                    <a:bodyPr/>
                    <a:lstStyle/>
                    <a:p>
                      <a:pPr algn="l" fontAlgn="b"/>
                      <a:r>
                        <a:rPr lang="en-GB" sz="800" b="0" u="none" strike="noStrike" baseline="0">
                          <a:solidFill>
                            <a:srgbClr val="000000"/>
                          </a:solidFill>
                          <a:effectLst/>
                        </a:rPr>
                        <a:t>INC5543463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TPSC: Renewal incomplete </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FML-4464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477578309"/>
                  </a:ext>
                </a:extLst>
              </a:tr>
              <a:tr h="168824">
                <a:tc>
                  <a:txBody>
                    <a:bodyPr/>
                    <a:lstStyle/>
                    <a:p>
                      <a:pPr algn="l" fontAlgn="b"/>
                      <a:r>
                        <a:rPr lang="en-GB" sz="800" b="0" u="none" strike="noStrike" baseline="0">
                          <a:solidFill>
                            <a:srgbClr val="000000"/>
                          </a:solidFill>
                          <a:effectLst/>
                        </a:rPr>
                        <a:t>INC5354080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SI:1 (May FML Ops Manco). Prime Interest Rate Not Updating on Certain Deals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FML-4313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Pran</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200211856"/>
                  </a:ext>
                </a:extLst>
              </a:tr>
              <a:tr h="251751">
                <a:tc>
                  <a:txBody>
                    <a:bodyPr/>
                    <a:lstStyle/>
                    <a:p>
                      <a:pPr algn="l" fontAlgn="b"/>
                      <a:r>
                        <a:rPr lang="en-GB" sz="800" b="0" u="none" strike="noStrike" baseline="0">
                          <a:solidFill>
                            <a:srgbClr val="000000"/>
                          </a:solidFill>
                          <a:effectLst/>
                        </a:rPr>
                        <a:t>INC5161027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BAU-TPSC: Units Not Pulling Into Renewal</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FML-4084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388626652"/>
                  </a:ext>
                </a:extLst>
              </a:tr>
              <a:tr h="168824">
                <a:tc>
                  <a:txBody>
                    <a:bodyPr/>
                    <a:lstStyle/>
                    <a:p>
                      <a:pPr algn="l" fontAlgn="b"/>
                      <a:r>
                        <a:rPr lang="en-GB" sz="800" b="0" u="none" strike="noStrike" baseline="0">
                          <a:solidFill>
                            <a:srgbClr val="000000"/>
                          </a:solidFill>
                          <a:effectLst/>
                        </a:rPr>
                        <a:t>INC5080431</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TPSC:Renewal order is pulling out duplicate vehicles registration.</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FML-3988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980745515"/>
                  </a:ext>
                </a:extLst>
              </a:tr>
              <a:tr h="334678">
                <a:tc>
                  <a:txBody>
                    <a:bodyPr/>
                    <a:lstStyle/>
                    <a:p>
                      <a:pPr algn="l" fontAlgn="b"/>
                      <a:r>
                        <a:rPr lang="en-GB" sz="800" b="0" u="none" strike="noStrike" baseline="0">
                          <a:solidFill>
                            <a:srgbClr val="000000"/>
                          </a:solidFill>
                          <a:effectLst/>
                        </a:rPr>
                        <a:t>INC4978013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TPSC:Certrack: Miles Extract on LTC - Find Licensing details and validations from Certrack for all contracts - to include date and time stamp</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FML-3947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2023/07/17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790717247"/>
                  </a:ext>
                </a:extLst>
              </a:tr>
              <a:tr h="168824">
                <a:tc>
                  <a:txBody>
                    <a:bodyPr/>
                    <a:lstStyle/>
                    <a:p>
                      <a:pPr algn="l" fontAlgn="b"/>
                      <a:r>
                        <a:rPr lang="en-GB" sz="800" b="0" u="none" strike="noStrike" baseline="0">
                          <a:solidFill>
                            <a:srgbClr val="000000"/>
                          </a:solidFill>
                          <a:effectLst/>
                        </a:rPr>
                        <a:t>INC4589948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 Crack: Telematics Renewal Orders not generating for CTrack Fleet)</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FML-3625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308816188"/>
                  </a:ext>
                </a:extLst>
              </a:tr>
              <a:tr h="168824">
                <a:tc>
                  <a:txBody>
                    <a:bodyPr/>
                    <a:lstStyle/>
                    <a:p>
                      <a:pPr algn="l" fontAlgn="b"/>
                      <a:r>
                        <a:rPr lang="en-GB" sz="800" b="0" u="none" strike="noStrike" baseline="0">
                          <a:solidFill>
                            <a:srgbClr val="000000"/>
                          </a:solidFill>
                          <a:effectLst/>
                        </a:rPr>
                        <a:t>INC6197049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Rebone Mokgoshing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BAU-Unable to Terminate Vehicle - JH43XVGP</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FML-5246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701077518"/>
                  </a:ext>
                </a:extLst>
              </a:tr>
              <a:tr h="168824">
                <a:tc>
                  <a:txBody>
                    <a:bodyPr/>
                    <a:lstStyle/>
                    <a:p>
                      <a:pPr algn="l" fontAlgn="b"/>
                      <a:r>
                        <a:rPr lang="en-GB" sz="800" b="0" u="none" strike="noStrike" baseline="0">
                          <a:solidFill>
                            <a:srgbClr val="000000"/>
                          </a:solidFill>
                          <a:effectLst/>
                        </a:rPr>
                        <a:t>INC6179876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Simphiwe Mboisa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BAU -The activation type on Miles is greyed out</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FML-5222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2705195503"/>
                  </a:ext>
                </a:extLst>
              </a:tr>
              <a:tr h="334678">
                <a:tc>
                  <a:txBody>
                    <a:bodyPr/>
                    <a:lstStyle/>
                    <a:p>
                      <a:pPr algn="l" fontAlgn="b"/>
                      <a:r>
                        <a:rPr lang="en-GB" sz="800" b="0" u="none" strike="noStrike" baseline="0">
                          <a:solidFill>
                            <a:srgbClr val="000000"/>
                          </a:solidFill>
                          <a:effectLst/>
                        </a:rPr>
                        <a:t>INC5830210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Incorrect contract link to FV and business does not have the minus(-) button to remove it. Please remove LTC 5024084 as per the screen prints.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FML-5000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601587732"/>
                  </a:ext>
                </a:extLst>
              </a:tr>
              <a:tr h="251751">
                <a:tc>
                  <a:txBody>
                    <a:bodyPr/>
                    <a:lstStyle/>
                    <a:p>
                      <a:pPr algn="l" fontAlgn="b"/>
                      <a:r>
                        <a:rPr lang="en-GB" sz="800" b="0" u="none" strike="noStrike" baseline="0">
                          <a:solidFill>
                            <a:srgbClr val="000000"/>
                          </a:solidFill>
                          <a:effectLst/>
                        </a:rPr>
                        <a:t>INC5638408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Miles Selection 501613 is displaying a fluctuating quantity of Book Values and differing values on different days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FML-4523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188529509"/>
                  </a:ext>
                </a:extLst>
              </a:tr>
              <a:tr h="168824">
                <a:tc>
                  <a:txBody>
                    <a:bodyPr/>
                    <a:lstStyle/>
                    <a:p>
                      <a:pPr algn="l" fontAlgn="b"/>
                      <a:r>
                        <a:rPr lang="en-GB" sz="800" b="0" u="none" strike="noStrike" baseline="0">
                          <a:solidFill>
                            <a:srgbClr val="000000"/>
                          </a:solidFill>
                          <a:effectLst/>
                        </a:rPr>
                        <a:t>INC5540475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Klyne Poliah</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Shoprite Checkers Miles Cost Centres Duplicated</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FML-4443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532683335"/>
                  </a:ext>
                </a:extLst>
              </a:tr>
              <a:tr h="168824">
                <a:tc>
                  <a:txBody>
                    <a:bodyPr/>
                    <a:lstStyle/>
                    <a:p>
                      <a:pPr algn="l" fontAlgn="b"/>
                      <a:r>
                        <a:rPr lang="en-GB" sz="800" b="0" u="none" strike="noStrike" baseline="0">
                          <a:solidFill>
                            <a:srgbClr val="000000"/>
                          </a:solidFill>
                          <a:effectLst/>
                        </a:rPr>
                        <a:t>INC6175755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Jan Nyiko Chuma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Please assist with loading a bulk journal on Miles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FML-5221</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623256541"/>
                  </a:ext>
                </a:extLst>
              </a:tr>
              <a:tr h="168824">
                <a:tc>
                  <a:txBody>
                    <a:bodyPr/>
                    <a:lstStyle/>
                    <a:p>
                      <a:pPr algn="l" fontAlgn="b"/>
                      <a:r>
                        <a:rPr lang="en-GB" sz="800" b="0" u="none" strike="noStrike" baseline="0">
                          <a:solidFill>
                            <a:srgbClr val="000000"/>
                          </a:solidFill>
                          <a:effectLst/>
                        </a:rPr>
                        <a:t>INC5966839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Perusha Pather</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DONE:Disk drive data file upload failed for the 3rd time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FML-5009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733925349"/>
                  </a:ext>
                </a:extLst>
              </a:tr>
              <a:tr h="168824">
                <a:tc>
                  <a:txBody>
                    <a:bodyPr/>
                    <a:lstStyle/>
                    <a:p>
                      <a:pPr algn="l" fontAlgn="b"/>
                      <a:r>
                        <a:rPr lang="en-GB" sz="800" b="0" u="none" strike="noStrike" baseline="0">
                          <a:solidFill>
                            <a:srgbClr val="000000"/>
                          </a:solidFill>
                          <a:effectLst/>
                        </a:rPr>
                        <a:t>INC5976928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Johnnie Marais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Shoprite export to Macrocom incorrect fields use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FML-4986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552574785"/>
                  </a:ext>
                </a:extLst>
              </a:tr>
              <a:tr h="251751">
                <a:tc>
                  <a:txBody>
                    <a:bodyPr/>
                    <a:lstStyle/>
                    <a:p>
                      <a:pPr algn="l" fontAlgn="b"/>
                      <a:r>
                        <a:rPr lang="en-GB" sz="800" b="0" u="none" strike="noStrike" baseline="0">
                          <a:solidFill>
                            <a:srgbClr val="000000"/>
                          </a:solidFill>
                          <a:effectLst/>
                        </a:rPr>
                        <a:t>INC5407648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TPSC:Nandipha and Jerryco discovered the issue on the telematics run which points to the fix of the ENUM and TPSC in config.</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FML-4854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951327852"/>
                  </a:ext>
                </a:extLst>
              </a:tr>
              <a:tr h="168824">
                <a:tc>
                  <a:txBody>
                    <a:bodyPr/>
                    <a:lstStyle/>
                    <a:p>
                      <a:pPr algn="l" fontAlgn="b"/>
                      <a:r>
                        <a:rPr lang="en-GB" sz="800" b="0" u="none" strike="noStrike" baseline="0">
                          <a:solidFill>
                            <a:srgbClr val="000000"/>
                          </a:solidFill>
                          <a:effectLst/>
                        </a:rPr>
                        <a:t>INC5865755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Chanel Saunders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Roles-access to pull report</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FML-4843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782588095"/>
                  </a:ext>
                </a:extLst>
              </a:tr>
              <a:tr h="334678">
                <a:tc>
                  <a:txBody>
                    <a:bodyPr/>
                    <a:lstStyle/>
                    <a:p>
                      <a:pPr algn="l" fontAlgn="b"/>
                      <a:r>
                        <a:rPr lang="en-GB" sz="800" b="0" u="none" strike="noStrike" baseline="0">
                          <a:solidFill>
                            <a:srgbClr val="000000"/>
                          </a:solidFill>
                          <a:effectLst/>
                        </a:rPr>
                        <a:t>INC5870444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DC:ACB failure due to bank account reflecting additional zero` on the PI screen. On incomingcoststate 9table) it stores the accountnumber and not a link.</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FML-4842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463774798"/>
                  </a:ext>
                </a:extLst>
              </a:tr>
              <a:tr h="168824">
                <a:tc>
                  <a:txBody>
                    <a:bodyPr/>
                    <a:lstStyle/>
                    <a:p>
                      <a:pPr algn="l" fontAlgn="b"/>
                      <a:r>
                        <a:rPr lang="en-GB" sz="800" b="0" u="none" strike="noStrike" baseline="0">
                          <a:solidFill>
                            <a:srgbClr val="000000"/>
                          </a:solidFill>
                          <a:effectLst/>
                        </a:rPr>
                        <a:t>INC5870167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DC:File creation failed</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FML-4799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20818376"/>
                  </a:ext>
                </a:extLst>
              </a:tr>
              <a:tr h="251751">
                <a:tc>
                  <a:txBody>
                    <a:bodyPr/>
                    <a:lstStyle/>
                    <a:p>
                      <a:pPr algn="l" fontAlgn="b"/>
                      <a:r>
                        <a:rPr lang="en-GB" sz="800" b="0" u="none" strike="noStrike" baseline="0">
                          <a:solidFill>
                            <a:srgbClr val="000000"/>
                          </a:solidFill>
                          <a:effectLst/>
                        </a:rPr>
                        <a:t>INC5845045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Liviwe Ngquseka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SI:The vehicle price between versions. Vehicle cost R189 011.72 but version 5 shows R387 907.72</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FML-4785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4048046324"/>
                  </a:ext>
                </a:extLst>
              </a:tr>
              <a:tr h="168824">
                <a:tc>
                  <a:txBody>
                    <a:bodyPr/>
                    <a:lstStyle/>
                    <a:p>
                      <a:pPr algn="l" fontAlgn="b"/>
                      <a:r>
                        <a:rPr lang="en-GB" sz="800" b="0" u="none" strike="noStrike" baseline="0">
                          <a:solidFill>
                            <a:srgbClr val="000000"/>
                          </a:solidFill>
                          <a:effectLst/>
                        </a:rPr>
                        <a:t>INC5854156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Sonja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First Auto fill up's not registering on Miles impacting odo readings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FML-4767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4150854334"/>
                  </a:ext>
                </a:extLst>
              </a:tr>
              <a:tr h="168824">
                <a:tc>
                  <a:txBody>
                    <a:bodyPr/>
                    <a:lstStyle/>
                    <a:p>
                      <a:pPr algn="l" fontAlgn="b"/>
                      <a:r>
                        <a:rPr lang="en-GB" sz="800" b="0" u="none" strike="noStrike" baseline="0">
                          <a:solidFill>
                            <a:srgbClr val="000000"/>
                          </a:solidFill>
                          <a:effectLst/>
                        </a:rPr>
                        <a:t>INC5422060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Kevin White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Shoprite Data not being sent to MacroComm</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FML-4742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034512033"/>
                  </a:ext>
                </a:extLst>
              </a:tr>
              <a:tr h="168824">
                <a:tc>
                  <a:txBody>
                    <a:bodyPr/>
                    <a:lstStyle/>
                    <a:p>
                      <a:pPr algn="l" fontAlgn="b"/>
                      <a:r>
                        <a:rPr lang="en-GB" sz="800" b="0" u="none" strike="noStrike" baseline="0">
                          <a:solidFill>
                            <a:srgbClr val="000000"/>
                          </a:solidFill>
                          <a:effectLst/>
                        </a:rPr>
                        <a:t>INC5422344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Kevin White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A daily fleet and managed maintenance must be delivered for our FML customer</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FML-4741</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101196745"/>
                  </a:ext>
                </a:extLst>
              </a:tr>
            </a:tbl>
          </a:graphicData>
        </a:graphic>
      </p:graphicFrame>
    </p:spTree>
    <p:extLst>
      <p:ext uri="{BB962C8B-B14F-4D97-AF65-F5344CB8AC3E}">
        <p14:creationId xmlns:p14="http://schemas.microsoft.com/office/powerpoint/2010/main" val="413283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D78DF32-80D5-80C0-7FF2-64384C28D4B9}"/>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26B51685-DE83-D802-8300-FE41D21DF61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5" name="Rectangle: Rounded Corners 4">
            <a:extLst>
              <a:ext uri="{FF2B5EF4-FFF2-40B4-BE49-F238E27FC236}">
                <a16:creationId xmlns:a16="http://schemas.microsoft.com/office/drawing/2014/main" id="{7AB36C0A-018E-3D92-9314-D79234CC67D3}"/>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8" name="Table 7">
            <a:extLst>
              <a:ext uri="{FF2B5EF4-FFF2-40B4-BE49-F238E27FC236}">
                <a16:creationId xmlns:a16="http://schemas.microsoft.com/office/drawing/2014/main" id="{0A0B36BF-59A7-82AF-CC4E-43C09BCC569C}"/>
              </a:ext>
            </a:extLst>
          </p:cNvPr>
          <p:cNvGraphicFramePr>
            <a:graphicFrameLocks noGrp="1"/>
          </p:cNvGraphicFramePr>
          <p:nvPr>
            <p:extLst>
              <p:ext uri="{D42A27DB-BD31-4B8C-83A1-F6EECF244321}">
                <p14:modId xmlns:p14="http://schemas.microsoft.com/office/powerpoint/2010/main" val="3412292734"/>
              </p:ext>
            </p:extLst>
          </p:nvPr>
        </p:nvGraphicFramePr>
        <p:xfrm>
          <a:off x="739739" y="1294544"/>
          <a:ext cx="10489916" cy="2373331"/>
        </p:xfrm>
        <a:graphic>
          <a:graphicData uri="http://schemas.openxmlformats.org/drawingml/2006/table">
            <a:tbl>
              <a:tblPr>
                <a:tableStyleId>{5C22544A-7EE6-4342-B048-85BDC9FD1C3A}</a:tableStyleId>
              </a:tblPr>
              <a:tblGrid>
                <a:gridCol w="943279">
                  <a:extLst>
                    <a:ext uri="{9D8B030D-6E8A-4147-A177-3AD203B41FA5}">
                      <a16:colId xmlns:a16="http://schemas.microsoft.com/office/drawing/2014/main" val="26315294"/>
                    </a:ext>
                  </a:extLst>
                </a:gridCol>
                <a:gridCol w="1398656">
                  <a:extLst>
                    <a:ext uri="{9D8B030D-6E8A-4147-A177-3AD203B41FA5}">
                      <a16:colId xmlns:a16="http://schemas.microsoft.com/office/drawing/2014/main" val="4019353506"/>
                    </a:ext>
                  </a:extLst>
                </a:gridCol>
                <a:gridCol w="3626745">
                  <a:extLst>
                    <a:ext uri="{9D8B030D-6E8A-4147-A177-3AD203B41FA5}">
                      <a16:colId xmlns:a16="http://schemas.microsoft.com/office/drawing/2014/main" val="3038799632"/>
                    </a:ext>
                  </a:extLst>
                </a:gridCol>
                <a:gridCol w="780645">
                  <a:extLst>
                    <a:ext uri="{9D8B030D-6E8A-4147-A177-3AD203B41FA5}">
                      <a16:colId xmlns:a16="http://schemas.microsoft.com/office/drawing/2014/main" val="3047380588"/>
                    </a:ext>
                  </a:extLst>
                </a:gridCol>
                <a:gridCol w="1398656">
                  <a:extLst>
                    <a:ext uri="{9D8B030D-6E8A-4147-A177-3AD203B41FA5}">
                      <a16:colId xmlns:a16="http://schemas.microsoft.com/office/drawing/2014/main" val="2248308941"/>
                    </a:ext>
                  </a:extLst>
                </a:gridCol>
                <a:gridCol w="780645">
                  <a:extLst>
                    <a:ext uri="{9D8B030D-6E8A-4147-A177-3AD203B41FA5}">
                      <a16:colId xmlns:a16="http://schemas.microsoft.com/office/drawing/2014/main" val="2221042638"/>
                    </a:ext>
                  </a:extLst>
                </a:gridCol>
                <a:gridCol w="780645">
                  <a:extLst>
                    <a:ext uri="{9D8B030D-6E8A-4147-A177-3AD203B41FA5}">
                      <a16:colId xmlns:a16="http://schemas.microsoft.com/office/drawing/2014/main" val="2397915693"/>
                    </a:ext>
                  </a:extLst>
                </a:gridCol>
                <a:gridCol w="780645">
                  <a:extLst>
                    <a:ext uri="{9D8B030D-6E8A-4147-A177-3AD203B41FA5}">
                      <a16:colId xmlns:a16="http://schemas.microsoft.com/office/drawing/2014/main" val="2296685276"/>
                    </a:ext>
                  </a:extLst>
                </a:gridCol>
              </a:tblGrid>
              <a:tr h="357062">
                <a:tc>
                  <a:txBody>
                    <a:bodyPr/>
                    <a:lstStyle/>
                    <a:p>
                      <a:pPr algn="l" fontAlgn="b"/>
                      <a:r>
                        <a:rPr lang="en-GB" sz="1100" b="0" u="none" strike="noStrike">
                          <a:solidFill>
                            <a:srgbClr val="000000"/>
                          </a:solidFill>
                          <a:effectLst/>
                        </a:rPr>
                        <a:t>INC5605795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Dalita Tshabalala</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ALL CARTRACK TELEMATICS ARE GIVING ERRORS WHEN WE ARE ADDING THEM ON QUOTES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FML-4729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0496394"/>
                  </a:ext>
                </a:extLst>
              </a:tr>
              <a:tr h="192468">
                <a:tc>
                  <a:txBody>
                    <a:bodyPr/>
                    <a:lstStyle/>
                    <a:p>
                      <a:pPr algn="l" fontAlgn="b"/>
                      <a:r>
                        <a:rPr lang="en-GB" sz="1100" b="0" u="none" strike="noStrike">
                          <a:solidFill>
                            <a:srgbClr val="000000"/>
                          </a:solidFill>
                          <a:effectLst/>
                        </a:rPr>
                        <a:t>INC5805583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Sharona Panday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MILES  - Data on Auto Card does not match that on Miles.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FML-4656</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64881275"/>
                  </a:ext>
                </a:extLst>
              </a:tr>
              <a:tr h="532273">
                <a:tc>
                  <a:txBody>
                    <a:bodyPr/>
                    <a:lstStyle/>
                    <a:p>
                      <a:pPr algn="l" fontAlgn="b"/>
                      <a:r>
                        <a:rPr lang="en-GB" sz="1100" b="0" u="none" strike="noStrike">
                          <a:solidFill>
                            <a:srgbClr val="000000"/>
                          </a:solidFill>
                          <a:effectLst/>
                        </a:rPr>
                        <a:t>INC5771319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Daniel Maans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Roles-There is some functionality on the Supplier screen that is not accessible on the Procurement admin so please Mirror access on the Supplier screen from W5159504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FML-4613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testing</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9813198"/>
                  </a:ext>
                </a:extLst>
              </a:tr>
              <a:tr h="192468">
                <a:tc>
                  <a:txBody>
                    <a:bodyPr/>
                    <a:lstStyle/>
                    <a:p>
                      <a:pPr algn="l" fontAlgn="b"/>
                      <a:r>
                        <a:rPr lang="en-GB" sz="1100" b="0" u="none" strike="noStrike">
                          <a:solidFill>
                            <a:srgbClr val="000000"/>
                          </a:solidFill>
                          <a:effectLst/>
                        </a:rPr>
                        <a:t>INC5255401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Nokuphiwe Saba</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SI:999. Shoprite Wake up billing caused by unknown event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FML-4209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6357194"/>
                  </a:ext>
                </a:extLst>
              </a:tr>
              <a:tr h="192468">
                <a:tc>
                  <a:txBody>
                    <a:bodyPr/>
                    <a:lstStyle/>
                    <a:p>
                      <a:pPr algn="l" fontAlgn="b"/>
                      <a:r>
                        <a:rPr lang="en-GB" sz="1100" b="0" u="none" strike="noStrike">
                          <a:solidFill>
                            <a:srgbClr val="000000"/>
                          </a:solidFill>
                          <a:effectLst/>
                        </a:rPr>
                        <a:t>INC5149809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Tinus Boshoff</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Super User Rights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FML-4061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31968115"/>
                  </a:ext>
                </a:extLst>
              </a:tr>
              <a:tr h="357062">
                <a:tc>
                  <a:txBody>
                    <a:bodyPr/>
                    <a:lstStyle/>
                    <a:p>
                      <a:pPr algn="l" fontAlgn="b"/>
                      <a:r>
                        <a:rPr lang="en-GB" sz="1100" b="0" u="none" strike="noStrike">
                          <a:solidFill>
                            <a:srgbClr val="000000"/>
                          </a:solidFill>
                          <a:effectLst/>
                        </a:rPr>
                        <a:t>INC4798287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Deneshan Pillay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APPROVAL:Change to debit order payment reference. #MayasList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FML-3774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r>
                        <a:rPr lang="en-GB" sz="1100" b="0" u="none" strike="noStrike">
                          <a:solidFill>
                            <a:srgbClr val="000000"/>
                          </a:solidFill>
                          <a:effectLst/>
                        </a:rPr>
                        <a:t>development</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extLst>
                  <a:ext uri="{0D108BD9-81ED-4DB2-BD59-A6C34878D82A}">
                    <a16:rowId xmlns:a16="http://schemas.microsoft.com/office/drawing/2014/main" val="4251597301"/>
                  </a:ext>
                </a:extLst>
              </a:tr>
              <a:tr h="192468">
                <a:tc>
                  <a:txBody>
                    <a:bodyPr/>
                    <a:lstStyle/>
                    <a:p>
                      <a:pPr algn="l" fontAlgn="b"/>
                      <a:r>
                        <a:rPr lang="en-GB" sz="1100" b="0" u="none" strike="noStrike">
                          <a:solidFill>
                            <a:srgbClr val="000000"/>
                          </a:solidFill>
                          <a:effectLst/>
                        </a:rPr>
                        <a:t>INC4705048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Kiyan Naidoo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TPSC: Vehicle registrations not pulling into Renewal Orders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FML-3725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2023/09/21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r>
                        <a:rPr lang="en-GB" sz="1100" b="0" u="none" strike="noStrike">
                          <a:solidFill>
                            <a:srgbClr val="000000"/>
                          </a:solidFill>
                          <a:effectLst/>
                        </a:rPr>
                        <a:t>ReleasePackageTesting</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extLst>
                  <a:ext uri="{0D108BD9-81ED-4DB2-BD59-A6C34878D82A}">
                    <a16:rowId xmlns:a16="http://schemas.microsoft.com/office/drawing/2014/main" val="2548226017"/>
                  </a:ext>
                </a:extLst>
              </a:tr>
              <a:tr h="357062">
                <a:tc>
                  <a:txBody>
                    <a:bodyPr/>
                    <a:lstStyle/>
                    <a:p>
                      <a:pPr algn="l" fontAlgn="b"/>
                      <a:r>
                        <a:rPr lang="en-GB" sz="1100" b="0" u="none" strike="noStrike">
                          <a:solidFill>
                            <a:srgbClr val="000000"/>
                          </a:solidFill>
                          <a:effectLst/>
                        </a:rPr>
                        <a:t>INC5408807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Nicolene Potgieter</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Book value calculations - need an explanation as to why the Book Value is greater than the initial investment amounts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FML-4871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5902928"/>
                  </a:ext>
                </a:extLst>
              </a:tr>
            </a:tbl>
          </a:graphicData>
        </a:graphic>
      </p:graphicFrame>
    </p:spTree>
    <p:extLst>
      <p:ext uri="{BB962C8B-B14F-4D97-AF65-F5344CB8AC3E}">
        <p14:creationId xmlns:p14="http://schemas.microsoft.com/office/powerpoint/2010/main" val="161752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818440" y="2967335"/>
            <a:ext cx="6555128"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6-Oct-2023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8040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362C98A-7BB9-DA6A-943D-424BBEA04EA2}"/>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A2A726C6-15D5-5C0B-C8AF-A01B9A51C1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5" name="Rectangle: Rounded Corners 4">
            <a:extLst>
              <a:ext uri="{FF2B5EF4-FFF2-40B4-BE49-F238E27FC236}">
                <a16:creationId xmlns:a16="http://schemas.microsoft.com/office/drawing/2014/main" id="{DDB26098-2582-83F1-C9E5-5C226BF3FB08}"/>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6" name="Table 5">
            <a:extLst>
              <a:ext uri="{FF2B5EF4-FFF2-40B4-BE49-F238E27FC236}">
                <a16:creationId xmlns:a16="http://schemas.microsoft.com/office/drawing/2014/main" id="{2BAA1D80-81B1-D2B4-290C-8DBB314FCC6C}"/>
              </a:ext>
            </a:extLst>
          </p:cNvPr>
          <p:cNvGraphicFramePr>
            <a:graphicFrameLocks noGrp="1"/>
          </p:cNvGraphicFramePr>
          <p:nvPr>
            <p:extLst>
              <p:ext uri="{D42A27DB-BD31-4B8C-83A1-F6EECF244321}">
                <p14:modId xmlns:p14="http://schemas.microsoft.com/office/powerpoint/2010/main" val="2349348850"/>
              </p:ext>
            </p:extLst>
          </p:nvPr>
        </p:nvGraphicFramePr>
        <p:xfrm>
          <a:off x="914400" y="979445"/>
          <a:ext cx="10570393" cy="6129220"/>
        </p:xfrm>
        <a:graphic>
          <a:graphicData uri="http://schemas.openxmlformats.org/drawingml/2006/table">
            <a:tbl>
              <a:tblPr>
                <a:tableStyleId>{5C22544A-7EE6-4342-B048-85BDC9FD1C3A}</a:tableStyleId>
              </a:tblPr>
              <a:tblGrid>
                <a:gridCol w="1020105">
                  <a:extLst>
                    <a:ext uri="{9D8B030D-6E8A-4147-A177-3AD203B41FA5}">
                      <a16:colId xmlns:a16="http://schemas.microsoft.com/office/drawing/2014/main" val="1765211253"/>
                    </a:ext>
                  </a:extLst>
                </a:gridCol>
                <a:gridCol w="1547744">
                  <a:extLst>
                    <a:ext uri="{9D8B030D-6E8A-4147-A177-3AD203B41FA5}">
                      <a16:colId xmlns:a16="http://schemas.microsoft.com/office/drawing/2014/main" val="1014497746"/>
                    </a:ext>
                  </a:extLst>
                </a:gridCol>
                <a:gridCol w="3306544">
                  <a:extLst>
                    <a:ext uri="{9D8B030D-6E8A-4147-A177-3AD203B41FA5}">
                      <a16:colId xmlns:a16="http://schemas.microsoft.com/office/drawing/2014/main" val="2757346719"/>
                    </a:ext>
                  </a:extLst>
                </a:gridCol>
                <a:gridCol w="1037692">
                  <a:extLst>
                    <a:ext uri="{9D8B030D-6E8A-4147-A177-3AD203B41FA5}">
                      <a16:colId xmlns:a16="http://schemas.microsoft.com/office/drawing/2014/main" val="34416510"/>
                    </a:ext>
                  </a:extLst>
                </a:gridCol>
                <a:gridCol w="1002519">
                  <a:extLst>
                    <a:ext uri="{9D8B030D-6E8A-4147-A177-3AD203B41FA5}">
                      <a16:colId xmlns:a16="http://schemas.microsoft.com/office/drawing/2014/main" val="2475972589"/>
                    </a:ext>
                  </a:extLst>
                </a:gridCol>
                <a:gridCol w="967339">
                  <a:extLst>
                    <a:ext uri="{9D8B030D-6E8A-4147-A177-3AD203B41FA5}">
                      <a16:colId xmlns:a16="http://schemas.microsoft.com/office/drawing/2014/main" val="1553449363"/>
                    </a:ext>
                  </a:extLst>
                </a:gridCol>
                <a:gridCol w="844225">
                  <a:extLst>
                    <a:ext uri="{9D8B030D-6E8A-4147-A177-3AD203B41FA5}">
                      <a16:colId xmlns:a16="http://schemas.microsoft.com/office/drawing/2014/main" val="4008619796"/>
                    </a:ext>
                  </a:extLst>
                </a:gridCol>
                <a:gridCol w="844225">
                  <a:extLst>
                    <a:ext uri="{9D8B030D-6E8A-4147-A177-3AD203B41FA5}">
                      <a16:colId xmlns:a16="http://schemas.microsoft.com/office/drawing/2014/main" val="1105377719"/>
                    </a:ext>
                  </a:extLst>
                </a:gridCol>
              </a:tblGrid>
              <a:tr h="179342">
                <a:tc>
                  <a:txBody>
                    <a:bodyPr/>
                    <a:lstStyle/>
                    <a:p>
                      <a:pPr algn="l" fontAlgn="b"/>
                      <a:r>
                        <a:rPr lang="en-GB" sz="900" b="0" u="none" strike="noStrike" baseline="0">
                          <a:solidFill>
                            <a:srgbClr val="000000"/>
                          </a:solidFill>
                          <a:effectLst/>
                        </a:rPr>
                        <a:t>Custom field (SN ID)</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Custom field (SN Requester)</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Summary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Issue key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Due Date</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Status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467595214"/>
                  </a:ext>
                </a:extLst>
              </a:tr>
              <a:tr h="268673">
                <a:tc>
                  <a:txBody>
                    <a:bodyPr/>
                    <a:lstStyle/>
                    <a:p>
                      <a:pPr algn="l" fontAlgn="b"/>
                      <a:r>
                        <a:rPr lang="en-GB" sz="900" b="0" u="none" strike="noStrike" baseline="0">
                          <a:solidFill>
                            <a:srgbClr val="000000"/>
                          </a:solidFill>
                          <a:effectLst/>
                        </a:rPr>
                        <a:t>INC4186664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Several attachments were not catered for in the Everest project across several business functions and this is resulting in audit findings.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FML-3416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4200965929"/>
                  </a:ext>
                </a:extLst>
              </a:tr>
              <a:tr h="268673">
                <a:tc>
                  <a:txBody>
                    <a:bodyPr/>
                    <a:lstStyle/>
                    <a:p>
                      <a:pPr algn="l" fontAlgn="b"/>
                      <a:r>
                        <a:rPr lang="en-GB" sz="900" b="0" u="none" strike="noStrike" baseline="0">
                          <a:solidFill>
                            <a:srgbClr val="000000"/>
                          </a:solidFill>
                          <a:effectLst/>
                        </a:rPr>
                        <a:t>INC4131418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SI:Sales invoices not outstanding but cannot find credit related to the invoice</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FML-3359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518942541"/>
                  </a:ext>
                </a:extLst>
              </a:tr>
              <a:tr h="135374">
                <a:tc>
                  <a:txBody>
                    <a:bodyPr/>
                    <a:lstStyle/>
                    <a:p>
                      <a:pPr algn="l" fontAlgn="b"/>
                      <a:r>
                        <a:rPr lang="en-GB" sz="900" b="0" u="none" strike="noStrike" baseline="0">
                          <a:solidFill>
                            <a:srgbClr val="000000"/>
                          </a:solidFill>
                          <a:effectLst/>
                        </a:rPr>
                        <a:t>INC6197049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Rebone Mokgoshing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BAU-Unable to Terminate Vehicle - JH43XVGP</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FML-5246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US" sz="900" b="0" i="0" u="none" strike="noStrike" baseline="0">
                          <a:solidFill>
                            <a:srgbClr val="000000"/>
                          </a:solidFill>
                          <a:effectLst/>
                          <a:latin typeface="Calibri" panose="020F0502020204030204" pitchFamily="34" charset="0"/>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230139485"/>
                  </a:ext>
                </a:extLst>
              </a:tr>
              <a:tr h="135374">
                <a:tc>
                  <a:txBody>
                    <a:bodyPr/>
                    <a:lstStyle/>
                    <a:p>
                      <a:pPr algn="l" fontAlgn="b"/>
                      <a:r>
                        <a:rPr lang="en-GB" sz="900" b="0" u="none" strike="noStrike" baseline="0">
                          <a:solidFill>
                            <a:srgbClr val="000000"/>
                          </a:solidFill>
                          <a:effectLst/>
                        </a:rPr>
                        <a:t>INC6179876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Simphiwe Mboisa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BAU -The activation type on Miles is greyed out</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FML-5222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US" sz="900" b="0" i="0" u="none" strike="noStrike" baseline="0">
                          <a:solidFill>
                            <a:srgbClr val="000000"/>
                          </a:solidFill>
                          <a:effectLst/>
                          <a:latin typeface="Calibri" panose="020F0502020204030204" pitchFamily="34" charset="0"/>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981161451"/>
                  </a:ext>
                </a:extLst>
              </a:tr>
              <a:tr h="401972">
                <a:tc>
                  <a:txBody>
                    <a:bodyPr/>
                    <a:lstStyle/>
                    <a:p>
                      <a:pPr algn="l" fontAlgn="b"/>
                      <a:r>
                        <a:rPr lang="en-GB" sz="900" b="0" u="none" strike="noStrike" baseline="0">
                          <a:solidFill>
                            <a:srgbClr val="000000"/>
                          </a:solidFill>
                          <a:effectLst/>
                        </a:rPr>
                        <a:t>INC6124538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TPSC:Renewel order rand values needs to be updated on the TPSC and investigation to be done for a regular update of update job that business can trigger</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FML-5200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545547386"/>
                  </a:ext>
                </a:extLst>
              </a:tr>
              <a:tr h="135374">
                <a:tc>
                  <a:txBody>
                    <a:bodyPr/>
                    <a:lstStyle/>
                    <a:p>
                      <a:pPr algn="l" fontAlgn="b"/>
                      <a:r>
                        <a:rPr lang="en-GB" sz="900" b="0" u="none" strike="noStrike" baseline="0">
                          <a:solidFill>
                            <a:srgbClr val="000000"/>
                          </a:solidFill>
                          <a:effectLst/>
                        </a:rPr>
                        <a:t>INC6120171</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Alicia Ndlovu</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Miles Roles Fixes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FML-5152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542558533"/>
                  </a:ext>
                </a:extLst>
              </a:tr>
              <a:tr h="401972">
                <a:tc>
                  <a:txBody>
                    <a:bodyPr/>
                    <a:lstStyle/>
                    <a:p>
                      <a:pPr algn="l" fontAlgn="b"/>
                      <a:r>
                        <a:rPr lang="en-GB" sz="900" b="0" u="none" strike="noStrike" baseline="0">
                          <a:solidFill>
                            <a:srgbClr val="000000"/>
                          </a:solidFill>
                          <a:effectLst/>
                        </a:rPr>
                        <a:t>INC5830210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Incorrect contract link to FV and business does not have the minus(-) button to remove it. Please remove LTC 5024084 as per the screen prints.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FML-5000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ReadyForDeploymentâ€™</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780968128"/>
                  </a:ext>
                </a:extLst>
              </a:tr>
              <a:tr h="135374">
                <a:tc>
                  <a:txBody>
                    <a:bodyPr/>
                    <a:lstStyle/>
                    <a:p>
                      <a:pPr algn="l" fontAlgn="b"/>
                      <a:r>
                        <a:rPr lang="en-GB" sz="900" b="0" u="none" strike="noStrike" baseline="0">
                          <a:solidFill>
                            <a:srgbClr val="000000"/>
                          </a:solidFill>
                          <a:effectLst/>
                        </a:rPr>
                        <a:t>INC5943775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Ntombi Zondi</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FLEET LIST:Cost Centers not pulling on Fleet List and Billing</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FML-4996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788389267"/>
                  </a:ext>
                </a:extLst>
              </a:tr>
              <a:tr h="135374">
                <a:tc>
                  <a:txBody>
                    <a:bodyPr/>
                    <a:lstStyle/>
                    <a:p>
                      <a:pPr algn="l" fontAlgn="b"/>
                      <a:r>
                        <a:rPr lang="en-GB" sz="900" b="0" u="none" strike="noStrike" baseline="0">
                          <a:solidFill>
                            <a:srgbClr val="000000"/>
                          </a:solidFill>
                          <a:effectLst/>
                        </a:rPr>
                        <a:t>INC5957816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Tyrece Thompson</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FLEET LIST:Prod M3 -WBM3QA-950- Internal fleet list overnight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FML-4959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359212115"/>
                  </a:ext>
                </a:extLst>
              </a:tr>
              <a:tr h="135374">
                <a:tc>
                  <a:txBody>
                    <a:bodyPr/>
                    <a:lstStyle/>
                    <a:p>
                      <a:pPr algn="l" fontAlgn="b"/>
                      <a:r>
                        <a:rPr lang="en-GB" sz="900" b="0" u="none" strike="noStrike" baseline="0">
                          <a:solidFill>
                            <a:srgbClr val="000000"/>
                          </a:solidFill>
                          <a:effectLst/>
                        </a:rPr>
                        <a:t>INC5957920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FLEET LIST:Internal fleet list on Prod Miles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FML-4954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2023/08/18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859294869"/>
                  </a:ext>
                </a:extLst>
              </a:tr>
              <a:tr h="135374">
                <a:tc>
                  <a:txBody>
                    <a:bodyPr/>
                    <a:lstStyle/>
                    <a:p>
                      <a:pPr algn="l" fontAlgn="b"/>
                      <a:r>
                        <a:rPr lang="en-GB" sz="900" b="0" u="none" strike="noStrike" baseline="0">
                          <a:solidFill>
                            <a:srgbClr val="000000"/>
                          </a:solidFill>
                          <a:effectLst/>
                        </a:rPr>
                        <a:t>INC5952150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sv-SE" sz="900" b="0" u="none" strike="noStrike" baseline="0">
                          <a:solidFill>
                            <a:srgbClr val="000000"/>
                          </a:solidFill>
                          <a:effectLst/>
                        </a:rPr>
                        <a:t>FLEET LIST:Internal fleet list Report</a:t>
                      </a:r>
                      <a:endParaRPr lang="sv-SE"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FML-4942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414870469"/>
                  </a:ext>
                </a:extLst>
              </a:tr>
              <a:tr h="135374">
                <a:tc>
                  <a:txBody>
                    <a:bodyPr/>
                    <a:lstStyle/>
                    <a:p>
                      <a:pPr algn="l" fontAlgn="b"/>
                      <a:r>
                        <a:rPr lang="en-GB" sz="900" b="0" u="none" strike="noStrike" baseline="0">
                          <a:solidFill>
                            <a:srgbClr val="000000"/>
                          </a:solidFill>
                          <a:effectLst/>
                        </a:rPr>
                        <a:t>INC5870495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Vikas Kathura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FLEET LIST:Prod M3 - Internal fleet list overnight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FML-4798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68141249"/>
                  </a:ext>
                </a:extLst>
              </a:tr>
              <a:tr h="135374">
                <a:tc>
                  <a:txBody>
                    <a:bodyPr/>
                    <a:lstStyle/>
                    <a:p>
                      <a:pPr algn="l" fontAlgn="b"/>
                      <a:r>
                        <a:rPr lang="en-GB" sz="900" b="0" u="none" strike="noStrike" baseline="0">
                          <a:solidFill>
                            <a:srgbClr val="000000"/>
                          </a:solidFill>
                          <a:effectLst/>
                        </a:rPr>
                        <a:t>INC5422060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Shoprite Data not being sent to MacroComm</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FML-4742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163485689"/>
                  </a:ext>
                </a:extLst>
              </a:tr>
              <a:tr h="268673">
                <a:tc>
                  <a:txBody>
                    <a:bodyPr/>
                    <a:lstStyle/>
                    <a:p>
                      <a:pPr algn="l" fontAlgn="b"/>
                      <a:r>
                        <a:rPr lang="en-GB" sz="900" b="0" u="none" strike="noStrike" baseline="0">
                          <a:solidFill>
                            <a:srgbClr val="000000"/>
                          </a:solidFill>
                          <a:effectLst/>
                        </a:rPr>
                        <a:t>INC5804944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SI:Please investigate why some Managed Maintenance invoices did not Consolidate - RCL (5000502) &amp; Herotel</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FML-4738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3302072871"/>
                  </a:ext>
                </a:extLst>
              </a:tr>
              <a:tr h="268673">
                <a:tc>
                  <a:txBody>
                    <a:bodyPr/>
                    <a:lstStyle/>
                    <a:p>
                      <a:pPr algn="l" fontAlgn="b"/>
                      <a:r>
                        <a:rPr lang="en-GB" sz="900" b="0" u="none" strike="noStrike" baseline="0">
                          <a:solidFill>
                            <a:srgbClr val="000000"/>
                          </a:solidFill>
                          <a:effectLst/>
                        </a:rPr>
                        <a:t>INC5789369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JASPER: remittance showing duplicate order numbers when paying multiple orders on one purchase invoice</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FML-4736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029445283"/>
                  </a:ext>
                </a:extLst>
              </a:tr>
              <a:tr h="135374">
                <a:tc>
                  <a:txBody>
                    <a:bodyPr/>
                    <a:lstStyle/>
                    <a:p>
                      <a:pPr algn="l" fontAlgn="b"/>
                      <a:r>
                        <a:rPr lang="en-GB" sz="900" b="0" u="none" strike="noStrike" baseline="0">
                          <a:solidFill>
                            <a:srgbClr val="000000"/>
                          </a:solidFill>
                          <a:effectLst/>
                        </a:rPr>
                        <a:t>INC5731896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Ranelle Reddy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CR:Incorrect Credit Risk amount - current exposure</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FML-4732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964172495"/>
                  </a:ext>
                </a:extLst>
              </a:tr>
              <a:tr h="135374">
                <a:tc>
                  <a:txBody>
                    <a:bodyPr/>
                    <a:lstStyle/>
                    <a:p>
                      <a:pPr algn="l" fontAlgn="b"/>
                      <a:r>
                        <a:rPr lang="en-GB" sz="900" b="0" u="none" strike="noStrike" baseline="0">
                          <a:solidFill>
                            <a:srgbClr val="000000"/>
                          </a:solidFill>
                          <a:effectLst/>
                        </a:rPr>
                        <a:t>INC5819554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JASPER:Debtor statement not consolidating amount by Invoice doc</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FML-4693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940963453"/>
                  </a:ext>
                </a:extLst>
              </a:tr>
              <a:tr h="268673">
                <a:tc>
                  <a:txBody>
                    <a:bodyPr/>
                    <a:lstStyle/>
                    <a:p>
                      <a:pPr algn="l" fontAlgn="b"/>
                      <a:r>
                        <a:rPr lang="en-GB" sz="900" b="0" u="none" strike="noStrike" baseline="0">
                          <a:solidFill>
                            <a:srgbClr val="000000"/>
                          </a:solidFill>
                          <a:effectLst/>
                        </a:rPr>
                        <a:t>INC5811819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EP:Please investigate why Deals 5025463 &amp; 5025473 for RCL FOODS CONSUMER (PTY)LTD (5000502) increased.</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FML-4668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EP</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098464063"/>
                  </a:ext>
                </a:extLst>
              </a:tr>
              <a:tr h="135374">
                <a:tc>
                  <a:txBody>
                    <a:bodyPr/>
                    <a:lstStyle/>
                    <a:p>
                      <a:pPr algn="l" fontAlgn="b"/>
                      <a:r>
                        <a:rPr lang="en-GB" sz="900" b="0" u="none" strike="noStrike" baseline="0">
                          <a:solidFill>
                            <a:srgbClr val="000000"/>
                          </a:solidFill>
                          <a:effectLst/>
                        </a:rPr>
                        <a:t>INC5771640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TPSC: Tracker Renewal orders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FML-4615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403196544"/>
                  </a:ext>
                </a:extLst>
              </a:tr>
              <a:tr h="268673">
                <a:tc>
                  <a:txBody>
                    <a:bodyPr/>
                    <a:lstStyle/>
                    <a:p>
                      <a:pPr algn="l" fontAlgn="b"/>
                      <a:r>
                        <a:rPr lang="en-GB" sz="900" b="0" u="none" strike="noStrike" baseline="0">
                          <a:solidFill>
                            <a:srgbClr val="000000"/>
                          </a:solidFill>
                          <a:effectLst/>
                        </a:rPr>
                        <a:t>INC5644699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JASPER:Require the ability to generate an Early Settlement letter with all the correct values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FML-4574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2023/11/10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err="1">
                          <a:solidFill>
                            <a:srgbClr val="000000"/>
                          </a:solidFill>
                          <a:effectLst/>
                        </a:rPr>
                        <a:t>AdditinalInfoRequired</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279979881"/>
                  </a:ext>
                </a:extLst>
              </a:tr>
              <a:tr h="401972">
                <a:tc>
                  <a:txBody>
                    <a:bodyPr/>
                    <a:lstStyle/>
                    <a:p>
                      <a:pPr algn="l" fontAlgn="b"/>
                      <a:r>
                        <a:rPr lang="en-GB" sz="900" b="0" u="none" strike="noStrike" baseline="0">
                          <a:solidFill>
                            <a:srgbClr val="000000"/>
                          </a:solidFill>
                          <a:effectLst/>
                        </a:rPr>
                        <a:t>INC5412732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Certrack upload file - if there are multiple deal numbers then the vehicles do not update with the certrack information ie.  OPL plus Mm deal</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FML-4538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err="1">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434192091"/>
                  </a:ext>
                </a:extLst>
              </a:tr>
              <a:tr h="268673">
                <a:tc>
                  <a:txBody>
                    <a:bodyPr/>
                    <a:lstStyle/>
                    <a:p>
                      <a:pPr algn="l" fontAlgn="b"/>
                      <a:r>
                        <a:rPr lang="en-GB" sz="900" b="0" u="none" strike="noStrike" baseline="0">
                          <a:solidFill>
                            <a:srgbClr val="000000"/>
                          </a:solidFill>
                          <a:effectLst/>
                        </a:rPr>
                        <a:t>INC5638408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Miles Selection 501613 is displaying a fluctuating quantity of Book Values and differing values on different days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FML-4523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106763765"/>
                  </a:ext>
                </a:extLst>
              </a:tr>
              <a:tr h="135374">
                <a:tc>
                  <a:txBody>
                    <a:bodyPr/>
                    <a:lstStyle/>
                    <a:p>
                      <a:pPr algn="l" fontAlgn="b"/>
                      <a:r>
                        <a:rPr lang="en-GB" sz="900" b="0" u="none" strike="noStrike" baseline="0">
                          <a:solidFill>
                            <a:srgbClr val="000000"/>
                          </a:solidFill>
                          <a:effectLst/>
                        </a:rPr>
                        <a:t>INC5543463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TPSC: Renewal incomplete </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FML-4464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685439431"/>
                  </a:ext>
                </a:extLst>
              </a:tr>
              <a:tr h="135374">
                <a:tc>
                  <a:txBody>
                    <a:bodyPr/>
                    <a:lstStyle/>
                    <a:p>
                      <a:pPr algn="l" fontAlgn="b"/>
                      <a:r>
                        <a:rPr lang="en-GB" sz="900" b="0" u="none" strike="noStrike" baseline="0">
                          <a:solidFill>
                            <a:srgbClr val="000000"/>
                          </a:solidFill>
                          <a:effectLst/>
                        </a:rPr>
                        <a:t>INC5540475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Klyne Poliah</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Shoprite Checkers Miles Cost Centres Duplicated</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FML-4443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237427536"/>
                  </a:ext>
                </a:extLst>
              </a:tr>
              <a:tr h="268673">
                <a:tc>
                  <a:txBody>
                    <a:bodyPr/>
                    <a:lstStyle/>
                    <a:p>
                      <a:pPr algn="l" fontAlgn="b"/>
                      <a:r>
                        <a:rPr lang="en-GB" sz="900" b="0" u="none" strike="noStrike" baseline="0">
                          <a:solidFill>
                            <a:srgbClr val="000000"/>
                          </a:solidFill>
                          <a:effectLst/>
                        </a:rPr>
                        <a:t>INC5354080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SI:1 (May FML Ops Manco). Prime Interest Rate Not Updating on Certain Deals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FML-4313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Pran</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745776835"/>
                  </a:ext>
                </a:extLst>
              </a:tr>
              <a:tr h="135374">
                <a:tc>
                  <a:txBody>
                    <a:bodyPr/>
                    <a:lstStyle/>
                    <a:p>
                      <a:pPr algn="l" fontAlgn="b"/>
                      <a:r>
                        <a:rPr lang="en-GB" sz="900" b="0" u="none" strike="noStrike" baseline="0">
                          <a:solidFill>
                            <a:srgbClr val="000000"/>
                          </a:solidFill>
                          <a:effectLst/>
                        </a:rPr>
                        <a:t>INC5246330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Imbalance between MILES and the ASSET REGISTER</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FML-4200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3324719690"/>
                  </a:ext>
                </a:extLst>
              </a:tr>
              <a:tr h="268673">
                <a:tc>
                  <a:txBody>
                    <a:bodyPr/>
                    <a:lstStyle/>
                    <a:p>
                      <a:pPr algn="l" fontAlgn="b"/>
                      <a:r>
                        <a:rPr lang="en-GB" sz="900" b="0" u="none" strike="noStrike" baseline="0">
                          <a:solidFill>
                            <a:srgbClr val="000000"/>
                          </a:solidFill>
                          <a:effectLst/>
                        </a:rPr>
                        <a:t>INC5161027</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BAU-TPSC: Units Not Pulling Into Renewal</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FML-4084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i="0" u="none" strike="noStrike" baseline="0">
                          <a:solidFill>
                            <a:srgbClr val="000000"/>
                          </a:solidFill>
                          <a:effectLst/>
                          <a:latin typeface="Calibri" panose="020F0502020204030204" pitchFamily="34" charset="0"/>
                        </a:rPr>
                        <a:t>D</a:t>
                      </a:r>
                      <a:r>
                        <a:rPr lang="en-GB" sz="900" b="0" i="0" u="none" strike="noStrike" baseline="0" err="1">
                          <a:solidFill>
                            <a:srgbClr val="000000"/>
                          </a:solidFill>
                          <a:effectLst/>
                          <a:latin typeface="Calibri" panose="020F0502020204030204" pitchFamily="34" charset="0"/>
                        </a:rPr>
                        <a:t>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853569197"/>
                  </a:ext>
                </a:extLst>
              </a:tr>
              <a:tr h="135374">
                <a:tc>
                  <a:txBody>
                    <a:bodyPr/>
                    <a:lstStyle/>
                    <a:p>
                      <a:pPr algn="l" fontAlgn="b"/>
                      <a:r>
                        <a:rPr lang="en-GB" sz="900" b="0" u="none" strike="noStrike" baseline="0">
                          <a:solidFill>
                            <a:srgbClr val="000000"/>
                          </a:solidFill>
                          <a:effectLst/>
                        </a:rPr>
                        <a:t>INC5080431</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Jane Booi</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err="1">
                          <a:solidFill>
                            <a:srgbClr val="000000"/>
                          </a:solidFill>
                          <a:effectLst/>
                        </a:rPr>
                        <a:t>TPSC:Renewal</a:t>
                      </a:r>
                      <a:r>
                        <a:rPr lang="en-US" sz="900" b="0" u="none" strike="noStrike" baseline="0">
                          <a:solidFill>
                            <a:srgbClr val="000000"/>
                          </a:solidFill>
                          <a:effectLst/>
                        </a:rPr>
                        <a:t> order is pulling out duplicate vehicles registration.</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FML-3988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2277535397"/>
                  </a:ext>
                </a:extLst>
              </a:tr>
            </a:tbl>
          </a:graphicData>
        </a:graphic>
      </p:graphicFrame>
    </p:spTree>
    <p:extLst>
      <p:ext uri="{BB962C8B-B14F-4D97-AF65-F5344CB8AC3E}">
        <p14:creationId xmlns:p14="http://schemas.microsoft.com/office/powerpoint/2010/main" val="180946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B7FDFF8-7356-9CE7-670E-FB877A41FEC9}"/>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1405EDE1-A2E4-5E1A-6149-8E142A258AD9}"/>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5" name="Rectangle: Rounded Corners 4">
            <a:extLst>
              <a:ext uri="{FF2B5EF4-FFF2-40B4-BE49-F238E27FC236}">
                <a16:creationId xmlns:a16="http://schemas.microsoft.com/office/drawing/2014/main" id="{2836803E-35E9-693F-2A72-4E66267BAAB6}"/>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7" name="Table 6">
            <a:extLst>
              <a:ext uri="{FF2B5EF4-FFF2-40B4-BE49-F238E27FC236}">
                <a16:creationId xmlns:a16="http://schemas.microsoft.com/office/drawing/2014/main" id="{CA317F04-7507-E506-8C33-F69A6DC66484}"/>
              </a:ext>
            </a:extLst>
          </p:cNvPr>
          <p:cNvGraphicFramePr>
            <a:graphicFrameLocks noGrp="1"/>
          </p:cNvGraphicFramePr>
          <p:nvPr>
            <p:extLst>
              <p:ext uri="{D42A27DB-BD31-4B8C-83A1-F6EECF244321}">
                <p14:modId xmlns:p14="http://schemas.microsoft.com/office/powerpoint/2010/main" val="2296307220"/>
              </p:ext>
            </p:extLst>
          </p:nvPr>
        </p:nvGraphicFramePr>
        <p:xfrm>
          <a:off x="688368" y="1070155"/>
          <a:ext cx="10572107" cy="6786901"/>
        </p:xfrm>
        <a:graphic>
          <a:graphicData uri="http://schemas.openxmlformats.org/drawingml/2006/table">
            <a:tbl>
              <a:tblPr>
                <a:tableStyleId>{5C22544A-7EE6-4342-B048-85BDC9FD1C3A}</a:tableStyleId>
              </a:tblPr>
              <a:tblGrid>
                <a:gridCol w="1077650">
                  <a:extLst>
                    <a:ext uri="{9D8B030D-6E8A-4147-A177-3AD203B41FA5}">
                      <a16:colId xmlns:a16="http://schemas.microsoft.com/office/drawing/2014/main" val="546430951"/>
                    </a:ext>
                  </a:extLst>
                </a:gridCol>
                <a:gridCol w="1635053">
                  <a:extLst>
                    <a:ext uri="{9D8B030D-6E8A-4147-A177-3AD203B41FA5}">
                      <a16:colId xmlns:a16="http://schemas.microsoft.com/office/drawing/2014/main" val="1525356014"/>
                    </a:ext>
                  </a:extLst>
                </a:gridCol>
                <a:gridCol w="3493067">
                  <a:extLst>
                    <a:ext uri="{9D8B030D-6E8A-4147-A177-3AD203B41FA5}">
                      <a16:colId xmlns:a16="http://schemas.microsoft.com/office/drawing/2014/main" val="3581444009"/>
                    </a:ext>
                  </a:extLst>
                </a:gridCol>
                <a:gridCol w="1096230">
                  <a:extLst>
                    <a:ext uri="{9D8B030D-6E8A-4147-A177-3AD203B41FA5}">
                      <a16:colId xmlns:a16="http://schemas.microsoft.com/office/drawing/2014/main" val="385573185"/>
                    </a:ext>
                  </a:extLst>
                </a:gridCol>
                <a:gridCol w="1059066">
                  <a:extLst>
                    <a:ext uri="{9D8B030D-6E8A-4147-A177-3AD203B41FA5}">
                      <a16:colId xmlns:a16="http://schemas.microsoft.com/office/drawing/2014/main" val="3719085449"/>
                    </a:ext>
                  </a:extLst>
                </a:gridCol>
                <a:gridCol w="1021907">
                  <a:extLst>
                    <a:ext uri="{9D8B030D-6E8A-4147-A177-3AD203B41FA5}">
                      <a16:colId xmlns:a16="http://schemas.microsoft.com/office/drawing/2014/main" val="2343962409"/>
                    </a:ext>
                  </a:extLst>
                </a:gridCol>
                <a:gridCol w="594567">
                  <a:extLst>
                    <a:ext uri="{9D8B030D-6E8A-4147-A177-3AD203B41FA5}">
                      <a16:colId xmlns:a16="http://schemas.microsoft.com/office/drawing/2014/main" val="916457029"/>
                    </a:ext>
                  </a:extLst>
                </a:gridCol>
                <a:gridCol w="594567">
                  <a:extLst>
                    <a:ext uri="{9D8B030D-6E8A-4147-A177-3AD203B41FA5}">
                      <a16:colId xmlns:a16="http://schemas.microsoft.com/office/drawing/2014/main" val="2992333364"/>
                    </a:ext>
                  </a:extLst>
                </a:gridCol>
              </a:tblGrid>
              <a:tr h="265416">
                <a:tc>
                  <a:txBody>
                    <a:bodyPr/>
                    <a:lstStyle/>
                    <a:p>
                      <a:pPr algn="l" fontAlgn="b"/>
                      <a:r>
                        <a:rPr lang="en-GB" sz="900" b="0" u="none" strike="noStrike" baseline="0">
                          <a:solidFill>
                            <a:srgbClr val="000000"/>
                          </a:solidFill>
                          <a:effectLst/>
                        </a:rPr>
                        <a:t>INC4978013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TPSC:Certrack: Miles Extract on LTC - Find Licensing details and validations from Certrack for all contracts - to include date and time stamp</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FML-3947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4211245100"/>
                  </a:ext>
                </a:extLst>
              </a:tr>
              <a:tr h="133858">
                <a:tc>
                  <a:txBody>
                    <a:bodyPr/>
                    <a:lstStyle/>
                    <a:p>
                      <a:pPr algn="l" fontAlgn="b"/>
                      <a:r>
                        <a:rPr lang="en-GB" sz="900" b="0" u="none" strike="noStrike" baseline="0">
                          <a:solidFill>
                            <a:srgbClr val="000000"/>
                          </a:solidFill>
                          <a:effectLst/>
                        </a:rPr>
                        <a:t>INC4798287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APPROVAL:Change to debit order payment reference. #MayasList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FML-3774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3225419258"/>
                  </a:ext>
                </a:extLst>
              </a:tr>
              <a:tr h="133858">
                <a:tc>
                  <a:txBody>
                    <a:bodyPr/>
                    <a:lstStyle/>
                    <a:p>
                      <a:pPr algn="l" fontAlgn="b"/>
                      <a:r>
                        <a:rPr lang="en-GB" sz="900" b="0" u="none" strike="noStrike" baseline="0">
                          <a:solidFill>
                            <a:srgbClr val="000000"/>
                          </a:solidFill>
                          <a:effectLst/>
                        </a:rPr>
                        <a:t>INC4589948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 Crack: Telematics Renewal Orders not generating for CTrack Fleet)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FML-3625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4138778536"/>
                  </a:ext>
                </a:extLst>
              </a:tr>
              <a:tr h="133858">
                <a:tc>
                  <a:txBody>
                    <a:bodyPr/>
                    <a:lstStyle/>
                    <a:p>
                      <a:pPr algn="l" fontAlgn="b"/>
                      <a:r>
                        <a:rPr lang="en-GB" sz="900" b="0" u="none" strike="noStrike" baseline="0">
                          <a:solidFill>
                            <a:srgbClr val="000000"/>
                          </a:solidFill>
                          <a:effectLst/>
                        </a:rPr>
                        <a:t>INC3723245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FLEET LIST: Change Request - Please Reopen INC2617513</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FML-3328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i="0" u="none" strike="noStrike" baseline="0">
                          <a:solidFill>
                            <a:srgbClr val="000000"/>
                          </a:solidFill>
                          <a:effectLst/>
                          <a:latin typeface="Calibri" panose="020F0502020204030204" pitchFamily="34" charset="0"/>
                        </a:rPr>
                        <a:t>D</a:t>
                      </a:r>
                      <a:r>
                        <a:rPr lang="en-GB" sz="900" b="0" i="0" u="none" strike="noStrike" baseline="0" err="1">
                          <a:solidFill>
                            <a:srgbClr val="000000"/>
                          </a:solidFill>
                          <a:effectLst/>
                          <a:latin typeface="Calibri" panose="020F0502020204030204" pitchFamily="34" charset="0"/>
                        </a:rPr>
                        <a:t>evelopment</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M3</a:t>
                      </a:r>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035192130"/>
                  </a:ext>
                </a:extLst>
              </a:tr>
              <a:tr h="133858">
                <a:tc>
                  <a:txBody>
                    <a:bodyPr/>
                    <a:lstStyle/>
                    <a:p>
                      <a:pPr algn="l" fontAlgn="b"/>
                      <a:r>
                        <a:rPr lang="en-GB" sz="900" b="0" u="none" strike="noStrike" baseline="0">
                          <a:solidFill>
                            <a:srgbClr val="000000"/>
                          </a:solidFill>
                          <a:effectLst/>
                        </a:rPr>
                        <a:t>INC6175755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Please assist with loading a bulk journal on Miles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FML-5221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824082593"/>
                  </a:ext>
                </a:extLst>
              </a:tr>
              <a:tr h="133858">
                <a:tc>
                  <a:txBody>
                    <a:bodyPr/>
                    <a:lstStyle/>
                    <a:p>
                      <a:pPr algn="l" fontAlgn="b"/>
                      <a:r>
                        <a:rPr lang="en-GB" sz="900" b="0" u="none" strike="noStrike" baseline="0">
                          <a:solidFill>
                            <a:srgbClr val="000000"/>
                          </a:solidFill>
                          <a:effectLst/>
                        </a:rPr>
                        <a:t>INC5966839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Perusha Pather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Disk drive data file upload failed for the 3rd time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FML-5009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996324315"/>
                  </a:ext>
                </a:extLst>
              </a:tr>
              <a:tr h="265416">
                <a:tc>
                  <a:txBody>
                    <a:bodyPr/>
                    <a:lstStyle/>
                    <a:p>
                      <a:pPr algn="l" fontAlgn="b"/>
                      <a:r>
                        <a:rPr lang="en-GB" sz="900" b="0" u="none" strike="noStrike" baseline="0">
                          <a:solidFill>
                            <a:srgbClr val="000000"/>
                          </a:solidFill>
                          <a:effectLst/>
                        </a:rPr>
                        <a:t>INC5407648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TPSC:Nandipha and Jerryco discovered the issue on the telematics run which points to the fix of the ENUM and TPSC in config.</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FML-4854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143587642"/>
                  </a:ext>
                </a:extLst>
              </a:tr>
              <a:tr h="68079">
                <a:tc>
                  <a:txBody>
                    <a:bodyPr/>
                    <a:lstStyle/>
                    <a:p>
                      <a:pPr algn="l" fontAlgn="b"/>
                      <a:r>
                        <a:rPr lang="en-GB" sz="900" b="0" u="none" strike="noStrike" baseline="0">
                          <a:solidFill>
                            <a:srgbClr val="000000"/>
                          </a:solidFill>
                          <a:effectLst/>
                        </a:rPr>
                        <a:t>INC5865755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Chanel Saunders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Roles-access to pull report</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FML-4843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891138467"/>
                  </a:ext>
                </a:extLst>
              </a:tr>
              <a:tr h="331195">
                <a:tc>
                  <a:txBody>
                    <a:bodyPr/>
                    <a:lstStyle/>
                    <a:p>
                      <a:pPr algn="l" fontAlgn="b"/>
                      <a:r>
                        <a:rPr lang="en-GB" sz="900" b="0" u="none" strike="noStrike" baseline="0">
                          <a:solidFill>
                            <a:srgbClr val="000000"/>
                          </a:solidFill>
                          <a:effectLst/>
                        </a:rPr>
                        <a:t>INC5870444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DC:ACB failure due to bank account reflecting additional zero` on the PI screen. On incomingcoststate 9table) it stores the accountnumber and not a link.</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FML-4842</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908125140"/>
                  </a:ext>
                </a:extLst>
              </a:tr>
              <a:tr h="133858">
                <a:tc>
                  <a:txBody>
                    <a:bodyPr/>
                    <a:lstStyle/>
                    <a:p>
                      <a:pPr algn="l" fontAlgn="b"/>
                      <a:r>
                        <a:rPr lang="en-GB" sz="900" b="0" u="none" strike="noStrike" baseline="0">
                          <a:solidFill>
                            <a:srgbClr val="000000"/>
                          </a:solidFill>
                          <a:effectLst/>
                        </a:rPr>
                        <a:t>INC5870167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DC:File creation failed</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FML-4799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4154640249"/>
                  </a:ext>
                </a:extLst>
              </a:tr>
              <a:tr h="199637">
                <a:tc>
                  <a:txBody>
                    <a:bodyPr/>
                    <a:lstStyle/>
                    <a:p>
                      <a:pPr algn="l" fontAlgn="b"/>
                      <a:r>
                        <a:rPr lang="en-GB" sz="900" b="0" u="none" strike="noStrike" baseline="0">
                          <a:solidFill>
                            <a:srgbClr val="000000"/>
                          </a:solidFill>
                          <a:effectLst/>
                        </a:rPr>
                        <a:t>INC5845045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SI:The vehicle price between versions. Vehicle cost R189 011.72 but version 5 shows R387 907.72</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FML-4785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1970878715"/>
                  </a:ext>
                </a:extLst>
              </a:tr>
              <a:tr h="133858">
                <a:tc>
                  <a:txBody>
                    <a:bodyPr/>
                    <a:lstStyle/>
                    <a:p>
                      <a:pPr algn="l" fontAlgn="b"/>
                      <a:r>
                        <a:rPr lang="en-GB" sz="900" b="0" u="none" strike="noStrike" baseline="0">
                          <a:solidFill>
                            <a:srgbClr val="000000"/>
                          </a:solidFill>
                          <a:effectLst/>
                        </a:rPr>
                        <a:t>INC5422344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 daily fleet and managed maintenance must be delivered for our FML customer</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FML-4741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5383618"/>
                  </a:ext>
                </a:extLst>
              </a:tr>
              <a:tr h="199637">
                <a:tc>
                  <a:txBody>
                    <a:bodyPr/>
                    <a:lstStyle/>
                    <a:p>
                      <a:pPr algn="l" fontAlgn="b"/>
                      <a:r>
                        <a:rPr lang="en-GB" sz="900" b="0" u="none" strike="noStrike" baseline="0">
                          <a:solidFill>
                            <a:srgbClr val="000000"/>
                          </a:solidFill>
                          <a:effectLst/>
                        </a:rPr>
                        <a:t>INC5605795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ALL CARTRACK TELEMATICS ARE GIVING ERRORS WHEN WE ARE ADDING THEM ON QUOTES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FML-4729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902634142"/>
                  </a:ext>
                </a:extLst>
              </a:tr>
              <a:tr h="331195">
                <a:tc>
                  <a:txBody>
                    <a:bodyPr/>
                    <a:lstStyle/>
                    <a:p>
                      <a:pPr algn="l" fontAlgn="b"/>
                      <a:r>
                        <a:rPr lang="en-GB" sz="900" b="0" u="none" strike="noStrike" baseline="0">
                          <a:solidFill>
                            <a:srgbClr val="000000"/>
                          </a:solidFill>
                          <a:effectLst/>
                        </a:rPr>
                        <a:t>INC5771319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Roles-There is some functionality on the Supplier screen that is not accessible on the Procurement admin so please Mirror access on the Supplier screen from W5159504</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FML-4613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456690616"/>
                  </a:ext>
                </a:extLst>
              </a:tr>
              <a:tr h="133858">
                <a:tc>
                  <a:txBody>
                    <a:bodyPr/>
                    <a:lstStyle/>
                    <a:p>
                      <a:pPr algn="l" fontAlgn="b"/>
                      <a:r>
                        <a:rPr lang="en-GB" sz="900" b="0" u="none" strike="noStrike" baseline="0">
                          <a:solidFill>
                            <a:srgbClr val="000000"/>
                          </a:solidFill>
                          <a:effectLst/>
                        </a:rPr>
                        <a:t>INC5255401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SI:999. Shoprite Wake up billing caused by unknown event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FML-4209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313745660"/>
                  </a:ext>
                </a:extLst>
              </a:tr>
              <a:tr h="68079">
                <a:tc>
                  <a:txBody>
                    <a:bodyPr/>
                    <a:lstStyle/>
                    <a:p>
                      <a:pPr algn="l" fontAlgn="b"/>
                      <a:r>
                        <a:rPr lang="en-GB" sz="900" b="0" u="none" strike="noStrike" baseline="0">
                          <a:solidFill>
                            <a:srgbClr val="000000"/>
                          </a:solidFill>
                          <a:effectLst/>
                        </a:rPr>
                        <a:t>INC5149809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Super User Rights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FML-4061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4156488736"/>
                  </a:ext>
                </a:extLst>
              </a:tr>
              <a:tr h="133858">
                <a:tc>
                  <a:txBody>
                    <a:bodyPr/>
                    <a:lstStyle/>
                    <a:p>
                      <a:pPr algn="l" fontAlgn="b"/>
                      <a:r>
                        <a:rPr lang="en-GB" sz="900" b="0" u="none" strike="noStrike" baseline="0">
                          <a:solidFill>
                            <a:srgbClr val="000000"/>
                          </a:solidFill>
                          <a:effectLst/>
                        </a:rPr>
                        <a:t>INC4705048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Kiyan Naidoo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 Vehicle registrations not pulling into Renewal Orders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FML-3725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2924872287"/>
                  </a:ext>
                </a:extLst>
              </a:tr>
              <a:tr h="133858">
                <a:tc>
                  <a:txBody>
                    <a:bodyPr/>
                    <a:lstStyle/>
                    <a:p>
                      <a:pPr algn="l" fontAlgn="b"/>
                      <a:r>
                        <a:rPr lang="en-GB" sz="900" b="0" u="none" strike="noStrike" baseline="0">
                          <a:solidFill>
                            <a:srgbClr val="000000"/>
                          </a:solidFill>
                          <a:effectLst/>
                        </a:rPr>
                        <a:t>INC6124337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Maletsatsi Mutchinya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Incorrect credit risk exposure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FML-5195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554898391"/>
                  </a:ext>
                </a:extLst>
              </a:tr>
              <a:tr h="199637">
                <a:tc>
                  <a:txBody>
                    <a:bodyPr/>
                    <a:lstStyle/>
                    <a:p>
                      <a:pPr algn="l" fontAlgn="b"/>
                      <a:r>
                        <a:rPr lang="en-GB" sz="900" b="0" u="none" strike="noStrike" baseline="0">
                          <a:solidFill>
                            <a:srgbClr val="000000"/>
                          </a:solidFill>
                          <a:effectLst/>
                        </a:rPr>
                        <a:t>INC5932654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Please enable the â€œDear Customerâ€ line to be linked to the Customer table in the database.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FML-5194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859559738"/>
                  </a:ext>
                </a:extLst>
              </a:tr>
              <a:tr h="199637">
                <a:tc>
                  <a:txBody>
                    <a:bodyPr/>
                    <a:lstStyle/>
                    <a:p>
                      <a:pPr algn="l" fontAlgn="b"/>
                      <a:r>
                        <a:rPr lang="en-GB" sz="900" b="0" u="none" strike="noStrike" baseline="0">
                          <a:solidFill>
                            <a:srgbClr val="000000"/>
                          </a:solidFill>
                          <a:effectLst/>
                        </a:rPr>
                        <a:t>INC5771442</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Samantha Peace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Fleet List-Full unit account information is not pulling through on the external fleet report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FML-5187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391660451"/>
                  </a:ext>
                </a:extLst>
              </a:tr>
              <a:tr h="199637">
                <a:tc>
                  <a:txBody>
                    <a:bodyPr/>
                    <a:lstStyle/>
                    <a:p>
                      <a:pPr algn="l" fontAlgn="b"/>
                      <a:r>
                        <a:rPr lang="en-GB" sz="900" b="0" u="none" strike="noStrike" baseline="0">
                          <a:solidFill>
                            <a:srgbClr val="000000"/>
                          </a:solidFill>
                          <a:effectLst/>
                        </a:rPr>
                        <a:t>INC6042497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Roles-Please can the following account executives obtain access to change mandates for RT46</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FML-5062</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540733101"/>
                  </a:ext>
                </a:extLst>
              </a:tr>
              <a:tr h="199637">
                <a:tc>
                  <a:txBody>
                    <a:bodyPr/>
                    <a:lstStyle/>
                    <a:p>
                      <a:pPr algn="l" fontAlgn="b"/>
                      <a:r>
                        <a:rPr lang="en-GB" sz="900" b="0" u="none" strike="noStrike" baseline="0">
                          <a:solidFill>
                            <a:srgbClr val="000000"/>
                          </a:solidFill>
                          <a:effectLst/>
                        </a:rPr>
                        <a:t>INC5995798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ACB file has all the fields populated but the cost centre issues is preventing payments. Config to investigate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FML-5013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098978462"/>
                  </a:ext>
                </a:extLst>
              </a:tr>
              <a:tr h="133858">
                <a:tc>
                  <a:txBody>
                    <a:bodyPr/>
                    <a:lstStyle/>
                    <a:p>
                      <a:pPr algn="l" fontAlgn="b"/>
                      <a:r>
                        <a:rPr lang="en-GB" sz="900" b="0" u="none" strike="noStrike" baseline="0">
                          <a:solidFill>
                            <a:srgbClr val="000000"/>
                          </a:solidFill>
                          <a:effectLst/>
                        </a:rPr>
                        <a:t>INC5976928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Johnnie Marais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Shoprite export to Macrocom incorrect fields use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FML-4986</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652810882"/>
                  </a:ext>
                </a:extLst>
              </a:tr>
              <a:tr h="331195">
                <a:tc>
                  <a:txBody>
                    <a:bodyPr/>
                    <a:lstStyle/>
                    <a:p>
                      <a:pPr algn="l" fontAlgn="b"/>
                      <a:r>
                        <a:rPr lang="en-GB" sz="900" b="0" u="none" strike="noStrike" baseline="0">
                          <a:solidFill>
                            <a:srgbClr val="000000"/>
                          </a:solidFill>
                          <a:effectLst/>
                        </a:rPr>
                        <a:t>INC4947830</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FML-4896</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175694471"/>
                  </a:ext>
                </a:extLst>
              </a:tr>
              <a:tr h="265416">
                <a:tc>
                  <a:txBody>
                    <a:bodyPr/>
                    <a:lstStyle/>
                    <a:p>
                      <a:pPr algn="l" fontAlgn="b"/>
                      <a:r>
                        <a:rPr lang="en-GB" sz="900" b="0" u="none" strike="noStrike" baseline="0">
                          <a:solidFill>
                            <a:srgbClr val="000000"/>
                          </a:solidFill>
                          <a:effectLst/>
                        </a:rPr>
                        <a:t>INC5408807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Book value calculations - need an explanation as to why the Book Value is greater than the initial investment amounts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FML-4871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303652330"/>
                  </a:ext>
                </a:extLst>
              </a:tr>
              <a:tr h="133858">
                <a:tc>
                  <a:txBody>
                    <a:bodyPr/>
                    <a:lstStyle/>
                    <a:p>
                      <a:pPr algn="l" fontAlgn="b"/>
                      <a:r>
                        <a:rPr lang="en-GB" sz="900" b="0" u="none" strike="noStrike" baseline="0">
                          <a:solidFill>
                            <a:srgbClr val="000000"/>
                          </a:solidFill>
                          <a:effectLst/>
                        </a:rPr>
                        <a:t>INC5801314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DC: Authorisations not pulling through to Miles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FML-4737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2503119525"/>
                  </a:ext>
                </a:extLst>
              </a:tr>
              <a:tr h="133858">
                <a:tc>
                  <a:txBody>
                    <a:bodyPr/>
                    <a:lstStyle/>
                    <a:p>
                      <a:pPr algn="l" fontAlgn="b"/>
                      <a:r>
                        <a:rPr lang="en-GB" sz="900" b="0" u="none" strike="noStrike" baseline="0">
                          <a:solidFill>
                            <a:srgbClr val="000000"/>
                          </a:solidFill>
                          <a:effectLst/>
                        </a:rPr>
                        <a:t>INC5805583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Sharona Panday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MILES M3 - Data on Auto Card does not match that on Miles.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FML-4656</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389834952"/>
                  </a:ext>
                </a:extLst>
              </a:tr>
              <a:tr h="133858">
                <a:tc>
                  <a:txBody>
                    <a:bodyPr/>
                    <a:lstStyle/>
                    <a:p>
                      <a:pPr algn="l" fontAlgn="b"/>
                      <a:r>
                        <a:rPr lang="en-GB" sz="900" b="0" u="none" strike="noStrike" baseline="0">
                          <a:solidFill>
                            <a:srgbClr val="000000"/>
                          </a:solidFill>
                          <a:effectLst/>
                        </a:rPr>
                        <a:t>INC5724848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Warren Naidoo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Roles-Allowing Tech advisor role to approve accident damaged items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FML-4618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952055478"/>
                  </a:ext>
                </a:extLst>
              </a:tr>
              <a:tr h="133858">
                <a:tc>
                  <a:txBody>
                    <a:bodyPr/>
                    <a:lstStyle/>
                    <a:p>
                      <a:pPr algn="l" fontAlgn="b"/>
                      <a:r>
                        <a:rPr lang="en-GB" sz="900" b="0" u="none" strike="noStrike" baseline="0">
                          <a:solidFill>
                            <a:srgbClr val="000000"/>
                          </a:solidFill>
                          <a:effectLst/>
                        </a:rPr>
                        <a:t>INC5648104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DEPRECIATION:Shoprite over-depreciated contracts x 6</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FML-4528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607123177"/>
                  </a:ext>
                </a:extLst>
              </a:tr>
              <a:tr h="133858">
                <a:tc>
                  <a:txBody>
                    <a:bodyPr/>
                    <a:lstStyle/>
                    <a:p>
                      <a:pPr algn="l" fontAlgn="b"/>
                      <a:r>
                        <a:rPr lang="en-GB" sz="900" b="0" u="none" strike="noStrike" baseline="0">
                          <a:solidFill>
                            <a:srgbClr val="000000"/>
                          </a:solidFill>
                          <a:effectLst/>
                        </a:rPr>
                        <a:t>INC5554389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Credit notes included in consolidated tax invoice and should be removed</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FML-4451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434345775"/>
                  </a:ext>
                </a:extLst>
              </a:tr>
              <a:tr h="199637">
                <a:tc>
                  <a:txBody>
                    <a:bodyPr/>
                    <a:lstStyle/>
                    <a:p>
                      <a:pPr algn="l" fontAlgn="b"/>
                      <a:r>
                        <a:rPr lang="en-GB" sz="900" b="0" u="none" strike="noStrike" baseline="0">
                          <a:solidFill>
                            <a:srgbClr val="000000"/>
                          </a:solidFill>
                          <a:effectLst/>
                        </a:rPr>
                        <a:t>INC5527480</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Vehicle disposal losses - the system does not block a settlement that is done at less than book value.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FML-4424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1281221"/>
                  </a:ext>
                </a:extLst>
              </a:tr>
            </a:tbl>
          </a:graphicData>
        </a:graphic>
      </p:graphicFrame>
    </p:spTree>
    <p:extLst>
      <p:ext uri="{BB962C8B-B14F-4D97-AF65-F5344CB8AC3E}">
        <p14:creationId xmlns:p14="http://schemas.microsoft.com/office/powerpoint/2010/main" val="172875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6-Oct-2023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9058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E7E29DE-15DA-889F-22BC-B7BFB5F36C19}"/>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27-Oct-2023</a:t>
            </a:r>
          </a:p>
        </p:txBody>
      </p:sp>
      <p:sp>
        <p:nvSpPr>
          <p:cNvPr id="6" name="Rectangle: Rounded Corners 5">
            <a:extLst>
              <a:ext uri="{FF2B5EF4-FFF2-40B4-BE49-F238E27FC236}">
                <a16:creationId xmlns:a16="http://schemas.microsoft.com/office/drawing/2014/main" id="{C2F7C635-AB9A-D026-DA40-60E78BD6A2BC}"/>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7" name="Rectangle: Rounded Corners 6">
            <a:extLst>
              <a:ext uri="{FF2B5EF4-FFF2-40B4-BE49-F238E27FC236}">
                <a16:creationId xmlns:a16="http://schemas.microsoft.com/office/drawing/2014/main" id="{BECA44F3-3706-F9B4-8B53-386D3E2A00B3}"/>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9" name="Table 8">
            <a:extLst>
              <a:ext uri="{FF2B5EF4-FFF2-40B4-BE49-F238E27FC236}">
                <a16:creationId xmlns:a16="http://schemas.microsoft.com/office/drawing/2014/main" id="{766C703C-9A80-2EF5-70FE-763B95350DD8}"/>
              </a:ext>
            </a:extLst>
          </p:cNvPr>
          <p:cNvGraphicFramePr>
            <a:graphicFrameLocks noGrp="1"/>
          </p:cNvGraphicFramePr>
          <p:nvPr>
            <p:extLst>
              <p:ext uri="{D42A27DB-BD31-4B8C-83A1-F6EECF244321}">
                <p14:modId xmlns:p14="http://schemas.microsoft.com/office/powerpoint/2010/main" val="3530495184"/>
              </p:ext>
            </p:extLst>
          </p:nvPr>
        </p:nvGraphicFramePr>
        <p:xfrm>
          <a:off x="893853" y="1078788"/>
          <a:ext cx="10249235" cy="5552712"/>
        </p:xfrm>
        <a:graphic>
          <a:graphicData uri="http://schemas.openxmlformats.org/drawingml/2006/table">
            <a:tbl>
              <a:tblPr>
                <a:tableStyleId>{5C22544A-7EE6-4342-B048-85BDC9FD1C3A}</a:tableStyleId>
              </a:tblPr>
              <a:tblGrid>
                <a:gridCol w="889989">
                  <a:extLst>
                    <a:ext uri="{9D8B030D-6E8A-4147-A177-3AD203B41FA5}">
                      <a16:colId xmlns:a16="http://schemas.microsoft.com/office/drawing/2014/main" val="2275264132"/>
                    </a:ext>
                  </a:extLst>
                </a:gridCol>
                <a:gridCol w="1234502">
                  <a:extLst>
                    <a:ext uri="{9D8B030D-6E8A-4147-A177-3AD203B41FA5}">
                      <a16:colId xmlns:a16="http://schemas.microsoft.com/office/drawing/2014/main" val="3333169775"/>
                    </a:ext>
                  </a:extLst>
                </a:gridCol>
                <a:gridCol w="3847054">
                  <a:extLst>
                    <a:ext uri="{9D8B030D-6E8A-4147-A177-3AD203B41FA5}">
                      <a16:colId xmlns:a16="http://schemas.microsoft.com/office/drawing/2014/main" val="817452227"/>
                    </a:ext>
                  </a:extLst>
                </a:gridCol>
                <a:gridCol w="689023">
                  <a:extLst>
                    <a:ext uri="{9D8B030D-6E8A-4147-A177-3AD203B41FA5}">
                      <a16:colId xmlns:a16="http://schemas.microsoft.com/office/drawing/2014/main" val="1967762624"/>
                    </a:ext>
                  </a:extLst>
                </a:gridCol>
                <a:gridCol w="689023">
                  <a:extLst>
                    <a:ext uri="{9D8B030D-6E8A-4147-A177-3AD203B41FA5}">
                      <a16:colId xmlns:a16="http://schemas.microsoft.com/office/drawing/2014/main" val="2912313588"/>
                    </a:ext>
                  </a:extLst>
                </a:gridCol>
                <a:gridCol w="1162729">
                  <a:extLst>
                    <a:ext uri="{9D8B030D-6E8A-4147-A177-3AD203B41FA5}">
                      <a16:colId xmlns:a16="http://schemas.microsoft.com/office/drawing/2014/main" val="1561523192"/>
                    </a:ext>
                  </a:extLst>
                </a:gridCol>
                <a:gridCol w="689023">
                  <a:extLst>
                    <a:ext uri="{9D8B030D-6E8A-4147-A177-3AD203B41FA5}">
                      <a16:colId xmlns:a16="http://schemas.microsoft.com/office/drawing/2014/main" val="329954600"/>
                    </a:ext>
                  </a:extLst>
                </a:gridCol>
                <a:gridCol w="1047892">
                  <a:extLst>
                    <a:ext uri="{9D8B030D-6E8A-4147-A177-3AD203B41FA5}">
                      <a16:colId xmlns:a16="http://schemas.microsoft.com/office/drawing/2014/main" val="2345152690"/>
                    </a:ext>
                  </a:extLst>
                </a:gridCol>
              </a:tblGrid>
              <a:tr h="189788">
                <a:tc>
                  <a:txBody>
                    <a:bodyPr/>
                    <a:lstStyle/>
                    <a:p>
                      <a:pPr algn="l" fontAlgn="b"/>
                      <a:r>
                        <a:rPr lang="en-GB" sz="800" b="0" u="none" strike="noStrike" baseline="0">
                          <a:solidFill>
                            <a:srgbClr val="000000"/>
                          </a:solidFill>
                          <a:effectLst/>
                        </a:rPr>
                        <a:t>Custom field (SN ID)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Custom field (SN Requester)</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Summary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Issue key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Status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Due Date</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081244170"/>
                  </a:ext>
                </a:extLst>
              </a:tr>
              <a:tr h="102302">
                <a:tc>
                  <a:txBody>
                    <a:bodyPr/>
                    <a:lstStyle/>
                    <a:p>
                      <a:pPr algn="l" fontAlgn="b"/>
                      <a:r>
                        <a:rPr lang="en-GB" sz="800" b="0" u="none" strike="noStrike" baseline="0">
                          <a:solidFill>
                            <a:srgbClr val="000000"/>
                          </a:solidFill>
                          <a:effectLst/>
                        </a:rPr>
                        <a:t>INC6174661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Admin and Maint Payments for the 15th did not go through</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FML-5255</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019731802"/>
                  </a:ext>
                </a:extLst>
              </a:tr>
              <a:tr h="102302">
                <a:tc>
                  <a:txBody>
                    <a:bodyPr/>
                    <a:lstStyle/>
                    <a:p>
                      <a:pPr algn="l" fontAlgn="b"/>
                      <a:r>
                        <a:rPr lang="en-GB" sz="800" b="0" u="none" strike="noStrike" baseline="0">
                          <a:solidFill>
                            <a:srgbClr val="000000"/>
                          </a:solidFill>
                          <a:effectLst/>
                        </a:rPr>
                        <a:t>INC4037728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CHANGE REQUEST - Miles Tracking Features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FML-4411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169214928"/>
                  </a:ext>
                </a:extLst>
              </a:tr>
              <a:tr h="189788">
                <a:tc>
                  <a:txBody>
                    <a:bodyPr/>
                    <a:lstStyle/>
                    <a:p>
                      <a:pPr algn="l" fontAlgn="b"/>
                      <a:r>
                        <a:rPr lang="en-GB" sz="800" b="0" u="none" strike="noStrike" baseline="0">
                          <a:solidFill>
                            <a:srgbClr val="000000"/>
                          </a:solidFill>
                          <a:effectLst/>
                        </a:rPr>
                        <a:t>INC4824883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The remittance is showing duplicates auth numbers and a wrong amount</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FML-3790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785841949"/>
                  </a:ext>
                </a:extLst>
              </a:tr>
              <a:tr h="189788">
                <a:tc>
                  <a:txBody>
                    <a:bodyPr/>
                    <a:lstStyle/>
                    <a:p>
                      <a:pPr algn="l" fontAlgn="b"/>
                      <a:r>
                        <a:rPr lang="en-GB" sz="800" b="0" u="none" strike="noStrike" baseline="0">
                          <a:solidFill>
                            <a:srgbClr val="000000"/>
                          </a:solidFill>
                          <a:effectLst/>
                        </a:rPr>
                        <a:t>INC4447657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Tracking the letter of undertaking received in a procurement pay-out deal</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FML-3564</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129072122"/>
                  </a:ext>
                </a:extLst>
              </a:tr>
              <a:tr h="189788">
                <a:tc>
                  <a:txBody>
                    <a:bodyPr/>
                    <a:lstStyle/>
                    <a:p>
                      <a:pPr algn="l" fontAlgn="b"/>
                      <a:r>
                        <a:rPr lang="en-GB" sz="800" b="0" u="none" strike="noStrike" baseline="0">
                          <a:solidFill>
                            <a:srgbClr val="000000"/>
                          </a:solidFill>
                          <a:effectLst/>
                        </a:rPr>
                        <a:t>INC4447111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Addressing the "system failure in supplier payment processing" audit finding</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FML-3560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489106664"/>
                  </a:ext>
                </a:extLst>
              </a:tr>
              <a:tr h="282918">
                <a:tc>
                  <a:txBody>
                    <a:bodyPr/>
                    <a:lstStyle/>
                    <a:p>
                      <a:pPr algn="l" fontAlgn="b"/>
                      <a:r>
                        <a:rPr lang="en-GB" sz="800" b="0" u="none" strike="noStrike" baseline="0">
                          <a:solidFill>
                            <a:srgbClr val="000000"/>
                          </a:solidFill>
                          <a:effectLst/>
                        </a:rPr>
                        <a:t>INC4201259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CHANGE REQUEST-Termination invoices to be authorised according to Delegation Of Authority Mandate before invoices are raised.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FML-3413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263413743"/>
                  </a:ext>
                </a:extLst>
              </a:tr>
              <a:tr h="189788">
                <a:tc>
                  <a:txBody>
                    <a:bodyPr/>
                    <a:lstStyle/>
                    <a:p>
                      <a:pPr algn="l" fontAlgn="b"/>
                      <a:r>
                        <a:rPr lang="en-GB" sz="800" b="0" u="none" strike="noStrike" baseline="0">
                          <a:solidFill>
                            <a:srgbClr val="000000"/>
                          </a:solidFill>
                          <a:effectLst/>
                        </a:rPr>
                        <a:t>INC3039231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Goodman Nkosi</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TPSC:CHANGE REQUEST - Automation is required when cancelling third party services (TPSC)</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FML-3191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238090474"/>
                  </a:ext>
                </a:extLst>
              </a:tr>
              <a:tr h="189788">
                <a:tc>
                  <a:txBody>
                    <a:bodyPr/>
                    <a:lstStyle/>
                    <a:p>
                      <a:pPr algn="l" fontAlgn="b"/>
                      <a:r>
                        <a:rPr lang="en-GB" sz="800" b="0" u="none" strike="noStrike" baseline="0">
                          <a:solidFill>
                            <a:srgbClr val="000000"/>
                          </a:solidFill>
                          <a:effectLst/>
                        </a:rPr>
                        <a:t>INC2484533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Rudolf Mahoney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CHANGE REQUEST - Incorrect settlement calculation for accounts that are in arrears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FML-2691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948107022"/>
                  </a:ext>
                </a:extLst>
              </a:tr>
              <a:tr h="189788">
                <a:tc>
                  <a:txBody>
                    <a:bodyPr/>
                    <a:lstStyle/>
                    <a:p>
                      <a:pPr algn="l" fontAlgn="b"/>
                      <a:r>
                        <a:rPr lang="en-GB" sz="800" b="0" u="none" strike="noStrike" baseline="0">
                          <a:solidFill>
                            <a:srgbClr val="000000"/>
                          </a:solidFill>
                          <a:effectLst/>
                        </a:rPr>
                        <a:t>INC2480652</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Danielle De Klerk</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Supplier Report- missing information on report, format of columns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FML-2109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625547417"/>
                  </a:ext>
                </a:extLst>
              </a:tr>
              <a:tr h="102302">
                <a:tc>
                  <a:txBody>
                    <a:bodyPr/>
                    <a:lstStyle/>
                    <a:p>
                      <a:pPr algn="l" fontAlgn="b"/>
                      <a:r>
                        <a:rPr lang="en-GB" sz="800" b="0" u="none" strike="noStrike" baseline="0">
                          <a:solidFill>
                            <a:srgbClr val="000000"/>
                          </a:solidFill>
                          <a:effectLst/>
                        </a:rPr>
                        <a:t>INC6222944</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CR FInance - Request for Display of history attribute</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FML-5341</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391269842"/>
                  </a:ext>
                </a:extLst>
              </a:tr>
              <a:tr h="102302">
                <a:tc>
                  <a:txBody>
                    <a:bodyPr/>
                    <a:lstStyle/>
                    <a:p>
                      <a:pPr algn="l" fontAlgn="b"/>
                      <a:r>
                        <a:rPr lang="en-GB" sz="800" b="0" u="none" strike="noStrike" baseline="0">
                          <a:solidFill>
                            <a:srgbClr val="000000"/>
                          </a:solidFill>
                          <a:effectLst/>
                        </a:rPr>
                        <a:t>INC6016947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Cameron Clark</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Error on deal when trying to payout</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FML-5309</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979335147"/>
                  </a:ext>
                </a:extLst>
              </a:tr>
              <a:tr h="282918">
                <a:tc>
                  <a:txBody>
                    <a:bodyPr/>
                    <a:lstStyle/>
                    <a:p>
                      <a:pPr algn="l" fontAlgn="b"/>
                      <a:r>
                        <a:rPr lang="en-GB" sz="800" b="0" u="none" strike="noStrike" baseline="0">
                          <a:solidFill>
                            <a:srgbClr val="000000"/>
                          </a:solidFill>
                          <a:effectLst/>
                        </a:rPr>
                        <a:t>INC6002205</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Thabiso Ramashala</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A deal for Stowe was terminated on the system before it was returned as it was at the dealer to be fixed. Now we need to reactivate so OPS can terminate on Mil</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FML-5306</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extLst>
                  <a:ext uri="{0D108BD9-81ED-4DB2-BD59-A6C34878D82A}">
                    <a16:rowId xmlns:a16="http://schemas.microsoft.com/office/drawing/2014/main" val="2631660017"/>
                  </a:ext>
                </a:extLst>
              </a:tr>
              <a:tr h="102302">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Re-activate terminated contracts 20231010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FML-5286</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418294878"/>
                  </a:ext>
                </a:extLst>
              </a:tr>
              <a:tr h="189788">
                <a:tc>
                  <a:txBody>
                    <a:bodyPr/>
                    <a:lstStyle/>
                    <a:p>
                      <a:pPr algn="l" fontAlgn="b"/>
                      <a:r>
                        <a:rPr lang="en-GB" sz="800" b="0" u="none" strike="noStrike" baseline="0">
                          <a:solidFill>
                            <a:srgbClr val="000000"/>
                          </a:solidFill>
                          <a:effectLst/>
                        </a:rPr>
                        <a:t>INC6241713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Reinstate miles Prod FirstRand password expiry standard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FML-5283</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646234982"/>
                  </a:ext>
                </a:extLst>
              </a:tr>
              <a:tr h="102302">
                <a:tc>
                  <a:txBody>
                    <a:bodyPr/>
                    <a:lstStyle/>
                    <a:p>
                      <a:pPr algn="l" fontAlgn="b"/>
                      <a:r>
                        <a:rPr lang="en-GB" sz="800" b="0" u="none" strike="noStrike" baseline="0">
                          <a:solidFill>
                            <a:srgbClr val="000000"/>
                          </a:solidFill>
                          <a:effectLst/>
                        </a:rPr>
                        <a:t>INC6167930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Unable to post invoices due to the attached error</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FML-5245</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175556687"/>
                  </a:ext>
                </a:extLst>
              </a:tr>
              <a:tr h="282918">
                <a:tc>
                  <a:txBody>
                    <a:bodyPr/>
                    <a:lstStyle/>
                    <a:p>
                      <a:pPr algn="l" fontAlgn="b"/>
                      <a:r>
                        <a:rPr lang="en-GB" sz="800" b="0" u="none" strike="noStrike" baseline="0">
                          <a:solidFill>
                            <a:srgbClr val="000000"/>
                          </a:solidFill>
                          <a:effectLst/>
                        </a:rPr>
                        <a:t>INC6124538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TPSC:Renewel order rand values needs to be updated on the TPSC and investigation to be done for a regular update of update job that business can trigger</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FML-5200</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840199404"/>
                  </a:ext>
                </a:extLst>
              </a:tr>
              <a:tr h="189788">
                <a:tc>
                  <a:txBody>
                    <a:bodyPr/>
                    <a:lstStyle/>
                    <a:p>
                      <a:pPr algn="l" fontAlgn="b"/>
                      <a:r>
                        <a:rPr lang="en-GB" sz="800" b="0" u="none" strike="noStrike" baseline="0">
                          <a:solidFill>
                            <a:srgbClr val="000000"/>
                          </a:solidFill>
                          <a:effectLst/>
                        </a:rPr>
                        <a:t>INC5771442</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Samantha Peace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Fleet List-Full unit account information is not pulling through on the external fleet report</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FML-5187</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609319948"/>
                  </a:ext>
                </a:extLst>
              </a:tr>
              <a:tr h="189788">
                <a:tc>
                  <a:txBody>
                    <a:bodyPr/>
                    <a:lstStyle/>
                    <a:p>
                      <a:pPr algn="l" fontAlgn="b"/>
                      <a:r>
                        <a:rPr lang="en-GB" sz="800" b="0" u="none" strike="noStrike" baseline="0">
                          <a:solidFill>
                            <a:srgbClr val="000000"/>
                          </a:solidFill>
                          <a:effectLst/>
                        </a:rPr>
                        <a:t>INC6093863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EP - Unable to Activate Shoprite Restructures - Amort Tables Not Calculating Properly</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FML-5102</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r" fontAlgn="b"/>
                      <a:r>
                        <a:rPr lang="en-GB" sz="800" b="0" u="none" strike="noStrike" baseline="0">
                          <a:solidFill>
                            <a:srgbClr val="000000"/>
                          </a:solidFill>
                          <a:effectLst/>
                        </a:rPr>
                        <a:t>2023/10/27</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547848796"/>
                  </a:ext>
                </a:extLst>
              </a:tr>
              <a:tr h="189788">
                <a:tc>
                  <a:txBody>
                    <a:bodyPr/>
                    <a:lstStyle/>
                    <a:p>
                      <a:pPr algn="l" fontAlgn="b"/>
                      <a:r>
                        <a:rPr lang="en-GB" sz="800" b="0" u="none" strike="noStrike" baseline="0">
                          <a:solidFill>
                            <a:srgbClr val="000000"/>
                          </a:solidFill>
                          <a:effectLst/>
                        </a:rPr>
                        <a:t>INC6042497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Kevin White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Roles-Please can the following account executives obtain access to change mandates for RT46</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FML-5062</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447246765"/>
                  </a:ext>
                </a:extLst>
              </a:tr>
              <a:tr h="102302">
                <a:tc>
                  <a:txBody>
                    <a:bodyPr/>
                    <a:lstStyle/>
                    <a:p>
                      <a:pPr algn="l" fontAlgn="b"/>
                      <a:r>
                        <a:rPr lang="en-GB" sz="800" b="0" u="none" strike="noStrike" baseline="0">
                          <a:solidFill>
                            <a:srgbClr val="000000"/>
                          </a:solidFill>
                          <a:effectLst/>
                        </a:rPr>
                        <a:t>INC5981791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Travis Padachy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Unable to open work order on vehicle - CY289048</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FML-5010</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143467985"/>
                  </a:ext>
                </a:extLst>
              </a:tr>
              <a:tr h="102302">
                <a:tc>
                  <a:txBody>
                    <a:bodyPr/>
                    <a:lstStyle/>
                    <a:p>
                      <a:pPr algn="l" fontAlgn="b"/>
                      <a:r>
                        <a:rPr lang="en-GB" sz="800" b="0" u="none" strike="noStrike" baseline="0">
                          <a:solidFill>
                            <a:srgbClr val="000000"/>
                          </a:solidFill>
                          <a:effectLst/>
                        </a:rPr>
                        <a:t>INC5969337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Please Make the Final Interest Rate Field READ ONLY</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FML-4997</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628885909"/>
                  </a:ext>
                </a:extLst>
              </a:tr>
              <a:tr h="102302">
                <a:tc>
                  <a:txBody>
                    <a:bodyPr/>
                    <a:lstStyle/>
                    <a:p>
                      <a:pPr algn="l" fontAlgn="b"/>
                      <a:r>
                        <a:rPr lang="en-GB" sz="800" b="0" u="none" strike="noStrike" baseline="0">
                          <a:solidFill>
                            <a:srgbClr val="000000"/>
                          </a:solidFill>
                          <a:effectLst/>
                        </a:rPr>
                        <a:t>INC5943775</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Ntombi Zondi</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FLEET LIST:Cost Centers not pulling on Fleet List and Billing</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FML-4996</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286025404"/>
                  </a:ext>
                </a:extLst>
              </a:tr>
              <a:tr h="189788">
                <a:tc>
                  <a:txBody>
                    <a:bodyPr/>
                    <a:lstStyle/>
                    <a:p>
                      <a:pPr algn="l" fontAlgn="b"/>
                      <a:r>
                        <a:rPr lang="en-GB" sz="800" b="0" u="none" strike="noStrike" baseline="0">
                          <a:solidFill>
                            <a:srgbClr val="000000"/>
                          </a:solidFill>
                          <a:effectLst/>
                        </a:rPr>
                        <a:t>INC5957920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FLEET LIST:Internal fleet list on Prod Miles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FML-4954</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r" fontAlgn="b"/>
                      <a:r>
                        <a:rPr lang="en-GB" sz="800" b="0" u="none" strike="noStrike" baseline="0">
                          <a:solidFill>
                            <a:srgbClr val="000000"/>
                          </a:solidFill>
                          <a:effectLst/>
                        </a:rPr>
                        <a:t>2023/08/18</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63634286"/>
                  </a:ext>
                </a:extLst>
              </a:tr>
              <a:tr h="189788">
                <a:tc>
                  <a:txBody>
                    <a:bodyPr/>
                    <a:lstStyle/>
                    <a:p>
                      <a:pPr algn="l" fontAlgn="b"/>
                      <a:r>
                        <a:rPr lang="en-GB" sz="800" b="0" u="none" strike="noStrike" baseline="0">
                          <a:solidFill>
                            <a:srgbClr val="000000"/>
                          </a:solidFill>
                          <a:effectLst/>
                        </a:rPr>
                        <a:t>INC5952150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sv-SE" sz="800" b="0" u="none" strike="noStrike" baseline="0">
                          <a:solidFill>
                            <a:srgbClr val="000000"/>
                          </a:solidFill>
                          <a:effectLst/>
                        </a:rPr>
                        <a:t>FLEET LIST:Internal fleet list Report</a:t>
                      </a:r>
                      <a:endParaRPr lang="sv-SE"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FML-4942</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649112477"/>
                  </a:ext>
                </a:extLst>
              </a:tr>
              <a:tr h="189788">
                <a:tc>
                  <a:txBody>
                    <a:bodyPr/>
                    <a:lstStyle/>
                    <a:p>
                      <a:pPr algn="l" fontAlgn="b"/>
                      <a:r>
                        <a:rPr lang="en-GB" sz="800" b="0" u="none" strike="noStrike" baseline="0">
                          <a:solidFill>
                            <a:srgbClr val="000000"/>
                          </a:solidFill>
                          <a:effectLst/>
                        </a:rPr>
                        <a:t>INC5408807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Book value calculations - need an explanation as to why the Book Value is greater than the initial investment amounts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FML-4871</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151424087"/>
                  </a:ext>
                </a:extLst>
              </a:tr>
              <a:tr h="102302">
                <a:tc>
                  <a:txBody>
                    <a:bodyPr/>
                    <a:lstStyle/>
                    <a:p>
                      <a:pPr algn="l" fontAlgn="b"/>
                      <a:r>
                        <a:rPr lang="en-GB" sz="800" b="0" u="none" strike="noStrike" baseline="0">
                          <a:solidFill>
                            <a:srgbClr val="000000"/>
                          </a:solidFill>
                          <a:effectLst/>
                        </a:rPr>
                        <a:t>INC5071327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Tanja Steyn</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Audit attribute required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FML-4867</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734827279"/>
                  </a:ext>
                </a:extLst>
              </a:tr>
              <a:tr h="189788">
                <a:tc>
                  <a:txBody>
                    <a:bodyPr/>
                    <a:lstStyle/>
                    <a:p>
                      <a:pPr algn="l" fontAlgn="b"/>
                      <a:r>
                        <a:rPr lang="en-GB" sz="800" b="0" u="none" strike="noStrike" baseline="0">
                          <a:solidFill>
                            <a:srgbClr val="000000"/>
                          </a:solidFill>
                          <a:effectLst/>
                        </a:rPr>
                        <a:t>INC5846873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Carmen Abdrabu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DC: Payment File for 31/07/2023 failed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FML-4739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extLst>
                  <a:ext uri="{0D108BD9-81ED-4DB2-BD59-A6C34878D82A}">
                    <a16:rowId xmlns:a16="http://schemas.microsoft.com/office/drawing/2014/main" val="3454079082"/>
                  </a:ext>
                </a:extLst>
              </a:tr>
              <a:tr h="189788">
                <a:tc>
                  <a:txBody>
                    <a:bodyPr/>
                    <a:lstStyle/>
                    <a:p>
                      <a:pPr algn="l" fontAlgn="b"/>
                      <a:r>
                        <a:rPr lang="en-GB" sz="800" b="0" u="none" strike="noStrike" baseline="0">
                          <a:solidFill>
                            <a:srgbClr val="000000"/>
                          </a:solidFill>
                          <a:effectLst/>
                        </a:rPr>
                        <a:t>INC5804944</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SI:Please investigate why some Managed Maintenance invoices did not Consolidate - RCL (5000502) &amp; Herotel</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FML-4738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032680748"/>
                  </a:ext>
                </a:extLst>
              </a:tr>
              <a:tr h="189788">
                <a:tc>
                  <a:txBody>
                    <a:bodyPr/>
                    <a:lstStyle/>
                    <a:p>
                      <a:pPr algn="l" fontAlgn="b"/>
                      <a:r>
                        <a:rPr lang="en-GB" sz="800" b="0" u="none" strike="noStrike" baseline="0">
                          <a:solidFill>
                            <a:srgbClr val="000000"/>
                          </a:solidFill>
                          <a:effectLst/>
                        </a:rPr>
                        <a:t>INC5811819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EP:Please investigate why Deals 5025463 &amp; 5025473 for RCL FOODS CONSUMER (PTY)LTD (5000502) increased.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FML-4668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EP</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r" fontAlgn="b"/>
                      <a:r>
                        <a:rPr lang="en-GB" sz="800" b="0" u="none" strike="noStrike" baseline="0">
                          <a:solidFill>
                            <a:srgbClr val="000000"/>
                          </a:solidFill>
                          <a:effectLst/>
                        </a:rPr>
                        <a:t>2023/10/27</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932576010"/>
                  </a:ext>
                </a:extLst>
              </a:tr>
            </a:tbl>
          </a:graphicData>
        </a:graphic>
      </p:graphicFrame>
    </p:spTree>
    <p:extLst>
      <p:ext uri="{BB962C8B-B14F-4D97-AF65-F5344CB8AC3E}">
        <p14:creationId xmlns:p14="http://schemas.microsoft.com/office/powerpoint/2010/main" val="94173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3C3C-6A48-EE7E-D6F6-B3EBD37434EF}"/>
              </a:ext>
            </a:extLst>
          </p:cNvPr>
          <p:cNvSpPr>
            <a:spLocks noGrp="1"/>
          </p:cNvSpPr>
          <p:nvPr>
            <p:ph type="title"/>
          </p:nvPr>
        </p:nvSpPr>
        <p:spPr/>
        <p:txBody>
          <a:bodyPr/>
          <a:lstStyle/>
          <a:p>
            <a:r>
              <a:rPr lang="en-ZA"/>
              <a:t>Notes when updating this pack</a:t>
            </a:r>
          </a:p>
        </p:txBody>
      </p:sp>
      <p:sp>
        <p:nvSpPr>
          <p:cNvPr id="3" name="Content Placeholder 2">
            <a:extLst>
              <a:ext uri="{FF2B5EF4-FFF2-40B4-BE49-F238E27FC236}">
                <a16:creationId xmlns:a16="http://schemas.microsoft.com/office/drawing/2014/main" id="{91639A85-E9A0-A37F-6D30-7DD5AE400168}"/>
              </a:ext>
            </a:extLst>
          </p:cNvPr>
          <p:cNvSpPr>
            <a:spLocks noGrp="1"/>
          </p:cNvSpPr>
          <p:nvPr>
            <p:ph idx="1"/>
          </p:nvPr>
        </p:nvSpPr>
        <p:spPr/>
        <p:txBody>
          <a:bodyPr>
            <a:normAutofit fontScale="85000" lnSpcReduction="20000"/>
          </a:bodyPr>
          <a:lstStyle/>
          <a:p>
            <a:r>
              <a:rPr lang="en-ZA"/>
              <a:t>Update this shared document as per the below agreement:</a:t>
            </a:r>
          </a:p>
          <a:p>
            <a:pPr lvl="1"/>
            <a:r>
              <a:rPr lang="en-ZA"/>
              <a:t>16h00 Friday update total numbers and comment ~ Nevashin</a:t>
            </a:r>
          </a:p>
          <a:p>
            <a:pPr lvl="1"/>
            <a:r>
              <a:rPr lang="en-ZA"/>
              <a:t>Populate JIRA update ~ CG/ Mandla</a:t>
            </a:r>
          </a:p>
          <a:p>
            <a:pPr lvl="1"/>
            <a:r>
              <a:rPr lang="en-ZA"/>
              <a:t>Send dashboard to Exco EOD Friday ~ CG</a:t>
            </a:r>
          </a:p>
          <a:p>
            <a:r>
              <a:rPr lang="en-ZA"/>
              <a:t>Graph - Production Support + BAU ticket remediation.xlsx ~ CG</a:t>
            </a:r>
          </a:p>
          <a:p>
            <a:r>
              <a:rPr lang="en-ZA"/>
              <a:t>JIRA extract</a:t>
            </a:r>
          </a:p>
          <a:p>
            <a:pPr lvl="1"/>
            <a:r>
              <a:rPr lang="en-ZA"/>
              <a:t>Move the following columns to the front of the extract (in time we can actually specify the columns that we need to extract)</a:t>
            </a:r>
          </a:p>
          <a:p>
            <a:pPr lvl="2"/>
            <a:r>
              <a:rPr lang="en-ZA" sz="2000" u="none" strike="noStrike">
                <a:effectLst/>
              </a:rPr>
              <a:t>Custom field (SN ID)</a:t>
            </a:r>
            <a:endParaRPr lang="en-ZA" sz="2000" b="1" i="0" u="none" strike="noStrike">
              <a:solidFill>
                <a:srgbClr val="000000"/>
              </a:solidFill>
              <a:effectLst/>
              <a:latin typeface="Calibri" panose="020F0502020204030204" pitchFamily="34" charset="0"/>
            </a:endParaRPr>
          </a:p>
          <a:p>
            <a:pPr lvl="2"/>
            <a:r>
              <a:rPr lang="en-ZA"/>
              <a:t>Custom field (SN Requester)</a:t>
            </a:r>
          </a:p>
          <a:p>
            <a:pPr lvl="2"/>
            <a:r>
              <a:rPr lang="en-ZA"/>
              <a:t>Label</a:t>
            </a:r>
          </a:p>
          <a:p>
            <a:pPr lvl="2"/>
            <a:r>
              <a:rPr lang="en-ZA"/>
              <a:t>Due date </a:t>
            </a:r>
          </a:p>
          <a:p>
            <a:pPr lvl="1"/>
            <a:r>
              <a:rPr lang="en-ZA"/>
              <a:t>Custom filter: on hold, in progress, done</a:t>
            </a:r>
          </a:p>
          <a:p>
            <a:r>
              <a:rPr lang="en-ZA"/>
              <a:t>Distribution list: ?</a:t>
            </a:r>
          </a:p>
          <a:p>
            <a:pPr lvl="2"/>
            <a:endParaRPr lang="en-ZA"/>
          </a:p>
        </p:txBody>
      </p:sp>
    </p:spTree>
    <p:extLst>
      <p:ext uri="{BB962C8B-B14F-4D97-AF65-F5344CB8AC3E}">
        <p14:creationId xmlns:p14="http://schemas.microsoft.com/office/powerpoint/2010/main" val="274782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3C3C-6A48-EE7E-D6F6-B3EBD37434EF}"/>
              </a:ext>
            </a:extLst>
          </p:cNvPr>
          <p:cNvSpPr>
            <a:spLocks noGrp="1"/>
          </p:cNvSpPr>
          <p:nvPr>
            <p:ph type="title"/>
          </p:nvPr>
        </p:nvSpPr>
        <p:spPr/>
        <p:txBody>
          <a:bodyPr/>
          <a:lstStyle/>
          <a:p>
            <a:r>
              <a:rPr lang="en-ZA"/>
              <a:t>Ways of Work</a:t>
            </a:r>
          </a:p>
        </p:txBody>
      </p:sp>
      <p:pic>
        <p:nvPicPr>
          <p:cNvPr id="7" name="Picture 6">
            <a:extLst>
              <a:ext uri="{FF2B5EF4-FFF2-40B4-BE49-F238E27FC236}">
                <a16:creationId xmlns:a16="http://schemas.microsoft.com/office/drawing/2014/main" id="{F8B510A6-521E-7112-AA5F-ED5F93A74A03}"/>
              </a:ext>
            </a:extLst>
          </p:cNvPr>
          <p:cNvPicPr>
            <a:picLocks noChangeAspect="1"/>
          </p:cNvPicPr>
          <p:nvPr/>
        </p:nvPicPr>
        <p:blipFill>
          <a:blip r:embed="rId3"/>
          <a:stretch>
            <a:fillRect/>
          </a:stretch>
        </p:blipFill>
        <p:spPr>
          <a:xfrm>
            <a:off x="592895" y="1497600"/>
            <a:ext cx="1546534" cy="1494983"/>
          </a:xfrm>
          <a:prstGeom prst="rect">
            <a:avLst/>
          </a:prstGeom>
        </p:spPr>
      </p:pic>
      <p:sp>
        <p:nvSpPr>
          <p:cNvPr id="8" name="Arrow: Right 7">
            <a:extLst>
              <a:ext uri="{FF2B5EF4-FFF2-40B4-BE49-F238E27FC236}">
                <a16:creationId xmlns:a16="http://schemas.microsoft.com/office/drawing/2014/main" id="{62925CA6-9991-0DFF-26E1-C761FAD36038}"/>
              </a:ext>
            </a:extLst>
          </p:cNvPr>
          <p:cNvSpPr/>
          <p:nvPr/>
        </p:nvSpPr>
        <p:spPr>
          <a:xfrm>
            <a:off x="2682786" y="2075107"/>
            <a:ext cx="756624" cy="302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a:extLst>
              <a:ext uri="{FF2B5EF4-FFF2-40B4-BE49-F238E27FC236}">
                <a16:creationId xmlns:a16="http://schemas.microsoft.com/office/drawing/2014/main" id="{77248889-3FDC-6656-A855-3825216A306E}"/>
              </a:ext>
            </a:extLst>
          </p:cNvPr>
          <p:cNvSpPr txBox="1"/>
          <p:nvPr/>
        </p:nvSpPr>
        <p:spPr>
          <a:xfrm>
            <a:off x="523702" y="3343573"/>
            <a:ext cx="1828958" cy="523220"/>
          </a:xfrm>
          <a:prstGeom prst="rect">
            <a:avLst/>
          </a:prstGeom>
          <a:noFill/>
        </p:spPr>
        <p:txBody>
          <a:bodyPr wrap="square" rtlCol="0">
            <a:spAutoFit/>
          </a:bodyPr>
          <a:lstStyle/>
          <a:p>
            <a:r>
              <a:rPr lang="en-ZA" sz="1400"/>
              <a:t>Backlog of incidents, categorized by domain</a:t>
            </a:r>
          </a:p>
        </p:txBody>
      </p:sp>
      <p:sp>
        <p:nvSpPr>
          <p:cNvPr id="12" name="TextBox 11">
            <a:extLst>
              <a:ext uri="{FF2B5EF4-FFF2-40B4-BE49-F238E27FC236}">
                <a16:creationId xmlns:a16="http://schemas.microsoft.com/office/drawing/2014/main" id="{3D0DFA52-F9E3-5116-3DAB-2C3BB6E84F3D}"/>
              </a:ext>
            </a:extLst>
          </p:cNvPr>
          <p:cNvSpPr txBox="1"/>
          <p:nvPr/>
        </p:nvSpPr>
        <p:spPr>
          <a:xfrm>
            <a:off x="2839212" y="3343573"/>
            <a:ext cx="3616037" cy="954107"/>
          </a:xfrm>
          <a:prstGeom prst="rect">
            <a:avLst/>
          </a:prstGeom>
          <a:noFill/>
        </p:spPr>
        <p:txBody>
          <a:bodyPr wrap="square" rtlCol="0">
            <a:spAutoFit/>
          </a:bodyPr>
          <a:lstStyle/>
          <a:p>
            <a:r>
              <a:rPr lang="en-ZA" sz="1400"/>
              <a:t>Select domain/ urgent tickets to prioritize/ work on.</a:t>
            </a:r>
          </a:p>
          <a:p>
            <a:r>
              <a:rPr lang="en-ZA" sz="1400"/>
              <a:t>Invite user/ business to the requirements session</a:t>
            </a:r>
          </a:p>
        </p:txBody>
      </p:sp>
      <p:sp>
        <p:nvSpPr>
          <p:cNvPr id="13" name="Arrow: Right 12">
            <a:extLst>
              <a:ext uri="{FF2B5EF4-FFF2-40B4-BE49-F238E27FC236}">
                <a16:creationId xmlns:a16="http://schemas.microsoft.com/office/drawing/2014/main" id="{01CA0649-6723-5831-35F4-9B274D8352D3}"/>
              </a:ext>
            </a:extLst>
          </p:cNvPr>
          <p:cNvSpPr/>
          <p:nvPr/>
        </p:nvSpPr>
        <p:spPr>
          <a:xfrm>
            <a:off x="5994805" y="2039383"/>
            <a:ext cx="756624" cy="302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Picture 13">
            <a:extLst>
              <a:ext uri="{FF2B5EF4-FFF2-40B4-BE49-F238E27FC236}">
                <a16:creationId xmlns:a16="http://schemas.microsoft.com/office/drawing/2014/main" id="{37A4B056-E47C-9368-5A74-9F7AD44D67F4}"/>
              </a:ext>
            </a:extLst>
          </p:cNvPr>
          <p:cNvPicPr>
            <a:picLocks noChangeAspect="1"/>
          </p:cNvPicPr>
          <p:nvPr/>
        </p:nvPicPr>
        <p:blipFill>
          <a:blip r:embed="rId4"/>
          <a:stretch>
            <a:fillRect/>
          </a:stretch>
        </p:blipFill>
        <p:spPr>
          <a:xfrm>
            <a:off x="7095945" y="1487932"/>
            <a:ext cx="1527203" cy="1494983"/>
          </a:xfrm>
          <a:prstGeom prst="rect">
            <a:avLst/>
          </a:prstGeom>
        </p:spPr>
      </p:pic>
      <p:sp>
        <p:nvSpPr>
          <p:cNvPr id="15" name="TextBox 14">
            <a:extLst>
              <a:ext uri="{FF2B5EF4-FFF2-40B4-BE49-F238E27FC236}">
                <a16:creationId xmlns:a16="http://schemas.microsoft.com/office/drawing/2014/main" id="{9ECAB603-BC57-514B-E82E-9D9987DCCF2E}"/>
              </a:ext>
            </a:extLst>
          </p:cNvPr>
          <p:cNvSpPr txBox="1"/>
          <p:nvPr/>
        </p:nvSpPr>
        <p:spPr>
          <a:xfrm>
            <a:off x="6867995" y="3343573"/>
            <a:ext cx="1983102" cy="738664"/>
          </a:xfrm>
          <a:prstGeom prst="rect">
            <a:avLst/>
          </a:prstGeom>
          <a:noFill/>
        </p:spPr>
        <p:txBody>
          <a:bodyPr wrap="square" rtlCol="0">
            <a:spAutoFit/>
          </a:bodyPr>
          <a:lstStyle/>
          <a:p>
            <a:r>
              <a:rPr lang="en-ZA" sz="1400"/>
              <a:t>Requirements session – setup daily.</a:t>
            </a:r>
          </a:p>
          <a:p>
            <a:r>
              <a:rPr lang="en-ZA" sz="1400"/>
              <a:t>Flesh out requirements</a:t>
            </a:r>
          </a:p>
        </p:txBody>
      </p:sp>
      <p:pic>
        <p:nvPicPr>
          <p:cNvPr id="17" name="Picture 16">
            <a:extLst>
              <a:ext uri="{FF2B5EF4-FFF2-40B4-BE49-F238E27FC236}">
                <a16:creationId xmlns:a16="http://schemas.microsoft.com/office/drawing/2014/main" id="{D9CE5EA6-F3F8-CFCB-85B6-9131A0A5A2E7}"/>
              </a:ext>
            </a:extLst>
          </p:cNvPr>
          <p:cNvPicPr>
            <a:picLocks noChangeAspect="1"/>
          </p:cNvPicPr>
          <p:nvPr/>
        </p:nvPicPr>
        <p:blipFill>
          <a:blip r:embed="rId5"/>
          <a:stretch>
            <a:fillRect/>
          </a:stretch>
        </p:blipFill>
        <p:spPr>
          <a:xfrm>
            <a:off x="3848188" y="1478267"/>
            <a:ext cx="1598086" cy="1514315"/>
          </a:xfrm>
          <a:prstGeom prst="rect">
            <a:avLst/>
          </a:prstGeom>
        </p:spPr>
      </p:pic>
      <p:pic>
        <p:nvPicPr>
          <p:cNvPr id="20" name="Picture 19">
            <a:extLst>
              <a:ext uri="{FF2B5EF4-FFF2-40B4-BE49-F238E27FC236}">
                <a16:creationId xmlns:a16="http://schemas.microsoft.com/office/drawing/2014/main" id="{1F3A0CD4-057D-C30C-5A81-47E3771A649B}"/>
              </a:ext>
            </a:extLst>
          </p:cNvPr>
          <p:cNvPicPr>
            <a:picLocks noChangeAspect="1"/>
          </p:cNvPicPr>
          <p:nvPr/>
        </p:nvPicPr>
        <p:blipFill>
          <a:blip r:embed="rId6"/>
          <a:stretch>
            <a:fillRect/>
          </a:stretch>
        </p:blipFill>
        <p:spPr>
          <a:xfrm>
            <a:off x="10301776" y="1573200"/>
            <a:ext cx="1527203" cy="1527203"/>
          </a:xfrm>
          <a:prstGeom prst="rect">
            <a:avLst/>
          </a:prstGeom>
        </p:spPr>
      </p:pic>
      <p:sp>
        <p:nvSpPr>
          <p:cNvPr id="21" name="TextBox 20">
            <a:extLst>
              <a:ext uri="{FF2B5EF4-FFF2-40B4-BE49-F238E27FC236}">
                <a16:creationId xmlns:a16="http://schemas.microsoft.com/office/drawing/2014/main" id="{788682CB-F801-CDFE-84DF-0F99F7519A76}"/>
              </a:ext>
            </a:extLst>
          </p:cNvPr>
          <p:cNvSpPr txBox="1"/>
          <p:nvPr/>
        </p:nvSpPr>
        <p:spPr>
          <a:xfrm>
            <a:off x="10037193" y="3429000"/>
            <a:ext cx="2056368" cy="738664"/>
          </a:xfrm>
          <a:prstGeom prst="rect">
            <a:avLst/>
          </a:prstGeom>
          <a:noFill/>
        </p:spPr>
        <p:txBody>
          <a:bodyPr wrap="square" rtlCol="0">
            <a:spAutoFit/>
          </a:bodyPr>
          <a:lstStyle/>
          <a:p>
            <a:r>
              <a:rPr lang="en-ZA" sz="1400"/>
              <a:t>Take items in to a sprint, fixed end date, target date to deploy to Prod </a:t>
            </a:r>
          </a:p>
        </p:txBody>
      </p:sp>
      <p:sp>
        <p:nvSpPr>
          <p:cNvPr id="23" name="Arrow: Right 22">
            <a:extLst>
              <a:ext uri="{FF2B5EF4-FFF2-40B4-BE49-F238E27FC236}">
                <a16:creationId xmlns:a16="http://schemas.microsoft.com/office/drawing/2014/main" id="{6EF5C5EC-42A7-AE74-5556-551C0EF0EE71}"/>
              </a:ext>
            </a:extLst>
          </p:cNvPr>
          <p:cNvSpPr/>
          <p:nvPr/>
        </p:nvSpPr>
        <p:spPr>
          <a:xfrm>
            <a:off x="8929359" y="2034550"/>
            <a:ext cx="756624" cy="302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58F891A6-56ED-DBB0-E954-E2C74DC1034F}"/>
              </a:ext>
            </a:extLst>
          </p:cNvPr>
          <p:cNvSpPr txBox="1"/>
          <p:nvPr/>
        </p:nvSpPr>
        <p:spPr>
          <a:xfrm>
            <a:off x="592895" y="4868732"/>
            <a:ext cx="6493625" cy="1477328"/>
          </a:xfrm>
          <a:prstGeom prst="rect">
            <a:avLst/>
          </a:prstGeom>
          <a:noFill/>
        </p:spPr>
        <p:txBody>
          <a:bodyPr wrap="square" rtlCol="0">
            <a:spAutoFit/>
          </a:bodyPr>
          <a:lstStyle/>
          <a:p>
            <a:r>
              <a:rPr lang="en-ZA" b="1"/>
              <a:t>Activities in a Sprint</a:t>
            </a:r>
          </a:p>
          <a:p>
            <a:pPr marL="285750" indent="-285750">
              <a:buFont typeface="Arial" panose="020B0604020202020204" pitchFamily="34" charset="0"/>
              <a:buChar char="•"/>
            </a:pPr>
            <a:r>
              <a:rPr lang="en-ZA"/>
              <a:t>Configuration of the fix</a:t>
            </a:r>
          </a:p>
          <a:p>
            <a:pPr marL="285750" indent="-285750">
              <a:buFont typeface="Arial" panose="020B0604020202020204" pitchFamily="34" charset="0"/>
              <a:buChar char="•"/>
            </a:pPr>
            <a:r>
              <a:rPr lang="en-ZA"/>
              <a:t>QA </a:t>
            </a:r>
          </a:p>
          <a:p>
            <a:pPr marL="285750" indent="-285750">
              <a:buFont typeface="Arial" panose="020B0604020202020204" pitchFamily="34" charset="0"/>
              <a:buChar char="•"/>
            </a:pPr>
            <a:r>
              <a:rPr lang="en-ZA"/>
              <a:t>UAT</a:t>
            </a:r>
          </a:p>
          <a:p>
            <a:endParaRPr lang="en-ZA"/>
          </a:p>
        </p:txBody>
      </p:sp>
    </p:spTree>
    <p:extLst>
      <p:ext uri="{BB962C8B-B14F-4D97-AF65-F5344CB8AC3E}">
        <p14:creationId xmlns:p14="http://schemas.microsoft.com/office/powerpoint/2010/main" val="67270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CEFC1-4647-C51A-37C9-CEDD0C1F2BEA}"/>
              </a:ext>
            </a:extLst>
          </p:cNvPr>
          <p:cNvSpPr txBox="1"/>
          <p:nvPr/>
        </p:nvSpPr>
        <p:spPr>
          <a:xfrm>
            <a:off x="175260" y="59502"/>
            <a:ext cx="11841480" cy="6740307"/>
          </a:xfrm>
          <a:prstGeom prst="rect">
            <a:avLst/>
          </a:prstGeom>
          <a:noFill/>
        </p:spPr>
        <p:txBody>
          <a:bodyPr wrap="square" rtlCol="0">
            <a:spAutoFit/>
          </a:bodyPr>
          <a:lstStyle/>
          <a:p>
            <a:r>
              <a:rPr lang="en-ZA" b="1"/>
              <a:t>Groupings and Focus areas:</a:t>
            </a:r>
          </a:p>
          <a:p>
            <a:pPr marL="285750" indent="-285750">
              <a:buFont typeface="Arial" panose="020B0604020202020204" pitchFamily="34" charset="0"/>
              <a:buChar char="•"/>
            </a:pPr>
            <a:r>
              <a:rPr lang="en-ZA"/>
              <a:t>Terminations/ Disposals – closing and training</a:t>
            </a:r>
          </a:p>
          <a:p>
            <a:pPr marL="285750" indent="-285750">
              <a:buFont typeface="Arial" panose="020B0604020202020204" pitchFamily="34" charset="0"/>
              <a:buChar char="•"/>
            </a:pPr>
            <a:r>
              <a:rPr lang="en-ZA"/>
              <a:t>DC/DD – focus on upfront validations to prevent business errors only when the files are produced </a:t>
            </a:r>
          </a:p>
          <a:p>
            <a:pPr marL="285750" indent="-285750">
              <a:buFont typeface="Arial" panose="020B0604020202020204" pitchFamily="34" charset="0"/>
              <a:buChar char="•"/>
            </a:pPr>
            <a:r>
              <a:rPr lang="en-ZA"/>
              <a:t>Fleet List – consolidation of requirements, to be addressed by M3 report resource</a:t>
            </a:r>
          </a:p>
          <a:p>
            <a:endParaRPr lang="en-ZA"/>
          </a:p>
          <a:p>
            <a:r>
              <a:rPr lang="en-ZA" b="1"/>
              <a:t>Key items that have gone live:</a:t>
            </a:r>
          </a:p>
          <a:p>
            <a:pPr marL="285750" indent="-285750">
              <a:buFont typeface="Arial" panose="020B0604020202020204" pitchFamily="34" charset="0"/>
              <a:buChar char="•"/>
            </a:pPr>
            <a:r>
              <a:rPr lang="en-ZA"/>
              <a:t>Renewals Orders</a:t>
            </a:r>
          </a:p>
          <a:p>
            <a:pPr marL="285750" indent="-285750">
              <a:buFont typeface="Arial" panose="020B0604020202020204" pitchFamily="34" charset="0"/>
              <a:buChar char="•"/>
            </a:pPr>
            <a:r>
              <a:rPr lang="en-ZA"/>
              <a:t>Finance</a:t>
            </a:r>
          </a:p>
          <a:p>
            <a:pPr marL="742950" lvl="1" indent="-285750">
              <a:buFont typeface="Arial" panose="020B0604020202020204" pitchFamily="34" charset="0"/>
              <a:buChar char="•"/>
            </a:pPr>
            <a:r>
              <a:rPr lang="en-ZA" sz="1800" b="0" i="0" u="none" strike="noStrike">
                <a:solidFill>
                  <a:srgbClr val="0052CC"/>
                </a:solidFill>
                <a:effectLst/>
                <a:latin typeface="-apple-system"/>
                <a:hlinkClick r:id="rId2">
                  <a:extLst>
                    <a:ext uri="{A12FA001-AC4F-418D-AE19-62706E023703}">
                      <ahyp:hlinkClr xmlns:ahyp="http://schemas.microsoft.com/office/drawing/2018/hyperlinkcolor" val="tx"/>
                    </a:ext>
                  </a:extLst>
                </a:hlinkClick>
              </a:rPr>
              <a:t>FML-3977</a:t>
            </a:r>
            <a:r>
              <a:rPr lang="en-ZA" sz="1800" b="0" i="0">
                <a:solidFill>
                  <a:srgbClr val="172B4D"/>
                </a:solidFill>
                <a:effectLst/>
                <a:latin typeface="-apple-system"/>
              </a:rPr>
              <a:t> Financial AR role to have the added function of </a:t>
            </a:r>
            <a:r>
              <a:rPr lang="en-ZA" sz="1800" b="0" i="0" err="1">
                <a:solidFill>
                  <a:srgbClr val="172B4D"/>
                </a:solidFill>
                <a:effectLst/>
                <a:latin typeface="-apple-system"/>
              </a:rPr>
              <a:t>RelObject</a:t>
            </a:r>
            <a:r>
              <a:rPr lang="en-ZA">
                <a:solidFill>
                  <a:srgbClr val="172B4D"/>
                </a:solidFill>
                <a:latin typeface="-apple-system"/>
              </a:rPr>
              <a:t> - </a:t>
            </a:r>
            <a:r>
              <a:rPr lang="en-ZA"/>
              <a:t>This will allow debtors to make comments on their customers to communicate updates to the rest of business, especially in their absence.</a:t>
            </a:r>
          </a:p>
          <a:p>
            <a:pPr marL="742950" lvl="1" indent="-285750">
              <a:buFont typeface="Arial" panose="020B0604020202020204" pitchFamily="34" charset="0"/>
              <a:buChar char="•"/>
            </a:pPr>
            <a:r>
              <a:rPr lang="en-ZA" sz="1800" b="0" i="0" u="sng">
                <a:solidFill>
                  <a:srgbClr val="0065FF"/>
                </a:solidFill>
                <a:effectLst/>
                <a:latin typeface="-apple-system"/>
                <a:hlinkClick r:id="rId3">
                  <a:extLst>
                    <a:ext uri="{A12FA001-AC4F-418D-AE19-62706E023703}">
                      <ahyp:hlinkClr xmlns:ahyp="http://schemas.microsoft.com/office/drawing/2018/hyperlinkcolor" val="tx"/>
                    </a:ext>
                  </a:extLst>
                </a:hlinkClick>
              </a:rPr>
              <a:t>FML-4735</a:t>
            </a:r>
            <a:r>
              <a:rPr lang="en-ZA" sz="1800" b="0" i="0">
                <a:solidFill>
                  <a:srgbClr val="172B4D"/>
                </a:solidFill>
                <a:effectLst/>
                <a:latin typeface="-apple-system"/>
              </a:rPr>
              <a:t> Reply e-mail address changes – URGENT</a:t>
            </a:r>
          </a:p>
          <a:p>
            <a:pPr lvl="1"/>
            <a:endParaRPr lang="en-ZA" sz="1800" b="0" i="0">
              <a:solidFill>
                <a:srgbClr val="172B4D"/>
              </a:solidFill>
              <a:effectLst/>
              <a:latin typeface="-apple-system"/>
            </a:endParaRPr>
          </a:p>
          <a:p>
            <a:r>
              <a:rPr lang="en-ZA" b="1"/>
              <a:t>Finance Top 10</a:t>
            </a:r>
          </a:p>
          <a:p>
            <a:pPr marL="342900" indent="-342900">
              <a:buAutoNum type="arabicPeriod"/>
            </a:pPr>
            <a:r>
              <a:rPr lang="en-ZA"/>
              <a:t>Credit Notes</a:t>
            </a:r>
          </a:p>
          <a:p>
            <a:pPr marL="342900" indent="-342900">
              <a:buAutoNum type="arabicPeriod"/>
            </a:pPr>
            <a:r>
              <a:rPr lang="en-ZA"/>
              <a:t>MT940 recon</a:t>
            </a:r>
          </a:p>
          <a:p>
            <a:pPr marL="342900" indent="-342900">
              <a:buAutoNum type="arabicPeriod"/>
            </a:pPr>
            <a:r>
              <a:rPr lang="en-ZA"/>
              <a:t>Double Investment value – Springs</a:t>
            </a:r>
          </a:p>
          <a:p>
            <a:pPr marL="342900" indent="-342900">
              <a:buAutoNum type="arabicPeriod"/>
            </a:pPr>
            <a:r>
              <a:rPr lang="en-ZA"/>
              <a:t>Debit order Reference (Compliance request from PASA)</a:t>
            </a:r>
          </a:p>
          <a:p>
            <a:pPr marL="342900" indent="-342900">
              <a:buAutoNum type="arabicPeriod"/>
            </a:pPr>
            <a:r>
              <a:rPr lang="en-ZA"/>
              <a:t>Debit order formula</a:t>
            </a:r>
          </a:p>
          <a:p>
            <a:pPr marL="342900" indent="-342900">
              <a:buAutoNum type="arabicPeriod"/>
            </a:pPr>
            <a:r>
              <a:rPr lang="en-ZA"/>
              <a:t>Rental variations – Stowe</a:t>
            </a:r>
          </a:p>
          <a:p>
            <a:pPr marL="342900" indent="-342900">
              <a:buAutoNum type="arabicPeriod"/>
            </a:pPr>
            <a:r>
              <a:rPr lang="en-ZA"/>
              <a:t>Fleet Active migrated invoices are not linked to vehicles or contracts</a:t>
            </a:r>
          </a:p>
          <a:p>
            <a:pPr marL="342900" indent="-342900">
              <a:buAutoNum type="arabicPeriod"/>
            </a:pPr>
            <a:r>
              <a:rPr lang="en-ZA"/>
              <a:t>Invoices were duplicated during the migration from Fleet to miles</a:t>
            </a:r>
          </a:p>
          <a:p>
            <a:pPr marL="342900" indent="-342900">
              <a:buAutoNum type="arabicPeriod"/>
            </a:pPr>
            <a:r>
              <a:rPr lang="en-ZA"/>
              <a:t>The client was billed twice . miles split the invoices, where the rentals were on their own invoice and the services were on their own invoice</a:t>
            </a:r>
          </a:p>
          <a:p>
            <a:pPr marL="342900" indent="-342900">
              <a:buAutoNum type="arabicPeriod"/>
            </a:pPr>
            <a:r>
              <a:rPr lang="en-ZA"/>
              <a:t>Cost centre is pulling through on the quote, but not on the deal once contracted.</a:t>
            </a:r>
          </a:p>
        </p:txBody>
      </p:sp>
    </p:spTree>
    <p:extLst>
      <p:ext uri="{BB962C8B-B14F-4D97-AF65-F5344CB8AC3E}">
        <p14:creationId xmlns:p14="http://schemas.microsoft.com/office/powerpoint/2010/main" val="168473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DA02D-898F-F118-BD2B-3C82459B6599}"/>
              </a:ext>
            </a:extLst>
          </p:cNvPr>
          <p:cNvPicPr>
            <a:picLocks noChangeAspect="1"/>
          </p:cNvPicPr>
          <p:nvPr/>
        </p:nvPicPr>
        <p:blipFill>
          <a:blip r:embed="rId2"/>
          <a:stretch>
            <a:fillRect/>
          </a:stretch>
        </p:blipFill>
        <p:spPr>
          <a:xfrm>
            <a:off x="0" y="1264678"/>
            <a:ext cx="12192000" cy="4328643"/>
          </a:xfrm>
          <a:prstGeom prst="rect">
            <a:avLst/>
          </a:prstGeom>
        </p:spPr>
      </p:pic>
    </p:spTree>
    <p:extLst>
      <p:ext uri="{BB962C8B-B14F-4D97-AF65-F5344CB8AC3E}">
        <p14:creationId xmlns:p14="http://schemas.microsoft.com/office/powerpoint/2010/main" val="1991519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622072" y="2967335"/>
            <a:ext cx="694786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29-Sep-2023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24225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8008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graphicFrame>
        <p:nvGraphicFramePr>
          <p:cNvPr id="3" name="Table 2">
            <a:extLst>
              <a:ext uri="{FF2B5EF4-FFF2-40B4-BE49-F238E27FC236}">
                <a16:creationId xmlns:a16="http://schemas.microsoft.com/office/drawing/2014/main" id="{66EE8DF1-886C-9217-5BA6-833FCAF49B7E}"/>
              </a:ext>
            </a:extLst>
          </p:cNvPr>
          <p:cNvGraphicFramePr>
            <a:graphicFrameLocks noGrp="1"/>
          </p:cNvGraphicFramePr>
          <p:nvPr/>
        </p:nvGraphicFramePr>
        <p:xfrm>
          <a:off x="400693" y="1074305"/>
          <a:ext cx="10742397" cy="5612584"/>
        </p:xfrm>
        <a:graphic>
          <a:graphicData uri="http://schemas.openxmlformats.org/drawingml/2006/table">
            <a:tbl>
              <a:tblPr>
                <a:tableStyleId>{7DF18680-E054-41AD-8BC1-D1AEF772440D}</a:tableStyleId>
              </a:tblPr>
              <a:tblGrid>
                <a:gridCol w="727024">
                  <a:extLst>
                    <a:ext uri="{9D8B030D-6E8A-4147-A177-3AD203B41FA5}">
                      <a16:colId xmlns:a16="http://schemas.microsoft.com/office/drawing/2014/main" val="93293906"/>
                    </a:ext>
                  </a:extLst>
                </a:gridCol>
                <a:gridCol w="1842630">
                  <a:extLst>
                    <a:ext uri="{9D8B030D-6E8A-4147-A177-3AD203B41FA5}">
                      <a16:colId xmlns:a16="http://schemas.microsoft.com/office/drawing/2014/main" val="3552807906"/>
                    </a:ext>
                  </a:extLst>
                </a:gridCol>
                <a:gridCol w="4550166">
                  <a:extLst>
                    <a:ext uri="{9D8B030D-6E8A-4147-A177-3AD203B41FA5}">
                      <a16:colId xmlns:a16="http://schemas.microsoft.com/office/drawing/2014/main" val="3691209053"/>
                    </a:ext>
                  </a:extLst>
                </a:gridCol>
                <a:gridCol w="739558">
                  <a:extLst>
                    <a:ext uri="{9D8B030D-6E8A-4147-A177-3AD203B41FA5}">
                      <a16:colId xmlns:a16="http://schemas.microsoft.com/office/drawing/2014/main" val="2021392338"/>
                    </a:ext>
                  </a:extLst>
                </a:gridCol>
                <a:gridCol w="601673">
                  <a:extLst>
                    <a:ext uri="{9D8B030D-6E8A-4147-A177-3AD203B41FA5}">
                      <a16:colId xmlns:a16="http://schemas.microsoft.com/office/drawing/2014/main" val="3229954884"/>
                    </a:ext>
                  </a:extLst>
                </a:gridCol>
                <a:gridCol w="601673">
                  <a:extLst>
                    <a:ext uri="{9D8B030D-6E8A-4147-A177-3AD203B41FA5}">
                      <a16:colId xmlns:a16="http://schemas.microsoft.com/office/drawing/2014/main" val="4094690020"/>
                    </a:ext>
                  </a:extLst>
                </a:gridCol>
                <a:gridCol w="601673">
                  <a:extLst>
                    <a:ext uri="{9D8B030D-6E8A-4147-A177-3AD203B41FA5}">
                      <a16:colId xmlns:a16="http://schemas.microsoft.com/office/drawing/2014/main" val="2194154928"/>
                    </a:ext>
                  </a:extLst>
                </a:gridCol>
                <a:gridCol w="1078000">
                  <a:extLst>
                    <a:ext uri="{9D8B030D-6E8A-4147-A177-3AD203B41FA5}">
                      <a16:colId xmlns:a16="http://schemas.microsoft.com/office/drawing/2014/main" val="2445902838"/>
                    </a:ext>
                  </a:extLst>
                </a:gridCol>
              </a:tblGrid>
              <a:tr h="235533">
                <a:tc>
                  <a:txBody>
                    <a:bodyPr/>
                    <a:lstStyle/>
                    <a:p>
                      <a:pPr algn="l" fontAlgn="b"/>
                      <a:r>
                        <a:rPr lang="en-GB" sz="900" b="0" u="none" strike="noStrike" baseline="0">
                          <a:solidFill>
                            <a:srgbClr val="000000"/>
                          </a:solidFill>
                          <a:effectLst/>
                        </a:rPr>
                        <a:t>Custom field (SN ID)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Custom field (SN Requester)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Summary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Issue key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Status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Due Date</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516428570"/>
                  </a:ext>
                </a:extLst>
              </a:tr>
              <a:tr h="157928">
                <a:tc>
                  <a:txBody>
                    <a:bodyPr/>
                    <a:lstStyle/>
                    <a:p>
                      <a:pPr algn="l" fontAlgn="b"/>
                      <a:r>
                        <a:rPr lang="en-GB" sz="900" b="0" u="none" strike="noStrike" baseline="0">
                          <a:solidFill>
                            <a:srgbClr val="000000"/>
                          </a:solidFill>
                          <a:effectLst/>
                        </a:rPr>
                        <a:t>INC4798329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DD:Change of formula that populates debit order file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FML-3773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ChangeRequest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901142130"/>
                  </a:ext>
                </a:extLst>
              </a:tr>
              <a:tr h="157928">
                <a:tc>
                  <a:txBody>
                    <a:bodyPr/>
                    <a:lstStyle/>
                    <a:p>
                      <a:pPr algn="l" fontAlgn="b"/>
                      <a:r>
                        <a:rPr lang="en-GB" sz="900" b="0" u="none" strike="noStrike" baseline="0">
                          <a:solidFill>
                            <a:srgbClr val="000000"/>
                          </a:solidFill>
                          <a:effectLst/>
                        </a:rPr>
                        <a:t>INC5255401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SI:999. Shoprite Wake up billing caused by unknown event</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FML-4209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1109243987"/>
                  </a:ext>
                </a:extLst>
              </a:tr>
              <a:tr h="157928">
                <a:tc>
                  <a:txBody>
                    <a:bodyPr/>
                    <a:lstStyle/>
                    <a:p>
                      <a:pPr algn="l" fontAlgn="b"/>
                      <a:r>
                        <a:rPr lang="en-GB" sz="900" b="0" u="none" strike="noStrike" baseline="0">
                          <a:solidFill>
                            <a:srgbClr val="000000"/>
                          </a:solidFill>
                          <a:effectLst/>
                        </a:rPr>
                        <a:t>INC4601017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DD:BP customer debited multiple times for same invoice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FML-3634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1260632606"/>
                  </a:ext>
                </a:extLst>
              </a:tr>
              <a:tr h="157928">
                <a:tc>
                  <a:txBody>
                    <a:bodyPr/>
                    <a:lstStyle/>
                    <a:p>
                      <a:pPr algn="l" fontAlgn="b"/>
                      <a:r>
                        <a:rPr lang="en-GB" sz="900" b="0" u="none" strike="noStrike" baseline="0">
                          <a:solidFill>
                            <a:srgbClr val="000000"/>
                          </a:solidFill>
                          <a:effectLst/>
                        </a:rPr>
                        <a:t>INC4186664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Several attachments were not catered for in the Everest project across several business functions and this is resulting in audit findings.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FML-3416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458851991"/>
                  </a:ext>
                </a:extLst>
              </a:tr>
              <a:tr h="157928">
                <a:tc>
                  <a:txBody>
                    <a:bodyPr/>
                    <a:lstStyle/>
                    <a:p>
                      <a:pPr algn="l" fontAlgn="b"/>
                      <a:r>
                        <a:rPr lang="en-GB" sz="900" b="0" u="none" strike="noStrike" baseline="0">
                          <a:solidFill>
                            <a:srgbClr val="000000"/>
                          </a:solidFill>
                          <a:effectLst/>
                        </a:rPr>
                        <a:t>INC4131418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SI:Sales invoices not outstanding but cannot find credit related to the invoice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FML-3359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1239938396"/>
                  </a:ext>
                </a:extLst>
              </a:tr>
              <a:tr h="157928">
                <a:tc>
                  <a:txBody>
                    <a:bodyPr/>
                    <a:lstStyle/>
                    <a:p>
                      <a:pPr algn="l" fontAlgn="b"/>
                      <a:r>
                        <a:rPr lang="en-GB" sz="900" b="0" u="none" strike="noStrike" baseline="0">
                          <a:solidFill>
                            <a:srgbClr val="000000"/>
                          </a:solidFill>
                          <a:effectLst/>
                        </a:rPr>
                        <a:t>INC3039231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Goodman Nkosi</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TPSC:CHANGE REQUEST - Automation is required when cancelling third party services (TPSC)</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FML-3191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718006374"/>
                  </a:ext>
                </a:extLst>
              </a:tr>
              <a:tr h="157928">
                <a:tc>
                  <a:txBody>
                    <a:bodyPr/>
                    <a:lstStyle/>
                    <a:p>
                      <a:pPr algn="l" fontAlgn="b"/>
                      <a:r>
                        <a:rPr lang="en-GB" sz="900" b="0" u="none" strike="noStrike" baseline="0">
                          <a:solidFill>
                            <a:srgbClr val="000000"/>
                          </a:solidFill>
                          <a:effectLst/>
                        </a:rPr>
                        <a:t>INC5644699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JASPER:Require the ability to generate an Early Settlement letter with all the correct values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FML-4574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AdditinalInfoRequired</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1425102"/>
                  </a:ext>
                </a:extLst>
              </a:tr>
              <a:tr h="157928">
                <a:tc>
                  <a:txBody>
                    <a:bodyPr/>
                    <a:lstStyle/>
                    <a:p>
                      <a:pPr algn="l" fontAlgn="b"/>
                      <a:r>
                        <a:rPr lang="en-GB" sz="900" b="0" u="none" strike="noStrike" baseline="0">
                          <a:solidFill>
                            <a:srgbClr val="000000"/>
                          </a:solidFill>
                          <a:effectLst/>
                        </a:rPr>
                        <a:t>INC5804944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SI:Please investigate why some Managed Maintenance invoices did not Consolidate - RCL (5000502) &amp; Herotel</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623979793"/>
                  </a:ext>
                </a:extLst>
              </a:tr>
              <a:tr h="157928">
                <a:tc>
                  <a:txBody>
                    <a:bodyPr/>
                    <a:lstStyle/>
                    <a:p>
                      <a:pPr algn="l" fontAlgn="b"/>
                      <a:r>
                        <a:rPr lang="en-GB" sz="900" b="0" u="none" strike="noStrike" baseline="0">
                          <a:solidFill>
                            <a:srgbClr val="000000"/>
                          </a:solidFill>
                          <a:effectLst/>
                        </a:rPr>
                        <a:t>INC5638408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Miles Selection 501613 is displaying a fluctuating quantity of Book Values and differing values on different days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FML-4523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3690281090"/>
                  </a:ext>
                </a:extLst>
              </a:tr>
              <a:tr h="157928">
                <a:tc>
                  <a:txBody>
                    <a:bodyPr/>
                    <a:lstStyle/>
                    <a:p>
                      <a:pPr algn="l" fontAlgn="b"/>
                      <a:r>
                        <a:rPr lang="en-GB" sz="900" b="0" u="none" strike="noStrike" baseline="0">
                          <a:solidFill>
                            <a:srgbClr val="000000"/>
                          </a:solidFill>
                          <a:effectLst/>
                        </a:rPr>
                        <a:t>INC5354080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SI:1 (May FML Ops Manco). Prime Interest Rate Not Updating on Certain Deals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FML-4313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Pran</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852332794"/>
                  </a:ext>
                </a:extLst>
              </a:tr>
              <a:tr h="157928">
                <a:tc>
                  <a:txBody>
                    <a:bodyPr/>
                    <a:lstStyle/>
                    <a:p>
                      <a:pPr algn="l" fontAlgn="b"/>
                      <a:r>
                        <a:rPr lang="en-GB" sz="900" b="0" u="none" strike="noStrike" baseline="0">
                          <a:solidFill>
                            <a:srgbClr val="000000"/>
                          </a:solidFill>
                          <a:effectLst/>
                        </a:rPr>
                        <a:t>INC5246330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Imbalance between MILES and the ASSET REGISTER</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FML-4200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907230420"/>
                  </a:ext>
                </a:extLst>
              </a:tr>
              <a:tr h="157928">
                <a:tc>
                  <a:txBody>
                    <a:bodyPr/>
                    <a:lstStyle/>
                    <a:p>
                      <a:pPr algn="l" fontAlgn="b"/>
                      <a:r>
                        <a:rPr lang="en-GB" sz="900" b="0" u="none" strike="noStrike" baseline="0">
                          <a:solidFill>
                            <a:srgbClr val="000000"/>
                          </a:solidFill>
                          <a:effectLst/>
                        </a:rPr>
                        <a:t>INC4798287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APPROVAL:Change to debit order payment reference. #MayasList</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FML-3774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361834449"/>
                  </a:ext>
                </a:extLst>
              </a:tr>
              <a:tr h="157928">
                <a:tc>
                  <a:txBody>
                    <a:bodyPr/>
                    <a:lstStyle/>
                    <a:p>
                      <a:pPr algn="l" fontAlgn="b"/>
                      <a:r>
                        <a:rPr lang="en-GB" sz="900" b="0" u="none" strike="noStrike" baseline="0">
                          <a:solidFill>
                            <a:srgbClr val="000000"/>
                          </a:solidFill>
                          <a:effectLst/>
                        </a:rPr>
                        <a:t>INC3723245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FLEET LIST: Change Request - Please Reopen INC2617513</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FML-3328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M3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535616574"/>
                  </a:ext>
                </a:extLst>
              </a:tr>
              <a:tr h="157928">
                <a:tc>
                  <a:txBody>
                    <a:bodyPr/>
                    <a:lstStyle/>
                    <a:p>
                      <a:pPr algn="l" fontAlgn="b"/>
                      <a:r>
                        <a:rPr lang="en-GB" sz="900" b="0" u="none" strike="noStrike" baseline="0">
                          <a:solidFill>
                            <a:srgbClr val="000000"/>
                          </a:solidFill>
                          <a:effectLst/>
                        </a:rPr>
                        <a:t>INC5811819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EP:Please investigate why Deals 5025463 &amp; 5025473 for RCL FOODS CONSUMER (PTY)LTD (5000502) increased.</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FML-4668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EP</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389973276"/>
                  </a:ext>
                </a:extLst>
              </a:tr>
              <a:tr h="157928">
                <a:tc>
                  <a:txBody>
                    <a:bodyPr/>
                    <a:lstStyle/>
                    <a:p>
                      <a:pPr algn="l" fontAlgn="b"/>
                      <a:r>
                        <a:rPr lang="en-GB" sz="900" b="0" u="none" strike="noStrike" baseline="0">
                          <a:solidFill>
                            <a:srgbClr val="000000"/>
                          </a:solidFill>
                          <a:effectLst/>
                        </a:rPr>
                        <a:t>INC5845045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SI:The vehicle price between versions. Vehicle cost R189 011.72 but version 5 shows R387 907.72</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FML-4785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34415364"/>
                  </a:ext>
                </a:extLst>
              </a:tr>
              <a:tr h="157928">
                <a:tc>
                  <a:txBody>
                    <a:bodyPr/>
                    <a:lstStyle/>
                    <a:p>
                      <a:pPr algn="l" fontAlgn="b"/>
                      <a:r>
                        <a:rPr lang="en-GB" sz="900" b="0" u="none" strike="noStrike" baseline="0">
                          <a:solidFill>
                            <a:srgbClr val="000000"/>
                          </a:solidFill>
                          <a:effectLst/>
                        </a:rPr>
                        <a:t>INC5819554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JASPER:Debtor statement not consolidating amount by Invoice doc</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FML-4693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46357693"/>
                  </a:ext>
                </a:extLst>
              </a:tr>
              <a:tr h="157928">
                <a:tc>
                  <a:txBody>
                    <a:bodyPr/>
                    <a:lstStyle/>
                    <a:p>
                      <a:pPr algn="l" fontAlgn="b"/>
                      <a:r>
                        <a:rPr lang="en-GB" sz="900" b="0" u="none" strike="noStrike" baseline="0">
                          <a:solidFill>
                            <a:srgbClr val="000000"/>
                          </a:solidFill>
                          <a:effectLst/>
                        </a:rPr>
                        <a:t>INC5771640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TPSC: Tracker Renewal orders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FML-4615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2023/08/11</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4222146303"/>
                  </a:ext>
                </a:extLst>
              </a:tr>
              <a:tr h="157928">
                <a:tc>
                  <a:txBody>
                    <a:bodyPr/>
                    <a:lstStyle/>
                    <a:p>
                      <a:pPr algn="l" fontAlgn="b"/>
                      <a:r>
                        <a:rPr lang="en-GB" sz="900" b="0" u="none" strike="noStrike" baseline="0">
                          <a:solidFill>
                            <a:srgbClr val="000000"/>
                          </a:solidFill>
                          <a:effectLst/>
                        </a:rPr>
                        <a:t>INC5161027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 Units Not Pulling Into Renewal</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FML-4084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07360382"/>
                  </a:ext>
                </a:extLst>
              </a:tr>
              <a:tr h="157928">
                <a:tc>
                  <a:txBody>
                    <a:bodyPr/>
                    <a:lstStyle/>
                    <a:p>
                      <a:pPr algn="l" fontAlgn="b"/>
                      <a:r>
                        <a:rPr lang="en-GB" sz="900" b="0" u="none" strike="noStrike" baseline="0">
                          <a:solidFill>
                            <a:srgbClr val="000000"/>
                          </a:solidFill>
                          <a:effectLst/>
                        </a:rPr>
                        <a:t>INC5080431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Jane Booi</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TPSC:Renewal order is pulling out duplicate vehicles registration.</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FML-3988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35321916"/>
                  </a:ext>
                </a:extLst>
              </a:tr>
              <a:tr h="157928">
                <a:tc>
                  <a:txBody>
                    <a:bodyPr/>
                    <a:lstStyle/>
                    <a:p>
                      <a:pPr algn="l" fontAlgn="b"/>
                      <a:r>
                        <a:rPr lang="en-GB" sz="900" b="0" u="none" strike="noStrike" baseline="0">
                          <a:solidFill>
                            <a:srgbClr val="000000"/>
                          </a:solidFill>
                          <a:effectLst/>
                        </a:rPr>
                        <a:t>INC4978013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err="1">
                          <a:solidFill>
                            <a:srgbClr val="000000"/>
                          </a:solidFill>
                          <a:effectLst/>
                        </a:rPr>
                        <a:t>TPSC:Certrack</a:t>
                      </a:r>
                      <a:r>
                        <a:rPr lang="en-US" sz="900" b="0" u="none" strike="noStrike" baseline="0">
                          <a:solidFill>
                            <a:srgbClr val="000000"/>
                          </a:solidFill>
                          <a:effectLst/>
                        </a:rPr>
                        <a:t>: Miles Extract on LTC - Find Licensing details and validations from </a:t>
                      </a:r>
                      <a:r>
                        <a:rPr lang="en-US" sz="900" b="0" u="none" strike="noStrike" baseline="0" err="1">
                          <a:solidFill>
                            <a:srgbClr val="000000"/>
                          </a:solidFill>
                          <a:effectLst/>
                        </a:rPr>
                        <a:t>Certrack</a:t>
                      </a:r>
                      <a:r>
                        <a:rPr lang="en-US" sz="900" b="0" u="none" strike="noStrike" baseline="0">
                          <a:solidFill>
                            <a:srgbClr val="000000"/>
                          </a:solidFill>
                          <a:effectLst/>
                        </a:rPr>
                        <a:t> for all contracts - to include date and time stamp</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FML-3947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778150211"/>
                  </a:ext>
                </a:extLst>
              </a:tr>
              <a:tr h="157928">
                <a:tc>
                  <a:txBody>
                    <a:bodyPr/>
                    <a:lstStyle/>
                    <a:p>
                      <a:pPr algn="l" fontAlgn="b"/>
                      <a:r>
                        <a:rPr lang="en-GB" sz="900" b="0" u="none" strike="noStrike" baseline="0">
                          <a:solidFill>
                            <a:srgbClr val="000000"/>
                          </a:solidFill>
                          <a:effectLst/>
                        </a:rPr>
                        <a:t>INC4589948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 Ctrack: Telematics Renewal Orders not generating for CTrack Fleet)</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FML-3625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2023/09/22</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45258544"/>
                  </a:ext>
                </a:extLst>
              </a:tr>
              <a:tr h="157928">
                <a:tc>
                  <a:txBody>
                    <a:bodyPr/>
                    <a:lstStyle/>
                    <a:p>
                      <a:pPr algn="l" fontAlgn="b"/>
                      <a:r>
                        <a:rPr lang="en-GB" sz="900" b="0" u="none" strike="noStrike" baseline="0">
                          <a:solidFill>
                            <a:srgbClr val="000000"/>
                          </a:solidFill>
                          <a:effectLst/>
                        </a:rPr>
                        <a:t>INC5854156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Sonja Jacobs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First Auto fill up's not registering on Miles impacting odo readings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FML-4767</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2124620901"/>
                  </a:ext>
                </a:extLst>
              </a:tr>
              <a:tr h="157928">
                <a:tc>
                  <a:txBody>
                    <a:bodyPr/>
                    <a:lstStyle/>
                    <a:p>
                      <a:pPr algn="l" fontAlgn="b"/>
                      <a:r>
                        <a:rPr lang="en-GB" sz="900" b="0" u="none" strike="noStrike" baseline="0">
                          <a:solidFill>
                            <a:srgbClr val="000000"/>
                          </a:solidFill>
                          <a:effectLst/>
                        </a:rPr>
                        <a:t>INC5783468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Theolin Govender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Unable to load maintenance</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FML-4733</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3329000373"/>
                  </a:ext>
                </a:extLst>
              </a:tr>
              <a:tr h="157928">
                <a:tc>
                  <a:txBody>
                    <a:bodyPr/>
                    <a:lstStyle/>
                    <a:p>
                      <a:pPr algn="l" fontAlgn="b"/>
                      <a:r>
                        <a:rPr lang="en-GB" sz="900" b="0" u="none" strike="noStrike" baseline="0">
                          <a:solidFill>
                            <a:srgbClr val="000000"/>
                          </a:solidFill>
                          <a:effectLst/>
                        </a:rPr>
                        <a:t>INC5412732</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Certrack upload file - if there are multiple deal numbers then the vehicles do not update with the certrack information ie.  OPL plus Mm deal</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FML-4538</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333131966"/>
                  </a:ext>
                </a:extLst>
              </a:tr>
              <a:tr h="157928">
                <a:tc>
                  <a:txBody>
                    <a:bodyPr/>
                    <a:lstStyle/>
                    <a:p>
                      <a:pPr algn="l" fontAlgn="b"/>
                      <a:r>
                        <a:rPr lang="en-GB" sz="900" b="0" u="none" strike="noStrike" baseline="0">
                          <a:solidFill>
                            <a:srgbClr val="000000"/>
                          </a:solidFill>
                          <a:effectLst/>
                        </a:rPr>
                        <a:t>INC5846873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DC: Payment File for 31/07/2023 failed</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742133366"/>
                  </a:ext>
                </a:extLst>
              </a:tr>
              <a:tr h="157928">
                <a:tc>
                  <a:txBody>
                    <a:bodyPr/>
                    <a:lstStyle/>
                    <a:p>
                      <a:pPr algn="l" fontAlgn="b"/>
                      <a:r>
                        <a:rPr lang="en-GB" sz="900" b="0" u="none" strike="noStrike" baseline="0">
                          <a:solidFill>
                            <a:srgbClr val="000000"/>
                          </a:solidFill>
                          <a:effectLst/>
                        </a:rPr>
                        <a:t>INC5789369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JASPER: remittance showing duplicate order numbers when paying multiple orders on one purchase invoice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250219600"/>
                  </a:ext>
                </a:extLst>
              </a:tr>
              <a:tr h="157928">
                <a:tc>
                  <a:txBody>
                    <a:bodyPr/>
                    <a:lstStyle/>
                    <a:p>
                      <a:pPr algn="l" fontAlgn="b"/>
                      <a:r>
                        <a:rPr lang="en-GB" sz="900" b="0" u="none" strike="noStrike" baseline="0">
                          <a:solidFill>
                            <a:srgbClr val="000000"/>
                          </a:solidFill>
                          <a:effectLst/>
                        </a:rPr>
                        <a:t>INC5731896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Ranelle Reddy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err="1">
                          <a:solidFill>
                            <a:srgbClr val="000000"/>
                          </a:solidFill>
                          <a:effectLst/>
                        </a:rPr>
                        <a:t>CR:Incorrect</a:t>
                      </a:r>
                      <a:r>
                        <a:rPr lang="en-US" sz="900" b="0" u="none" strike="noStrike" baseline="0">
                          <a:solidFill>
                            <a:srgbClr val="000000"/>
                          </a:solidFill>
                          <a:effectLst/>
                        </a:rPr>
                        <a:t> Credit Risk amount - current exposure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FML-4732</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r" fontAlgn="b"/>
                      <a:r>
                        <a:rPr lang="en-GB" sz="900" b="0" u="none" strike="noStrike" baseline="0">
                          <a:solidFill>
                            <a:srgbClr val="000000"/>
                          </a:solidFill>
                          <a:effectLst/>
                        </a:rPr>
                        <a:t>2023/09/22</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310711070"/>
                  </a:ext>
                </a:extLst>
              </a:tr>
            </a:tbl>
          </a:graphicData>
        </a:graphic>
      </p:graphicFrame>
    </p:spTree>
    <p:extLst>
      <p:ext uri="{BB962C8B-B14F-4D97-AF65-F5344CB8AC3E}">
        <p14:creationId xmlns:p14="http://schemas.microsoft.com/office/powerpoint/2010/main" val="18942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5" name="Table 4">
            <a:extLst>
              <a:ext uri="{FF2B5EF4-FFF2-40B4-BE49-F238E27FC236}">
                <a16:creationId xmlns:a16="http://schemas.microsoft.com/office/drawing/2014/main" id="{F32EDB83-A36B-C322-0FD2-CDE195C4355C}"/>
              </a:ext>
            </a:extLst>
          </p:cNvPr>
          <p:cNvGraphicFramePr>
            <a:graphicFrameLocks noGrp="1"/>
          </p:cNvGraphicFramePr>
          <p:nvPr/>
        </p:nvGraphicFramePr>
        <p:xfrm>
          <a:off x="780836" y="941854"/>
          <a:ext cx="10514650" cy="5985891"/>
        </p:xfrm>
        <a:graphic>
          <a:graphicData uri="http://schemas.openxmlformats.org/drawingml/2006/table">
            <a:tbl>
              <a:tblPr>
                <a:tableStyleId>{5C22544A-7EE6-4342-B048-85BDC9FD1C3A}</a:tableStyleId>
              </a:tblPr>
              <a:tblGrid>
                <a:gridCol w="711610">
                  <a:extLst>
                    <a:ext uri="{9D8B030D-6E8A-4147-A177-3AD203B41FA5}">
                      <a16:colId xmlns:a16="http://schemas.microsoft.com/office/drawing/2014/main" val="1814735209"/>
                    </a:ext>
                  </a:extLst>
                </a:gridCol>
                <a:gridCol w="1803565">
                  <a:extLst>
                    <a:ext uri="{9D8B030D-6E8A-4147-A177-3AD203B41FA5}">
                      <a16:colId xmlns:a16="http://schemas.microsoft.com/office/drawing/2014/main" val="375531092"/>
                    </a:ext>
                  </a:extLst>
                </a:gridCol>
                <a:gridCol w="4453699">
                  <a:extLst>
                    <a:ext uri="{9D8B030D-6E8A-4147-A177-3AD203B41FA5}">
                      <a16:colId xmlns:a16="http://schemas.microsoft.com/office/drawing/2014/main" val="4199170804"/>
                    </a:ext>
                  </a:extLst>
                </a:gridCol>
                <a:gridCol w="723878">
                  <a:extLst>
                    <a:ext uri="{9D8B030D-6E8A-4147-A177-3AD203B41FA5}">
                      <a16:colId xmlns:a16="http://schemas.microsoft.com/office/drawing/2014/main" val="2776041461"/>
                    </a:ext>
                  </a:extLst>
                </a:gridCol>
                <a:gridCol w="588917">
                  <a:extLst>
                    <a:ext uri="{9D8B030D-6E8A-4147-A177-3AD203B41FA5}">
                      <a16:colId xmlns:a16="http://schemas.microsoft.com/office/drawing/2014/main" val="4218403004"/>
                    </a:ext>
                  </a:extLst>
                </a:gridCol>
                <a:gridCol w="588917">
                  <a:extLst>
                    <a:ext uri="{9D8B030D-6E8A-4147-A177-3AD203B41FA5}">
                      <a16:colId xmlns:a16="http://schemas.microsoft.com/office/drawing/2014/main" val="2893484225"/>
                    </a:ext>
                  </a:extLst>
                </a:gridCol>
                <a:gridCol w="588917">
                  <a:extLst>
                    <a:ext uri="{9D8B030D-6E8A-4147-A177-3AD203B41FA5}">
                      <a16:colId xmlns:a16="http://schemas.microsoft.com/office/drawing/2014/main" val="715595350"/>
                    </a:ext>
                  </a:extLst>
                </a:gridCol>
                <a:gridCol w="1055147">
                  <a:extLst>
                    <a:ext uri="{9D8B030D-6E8A-4147-A177-3AD203B41FA5}">
                      <a16:colId xmlns:a16="http://schemas.microsoft.com/office/drawing/2014/main" val="163815207"/>
                    </a:ext>
                  </a:extLst>
                </a:gridCol>
              </a:tblGrid>
              <a:tr h="244228">
                <a:tc>
                  <a:txBody>
                    <a:bodyPr/>
                    <a:lstStyle/>
                    <a:p>
                      <a:pPr algn="l" fontAlgn="b"/>
                      <a:r>
                        <a:rPr lang="en-GB" sz="900" b="0" u="none" strike="noStrike" baseline="0">
                          <a:solidFill>
                            <a:srgbClr val="000000"/>
                          </a:solidFill>
                          <a:effectLst/>
                        </a:rPr>
                        <a:t>INC5641240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Audit risk: All order templates must be updated to aligned to the latest Procurement policy and the link to take the suppliers to the FRG T`s &amp; C`s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FML-4530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434203442"/>
                  </a:ext>
                </a:extLst>
              </a:tr>
              <a:tr h="123290">
                <a:tc>
                  <a:txBody>
                    <a:bodyPr/>
                    <a:lstStyle/>
                    <a:p>
                      <a:pPr algn="l" fontAlgn="b"/>
                      <a:r>
                        <a:rPr lang="en-GB" sz="900" b="0" u="none" strike="noStrike" baseline="0">
                          <a:solidFill>
                            <a:srgbClr val="000000"/>
                          </a:solidFill>
                          <a:effectLst/>
                        </a:rPr>
                        <a:t>INC5543463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TPSC: Renewal incomplete </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FML-4464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458604418"/>
                  </a:ext>
                </a:extLst>
              </a:tr>
              <a:tr h="123290">
                <a:tc>
                  <a:txBody>
                    <a:bodyPr/>
                    <a:lstStyle/>
                    <a:p>
                      <a:pPr algn="l" fontAlgn="b"/>
                      <a:r>
                        <a:rPr lang="en-GB" sz="900" b="0" u="none" strike="noStrike" baseline="0">
                          <a:solidFill>
                            <a:srgbClr val="000000"/>
                          </a:solidFill>
                          <a:effectLst/>
                        </a:rPr>
                        <a:t>INC5540475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Klyne Poliah</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Shoprite Checkers Miles Cost Centres Duplicated</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FML-4443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385544408"/>
                  </a:ext>
                </a:extLst>
              </a:tr>
              <a:tr h="123290">
                <a:tc>
                  <a:txBody>
                    <a:bodyPr/>
                    <a:lstStyle/>
                    <a:p>
                      <a:pPr algn="l" fontAlgn="b"/>
                      <a:r>
                        <a:rPr lang="en-GB" sz="900" b="0" u="none" strike="noStrike" baseline="0">
                          <a:solidFill>
                            <a:srgbClr val="000000"/>
                          </a:solidFill>
                          <a:effectLst/>
                        </a:rPr>
                        <a:t>INC6179876</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Simphiwe Mboisa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The activation type on Miles is greyed out</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FML-5222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353456958"/>
                  </a:ext>
                </a:extLst>
              </a:tr>
              <a:tr h="123290">
                <a:tc>
                  <a:txBody>
                    <a:bodyPr/>
                    <a:lstStyle/>
                    <a:p>
                      <a:pPr algn="l" fontAlgn="b"/>
                      <a:r>
                        <a:rPr lang="en-GB" sz="900" b="0" u="none" strike="noStrike" baseline="0">
                          <a:solidFill>
                            <a:srgbClr val="000000"/>
                          </a:solidFill>
                          <a:effectLst/>
                        </a:rPr>
                        <a:t>INC6120171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Alicia Ndlovu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Miles Roles Fixes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FML-5152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886927820"/>
                  </a:ext>
                </a:extLst>
              </a:tr>
              <a:tr h="244228">
                <a:tc>
                  <a:txBody>
                    <a:bodyPr/>
                    <a:lstStyle/>
                    <a:p>
                      <a:pPr algn="l" fontAlgn="b"/>
                      <a:r>
                        <a:rPr lang="en-GB" sz="900" b="0" u="none" strike="noStrike" baseline="0">
                          <a:solidFill>
                            <a:srgbClr val="000000"/>
                          </a:solidFill>
                          <a:effectLst/>
                        </a:rPr>
                        <a:t>INC5830210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Incorrect contract link to FV and business does not have the minus(-) button to remove it. Please remove LTC 5024084 as per the screen prints.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FML-5000</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587788056"/>
                  </a:ext>
                </a:extLst>
              </a:tr>
              <a:tr h="123290">
                <a:tc>
                  <a:txBody>
                    <a:bodyPr/>
                    <a:lstStyle/>
                    <a:p>
                      <a:pPr algn="l" fontAlgn="b"/>
                      <a:r>
                        <a:rPr lang="en-GB" sz="900" b="0" u="none" strike="noStrike" baseline="0">
                          <a:solidFill>
                            <a:srgbClr val="000000"/>
                          </a:solidFill>
                          <a:effectLst/>
                        </a:rPr>
                        <a:t>INC5943775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Ntombi Zondi</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FLEET LIST:Cost Centers not pulling on Fleet List and Billing</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FML-4996</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109299542"/>
                  </a:ext>
                </a:extLst>
              </a:tr>
              <a:tr h="123290">
                <a:tc>
                  <a:txBody>
                    <a:bodyPr/>
                    <a:lstStyle/>
                    <a:p>
                      <a:pPr algn="l" fontAlgn="b"/>
                      <a:r>
                        <a:rPr lang="en-GB" sz="900" b="0" u="none" strike="noStrike" baseline="0">
                          <a:solidFill>
                            <a:srgbClr val="000000"/>
                          </a:solidFill>
                          <a:effectLst/>
                        </a:rPr>
                        <a:t>INC5957920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FLEET LIST:Internal fleet list on Prod Miles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FML-4954</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r" fontAlgn="b"/>
                      <a:r>
                        <a:rPr lang="en-GB" sz="900" b="0" u="none" strike="noStrike" baseline="0">
                          <a:solidFill>
                            <a:srgbClr val="000000"/>
                          </a:solidFill>
                          <a:effectLst/>
                        </a:rPr>
                        <a:t>2023/08/18</a:t>
                      </a:r>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998038705"/>
                  </a:ext>
                </a:extLst>
              </a:tr>
              <a:tr h="123290">
                <a:tc>
                  <a:txBody>
                    <a:bodyPr/>
                    <a:lstStyle/>
                    <a:p>
                      <a:pPr algn="l" fontAlgn="b"/>
                      <a:r>
                        <a:rPr lang="en-GB" sz="900" b="0" u="none" strike="noStrike" baseline="0">
                          <a:solidFill>
                            <a:srgbClr val="000000"/>
                          </a:solidFill>
                          <a:effectLst/>
                        </a:rPr>
                        <a:t>INC5952150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sv-SE" sz="900" b="0" u="none" strike="noStrike" baseline="0">
                          <a:solidFill>
                            <a:srgbClr val="000000"/>
                          </a:solidFill>
                          <a:effectLst/>
                        </a:rPr>
                        <a:t>FLEET LIST:Internal fleet list Report</a:t>
                      </a:r>
                      <a:endParaRPr lang="sv-SE"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FML-4942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256709596"/>
                  </a:ext>
                </a:extLst>
              </a:tr>
              <a:tr h="123290">
                <a:tc>
                  <a:txBody>
                    <a:bodyPr/>
                    <a:lstStyle/>
                    <a:p>
                      <a:pPr algn="l" fontAlgn="b"/>
                      <a:r>
                        <a:rPr lang="en-GB" sz="900" b="0" u="none" strike="noStrike" baseline="0">
                          <a:solidFill>
                            <a:srgbClr val="000000"/>
                          </a:solidFill>
                          <a:effectLst/>
                        </a:rPr>
                        <a:t>INC5422060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Shoprite Data not being sent to MacroComm</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FML-4742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844376281"/>
                  </a:ext>
                </a:extLst>
              </a:tr>
              <a:tr h="123290">
                <a:tc>
                  <a:txBody>
                    <a:bodyPr/>
                    <a:lstStyle/>
                    <a:p>
                      <a:pPr algn="l" fontAlgn="b"/>
                      <a:r>
                        <a:rPr lang="en-GB" sz="900" b="0" u="none" strike="noStrike" baseline="0">
                          <a:solidFill>
                            <a:srgbClr val="000000"/>
                          </a:solidFill>
                          <a:effectLst/>
                        </a:rPr>
                        <a:t>INC3675072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DD:Invoices after bill run are only consolidated in the following month</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FML-3027</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469176991"/>
                  </a:ext>
                </a:extLst>
              </a:tr>
              <a:tr h="123290">
                <a:tc>
                  <a:txBody>
                    <a:bodyPr/>
                    <a:lstStyle/>
                    <a:p>
                      <a:pPr algn="l" fontAlgn="b"/>
                      <a:r>
                        <a:rPr lang="en-GB" sz="900" b="0" u="none" strike="noStrike" baseline="0">
                          <a:solidFill>
                            <a:srgbClr val="000000"/>
                          </a:solidFill>
                          <a:effectLst/>
                        </a:rPr>
                        <a:t>INC4705048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err="1">
                          <a:solidFill>
                            <a:srgbClr val="000000"/>
                          </a:solidFill>
                          <a:effectLst/>
                        </a:rPr>
                        <a:t>Kiyan</a:t>
                      </a:r>
                      <a:r>
                        <a:rPr lang="en-GB" sz="900" b="0" u="none" strike="noStrike" baseline="0">
                          <a:solidFill>
                            <a:srgbClr val="000000"/>
                          </a:solidFill>
                          <a:effectLst/>
                        </a:rPr>
                        <a:t> Naidoo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TPSC: Vehicle registrations not pulling into Renewal Orders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FML-3725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997037308"/>
                  </a:ext>
                </a:extLst>
              </a:tr>
              <a:tr h="244228">
                <a:tc>
                  <a:txBody>
                    <a:bodyPr/>
                    <a:lstStyle/>
                    <a:p>
                      <a:pPr algn="l" fontAlgn="b"/>
                      <a:r>
                        <a:rPr lang="en-GB" sz="900" b="0" u="none" strike="noStrike" baseline="0">
                          <a:solidFill>
                            <a:srgbClr val="000000"/>
                          </a:solidFill>
                          <a:effectLst/>
                        </a:rPr>
                        <a:t>INC5870444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DC:ACB failure due to bank account reflecting additional zero` on the PI screen. On incomingcoststate 9table) it stores the accountnumber and not a link.</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FML-4842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563821431"/>
                  </a:ext>
                </a:extLst>
              </a:tr>
              <a:tr h="123290">
                <a:tc>
                  <a:txBody>
                    <a:bodyPr/>
                    <a:lstStyle/>
                    <a:p>
                      <a:pPr algn="l" fontAlgn="b"/>
                      <a:r>
                        <a:rPr lang="en-GB" sz="900" b="0" u="none" strike="noStrike" baseline="0">
                          <a:solidFill>
                            <a:srgbClr val="000000"/>
                          </a:solidFill>
                          <a:effectLst/>
                        </a:rPr>
                        <a:t>INC5870167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DC:File creation failed</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FML-4799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749238894"/>
                  </a:ext>
                </a:extLst>
              </a:tr>
              <a:tr h="244228">
                <a:tc>
                  <a:txBody>
                    <a:bodyPr/>
                    <a:lstStyle/>
                    <a:p>
                      <a:pPr algn="l" fontAlgn="b"/>
                      <a:r>
                        <a:rPr lang="en-GB" sz="900" b="0" u="none" strike="noStrike" baseline="0">
                          <a:solidFill>
                            <a:srgbClr val="000000"/>
                          </a:solidFill>
                          <a:effectLst/>
                        </a:rPr>
                        <a:t>INC5771319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Roles-There is some functionality on the Supplier screen that is not accessible on the Procurement admin so please Mirror access on the Supplier screen from W5159504</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FML-4613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467234963"/>
                  </a:ext>
                </a:extLst>
              </a:tr>
              <a:tr h="123290">
                <a:tc>
                  <a:txBody>
                    <a:bodyPr/>
                    <a:lstStyle/>
                    <a:p>
                      <a:pPr algn="l" fontAlgn="b"/>
                      <a:r>
                        <a:rPr lang="en-GB" sz="900" b="0" u="none" strike="noStrike" baseline="0">
                          <a:solidFill>
                            <a:srgbClr val="000000"/>
                          </a:solidFill>
                          <a:effectLst/>
                        </a:rPr>
                        <a:t>INC6175755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Please assist with loading a bulk journal on Miles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FML-5221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076532840"/>
                  </a:ext>
                </a:extLst>
              </a:tr>
              <a:tr h="123290">
                <a:tc>
                  <a:txBody>
                    <a:bodyPr/>
                    <a:lstStyle/>
                    <a:p>
                      <a:pPr algn="l" fontAlgn="b"/>
                      <a:r>
                        <a:rPr lang="en-GB" sz="900" b="0" u="none" strike="noStrike" baseline="0">
                          <a:solidFill>
                            <a:srgbClr val="000000"/>
                          </a:solidFill>
                          <a:effectLst/>
                        </a:rPr>
                        <a:t>INC5966839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Perusha Pather</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Disk drive data file upload failed for the 3rd time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FML-5009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410473314"/>
                  </a:ext>
                </a:extLst>
              </a:tr>
              <a:tr h="244228">
                <a:tc>
                  <a:txBody>
                    <a:bodyPr/>
                    <a:lstStyle/>
                    <a:p>
                      <a:pPr algn="l" fontAlgn="b"/>
                      <a:r>
                        <a:rPr lang="en-GB" sz="900" b="0" u="none" strike="noStrike" baseline="0">
                          <a:solidFill>
                            <a:srgbClr val="000000"/>
                          </a:solidFill>
                          <a:effectLst/>
                        </a:rPr>
                        <a:t>INC5407648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TPSC:Nandipha and Jerryco discovered the issue on the telematics run which points to the fix of the ENUM and TPSC in config.</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FML-4854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618372061"/>
                  </a:ext>
                </a:extLst>
              </a:tr>
              <a:tr h="123290">
                <a:tc>
                  <a:txBody>
                    <a:bodyPr/>
                    <a:lstStyle/>
                    <a:p>
                      <a:pPr algn="l" fontAlgn="b"/>
                      <a:r>
                        <a:rPr lang="en-GB" sz="900" b="0" u="none" strike="noStrike" baseline="0">
                          <a:solidFill>
                            <a:srgbClr val="000000"/>
                          </a:solidFill>
                          <a:effectLst/>
                        </a:rPr>
                        <a:t>INC5422344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 daily fleet and managed maintenance must be delivered for our FML customer</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FML-4741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177938552"/>
                  </a:ext>
                </a:extLst>
              </a:tr>
              <a:tr h="123290">
                <a:tc>
                  <a:txBody>
                    <a:bodyPr/>
                    <a:lstStyle/>
                    <a:p>
                      <a:pPr algn="l" fontAlgn="b"/>
                      <a:r>
                        <a:rPr lang="en-GB" sz="900" b="0" u="none" strike="noStrike" baseline="0">
                          <a:solidFill>
                            <a:srgbClr val="000000"/>
                          </a:solidFill>
                          <a:effectLst/>
                        </a:rPr>
                        <a:t>INC5605795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ALL CARTRACK TELEMATICS ARE GIVING ERRORS WHEN WE ARE ADDING THEM ON QUOTES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FML-4729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183900421"/>
                  </a:ext>
                </a:extLst>
              </a:tr>
              <a:tr h="123290">
                <a:tc>
                  <a:txBody>
                    <a:bodyPr/>
                    <a:lstStyle/>
                    <a:p>
                      <a:pPr algn="l" fontAlgn="b"/>
                      <a:r>
                        <a:rPr lang="en-GB" sz="900" b="0" u="none" strike="noStrike" baseline="0">
                          <a:solidFill>
                            <a:srgbClr val="000000"/>
                          </a:solidFill>
                          <a:effectLst/>
                        </a:rPr>
                        <a:t>INC5149809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Super User Rights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FML-4061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953441882"/>
                  </a:ext>
                </a:extLst>
              </a:tr>
              <a:tr h="123290">
                <a:tc>
                  <a:txBody>
                    <a:bodyPr/>
                    <a:lstStyle/>
                    <a:p>
                      <a:pPr algn="l" fontAlgn="b"/>
                      <a:r>
                        <a:rPr lang="en-GB" sz="900" b="0" u="none" strike="noStrike" baseline="0">
                          <a:solidFill>
                            <a:srgbClr val="000000"/>
                          </a:solidFill>
                          <a:effectLst/>
                        </a:rPr>
                        <a:t>INC5801314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DC: Authorisations not pulling through to Miles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FML-4737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extLst>
                  <a:ext uri="{0D108BD9-81ED-4DB2-BD59-A6C34878D82A}">
                    <a16:rowId xmlns:a16="http://schemas.microsoft.com/office/drawing/2014/main" val="599015475"/>
                  </a:ext>
                </a:extLst>
              </a:tr>
              <a:tr h="244228">
                <a:tc>
                  <a:txBody>
                    <a:bodyPr/>
                    <a:lstStyle/>
                    <a:p>
                      <a:pPr algn="l" fontAlgn="b"/>
                      <a:r>
                        <a:rPr lang="en-GB" sz="900" b="0" u="none" strike="noStrike" baseline="0">
                          <a:solidFill>
                            <a:srgbClr val="000000"/>
                          </a:solidFill>
                          <a:effectLst/>
                        </a:rPr>
                        <a:t>INC6124538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TPSC:Renewel order rand values needs to be updated on the TPSC and investigation to be done for a regular update of update job that business can trigger</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FML-5200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438359505"/>
                  </a:ext>
                </a:extLst>
              </a:tr>
              <a:tr h="123290">
                <a:tc>
                  <a:txBody>
                    <a:bodyPr/>
                    <a:lstStyle/>
                    <a:p>
                      <a:pPr algn="l" fontAlgn="b"/>
                      <a:r>
                        <a:rPr lang="en-GB" sz="900" b="0" u="none" strike="noStrike" baseline="0">
                          <a:solidFill>
                            <a:srgbClr val="000000"/>
                          </a:solidFill>
                          <a:effectLst/>
                        </a:rPr>
                        <a:t>INC6124337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Maletsatsi Mutchinya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Incorrect credit risk exposure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FML-5195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984701890"/>
                  </a:ext>
                </a:extLst>
              </a:tr>
              <a:tr h="123290">
                <a:tc>
                  <a:txBody>
                    <a:bodyPr/>
                    <a:lstStyle/>
                    <a:p>
                      <a:pPr algn="l" fontAlgn="b"/>
                      <a:r>
                        <a:rPr lang="en-GB" sz="900" b="0" u="none" strike="noStrike" baseline="0">
                          <a:solidFill>
                            <a:srgbClr val="000000"/>
                          </a:solidFill>
                          <a:effectLst/>
                        </a:rPr>
                        <a:t>INC5932654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Please enable the â€œDear Customerâ€ line to be linked to the Customer table in the database.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FML-5194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335295807"/>
                  </a:ext>
                </a:extLst>
              </a:tr>
              <a:tr h="123290">
                <a:tc>
                  <a:txBody>
                    <a:bodyPr/>
                    <a:lstStyle/>
                    <a:p>
                      <a:pPr algn="l" fontAlgn="b"/>
                      <a:r>
                        <a:rPr lang="en-GB" sz="900" b="0" u="none" strike="noStrike" baseline="0">
                          <a:solidFill>
                            <a:srgbClr val="000000"/>
                          </a:solidFill>
                          <a:effectLst/>
                        </a:rPr>
                        <a:t>INC5771442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Samantha Peace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Fleet List-Full unit account information is not pulling through on the external fleet report</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FML-5187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871074139"/>
                  </a:ext>
                </a:extLst>
              </a:tr>
              <a:tr h="123290">
                <a:tc>
                  <a:txBody>
                    <a:bodyPr/>
                    <a:lstStyle/>
                    <a:p>
                      <a:pPr algn="l" fontAlgn="b"/>
                      <a:r>
                        <a:rPr lang="en-GB" sz="900" b="0" u="none" strike="noStrike" baseline="0">
                          <a:solidFill>
                            <a:srgbClr val="000000"/>
                          </a:solidFill>
                          <a:effectLst/>
                        </a:rPr>
                        <a:t>INC6042497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Roles-Please can the following account executives obtain access to change mandates for RT46</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FML-5062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60641078"/>
                  </a:ext>
                </a:extLst>
              </a:tr>
              <a:tr h="244228">
                <a:tc>
                  <a:txBody>
                    <a:bodyPr/>
                    <a:lstStyle/>
                    <a:p>
                      <a:pPr algn="l" fontAlgn="b"/>
                      <a:r>
                        <a:rPr lang="en-GB" sz="900" b="0" u="none" strike="noStrike" baseline="0">
                          <a:solidFill>
                            <a:srgbClr val="000000"/>
                          </a:solidFill>
                          <a:effectLst/>
                        </a:rPr>
                        <a:t>INC5995798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ACB file has all the fields populated but the cost centre issues is preventing payments. Config to investigate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FML-5013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481300505"/>
                  </a:ext>
                </a:extLst>
              </a:tr>
              <a:tr h="123290">
                <a:tc>
                  <a:txBody>
                    <a:bodyPr/>
                    <a:lstStyle/>
                    <a:p>
                      <a:pPr algn="l" fontAlgn="b"/>
                      <a:r>
                        <a:rPr lang="en-GB" sz="900" b="0" u="none" strike="noStrike" baseline="0">
                          <a:solidFill>
                            <a:srgbClr val="000000"/>
                          </a:solidFill>
                          <a:effectLst/>
                        </a:rPr>
                        <a:t>INC5976928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Johnnie Marais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Shoprite export to Macrocom incorrect fields use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FML-4986</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886824201"/>
                  </a:ext>
                </a:extLst>
              </a:tr>
              <a:tr h="244228">
                <a:tc>
                  <a:txBody>
                    <a:bodyPr/>
                    <a:lstStyle/>
                    <a:p>
                      <a:pPr algn="l" fontAlgn="b"/>
                      <a:r>
                        <a:rPr lang="en-GB" sz="900" b="0" u="none" strike="noStrike" baseline="0">
                          <a:solidFill>
                            <a:srgbClr val="000000"/>
                          </a:solidFill>
                          <a:effectLst/>
                        </a:rPr>
                        <a:t>INC4947830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FML-4896</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281328395"/>
                  </a:ext>
                </a:extLst>
              </a:tr>
              <a:tr h="123290">
                <a:tc>
                  <a:txBody>
                    <a:bodyPr/>
                    <a:lstStyle/>
                    <a:p>
                      <a:pPr algn="l" fontAlgn="b"/>
                      <a:r>
                        <a:rPr lang="en-GB" sz="900" b="0" u="none" strike="noStrike" baseline="0">
                          <a:solidFill>
                            <a:srgbClr val="000000"/>
                          </a:solidFill>
                          <a:effectLst/>
                        </a:rPr>
                        <a:t>INC5909215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Maya Naidoo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Why can Finance Administrator - AR make changes to the payment file.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FML-4894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470446424"/>
                  </a:ext>
                </a:extLst>
              </a:tr>
              <a:tr h="123290">
                <a:tc>
                  <a:txBody>
                    <a:bodyPr/>
                    <a:lstStyle/>
                    <a:p>
                      <a:pPr algn="l" fontAlgn="b"/>
                      <a:r>
                        <a:rPr lang="en-GB" sz="900" b="0" u="none" strike="noStrike" baseline="0">
                          <a:solidFill>
                            <a:srgbClr val="000000"/>
                          </a:solidFill>
                          <a:effectLst/>
                        </a:rPr>
                        <a:t>INC5721192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Amount on the renewal differs from the customer lease price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FML-4880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551945963"/>
                  </a:ext>
                </a:extLst>
              </a:tr>
              <a:tr h="244228">
                <a:tc>
                  <a:txBody>
                    <a:bodyPr/>
                    <a:lstStyle/>
                    <a:p>
                      <a:pPr algn="l" fontAlgn="b"/>
                      <a:r>
                        <a:rPr lang="en-GB" sz="900" b="0" u="none" strike="noStrike" baseline="0">
                          <a:solidFill>
                            <a:srgbClr val="000000"/>
                          </a:solidFill>
                          <a:effectLst/>
                        </a:rPr>
                        <a:t>INC5408807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Book value calculations - need an explanation as to why the Book Value is greater than the initial investment amounts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FML-4871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884958531"/>
                  </a:ext>
                </a:extLst>
              </a:tr>
            </a:tbl>
          </a:graphicData>
        </a:graphic>
      </p:graphicFrame>
    </p:spTree>
    <p:extLst>
      <p:ext uri="{BB962C8B-B14F-4D97-AF65-F5344CB8AC3E}">
        <p14:creationId xmlns:p14="http://schemas.microsoft.com/office/powerpoint/2010/main" val="2019641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449FB9-AB64-1773-2907-4FEC4114AFE8}"/>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2451F10E-8A3B-A0DB-53CC-46F39AB9AC03}"/>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sp>
        <p:nvSpPr>
          <p:cNvPr id="5" name="Rectangle: Rounded Corners 4">
            <a:extLst>
              <a:ext uri="{FF2B5EF4-FFF2-40B4-BE49-F238E27FC236}">
                <a16:creationId xmlns:a16="http://schemas.microsoft.com/office/drawing/2014/main" id="{E4ACE7C7-4D15-394F-86D5-8410A93F5968}"/>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6" name="Table 5">
            <a:extLst>
              <a:ext uri="{FF2B5EF4-FFF2-40B4-BE49-F238E27FC236}">
                <a16:creationId xmlns:a16="http://schemas.microsoft.com/office/drawing/2014/main" id="{015433F8-CAD3-97AF-4278-7BECA6818CEB}"/>
              </a:ext>
            </a:extLst>
          </p:cNvPr>
          <p:cNvGraphicFramePr>
            <a:graphicFrameLocks noGrp="1"/>
          </p:cNvGraphicFramePr>
          <p:nvPr/>
        </p:nvGraphicFramePr>
        <p:xfrm>
          <a:off x="871377" y="1068693"/>
          <a:ext cx="10424112" cy="1262380"/>
        </p:xfrm>
        <a:graphic>
          <a:graphicData uri="http://schemas.openxmlformats.org/drawingml/2006/table">
            <a:tbl>
              <a:tblPr>
                <a:tableStyleId>{5C22544A-7EE6-4342-B048-85BDC9FD1C3A}</a:tableStyleId>
              </a:tblPr>
              <a:tblGrid>
                <a:gridCol w="784174">
                  <a:extLst>
                    <a:ext uri="{9D8B030D-6E8A-4147-A177-3AD203B41FA5}">
                      <a16:colId xmlns:a16="http://schemas.microsoft.com/office/drawing/2014/main" val="1288767840"/>
                    </a:ext>
                  </a:extLst>
                </a:gridCol>
                <a:gridCol w="1987477">
                  <a:extLst>
                    <a:ext uri="{9D8B030D-6E8A-4147-A177-3AD203B41FA5}">
                      <a16:colId xmlns:a16="http://schemas.microsoft.com/office/drawing/2014/main" val="813334466"/>
                    </a:ext>
                  </a:extLst>
                </a:gridCol>
                <a:gridCol w="4907850">
                  <a:extLst>
                    <a:ext uri="{9D8B030D-6E8A-4147-A177-3AD203B41FA5}">
                      <a16:colId xmlns:a16="http://schemas.microsoft.com/office/drawing/2014/main" val="3070515582"/>
                    </a:ext>
                  </a:extLst>
                </a:gridCol>
                <a:gridCol w="797695">
                  <a:extLst>
                    <a:ext uri="{9D8B030D-6E8A-4147-A177-3AD203B41FA5}">
                      <a16:colId xmlns:a16="http://schemas.microsoft.com/office/drawing/2014/main" val="2118129311"/>
                    </a:ext>
                  </a:extLst>
                </a:gridCol>
                <a:gridCol w="648972">
                  <a:extLst>
                    <a:ext uri="{9D8B030D-6E8A-4147-A177-3AD203B41FA5}">
                      <a16:colId xmlns:a16="http://schemas.microsoft.com/office/drawing/2014/main" val="3842658646"/>
                    </a:ext>
                  </a:extLst>
                </a:gridCol>
                <a:gridCol w="648972">
                  <a:extLst>
                    <a:ext uri="{9D8B030D-6E8A-4147-A177-3AD203B41FA5}">
                      <a16:colId xmlns:a16="http://schemas.microsoft.com/office/drawing/2014/main" val="3855314269"/>
                    </a:ext>
                  </a:extLst>
                </a:gridCol>
                <a:gridCol w="648972">
                  <a:extLst>
                    <a:ext uri="{9D8B030D-6E8A-4147-A177-3AD203B41FA5}">
                      <a16:colId xmlns:a16="http://schemas.microsoft.com/office/drawing/2014/main" val="3639047984"/>
                    </a:ext>
                  </a:extLst>
                </a:gridCol>
              </a:tblGrid>
              <a:tr h="184150">
                <a:tc>
                  <a:txBody>
                    <a:bodyPr/>
                    <a:lstStyle/>
                    <a:p>
                      <a:pPr algn="l" fontAlgn="b"/>
                      <a:r>
                        <a:rPr lang="en-GB" sz="1100" b="0" u="none" strike="noStrike">
                          <a:solidFill>
                            <a:srgbClr val="000000"/>
                          </a:solidFill>
                          <a:effectLst/>
                        </a:rPr>
                        <a:t>INC5897024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Rapula Matentje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We need rates to populate to the accessories that we are adding to the system.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FML-4844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9755174"/>
                  </a:ext>
                </a:extLst>
              </a:tr>
              <a:tr h="184150">
                <a:tc>
                  <a:txBody>
                    <a:bodyPr/>
                    <a:lstStyle/>
                    <a:p>
                      <a:pPr algn="l" fontAlgn="b"/>
                      <a:r>
                        <a:rPr lang="en-GB" sz="1100" b="0" u="none" strike="noStrike">
                          <a:solidFill>
                            <a:srgbClr val="000000"/>
                          </a:solidFill>
                          <a:effectLst/>
                        </a:rPr>
                        <a:t>INC5865755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Chanel Saunders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Roles-access to pull report</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FML-4843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96372376"/>
                  </a:ext>
                </a:extLst>
              </a:tr>
              <a:tr h="184150">
                <a:tc>
                  <a:txBody>
                    <a:bodyPr/>
                    <a:lstStyle/>
                    <a:p>
                      <a:pPr algn="l" fontAlgn="b"/>
                      <a:r>
                        <a:rPr lang="en-GB" sz="1100" b="0" u="none" strike="noStrike">
                          <a:solidFill>
                            <a:srgbClr val="000000"/>
                          </a:solidFill>
                          <a:effectLst/>
                        </a:rPr>
                        <a:t>INC5724848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Warren Naidoo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Roles-Allowing Tech advisor role to approve accident damaged items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FML-4618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51820041"/>
                  </a:ext>
                </a:extLst>
              </a:tr>
              <a:tr h="184150">
                <a:tc>
                  <a:txBody>
                    <a:bodyPr/>
                    <a:lstStyle/>
                    <a:p>
                      <a:pPr algn="l" fontAlgn="b"/>
                      <a:r>
                        <a:rPr lang="en-GB" sz="1100" b="0" u="none" strike="noStrike">
                          <a:solidFill>
                            <a:srgbClr val="000000"/>
                          </a:solidFill>
                          <a:effectLst/>
                        </a:rPr>
                        <a:t>INC5648104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Deneshan Pillay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DEPRECIATION:Shoprite over-depreciated contracts x 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FML-4528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4074706"/>
                  </a:ext>
                </a:extLst>
              </a:tr>
              <a:tr h="184150">
                <a:tc>
                  <a:txBody>
                    <a:bodyPr/>
                    <a:lstStyle/>
                    <a:p>
                      <a:pPr algn="l" fontAlgn="b"/>
                      <a:r>
                        <a:rPr lang="en-GB" sz="1100" b="0" u="none" strike="noStrike">
                          <a:solidFill>
                            <a:srgbClr val="000000"/>
                          </a:solidFill>
                          <a:effectLst/>
                        </a:rPr>
                        <a:t>INC5554389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Deneshan Pillay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Credit notes included in consolidated tax invoice and should be removed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FML-4451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3070983"/>
                  </a:ext>
                </a:extLst>
              </a:tr>
              <a:tr h="184150">
                <a:tc>
                  <a:txBody>
                    <a:bodyPr/>
                    <a:lstStyle/>
                    <a:p>
                      <a:pPr algn="l" fontAlgn="b"/>
                      <a:r>
                        <a:rPr lang="en-GB" sz="1100" b="0" u="none" strike="noStrike">
                          <a:solidFill>
                            <a:srgbClr val="000000"/>
                          </a:solidFill>
                          <a:effectLst/>
                        </a:rPr>
                        <a:t>INC5527480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Nicolene Potgieter</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Vehicle disposal losses - the system does not block a settlement that is done at less than book value.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FML-4424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42191323"/>
                  </a:ext>
                </a:extLst>
              </a:tr>
            </a:tbl>
          </a:graphicData>
        </a:graphic>
      </p:graphicFrame>
    </p:spTree>
    <p:extLst>
      <p:ext uri="{BB962C8B-B14F-4D97-AF65-F5344CB8AC3E}">
        <p14:creationId xmlns:p14="http://schemas.microsoft.com/office/powerpoint/2010/main" val="2735440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622072" y="2967335"/>
            <a:ext cx="694786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15-Sep-2023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9967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96730A-0571-2120-1BEF-32C4CCEB045D}"/>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A0AB54DC-3D44-A3C9-CD46-38BD9A15B9F3}"/>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5" name="Table 4">
            <a:extLst>
              <a:ext uri="{FF2B5EF4-FFF2-40B4-BE49-F238E27FC236}">
                <a16:creationId xmlns:a16="http://schemas.microsoft.com/office/drawing/2014/main" id="{58EFFD71-3BEB-1A38-CCEC-C6388F3A54B5}"/>
              </a:ext>
            </a:extLst>
          </p:cNvPr>
          <p:cNvGraphicFramePr>
            <a:graphicFrameLocks noGrp="1"/>
          </p:cNvGraphicFramePr>
          <p:nvPr>
            <p:extLst>
              <p:ext uri="{D42A27DB-BD31-4B8C-83A1-F6EECF244321}">
                <p14:modId xmlns:p14="http://schemas.microsoft.com/office/powerpoint/2010/main" val="1397084987"/>
              </p:ext>
            </p:extLst>
          </p:nvPr>
        </p:nvGraphicFramePr>
        <p:xfrm>
          <a:off x="1048908" y="1089061"/>
          <a:ext cx="10094180" cy="5572377"/>
        </p:xfrm>
        <a:graphic>
          <a:graphicData uri="http://schemas.openxmlformats.org/drawingml/2006/table">
            <a:tbl>
              <a:tblPr>
                <a:tableStyleId>{5C22544A-7EE6-4342-B048-85BDC9FD1C3A}</a:tableStyleId>
              </a:tblPr>
              <a:tblGrid>
                <a:gridCol w="933391">
                  <a:extLst>
                    <a:ext uri="{9D8B030D-6E8A-4147-A177-3AD203B41FA5}">
                      <a16:colId xmlns:a16="http://schemas.microsoft.com/office/drawing/2014/main" val="2212279597"/>
                    </a:ext>
                  </a:extLst>
                </a:gridCol>
                <a:gridCol w="1294706">
                  <a:extLst>
                    <a:ext uri="{9D8B030D-6E8A-4147-A177-3AD203B41FA5}">
                      <a16:colId xmlns:a16="http://schemas.microsoft.com/office/drawing/2014/main" val="4277006590"/>
                    </a:ext>
                  </a:extLst>
                </a:gridCol>
                <a:gridCol w="4034660">
                  <a:extLst>
                    <a:ext uri="{9D8B030D-6E8A-4147-A177-3AD203B41FA5}">
                      <a16:colId xmlns:a16="http://schemas.microsoft.com/office/drawing/2014/main" val="2548516391"/>
                    </a:ext>
                  </a:extLst>
                </a:gridCol>
                <a:gridCol w="722626">
                  <a:extLst>
                    <a:ext uri="{9D8B030D-6E8A-4147-A177-3AD203B41FA5}">
                      <a16:colId xmlns:a16="http://schemas.microsoft.com/office/drawing/2014/main" val="1620075117"/>
                    </a:ext>
                  </a:extLst>
                </a:gridCol>
                <a:gridCol w="481751">
                  <a:extLst>
                    <a:ext uri="{9D8B030D-6E8A-4147-A177-3AD203B41FA5}">
                      <a16:colId xmlns:a16="http://schemas.microsoft.com/office/drawing/2014/main" val="2344566308"/>
                    </a:ext>
                  </a:extLst>
                </a:gridCol>
                <a:gridCol w="805428">
                  <a:extLst>
                    <a:ext uri="{9D8B030D-6E8A-4147-A177-3AD203B41FA5}">
                      <a16:colId xmlns:a16="http://schemas.microsoft.com/office/drawing/2014/main" val="3527319151"/>
                    </a:ext>
                  </a:extLst>
                </a:gridCol>
                <a:gridCol w="722626">
                  <a:extLst>
                    <a:ext uri="{9D8B030D-6E8A-4147-A177-3AD203B41FA5}">
                      <a16:colId xmlns:a16="http://schemas.microsoft.com/office/drawing/2014/main" val="2965149461"/>
                    </a:ext>
                  </a:extLst>
                </a:gridCol>
                <a:gridCol w="1098992">
                  <a:extLst>
                    <a:ext uri="{9D8B030D-6E8A-4147-A177-3AD203B41FA5}">
                      <a16:colId xmlns:a16="http://schemas.microsoft.com/office/drawing/2014/main" val="2154993642"/>
                    </a:ext>
                  </a:extLst>
                </a:gridCol>
              </a:tblGrid>
              <a:tr h="178756">
                <a:tc>
                  <a:txBody>
                    <a:bodyPr/>
                    <a:lstStyle/>
                    <a:p>
                      <a:pPr algn="l" fontAlgn="b"/>
                      <a:r>
                        <a:rPr lang="en-GB" sz="800" b="0" u="none" strike="noStrike" baseline="0">
                          <a:solidFill>
                            <a:srgbClr val="000000"/>
                          </a:solidFill>
                          <a:effectLst/>
                        </a:rPr>
                        <a:t>INC5644425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Thando Mnguni</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The finance team is requesting access that allows the posting of bulk journals onto Miles.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FML-4641</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99217535"/>
                  </a:ext>
                </a:extLst>
              </a:tr>
              <a:tr h="178756">
                <a:tc>
                  <a:txBody>
                    <a:bodyPr/>
                    <a:lstStyle/>
                    <a:p>
                      <a:pPr algn="l" fontAlgn="b"/>
                      <a:r>
                        <a:rPr lang="en-GB" sz="800" b="0" u="none" strike="noStrike" baseline="0">
                          <a:solidFill>
                            <a:srgbClr val="000000"/>
                          </a:solidFill>
                          <a:effectLst/>
                        </a:rPr>
                        <a:t>INC5724848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Warren Naidoo</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Roles-Allowing Tech advisor role to approve accident damaged items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FML-4618</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271312042"/>
                  </a:ext>
                </a:extLst>
              </a:tr>
              <a:tr h="9501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Malose Mokonyane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Unable to conclude Quotes into long term contract</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FML-4589</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577085534"/>
                  </a:ext>
                </a:extLst>
              </a:tr>
              <a:tr h="266496">
                <a:tc>
                  <a:txBody>
                    <a:bodyPr/>
                    <a:lstStyle/>
                    <a:p>
                      <a:pPr algn="l" fontAlgn="b"/>
                      <a:r>
                        <a:rPr lang="en-GB" sz="800" b="0" u="none" strike="noStrike" baseline="0">
                          <a:solidFill>
                            <a:srgbClr val="000000"/>
                          </a:solidFill>
                          <a:effectLst/>
                        </a:rPr>
                        <a:t>INC5644699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JASPER:Require the ability to generate an Early Settlement letter with all the correct values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FML-4574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AdditinalInfoRequired</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800" b="0" u="none" strike="noStrike" baseline="0">
                          <a:solidFill>
                            <a:srgbClr val="000000"/>
                          </a:solidFill>
                          <a:effectLst/>
                        </a:rPr>
                        <a:t>2023/11/10</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86334276"/>
                  </a:ext>
                </a:extLst>
              </a:tr>
              <a:tr h="266496">
                <a:tc>
                  <a:txBody>
                    <a:bodyPr/>
                    <a:lstStyle/>
                    <a:p>
                      <a:pPr algn="l" fontAlgn="b"/>
                      <a:r>
                        <a:rPr lang="en-GB" sz="800" b="0" u="none" strike="noStrike" baseline="0">
                          <a:solidFill>
                            <a:srgbClr val="000000"/>
                          </a:solidFill>
                          <a:effectLst/>
                        </a:rPr>
                        <a:t>INC5412732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Certrack upload file - if there are multiple deal numbers then the vehicles do not update with the certrack information ie.  OPL plus Mm deal</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FML-4538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10-Nov-23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900667960"/>
                  </a:ext>
                </a:extLst>
              </a:tr>
              <a:tr h="266496">
                <a:tc>
                  <a:txBody>
                    <a:bodyPr/>
                    <a:lstStyle/>
                    <a:p>
                      <a:pPr algn="l" fontAlgn="b"/>
                      <a:r>
                        <a:rPr lang="en-GB" sz="800" b="0" u="none" strike="noStrike" baseline="0">
                          <a:solidFill>
                            <a:srgbClr val="000000"/>
                          </a:solidFill>
                          <a:effectLst/>
                        </a:rPr>
                        <a:t>INC5641240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Audit risk: All order templates must be updated to aligned to the latest Procurement policy and the link to take the suppliers to the FRG T`s &amp; C`s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FML-4530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19566647"/>
                  </a:ext>
                </a:extLst>
              </a:tr>
              <a:tr h="95016">
                <a:tc>
                  <a:txBody>
                    <a:bodyPr/>
                    <a:lstStyle/>
                    <a:p>
                      <a:pPr algn="l" fontAlgn="b"/>
                      <a:r>
                        <a:rPr lang="en-GB" sz="800" b="0" u="none" strike="noStrike" baseline="0">
                          <a:solidFill>
                            <a:srgbClr val="000000"/>
                          </a:solidFill>
                          <a:effectLst/>
                        </a:rPr>
                        <a:t>INC5648104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DEPRECIATION:Shoprite over-depreciated contracts x 6</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FML-4528</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8657563"/>
                  </a:ext>
                </a:extLst>
              </a:tr>
              <a:tr h="178756">
                <a:tc>
                  <a:txBody>
                    <a:bodyPr/>
                    <a:lstStyle/>
                    <a:p>
                      <a:pPr algn="l" fontAlgn="b"/>
                      <a:r>
                        <a:rPr lang="en-GB" sz="800" b="0" u="none" strike="noStrike" baseline="0">
                          <a:solidFill>
                            <a:srgbClr val="000000"/>
                          </a:solidFill>
                          <a:effectLst/>
                        </a:rPr>
                        <a:t>INC5463305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Candice Govender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Roles-Clean-up of users that have roles that have full access to Lookup tables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FML-4452</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997499705"/>
                  </a:ext>
                </a:extLst>
              </a:tr>
              <a:tr h="178756">
                <a:tc>
                  <a:txBody>
                    <a:bodyPr/>
                    <a:lstStyle/>
                    <a:p>
                      <a:pPr algn="l" fontAlgn="b"/>
                      <a:r>
                        <a:rPr lang="en-GB" sz="800" b="0" u="none" strike="noStrike" baseline="0">
                          <a:solidFill>
                            <a:srgbClr val="000000"/>
                          </a:solidFill>
                          <a:effectLst/>
                        </a:rPr>
                        <a:t>INC5554389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Credit notes included in consolidated tax invoice and should be removed</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FML-4451</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29873755"/>
                  </a:ext>
                </a:extLst>
              </a:tr>
              <a:tr h="95016">
                <a:tc>
                  <a:txBody>
                    <a:bodyPr/>
                    <a:lstStyle/>
                    <a:p>
                      <a:pPr algn="l" fontAlgn="b"/>
                      <a:r>
                        <a:rPr lang="en-GB" sz="800" b="0" u="none" strike="noStrike" baseline="0">
                          <a:solidFill>
                            <a:srgbClr val="000000"/>
                          </a:solidFill>
                          <a:effectLst/>
                        </a:rPr>
                        <a:t>INC5223295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Cameron Clark</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Unabl to load customer on interest rate look up table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FML-4178</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56460855"/>
                  </a:ext>
                </a:extLst>
              </a:tr>
              <a:tr h="266496">
                <a:tc>
                  <a:txBody>
                    <a:bodyPr/>
                    <a:lstStyle/>
                    <a:p>
                      <a:pPr algn="l" fontAlgn="b"/>
                      <a:r>
                        <a:rPr lang="en-GB" sz="800" b="0" u="none" strike="noStrike" baseline="0">
                          <a:solidFill>
                            <a:srgbClr val="000000"/>
                          </a:solidFill>
                          <a:effectLst/>
                        </a:rPr>
                        <a:t>INC4798329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DD:Change of formula that populates debit order file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FML-3773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923334397"/>
                  </a:ext>
                </a:extLst>
              </a:tr>
              <a:tr h="95016">
                <a:tc>
                  <a:txBody>
                    <a:bodyPr/>
                    <a:lstStyle/>
                    <a:p>
                      <a:pPr algn="l" fontAlgn="b"/>
                      <a:r>
                        <a:rPr lang="en-GB" sz="800" b="0" u="none" strike="noStrike" baseline="0">
                          <a:solidFill>
                            <a:srgbClr val="000000"/>
                          </a:solidFill>
                          <a:effectLst/>
                        </a:rPr>
                        <a:t>INC4601017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DD:BP customer debited multiple times for same invoice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FML-3634</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221823534"/>
                  </a:ext>
                </a:extLst>
              </a:tr>
              <a:tr h="266496">
                <a:tc>
                  <a:txBody>
                    <a:bodyPr/>
                    <a:lstStyle/>
                    <a:p>
                      <a:pPr algn="l" fontAlgn="b"/>
                      <a:r>
                        <a:rPr lang="en-GB" sz="800" b="0" u="none" strike="noStrike" baseline="0">
                          <a:solidFill>
                            <a:srgbClr val="000000"/>
                          </a:solidFill>
                          <a:effectLst/>
                        </a:rPr>
                        <a:t>INC4592579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Automation of Certrack file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FML-3624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06356819"/>
                  </a:ext>
                </a:extLst>
              </a:tr>
              <a:tr h="266496">
                <a:tc>
                  <a:txBody>
                    <a:bodyPr/>
                    <a:lstStyle/>
                    <a:p>
                      <a:pPr algn="l" fontAlgn="b"/>
                      <a:r>
                        <a:rPr lang="en-GB" sz="800" b="0" u="none" strike="noStrike" baseline="0">
                          <a:solidFill>
                            <a:srgbClr val="000000"/>
                          </a:solidFill>
                          <a:effectLst/>
                        </a:rPr>
                        <a:t>INC4186664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Several attachments were not catered for in the Everest project across several business functions and this is resulting in audit findings.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FML-3416</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9819228"/>
                  </a:ext>
                </a:extLst>
              </a:tr>
              <a:tr h="266496">
                <a:tc>
                  <a:txBody>
                    <a:bodyPr/>
                    <a:lstStyle/>
                    <a:p>
                      <a:pPr algn="l" fontAlgn="b"/>
                      <a:r>
                        <a:rPr lang="en-GB" sz="800" b="0" u="none" strike="noStrike" baseline="0">
                          <a:solidFill>
                            <a:srgbClr val="000000"/>
                          </a:solidFill>
                          <a:effectLst/>
                        </a:rPr>
                        <a:t>INC3723245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FLEET LIST: Change Request - Please Reopen INC2617513</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FML-3328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39438993"/>
                  </a:ext>
                </a:extLst>
              </a:tr>
              <a:tr h="266496">
                <a:tc>
                  <a:txBody>
                    <a:bodyPr/>
                    <a:lstStyle/>
                    <a:p>
                      <a:pPr algn="l" fontAlgn="b"/>
                      <a:r>
                        <a:rPr lang="en-GB" sz="800" b="0" u="none" strike="noStrike" baseline="0">
                          <a:solidFill>
                            <a:srgbClr val="000000"/>
                          </a:solidFill>
                          <a:effectLst/>
                        </a:rPr>
                        <a:t>INC3675072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DD:Invoices after bill run are only consolidated in the following month</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FML-3027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02603606"/>
                  </a:ext>
                </a:extLst>
              </a:tr>
              <a:tr h="95016">
                <a:tc>
                  <a:txBody>
                    <a:bodyPr/>
                    <a:lstStyle/>
                    <a:p>
                      <a:pPr algn="l" fontAlgn="b"/>
                      <a:r>
                        <a:rPr lang="en-GB" sz="800" b="0" u="none" strike="noStrike" baseline="0">
                          <a:solidFill>
                            <a:srgbClr val="000000"/>
                          </a:solidFill>
                          <a:effectLst/>
                        </a:rPr>
                        <a:t>RITM0864684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w5312418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Adhoc bulk job - Extend MM contracts due and past term</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FML-2924</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75817759"/>
                  </a:ext>
                </a:extLst>
              </a:tr>
              <a:tr h="266496">
                <a:tc>
                  <a:txBody>
                    <a:bodyPr/>
                    <a:lstStyle/>
                    <a:p>
                      <a:pPr algn="l" fontAlgn="b"/>
                      <a:r>
                        <a:rPr lang="en-GB" sz="800" b="0" u="none" strike="noStrike" baseline="0">
                          <a:solidFill>
                            <a:srgbClr val="000000"/>
                          </a:solidFill>
                          <a:effectLst/>
                        </a:rPr>
                        <a:t>INC6230228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DC FIN - ACB failure of R26 million in payments due to Primary role being removed. Miles doesn`t log certain critically important actions on the supplier screen</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FML-5342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27324670"/>
                  </a:ext>
                </a:extLst>
              </a:tr>
              <a:tr h="178756">
                <a:tc>
                  <a:txBody>
                    <a:bodyPr/>
                    <a:lstStyle/>
                    <a:p>
                      <a:pPr algn="l" fontAlgn="b"/>
                      <a:r>
                        <a:rPr lang="en-GB" sz="800" b="0" u="none" strike="noStrike" baseline="0">
                          <a:solidFill>
                            <a:srgbClr val="000000"/>
                          </a:solidFill>
                          <a:effectLst/>
                        </a:rPr>
                        <a:t>INC6256005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Vilieth Mackerdhooj</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HN25JMGP - UNABLE TO DISPOSE VEHICLE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FML-5394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92012949"/>
                  </a:ext>
                </a:extLst>
              </a:tr>
              <a:tr h="95016">
                <a:tc>
                  <a:txBody>
                    <a:bodyPr/>
                    <a:lstStyle/>
                    <a:p>
                      <a:pPr algn="l" fontAlgn="b"/>
                      <a:r>
                        <a:rPr lang="en-GB" sz="800" b="0" u="none" strike="noStrike" baseline="0">
                          <a:solidFill>
                            <a:srgbClr val="000000"/>
                          </a:solidFill>
                          <a:effectLst/>
                        </a:rPr>
                        <a:t>INC6283857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Deenan Subaya</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Procurement administrative role access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FML-5357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93339427"/>
                  </a:ext>
                </a:extLst>
              </a:tr>
              <a:tr h="95016">
                <a:tc>
                  <a:txBody>
                    <a:bodyPr/>
                    <a:lstStyle/>
                    <a:p>
                      <a:pPr algn="l" fontAlgn="b"/>
                      <a:r>
                        <a:rPr lang="en-GB" sz="800" b="0" u="none" strike="noStrike" baseline="0">
                          <a:solidFill>
                            <a:srgbClr val="000000"/>
                          </a:solidFill>
                          <a:effectLst/>
                        </a:rPr>
                        <a:t>INC6281825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Vishek Inarman</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FNB Bank Removed on Miles/ Role Issue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FML-5354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7537143"/>
                  </a:ext>
                </a:extLst>
              </a:tr>
              <a:tr h="95016">
                <a:tc>
                  <a:txBody>
                    <a:bodyPr/>
                    <a:lstStyle/>
                    <a:p>
                      <a:pPr algn="l" fontAlgn="b"/>
                      <a:r>
                        <a:rPr lang="en-GB" sz="800" b="0" u="none" strike="noStrike" baseline="0">
                          <a:solidFill>
                            <a:srgbClr val="000000"/>
                          </a:solidFill>
                          <a:effectLst/>
                        </a:rPr>
                        <a:t>INC6275392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Dalita Tshabalala</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Sales administrators are missing a calculation button</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FML-5337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2761990"/>
                  </a:ext>
                </a:extLst>
              </a:tr>
              <a:tr h="95016">
                <a:tc>
                  <a:txBody>
                    <a:bodyPr/>
                    <a:lstStyle/>
                    <a:p>
                      <a:pPr algn="l" fontAlgn="b"/>
                      <a:r>
                        <a:rPr lang="en-GB" sz="800" b="0" u="none" strike="noStrike" baseline="0">
                          <a:solidFill>
                            <a:srgbClr val="000000"/>
                          </a:solidFill>
                          <a:effectLst/>
                        </a:rPr>
                        <a:t>INC6274798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Deenan Subaya</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Procurement administrator </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FML-5334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558168416"/>
                  </a:ext>
                </a:extLst>
              </a:tr>
              <a:tr h="95016">
                <a:tc>
                  <a:txBody>
                    <a:bodyPr/>
                    <a:lstStyle/>
                    <a:p>
                      <a:pPr algn="l" fontAlgn="b"/>
                      <a:r>
                        <a:rPr lang="en-GB" sz="800" b="0" u="none" strike="noStrike" baseline="0">
                          <a:solidFill>
                            <a:srgbClr val="000000"/>
                          </a:solidFill>
                          <a:effectLst/>
                        </a:rPr>
                        <a:t>INC6228040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ACB batch failure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FML-5274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269126718"/>
                  </a:ext>
                </a:extLst>
              </a:tr>
              <a:tr h="178756">
                <a:tc>
                  <a:txBody>
                    <a:bodyPr/>
                    <a:lstStyle/>
                    <a:p>
                      <a:pPr algn="l" fontAlgn="b"/>
                      <a:r>
                        <a:rPr lang="en-GB" sz="800" b="0" u="none" strike="noStrike" baseline="0">
                          <a:solidFill>
                            <a:srgbClr val="000000"/>
                          </a:solidFill>
                          <a:effectLst/>
                        </a:rPr>
                        <a:t>INC6223650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ACB uatomation</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FML-5269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2023/10/05</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07592"/>
                  </a:ext>
                </a:extLst>
              </a:tr>
              <a:tr h="17875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Incorrect vehicle description - 20231005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FML-5253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MR06Oct2023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2023/08/11</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36619403"/>
                  </a:ext>
                </a:extLst>
              </a:tr>
              <a:tr h="178756">
                <a:tc>
                  <a:txBody>
                    <a:bodyPr/>
                    <a:lstStyle/>
                    <a:p>
                      <a:pPr algn="l" fontAlgn="b"/>
                      <a:r>
                        <a:rPr lang="en-GB" sz="800" b="0" u="none" strike="noStrike" baseline="0">
                          <a:solidFill>
                            <a:srgbClr val="000000"/>
                          </a:solidFill>
                          <a:effectLst/>
                        </a:rPr>
                        <a:t>INC5659327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CLONE - INC5228951 to update book values was taken to prod yesterday.  Please see vehicles that did not update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FML-5248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800" b="0" u="none" strike="noStrike" baseline="0">
                          <a:solidFill>
                            <a:srgbClr val="000000"/>
                          </a:solidFill>
                          <a:effectLst/>
                        </a:rPr>
                        <a:t>2023/10/03</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99506343"/>
                  </a:ext>
                </a:extLst>
              </a:tr>
              <a:tr h="9501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Activate Terminated Contracts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FML-5235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2023/09/21</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756577440"/>
                  </a:ext>
                </a:extLst>
              </a:tr>
              <a:tr h="9501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Re-activate terminated contracts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FML-5176</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818841868"/>
                  </a:ext>
                </a:extLst>
              </a:tr>
              <a:tr h="178756">
                <a:tc>
                  <a:txBody>
                    <a:bodyPr/>
                    <a:lstStyle/>
                    <a:p>
                      <a:pPr algn="l" fontAlgn="b"/>
                      <a:r>
                        <a:rPr lang="en-GB" sz="800" b="0" u="none" strike="noStrike" baseline="0">
                          <a:solidFill>
                            <a:srgbClr val="000000"/>
                          </a:solidFill>
                          <a:effectLst/>
                        </a:rPr>
                        <a:t>INC6120171</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Alicia Ndlovu</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Miles Roles Fixes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FML-5152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527984098"/>
                  </a:ext>
                </a:extLst>
              </a:tr>
            </a:tbl>
          </a:graphicData>
        </a:graphic>
      </p:graphicFrame>
    </p:spTree>
    <p:extLst>
      <p:ext uri="{BB962C8B-B14F-4D97-AF65-F5344CB8AC3E}">
        <p14:creationId xmlns:p14="http://schemas.microsoft.com/office/powerpoint/2010/main" val="2589920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15-Sep-2023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Tickets for BAU are sitting on 136 compared to previous week at 132 and steadily making progress however due to freeze this number will effectively remain constant or increase as no items can be deployed. There is a number of items lined up for the release of 22nd September 2023 with increased oversight and guidance provided by </a:t>
            </a:r>
            <a:r>
              <a:rPr lang="en-ZA" sz="1400" err="1"/>
              <a:t>Sofico</a:t>
            </a:r>
            <a:r>
              <a:rPr lang="en-ZA" sz="1400"/>
              <a:t>.</a:t>
            </a:r>
            <a:endParaRPr lang="en-ZA" sz="1400">
              <a:cs typeface="Calibri"/>
            </a:endParaRPr>
          </a:p>
          <a:p>
            <a:r>
              <a:rPr lang="en-ZA" sz="1400">
                <a:solidFill>
                  <a:schemeClr val="tx1"/>
                </a:solidFill>
              </a:rPr>
              <a:t>Sprint 5 is open – a total of xxx will be planned for deployment covering the following domains:</a:t>
            </a:r>
          </a:p>
          <a:p>
            <a:pPr marL="342900" indent="-342900">
              <a:buFont typeface="+mj-lt"/>
              <a:buAutoNum type="arabicPeriod"/>
            </a:pPr>
            <a:r>
              <a:rPr lang="en-ZA" sz="1400">
                <a:solidFill>
                  <a:schemeClr val="tx1"/>
                </a:solidFill>
              </a:rPr>
              <a:t>Renewal orders</a:t>
            </a:r>
          </a:p>
          <a:p>
            <a:pPr marL="342900" indent="-342900">
              <a:buFont typeface="+mj-lt"/>
              <a:buAutoNum type="arabicPeriod"/>
            </a:pPr>
            <a:r>
              <a:rPr lang="en-ZA" sz="1400">
                <a:solidFill>
                  <a:schemeClr val="tx1"/>
                </a:solidFill>
              </a:rPr>
              <a:t>Direct credit/ debit</a:t>
            </a:r>
          </a:p>
          <a:p>
            <a:pPr marL="285750" indent="-285750">
              <a:buFont typeface="Arial" panose="020B0604020202020204" pitchFamily="34" charset="0"/>
              <a:buChar char="•"/>
            </a:pPr>
            <a:r>
              <a:rPr lang="en-ZA" sz="1400">
                <a:solidFill>
                  <a:schemeClr val="tx1"/>
                </a:solidFill>
              </a:rPr>
              <a:t>.</a:t>
            </a: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645073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15-Sep-2023</a:t>
            </a:r>
          </a:p>
        </p:txBody>
      </p:sp>
      <p:graphicFrame>
        <p:nvGraphicFramePr>
          <p:cNvPr id="4" name="Table 3">
            <a:extLst>
              <a:ext uri="{FF2B5EF4-FFF2-40B4-BE49-F238E27FC236}">
                <a16:creationId xmlns:a16="http://schemas.microsoft.com/office/drawing/2014/main" id="{EF1A1B77-8A78-7CFC-63E0-65631585EF66}"/>
              </a:ext>
            </a:extLst>
          </p:cNvPr>
          <p:cNvGraphicFramePr>
            <a:graphicFrameLocks noGrp="1"/>
          </p:cNvGraphicFramePr>
          <p:nvPr/>
        </p:nvGraphicFramePr>
        <p:xfrm>
          <a:off x="410966" y="1055493"/>
          <a:ext cx="10732123" cy="6007360"/>
        </p:xfrm>
        <a:graphic>
          <a:graphicData uri="http://schemas.openxmlformats.org/drawingml/2006/table">
            <a:tbl>
              <a:tblPr>
                <a:tableStyleId>{7DF18680-E054-41AD-8BC1-D1AEF772440D}</a:tableStyleId>
              </a:tblPr>
              <a:tblGrid>
                <a:gridCol w="812015">
                  <a:extLst>
                    <a:ext uri="{9D8B030D-6E8A-4147-A177-3AD203B41FA5}">
                      <a16:colId xmlns:a16="http://schemas.microsoft.com/office/drawing/2014/main" val="847112531"/>
                    </a:ext>
                  </a:extLst>
                </a:gridCol>
                <a:gridCol w="1285689">
                  <a:extLst>
                    <a:ext uri="{9D8B030D-6E8A-4147-A177-3AD203B41FA5}">
                      <a16:colId xmlns:a16="http://schemas.microsoft.com/office/drawing/2014/main" val="1056947412"/>
                    </a:ext>
                  </a:extLst>
                </a:gridCol>
                <a:gridCol w="3789400">
                  <a:extLst>
                    <a:ext uri="{9D8B030D-6E8A-4147-A177-3AD203B41FA5}">
                      <a16:colId xmlns:a16="http://schemas.microsoft.com/office/drawing/2014/main" val="3534613026"/>
                    </a:ext>
                  </a:extLst>
                </a:gridCol>
                <a:gridCol w="784948">
                  <a:extLst>
                    <a:ext uri="{9D8B030D-6E8A-4147-A177-3AD203B41FA5}">
                      <a16:colId xmlns:a16="http://schemas.microsoft.com/office/drawing/2014/main" val="3090909452"/>
                    </a:ext>
                  </a:extLst>
                </a:gridCol>
                <a:gridCol w="744348">
                  <a:extLst>
                    <a:ext uri="{9D8B030D-6E8A-4147-A177-3AD203B41FA5}">
                      <a16:colId xmlns:a16="http://schemas.microsoft.com/office/drawing/2014/main" val="691569958"/>
                    </a:ext>
                  </a:extLst>
                </a:gridCol>
                <a:gridCol w="1678163">
                  <a:extLst>
                    <a:ext uri="{9D8B030D-6E8A-4147-A177-3AD203B41FA5}">
                      <a16:colId xmlns:a16="http://schemas.microsoft.com/office/drawing/2014/main" val="2954235284"/>
                    </a:ext>
                  </a:extLst>
                </a:gridCol>
                <a:gridCol w="676678">
                  <a:extLst>
                    <a:ext uri="{9D8B030D-6E8A-4147-A177-3AD203B41FA5}">
                      <a16:colId xmlns:a16="http://schemas.microsoft.com/office/drawing/2014/main" val="1473349834"/>
                    </a:ext>
                  </a:extLst>
                </a:gridCol>
                <a:gridCol w="960882">
                  <a:extLst>
                    <a:ext uri="{9D8B030D-6E8A-4147-A177-3AD203B41FA5}">
                      <a16:colId xmlns:a16="http://schemas.microsoft.com/office/drawing/2014/main" val="1613782518"/>
                    </a:ext>
                  </a:extLst>
                </a:gridCol>
              </a:tblGrid>
              <a:tr h="239428">
                <a:tc>
                  <a:txBody>
                    <a:bodyPr/>
                    <a:lstStyle/>
                    <a:p>
                      <a:pPr algn="l" fontAlgn="b"/>
                      <a:r>
                        <a:rPr lang="en-GB" sz="900" b="0" u="none" strike="noStrike" baseline="0">
                          <a:solidFill>
                            <a:srgbClr val="000000"/>
                          </a:solidFill>
                          <a:effectLst/>
                        </a:rPr>
                        <a:t>Custom field (SN ID)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Custom field (SN Requester)</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Summary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Issue key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Status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Due Date</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57526183"/>
                  </a:ext>
                </a:extLst>
              </a:tr>
              <a:tr h="129059">
                <a:tc>
                  <a:txBody>
                    <a:bodyPr/>
                    <a:lstStyle/>
                    <a:p>
                      <a:pPr algn="l" fontAlgn="b"/>
                      <a:r>
                        <a:rPr lang="en-GB" sz="900" b="0" u="none" strike="noStrike" baseline="0">
                          <a:solidFill>
                            <a:srgbClr val="000000"/>
                          </a:solidFill>
                          <a:effectLst/>
                        </a:rPr>
                        <a:t>INC4798329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DD:Change of formula that populates debit order file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FML-3773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ChangeRequest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352535144"/>
                  </a:ext>
                </a:extLst>
              </a:tr>
              <a:tr h="129059">
                <a:tc>
                  <a:txBody>
                    <a:bodyPr/>
                    <a:lstStyle/>
                    <a:p>
                      <a:pPr algn="l" fontAlgn="b"/>
                      <a:r>
                        <a:rPr lang="en-GB" sz="900" b="0" u="none" strike="noStrike" baseline="0">
                          <a:solidFill>
                            <a:srgbClr val="000000"/>
                          </a:solidFill>
                          <a:effectLst/>
                        </a:rPr>
                        <a:t>INC5255401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SI:999. Shoprite Wake up billing caused by unknown event</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FML-4209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189830528"/>
                  </a:ext>
                </a:extLst>
              </a:tr>
              <a:tr h="129059">
                <a:tc>
                  <a:txBody>
                    <a:bodyPr/>
                    <a:lstStyle/>
                    <a:p>
                      <a:pPr algn="l" fontAlgn="b"/>
                      <a:r>
                        <a:rPr lang="en-GB" sz="900" b="0" u="none" strike="noStrike" baseline="0">
                          <a:solidFill>
                            <a:srgbClr val="000000"/>
                          </a:solidFill>
                          <a:effectLst/>
                        </a:rPr>
                        <a:t>INC4601017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DD:BP customer debited multiple times for same invoice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FML-3634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829044961"/>
                  </a:ext>
                </a:extLst>
              </a:tr>
              <a:tr h="239428">
                <a:tc>
                  <a:txBody>
                    <a:bodyPr/>
                    <a:lstStyle/>
                    <a:p>
                      <a:pPr algn="l" fontAlgn="b"/>
                      <a:r>
                        <a:rPr lang="en-GB" sz="900" b="0" u="none" strike="noStrike" baseline="0">
                          <a:solidFill>
                            <a:srgbClr val="000000"/>
                          </a:solidFill>
                          <a:effectLst/>
                        </a:rPr>
                        <a:t>INC4131418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SI:Sales invoices not outstanding but cannot find credit related to the invoice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FML-3359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772837556"/>
                  </a:ext>
                </a:extLst>
              </a:tr>
              <a:tr h="129059">
                <a:tc>
                  <a:txBody>
                    <a:bodyPr/>
                    <a:lstStyle/>
                    <a:p>
                      <a:pPr algn="l" fontAlgn="b"/>
                      <a:r>
                        <a:rPr lang="en-GB" sz="900" b="0" u="none" strike="noStrike" baseline="0">
                          <a:solidFill>
                            <a:srgbClr val="000000"/>
                          </a:solidFill>
                          <a:effectLst/>
                        </a:rPr>
                        <a:t>INC5868100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SI:Shoprite Contract 1000113653/002 duplicate billing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FML-4792</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066982498"/>
                  </a:ext>
                </a:extLst>
              </a:tr>
              <a:tr h="239428">
                <a:tc>
                  <a:txBody>
                    <a:bodyPr/>
                    <a:lstStyle/>
                    <a:p>
                      <a:pPr algn="l" fontAlgn="b"/>
                      <a:r>
                        <a:rPr lang="en-GB" sz="900" b="0" u="none" strike="noStrike" baseline="0">
                          <a:solidFill>
                            <a:srgbClr val="000000"/>
                          </a:solidFill>
                          <a:effectLst/>
                        </a:rPr>
                        <a:t>INC5804944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SI:Please investigate why some Managed Maintenance invoices did not Consolidate - RCL (5000502) &amp; Herotel</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FML-4738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119800841"/>
                  </a:ext>
                </a:extLst>
              </a:tr>
              <a:tr h="239428">
                <a:tc>
                  <a:txBody>
                    <a:bodyPr/>
                    <a:lstStyle/>
                    <a:p>
                      <a:pPr algn="l" fontAlgn="b"/>
                      <a:r>
                        <a:rPr lang="en-GB" sz="900" b="0" u="none" strike="noStrike" baseline="0">
                          <a:solidFill>
                            <a:srgbClr val="000000"/>
                          </a:solidFill>
                          <a:effectLst/>
                        </a:rPr>
                        <a:t>INC5638408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Miles Selection 501613 is displaying a fluctuating quantity of Book Values and differing values on different days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FML-4523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err="1">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909618423"/>
                  </a:ext>
                </a:extLst>
              </a:tr>
              <a:tr h="239428">
                <a:tc>
                  <a:txBody>
                    <a:bodyPr/>
                    <a:lstStyle/>
                    <a:p>
                      <a:pPr algn="l" fontAlgn="b"/>
                      <a:r>
                        <a:rPr lang="en-GB" sz="900" b="0" u="none" strike="noStrike" baseline="0">
                          <a:solidFill>
                            <a:srgbClr val="000000"/>
                          </a:solidFill>
                          <a:effectLst/>
                        </a:rPr>
                        <a:t>INC5354080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SI:1 (May FML Ops Manco). Prime Interest Rate Not Updating on Certain Deals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FML-4313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920636792"/>
                  </a:ext>
                </a:extLst>
              </a:tr>
              <a:tr h="129059">
                <a:tc>
                  <a:txBody>
                    <a:bodyPr/>
                    <a:lstStyle/>
                    <a:p>
                      <a:pPr algn="l" fontAlgn="b"/>
                      <a:r>
                        <a:rPr lang="en-GB" sz="900" b="0" u="none" strike="noStrike" baseline="0">
                          <a:solidFill>
                            <a:srgbClr val="000000"/>
                          </a:solidFill>
                          <a:effectLst/>
                        </a:rPr>
                        <a:t>INC5246330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Imbalance between MILES and the ASSET REGISTER</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FML-4200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022329539"/>
                  </a:ext>
                </a:extLst>
              </a:tr>
              <a:tr h="129059">
                <a:tc>
                  <a:txBody>
                    <a:bodyPr/>
                    <a:lstStyle/>
                    <a:p>
                      <a:pPr algn="l" fontAlgn="b"/>
                      <a:r>
                        <a:rPr lang="en-GB" sz="900" b="0" u="none" strike="noStrike" baseline="0">
                          <a:solidFill>
                            <a:srgbClr val="000000"/>
                          </a:solidFill>
                          <a:effectLst/>
                        </a:rPr>
                        <a:t>INC3723245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FLEET LIST: Change Request - Please Reopen INC2617513</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FML-3328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638039697"/>
                  </a:ext>
                </a:extLst>
              </a:tr>
              <a:tr h="239428">
                <a:tc>
                  <a:txBody>
                    <a:bodyPr/>
                    <a:lstStyle/>
                    <a:p>
                      <a:pPr algn="l" fontAlgn="b"/>
                      <a:r>
                        <a:rPr lang="en-GB" sz="900" b="0" u="none" strike="noStrike" baseline="0">
                          <a:solidFill>
                            <a:srgbClr val="000000"/>
                          </a:solidFill>
                          <a:effectLst/>
                        </a:rPr>
                        <a:t>INC5811819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EP:Please investigate why Deals 5025463 &amp; 5025473 for RCL FOODS CONSUMER (PTY)LTD (5000502) increased.</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FML-4668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EP</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505472674"/>
                  </a:ext>
                </a:extLst>
              </a:tr>
              <a:tr h="129059">
                <a:tc>
                  <a:txBody>
                    <a:bodyPr/>
                    <a:lstStyle/>
                    <a:p>
                      <a:pPr algn="l" fontAlgn="b"/>
                      <a:r>
                        <a:rPr lang="en-GB" sz="900" b="0" u="none" strike="noStrike" baseline="0">
                          <a:solidFill>
                            <a:srgbClr val="000000"/>
                          </a:solidFill>
                          <a:effectLst/>
                        </a:rPr>
                        <a:t>INC4604356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TPSC:Correction Of Licence Regions in the Database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FML-3639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ReadyForDeploymentâ€™</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142895769"/>
                  </a:ext>
                </a:extLst>
              </a:tr>
              <a:tr h="129059">
                <a:tc>
                  <a:txBody>
                    <a:bodyPr/>
                    <a:lstStyle/>
                    <a:p>
                      <a:pPr algn="l" fontAlgn="b"/>
                      <a:r>
                        <a:rPr lang="en-GB" sz="900" b="0" u="none" strike="noStrike" baseline="0">
                          <a:solidFill>
                            <a:srgbClr val="000000"/>
                          </a:solidFill>
                          <a:effectLst/>
                        </a:rPr>
                        <a:t>INC5971331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ROLES:Please restore my user role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FML-4995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217594484"/>
                  </a:ext>
                </a:extLst>
              </a:tr>
              <a:tr h="239428">
                <a:tc>
                  <a:txBody>
                    <a:bodyPr/>
                    <a:lstStyle/>
                    <a:p>
                      <a:pPr algn="l" fontAlgn="b"/>
                      <a:r>
                        <a:rPr lang="en-GB" sz="900" b="0" u="none" strike="noStrike" baseline="0">
                          <a:solidFill>
                            <a:srgbClr val="000000"/>
                          </a:solidFill>
                          <a:effectLst/>
                        </a:rPr>
                        <a:t>INC5869972</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M3 Prod: Forklifts loaded in hours but mileage was captured in kms WBM3QA-1034</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FML-4987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183588235"/>
                  </a:ext>
                </a:extLst>
              </a:tr>
              <a:tr h="129059">
                <a:tc>
                  <a:txBody>
                    <a:bodyPr/>
                    <a:lstStyle/>
                    <a:p>
                      <a:pPr algn="l" fontAlgn="b"/>
                      <a:r>
                        <a:rPr lang="en-GB" sz="900" b="0" u="none" strike="noStrike" baseline="0">
                          <a:solidFill>
                            <a:srgbClr val="000000"/>
                          </a:solidFill>
                          <a:effectLst/>
                        </a:rPr>
                        <a:t>INC5914629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Jarrod De Wet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DiskDrive upload failed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FML-4901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106034094"/>
                  </a:ext>
                </a:extLst>
              </a:tr>
              <a:tr h="239428">
                <a:tc>
                  <a:txBody>
                    <a:bodyPr/>
                    <a:lstStyle/>
                    <a:p>
                      <a:pPr algn="l" fontAlgn="b"/>
                      <a:r>
                        <a:rPr lang="en-GB" sz="900" b="0" u="none" strike="noStrike" baseline="0">
                          <a:solidFill>
                            <a:srgbClr val="000000"/>
                          </a:solidFill>
                          <a:effectLst/>
                        </a:rPr>
                        <a:t>INC5845045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SI:The vehicle price between versions. Vehicle cost R189 011.72 but version 5 shows R387 907.72</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FML-4785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339317928"/>
                  </a:ext>
                </a:extLst>
              </a:tr>
              <a:tr h="129059">
                <a:tc>
                  <a:txBody>
                    <a:bodyPr/>
                    <a:lstStyle/>
                    <a:p>
                      <a:pPr algn="l" fontAlgn="b"/>
                      <a:r>
                        <a:rPr lang="en-GB" sz="900" b="0" u="none" strike="noStrike" baseline="0">
                          <a:solidFill>
                            <a:srgbClr val="000000"/>
                          </a:solidFill>
                          <a:effectLst/>
                        </a:rPr>
                        <a:t>INC5485019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Miles  auto accrual  journal is not reversing</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FML-4740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423545290"/>
                  </a:ext>
                </a:extLst>
              </a:tr>
              <a:tr h="239428">
                <a:tc>
                  <a:txBody>
                    <a:bodyPr/>
                    <a:lstStyle/>
                    <a:p>
                      <a:pPr algn="l" fontAlgn="b"/>
                      <a:r>
                        <a:rPr lang="en-GB" sz="900" b="0" u="none" strike="noStrike" baseline="0">
                          <a:solidFill>
                            <a:srgbClr val="000000"/>
                          </a:solidFill>
                          <a:effectLst/>
                        </a:rPr>
                        <a:t>INC5819554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JASPER:Debtor statement not consolidating amount by Invoice doc</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FML-4693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238414951"/>
                  </a:ext>
                </a:extLst>
              </a:tr>
              <a:tr h="129059">
                <a:tc>
                  <a:txBody>
                    <a:bodyPr/>
                    <a:lstStyle/>
                    <a:p>
                      <a:pPr algn="l" fontAlgn="b"/>
                      <a:r>
                        <a:rPr lang="en-GB" sz="900" b="0" u="none" strike="noStrike" baseline="0">
                          <a:solidFill>
                            <a:srgbClr val="000000"/>
                          </a:solidFill>
                          <a:effectLst/>
                        </a:rPr>
                        <a:t>INC5217546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Mahlatse Gwangwa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UNABLE TO MODIFY CONTRACT NO. 1000120519</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FML-4638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760140323"/>
                  </a:ext>
                </a:extLst>
              </a:tr>
              <a:tr h="129059">
                <a:tc>
                  <a:txBody>
                    <a:bodyPr/>
                    <a:lstStyle/>
                    <a:p>
                      <a:pPr algn="l" fontAlgn="b"/>
                      <a:r>
                        <a:rPr lang="en-GB" sz="900" b="0" u="none" strike="noStrike" baseline="0">
                          <a:solidFill>
                            <a:srgbClr val="000000"/>
                          </a:solidFill>
                          <a:effectLst/>
                        </a:rPr>
                        <a:t>INC5771003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JASPER: Please add exterior colour on the Schedules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FML-4616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265231008"/>
                  </a:ext>
                </a:extLst>
              </a:tr>
              <a:tr h="129059">
                <a:tc>
                  <a:txBody>
                    <a:bodyPr/>
                    <a:lstStyle/>
                    <a:p>
                      <a:pPr algn="l" fontAlgn="b"/>
                      <a:r>
                        <a:rPr lang="en-GB" sz="900" b="0" u="none" strike="noStrike" baseline="0">
                          <a:solidFill>
                            <a:srgbClr val="000000"/>
                          </a:solidFill>
                          <a:effectLst/>
                        </a:rPr>
                        <a:t>INC5771640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TPSC: Tracker Renewal orders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FML-4615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2023/08/11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940278950"/>
                  </a:ext>
                </a:extLst>
              </a:tr>
              <a:tr h="129059">
                <a:tc>
                  <a:txBody>
                    <a:bodyPr/>
                    <a:lstStyle/>
                    <a:p>
                      <a:pPr algn="l" fontAlgn="b"/>
                      <a:r>
                        <a:rPr lang="en-GB" sz="900" b="0" u="none" strike="noStrike" baseline="0">
                          <a:solidFill>
                            <a:srgbClr val="000000"/>
                          </a:solidFill>
                          <a:effectLst/>
                        </a:rPr>
                        <a:t>INC5757199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TPSC:Unable to use the renewal order to pay supplier invoices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FML-4601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032375932"/>
                  </a:ext>
                </a:extLst>
              </a:tr>
              <a:tr h="129059">
                <a:tc>
                  <a:txBody>
                    <a:bodyPr/>
                    <a:lstStyle/>
                    <a:p>
                      <a:pPr algn="l" fontAlgn="b"/>
                      <a:r>
                        <a:rPr lang="en-GB" sz="900" b="0" u="none" strike="noStrike" baseline="0">
                          <a:solidFill>
                            <a:srgbClr val="000000"/>
                          </a:solidFill>
                          <a:effectLst/>
                        </a:rPr>
                        <a:t>INC5621108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Michael Mako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SU ACC SALES COSTS job still not running</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FML-4546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463943675"/>
                  </a:ext>
                </a:extLst>
              </a:tr>
              <a:tr h="129059">
                <a:tc>
                  <a:txBody>
                    <a:bodyPr/>
                    <a:lstStyle/>
                    <a:p>
                      <a:pPr algn="l" fontAlgn="b"/>
                      <a:r>
                        <a:rPr lang="en-GB" sz="900" b="0" u="none" strike="noStrike" baseline="0">
                          <a:solidFill>
                            <a:srgbClr val="000000"/>
                          </a:solidFill>
                          <a:effectLst/>
                        </a:rPr>
                        <a:t>INC5161027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 Units Not Pulling Into Renewal</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FML-4084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236147582"/>
                  </a:ext>
                </a:extLst>
              </a:tr>
              <a:tr h="239428">
                <a:tc>
                  <a:txBody>
                    <a:bodyPr/>
                    <a:lstStyle/>
                    <a:p>
                      <a:pPr algn="l" fontAlgn="b"/>
                      <a:r>
                        <a:rPr lang="en-GB" sz="900" b="0" u="none" strike="noStrike" baseline="0">
                          <a:solidFill>
                            <a:srgbClr val="000000"/>
                          </a:solidFill>
                          <a:effectLst/>
                        </a:rPr>
                        <a:t>INC5080431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Jane Booi</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TPSC:Renewal order is pulling out duplicate vehicles registration.</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FML-3988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559043467"/>
                  </a:ext>
                </a:extLst>
              </a:tr>
              <a:tr h="356916">
                <a:tc>
                  <a:txBody>
                    <a:bodyPr/>
                    <a:lstStyle/>
                    <a:p>
                      <a:pPr algn="l" fontAlgn="b"/>
                      <a:r>
                        <a:rPr lang="en-GB" sz="900" b="0" u="none" strike="noStrike" baseline="0">
                          <a:solidFill>
                            <a:srgbClr val="000000"/>
                          </a:solidFill>
                          <a:effectLst/>
                        </a:rPr>
                        <a:t>INC4978013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TPSC:Certrack: Miles Extract on LTC - Find Licensing details and validations from Certrack for all contracts - to include date and time stamp</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FML-3947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152430334"/>
                  </a:ext>
                </a:extLst>
              </a:tr>
              <a:tr h="129059">
                <a:tc>
                  <a:txBody>
                    <a:bodyPr/>
                    <a:lstStyle/>
                    <a:p>
                      <a:pPr algn="l" fontAlgn="b"/>
                      <a:r>
                        <a:rPr lang="en-GB" sz="900" b="0" u="none" strike="noStrike" baseline="0">
                          <a:solidFill>
                            <a:srgbClr val="000000"/>
                          </a:solidFill>
                          <a:effectLst/>
                        </a:rPr>
                        <a:t>INC4705048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Kiyan Naidoo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 Vehicle registrations not pulling into Renewal Orders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FML-3725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276407441"/>
                  </a:ext>
                </a:extLst>
              </a:tr>
              <a:tr h="239428">
                <a:tc>
                  <a:txBody>
                    <a:bodyPr/>
                    <a:lstStyle/>
                    <a:p>
                      <a:pPr algn="l" fontAlgn="b"/>
                      <a:r>
                        <a:rPr lang="en-GB" sz="900" b="0" u="none" strike="noStrike" baseline="0">
                          <a:solidFill>
                            <a:srgbClr val="000000"/>
                          </a:solidFill>
                          <a:effectLst/>
                        </a:rPr>
                        <a:t>INC4589948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 Certrack: Telematics Renewal Orders not generating for CarTrack and CTrack Fleet)</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FML-3625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989192108"/>
                  </a:ext>
                </a:extLst>
              </a:tr>
              <a:tr h="356916">
                <a:tc>
                  <a:txBody>
                    <a:bodyPr/>
                    <a:lstStyle/>
                    <a:p>
                      <a:pPr algn="l" fontAlgn="b"/>
                      <a:r>
                        <a:rPr lang="en-GB" sz="900" b="0" u="none" strike="noStrike" baseline="0">
                          <a:solidFill>
                            <a:srgbClr val="000000"/>
                          </a:solidFill>
                          <a:effectLst/>
                        </a:rPr>
                        <a:t>INC5870444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DC:ACB failure due to bank account reflecting additional zero` on the PI screen. On incomingcoststate 9table) it stores the accountnumber and not a link.</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FML-4842</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635111634"/>
                  </a:ext>
                </a:extLst>
              </a:tr>
            </a:tbl>
          </a:graphicData>
        </a:graphic>
      </p:graphicFrame>
    </p:spTree>
    <p:extLst>
      <p:ext uri="{BB962C8B-B14F-4D97-AF65-F5344CB8AC3E}">
        <p14:creationId xmlns:p14="http://schemas.microsoft.com/office/powerpoint/2010/main" val="4159818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15-Sep-2023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2" name="Table 1">
            <a:extLst>
              <a:ext uri="{FF2B5EF4-FFF2-40B4-BE49-F238E27FC236}">
                <a16:creationId xmlns:a16="http://schemas.microsoft.com/office/drawing/2014/main" id="{B66DB94C-1DB4-5FCC-87F3-D4F69C8B5D98}"/>
              </a:ext>
            </a:extLst>
          </p:cNvPr>
          <p:cNvGraphicFramePr>
            <a:graphicFrameLocks noGrp="1"/>
          </p:cNvGraphicFramePr>
          <p:nvPr/>
        </p:nvGraphicFramePr>
        <p:xfrm>
          <a:off x="339047" y="944012"/>
          <a:ext cx="10956442" cy="6082281"/>
        </p:xfrm>
        <a:graphic>
          <a:graphicData uri="http://schemas.openxmlformats.org/drawingml/2006/table">
            <a:tbl>
              <a:tblPr>
                <a:tableStyleId>{7DF18680-E054-41AD-8BC1-D1AEF772440D}</a:tableStyleId>
              </a:tblPr>
              <a:tblGrid>
                <a:gridCol w="828987">
                  <a:extLst>
                    <a:ext uri="{9D8B030D-6E8A-4147-A177-3AD203B41FA5}">
                      <a16:colId xmlns:a16="http://schemas.microsoft.com/office/drawing/2014/main" val="1296991343"/>
                    </a:ext>
                  </a:extLst>
                </a:gridCol>
                <a:gridCol w="1312563">
                  <a:extLst>
                    <a:ext uri="{9D8B030D-6E8A-4147-A177-3AD203B41FA5}">
                      <a16:colId xmlns:a16="http://schemas.microsoft.com/office/drawing/2014/main" val="3339861184"/>
                    </a:ext>
                  </a:extLst>
                </a:gridCol>
                <a:gridCol w="3868604">
                  <a:extLst>
                    <a:ext uri="{9D8B030D-6E8A-4147-A177-3AD203B41FA5}">
                      <a16:colId xmlns:a16="http://schemas.microsoft.com/office/drawing/2014/main" val="3050684975"/>
                    </a:ext>
                  </a:extLst>
                </a:gridCol>
                <a:gridCol w="801353">
                  <a:extLst>
                    <a:ext uri="{9D8B030D-6E8A-4147-A177-3AD203B41FA5}">
                      <a16:colId xmlns:a16="http://schemas.microsoft.com/office/drawing/2014/main" val="1183919533"/>
                    </a:ext>
                  </a:extLst>
                </a:gridCol>
                <a:gridCol w="759905">
                  <a:extLst>
                    <a:ext uri="{9D8B030D-6E8A-4147-A177-3AD203B41FA5}">
                      <a16:colId xmlns:a16="http://schemas.microsoft.com/office/drawing/2014/main" val="610083297"/>
                    </a:ext>
                  </a:extLst>
                </a:gridCol>
                <a:gridCol w="1713239">
                  <a:extLst>
                    <a:ext uri="{9D8B030D-6E8A-4147-A177-3AD203B41FA5}">
                      <a16:colId xmlns:a16="http://schemas.microsoft.com/office/drawing/2014/main" val="192198689"/>
                    </a:ext>
                  </a:extLst>
                </a:gridCol>
                <a:gridCol w="690823">
                  <a:extLst>
                    <a:ext uri="{9D8B030D-6E8A-4147-A177-3AD203B41FA5}">
                      <a16:colId xmlns:a16="http://schemas.microsoft.com/office/drawing/2014/main" val="381834654"/>
                    </a:ext>
                  </a:extLst>
                </a:gridCol>
                <a:gridCol w="980968">
                  <a:extLst>
                    <a:ext uri="{9D8B030D-6E8A-4147-A177-3AD203B41FA5}">
                      <a16:colId xmlns:a16="http://schemas.microsoft.com/office/drawing/2014/main" val="1204493833"/>
                    </a:ext>
                  </a:extLst>
                </a:gridCol>
              </a:tblGrid>
              <a:tr h="110658">
                <a:tc>
                  <a:txBody>
                    <a:bodyPr/>
                    <a:lstStyle/>
                    <a:p>
                      <a:pPr algn="l" fontAlgn="b"/>
                      <a:r>
                        <a:rPr lang="en-GB" sz="900" b="0" u="none" strike="noStrike" baseline="0">
                          <a:solidFill>
                            <a:srgbClr val="000000"/>
                          </a:solidFill>
                          <a:effectLst/>
                        </a:rPr>
                        <a:t>INC5870167</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DC:File creation failed</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FML-4799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80351001"/>
                  </a:ext>
                </a:extLst>
              </a:tr>
              <a:tr h="110658">
                <a:tc>
                  <a:txBody>
                    <a:bodyPr/>
                    <a:lstStyle/>
                    <a:p>
                      <a:pPr algn="l" fontAlgn="b"/>
                      <a:r>
                        <a:rPr lang="en-GB" sz="900" b="0" u="none" strike="noStrike" baseline="0">
                          <a:solidFill>
                            <a:srgbClr val="000000"/>
                          </a:solidFill>
                          <a:effectLst/>
                        </a:rPr>
                        <a:t>INC5846873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 Payment File for 31/07/2023 failed</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499098112"/>
                  </a:ext>
                </a:extLst>
              </a:tr>
              <a:tr h="205289">
                <a:tc>
                  <a:txBody>
                    <a:bodyPr/>
                    <a:lstStyle/>
                    <a:p>
                      <a:pPr algn="l" fontAlgn="b"/>
                      <a:r>
                        <a:rPr lang="en-GB" sz="900" b="0" u="none" strike="noStrike" baseline="0">
                          <a:solidFill>
                            <a:srgbClr val="000000"/>
                          </a:solidFill>
                          <a:effectLst/>
                        </a:rPr>
                        <a:t>INC5789369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JASPER: remittance showing duplicate order numbers when paying multiple orders on one purchase invoice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725457472"/>
                  </a:ext>
                </a:extLst>
              </a:tr>
              <a:tr h="110658">
                <a:tc>
                  <a:txBody>
                    <a:bodyPr/>
                    <a:lstStyle/>
                    <a:p>
                      <a:pPr algn="l" fontAlgn="b"/>
                      <a:r>
                        <a:rPr lang="en-GB" sz="900" b="0" u="none" strike="noStrike" baseline="0">
                          <a:solidFill>
                            <a:srgbClr val="000000"/>
                          </a:solidFill>
                          <a:effectLst/>
                        </a:rPr>
                        <a:t>INC5731896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Ranelle Reddy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CR:Incorrect Credit Risk amount - current exposure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115781763"/>
                  </a:ext>
                </a:extLst>
              </a:tr>
              <a:tr h="205289">
                <a:tc>
                  <a:txBody>
                    <a:bodyPr/>
                    <a:lstStyle/>
                    <a:p>
                      <a:pPr algn="l" fontAlgn="b"/>
                      <a:r>
                        <a:rPr lang="en-GB" sz="900" b="0" u="none" strike="noStrike" baseline="0">
                          <a:solidFill>
                            <a:srgbClr val="000000"/>
                          </a:solidFill>
                          <a:effectLst/>
                        </a:rPr>
                        <a:t>INC5644699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Require the ability to generate an Early Settlement letter with all the correct values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FML-4574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084272136"/>
                  </a:ext>
                </a:extLst>
              </a:tr>
              <a:tr h="110658">
                <a:tc>
                  <a:txBody>
                    <a:bodyPr/>
                    <a:lstStyle/>
                    <a:p>
                      <a:pPr algn="l" fontAlgn="b"/>
                      <a:r>
                        <a:rPr lang="en-GB" sz="900" b="0" u="none" strike="noStrike" baseline="0">
                          <a:solidFill>
                            <a:srgbClr val="000000"/>
                          </a:solidFill>
                          <a:effectLst/>
                        </a:rPr>
                        <a:t>INC5543463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TPSC: Renewal incomplete </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FML-4464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173631520"/>
                  </a:ext>
                </a:extLst>
              </a:tr>
              <a:tr h="110658">
                <a:tc>
                  <a:txBody>
                    <a:bodyPr/>
                    <a:lstStyle/>
                    <a:p>
                      <a:pPr algn="l" fontAlgn="b"/>
                      <a:r>
                        <a:rPr lang="en-GB" sz="900" b="0" u="none" strike="noStrike" baseline="0">
                          <a:solidFill>
                            <a:srgbClr val="000000"/>
                          </a:solidFill>
                          <a:effectLst/>
                        </a:rPr>
                        <a:t>INC5540475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Klyne Poliah</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Shoprite Checkers Miles Cost Centres Duplicated</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FML-4443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047363536"/>
                  </a:ext>
                </a:extLst>
              </a:tr>
              <a:tr h="110658">
                <a:tc>
                  <a:txBody>
                    <a:bodyPr/>
                    <a:lstStyle/>
                    <a:p>
                      <a:pPr algn="l" fontAlgn="b"/>
                      <a:r>
                        <a:rPr lang="en-GB" sz="900" b="0" u="none" strike="noStrike" baseline="0">
                          <a:solidFill>
                            <a:srgbClr val="000000"/>
                          </a:solidFill>
                          <a:effectLst/>
                        </a:rPr>
                        <a:t>INC5943775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Ntombi Zondi</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LIST:Cost Centers not pulling on Fleet List and Billing</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FML-4996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461950068"/>
                  </a:ext>
                </a:extLst>
              </a:tr>
              <a:tr h="205289">
                <a:tc>
                  <a:txBody>
                    <a:bodyPr/>
                    <a:lstStyle/>
                    <a:p>
                      <a:pPr algn="l" fontAlgn="b"/>
                      <a:r>
                        <a:rPr lang="en-GB" sz="900" b="0" u="none" strike="noStrike" baseline="0">
                          <a:solidFill>
                            <a:srgbClr val="000000"/>
                          </a:solidFill>
                          <a:effectLst/>
                        </a:rPr>
                        <a:t>INC5957920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FLEET LIST:Internal fleet list on Prod Miles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FML-4954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r" fontAlgn="b"/>
                      <a:r>
                        <a:rPr lang="en-GB" sz="900" b="0" u="none" strike="noStrike" baseline="0">
                          <a:solidFill>
                            <a:srgbClr val="000000"/>
                          </a:solidFill>
                          <a:effectLst/>
                        </a:rPr>
                        <a:t>2023/08/18</a:t>
                      </a:r>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870234978"/>
                  </a:ext>
                </a:extLst>
              </a:tr>
              <a:tr h="205289">
                <a:tc>
                  <a:txBody>
                    <a:bodyPr/>
                    <a:lstStyle/>
                    <a:p>
                      <a:pPr algn="l" fontAlgn="b"/>
                      <a:r>
                        <a:rPr lang="en-GB" sz="900" b="0" u="none" strike="noStrike" baseline="0">
                          <a:solidFill>
                            <a:srgbClr val="000000"/>
                          </a:solidFill>
                          <a:effectLst/>
                        </a:rPr>
                        <a:t>INC5952150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sv-SE" sz="900" b="0" u="none" strike="noStrike" baseline="0">
                          <a:solidFill>
                            <a:srgbClr val="000000"/>
                          </a:solidFill>
                          <a:effectLst/>
                        </a:rPr>
                        <a:t>FLEET LIST:Internal fleet list Report</a:t>
                      </a:r>
                      <a:endParaRPr lang="sv-SE"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FML-4942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51772741"/>
                  </a:ext>
                </a:extLst>
              </a:tr>
              <a:tr h="306025">
                <a:tc>
                  <a:txBody>
                    <a:bodyPr/>
                    <a:lstStyle/>
                    <a:p>
                      <a:pPr algn="l" fontAlgn="b"/>
                      <a:r>
                        <a:rPr lang="en-GB" sz="900" b="0" u="none" strike="noStrike" baseline="0">
                          <a:solidFill>
                            <a:srgbClr val="000000"/>
                          </a:solidFill>
                          <a:effectLst/>
                        </a:rPr>
                        <a:t>INC5536353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LIST:The following vehicle KH58XZGP is on the Fleet list but not on the FA register, upon investigation it looks like OPL deal on Miles has no allocated values .The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FML-4895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150006151"/>
                  </a:ext>
                </a:extLst>
              </a:tr>
              <a:tr h="110658">
                <a:tc>
                  <a:txBody>
                    <a:bodyPr/>
                    <a:lstStyle/>
                    <a:p>
                      <a:pPr algn="l" fontAlgn="b"/>
                      <a:r>
                        <a:rPr lang="en-GB" sz="900" b="0" u="none" strike="noStrike" baseline="0">
                          <a:solidFill>
                            <a:srgbClr val="000000"/>
                          </a:solidFill>
                          <a:effectLst/>
                        </a:rPr>
                        <a:t>INC5422060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Shoprite Data not being sent to MacroComm</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FML-4742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679760920"/>
                  </a:ext>
                </a:extLst>
              </a:tr>
              <a:tr h="205289">
                <a:tc>
                  <a:txBody>
                    <a:bodyPr/>
                    <a:lstStyle/>
                    <a:p>
                      <a:pPr algn="l" fontAlgn="b"/>
                      <a:r>
                        <a:rPr lang="en-GB" sz="900" b="0" u="none" strike="noStrike" baseline="0">
                          <a:solidFill>
                            <a:srgbClr val="000000"/>
                          </a:solidFill>
                          <a:effectLst/>
                        </a:rPr>
                        <a:t>INC3675072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DD:Invoices after bill run are only consolidated in the following month</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FML-3027</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147072468"/>
                  </a:ext>
                </a:extLst>
              </a:tr>
              <a:tr h="205289">
                <a:tc>
                  <a:txBody>
                    <a:bodyPr/>
                    <a:lstStyle/>
                    <a:p>
                      <a:pPr algn="l" fontAlgn="b"/>
                      <a:r>
                        <a:rPr lang="en-GB" sz="900" b="0" u="none" strike="noStrike" baseline="0">
                          <a:solidFill>
                            <a:srgbClr val="000000"/>
                          </a:solidFill>
                          <a:effectLst/>
                        </a:rPr>
                        <a:t>INC5392126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FICS: Vehicle purchase invoices from Miles did not interface to FICS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FML-4334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585049389"/>
                  </a:ext>
                </a:extLst>
              </a:tr>
              <a:tr h="306025">
                <a:tc>
                  <a:txBody>
                    <a:bodyPr/>
                    <a:lstStyle/>
                    <a:p>
                      <a:pPr algn="l" fontAlgn="b"/>
                      <a:r>
                        <a:rPr lang="en-GB" sz="900" b="0" u="none" strike="noStrike" baseline="0">
                          <a:solidFill>
                            <a:srgbClr val="000000"/>
                          </a:solidFill>
                          <a:effectLst/>
                        </a:rPr>
                        <a:t>INC5858315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Vilieth Mackerdhooj</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WE HAVE VEHICLES THAT HAVE BEEN DISPOSED BUT THEY HAVE NOT YET GENERATED INVOICES ON THE SYSTEM, THIS WAS DONE TWO DAYS PRIOR</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FML-4768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680159422"/>
                  </a:ext>
                </a:extLst>
              </a:tr>
              <a:tr h="306025">
                <a:tc>
                  <a:txBody>
                    <a:bodyPr/>
                    <a:lstStyle/>
                    <a:p>
                      <a:pPr algn="l" fontAlgn="b"/>
                      <a:r>
                        <a:rPr lang="en-GB" sz="900" b="0" u="none" strike="noStrike" baseline="0">
                          <a:solidFill>
                            <a:srgbClr val="000000"/>
                          </a:solidFill>
                          <a:effectLst/>
                        </a:rPr>
                        <a:t>INC5712425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DEPLOYED: New error on LTC and the same error appears on FV screen of 3 contracts all linked to Forklifts - 502164 / 5021363 / 5021362</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622932992"/>
                  </a:ext>
                </a:extLst>
              </a:tr>
              <a:tr h="306025">
                <a:tc>
                  <a:txBody>
                    <a:bodyPr/>
                    <a:lstStyle/>
                    <a:p>
                      <a:pPr algn="l" fontAlgn="b"/>
                      <a:r>
                        <a:rPr lang="en-GB" sz="900" b="0" u="none" strike="noStrike" baseline="0">
                          <a:solidFill>
                            <a:srgbClr val="000000"/>
                          </a:solidFill>
                          <a:effectLst/>
                        </a:rPr>
                        <a:t>INC5539751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DC:Urgent attention. Original ticket INC4830000 closed but contracts still remain stuck on Miles preventing activation of Term &amp; reload contracts.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FML-4460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779937302"/>
                  </a:ext>
                </a:extLst>
              </a:tr>
              <a:tr h="306025">
                <a:tc>
                  <a:txBody>
                    <a:bodyPr/>
                    <a:lstStyle/>
                    <a:p>
                      <a:pPr algn="l" fontAlgn="b"/>
                      <a:r>
                        <a:rPr lang="en-GB" sz="900" b="0" u="none" strike="noStrike" baseline="0">
                          <a:solidFill>
                            <a:srgbClr val="000000"/>
                          </a:solidFill>
                          <a:effectLst/>
                        </a:rPr>
                        <a:t>INC5089928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Blocker- Ops and Finance Risk - All operations Roles on Miles must not have access to Approve payments. Please remove or block access for this on the below role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FML-4216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218798953"/>
                  </a:ext>
                </a:extLst>
              </a:tr>
              <a:tr h="110658">
                <a:tc>
                  <a:txBody>
                    <a:bodyPr/>
                    <a:lstStyle/>
                    <a:p>
                      <a:pPr algn="l" fontAlgn="b"/>
                      <a:r>
                        <a:rPr lang="en-GB" sz="900" b="0" u="none" strike="noStrike" baseline="0">
                          <a:solidFill>
                            <a:srgbClr val="000000"/>
                          </a:solidFill>
                          <a:effectLst/>
                        </a:rPr>
                        <a:t>INC5149679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Update Contract With New Version</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FML-4060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258302626"/>
                  </a:ext>
                </a:extLst>
              </a:tr>
              <a:tr h="110658">
                <a:tc>
                  <a:txBody>
                    <a:bodyPr/>
                    <a:lstStyle/>
                    <a:p>
                      <a:pPr algn="l" fontAlgn="b"/>
                      <a:r>
                        <a:rPr lang="en-GB" sz="900" b="0" u="none" strike="noStrike" baseline="0">
                          <a:solidFill>
                            <a:srgbClr val="000000"/>
                          </a:solidFill>
                          <a:effectLst/>
                        </a:rPr>
                        <a:t>INC5952133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SI:investigate billing items unable to generate invoice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FML-4966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216421437"/>
                  </a:ext>
                </a:extLst>
              </a:tr>
              <a:tr h="205289">
                <a:tc>
                  <a:txBody>
                    <a:bodyPr/>
                    <a:lstStyle/>
                    <a:p>
                      <a:pPr algn="l" fontAlgn="b"/>
                      <a:r>
                        <a:rPr lang="en-GB" sz="900" b="0" u="none" strike="noStrike" baseline="0">
                          <a:solidFill>
                            <a:srgbClr val="000000"/>
                          </a:solidFill>
                          <a:effectLst/>
                        </a:rPr>
                        <a:t>INC5943878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Jolene Probert</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LIST:Driver Names not pulling through on client fleet list.</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FML-4932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669421018"/>
                  </a:ext>
                </a:extLst>
              </a:tr>
              <a:tr h="110658">
                <a:tc>
                  <a:txBody>
                    <a:bodyPr/>
                    <a:lstStyle/>
                    <a:p>
                      <a:pPr algn="l" fontAlgn="b"/>
                      <a:r>
                        <a:rPr lang="en-GB" sz="900" b="0" u="none" strike="noStrike" baseline="0">
                          <a:solidFill>
                            <a:srgbClr val="000000"/>
                          </a:solidFill>
                          <a:effectLst/>
                        </a:rPr>
                        <a:t>INC5869972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Forklifts loaded in hours but mileage was captured in kms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FML-4802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809279908"/>
                  </a:ext>
                </a:extLst>
              </a:tr>
              <a:tr h="205289">
                <a:tc>
                  <a:txBody>
                    <a:bodyPr/>
                    <a:lstStyle/>
                    <a:p>
                      <a:pPr algn="l" fontAlgn="b"/>
                      <a:r>
                        <a:rPr lang="en-GB" sz="900" b="0" u="none" strike="noStrike" baseline="0">
                          <a:solidFill>
                            <a:srgbClr val="000000"/>
                          </a:solidFill>
                          <a:effectLst/>
                        </a:rPr>
                        <a:t>INC5437754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Charl Wheeler</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LIST:Fleet List Reports from Miles take 1-2 hours to generate which was never the case.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FML-4423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923842458"/>
                  </a:ext>
                </a:extLst>
              </a:tr>
              <a:tr h="110658">
                <a:tc>
                  <a:txBody>
                    <a:bodyPr/>
                    <a:lstStyle/>
                    <a:p>
                      <a:pPr algn="l" fontAlgn="b"/>
                      <a:r>
                        <a:rPr lang="en-GB" sz="900" b="0" u="none" strike="noStrike" baseline="0">
                          <a:solidFill>
                            <a:srgbClr val="000000"/>
                          </a:solidFill>
                          <a:effectLst/>
                        </a:rPr>
                        <a:t>INC5214680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LIST:Fleet list for Shoprite not working</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FML-4171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250349023"/>
                  </a:ext>
                </a:extLst>
              </a:tr>
              <a:tr h="110658">
                <a:tc>
                  <a:txBody>
                    <a:bodyPr/>
                    <a:lstStyle/>
                    <a:p>
                      <a:pPr algn="l" fontAlgn="b"/>
                      <a:r>
                        <a:rPr lang="en-GB" sz="900" b="0" u="none" strike="noStrike" baseline="0">
                          <a:solidFill>
                            <a:srgbClr val="000000"/>
                          </a:solidFill>
                          <a:effectLst/>
                        </a:rPr>
                        <a:t>INC5801314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 Authorisations not pulling through to Miles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FML-4737</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066262847"/>
                  </a:ext>
                </a:extLst>
              </a:tr>
              <a:tr h="110658">
                <a:tc>
                  <a:txBody>
                    <a:bodyPr/>
                    <a:lstStyle/>
                    <a:p>
                      <a:pPr algn="l" fontAlgn="b"/>
                      <a:r>
                        <a:rPr lang="en-GB" sz="900" b="0" u="none" strike="noStrike" baseline="0">
                          <a:solidFill>
                            <a:srgbClr val="000000"/>
                          </a:solidFill>
                          <a:effectLst/>
                        </a:rPr>
                        <a:t>INC5976928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Johnnie Marais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Shoprite export to Macrocom incorrect fields use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FML-4986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87048631"/>
                  </a:ext>
                </a:extLst>
              </a:tr>
              <a:tr h="110658">
                <a:tc>
                  <a:txBody>
                    <a:bodyPr/>
                    <a:lstStyle/>
                    <a:p>
                      <a:pPr algn="l" fontAlgn="b"/>
                      <a:r>
                        <a:rPr lang="en-GB" sz="900" b="0" u="none" strike="noStrike" baseline="0">
                          <a:solidFill>
                            <a:srgbClr val="000000"/>
                          </a:solidFill>
                          <a:effectLst/>
                        </a:rPr>
                        <a:t>INC5841898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ACCTG:Duplicate invoices on suspense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FML-4975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28657157"/>
                  </a:ext>
                </a:extLst>
              </a:tr>
              <a:tr h="306025">
                <a:tc>
                  <a:txBody>
                    <a:bodyPr/>
                    <a:lstStyle/>
                    <a:p>
                      <a:pPr algn="l" fontAlgn="b"/>
                      <a:r>
                        <a:rPr lang="en-GB" sz="900" b="0" u="none" strike="noStrike" baseline="0">
                          <a:solidFill>
                            <a:srgbClr val="000000"/>
                          </a:solidFill>
                          <a:effectLst/>
                        </a:rPr>
                        <a:t>INC4947830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FML-4896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764793288"/>
                  </a:ext>
                </a:extLst>
              </a:tr>
              <a:tr h="205289">
                <a:tc>
                  <a:txBody>
                    <a:bodyPr/>
                    <a:lstStyle/>
                    <a:p>
                      <a:pPr algn="l" fontAlgn="b"/>
                      <a:r>
                        <a:rPr lang="en-GB" sz="900" b="0" u="none" strike="noStrike" baseline="0">
                          <a:solidFill>
                            <a:srgbClr val="000000"/>
                          </a:solidFill>
                          <a:effectLst/>
                        </a:rPr>
                        <a:t>INC5554389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Credit notes included in consolidated tax invoice and should be removed</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FML-4451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693493672"/>
                  </a:ext>
                </a:extLst>
              </a:tr>
            </a:tbl>
          </a:graphicData>
        </a:graphic>
      </p:graphicFrame>
    </p:spTree>
    <p:extLst>
      <p:ext uri="{BB962C8B-B14F-4D97-AF65-F5344CB8AC3E}">
        <p14:creationId xmlns:p14="http://schemas.microsoft.com/office/powerpoint/2010/main" val="4127574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97600" y="2967335"/>
            <a:ext cx="6596807"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8-Sep-2023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84421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8-Sep-2023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We currently have 58 open tickets in the M3 space which the project team is steadily making progress on. </a:t>
            </a:r>
          </a:p>
          <a:p>
            <a:r>
              <a:rPr lang="en-ZA" sz="1400"/>
              <a:t>Tickets for BAU are sitting on 132 compared to previous week at 121 and steadily making progress however due to freeze this number will effectively remain constant or increase as no items can be deployed. There is a number of items lined up for the release of 22nd September 2023 with increased oversight and guidance provided by </a:t>
            </a:r>
            <a:r>
              <a:rPr lang="en-ZA" sz="1400" err="1"/>
              <a:t>Sofico</a:t>
            </a:r>
            <a:r>
              <a:rPr lang="en-ZA" sz="1400"/>
              <a:t>.</a:t>
            </a:r>
            <a:endParaRPr lang="en-ZA" sz="1400">
              <a:cs typeface="Calibri"/>
            </a:endParaRPr>
          </a:p>
          <a:p>
            <a:r>
              <a:rPr lang="en-ZA" sz="1400">
                <a:solidFill>
                  <a:schemeClr val="tx1"/>
                </a:solidFill>
              </a:rPr>
              <a:t>Sprint 5 is open – the following is prioritized, direct credit/ debit etc. and as per prioritization more will be added and finalized by the end of the week.  </a:t>
            </a:r>
            <a:endParaRPr lang="en-ZA" sz="1400">
              <a:solidFill>
                <a:schemeClr val="tx1"/>
              </a:solidFill>
              <a:cs typeface="Calibri"/>
            </a:endParaRPr>
          </a:p>
          <a:p>
            <a:endParaRPr lang="en-ZA" sz="1400">
              <a:solidFill>
                <a:schemeClr val="tx1"/>
              </a:solidFill>
            </a:endParaRPr>
          </a:p>
          <a:p>
            <a:endParaRPr lang="en-ZA" sz="1400"/>
          </a:p>
          <a:p>
            <a:r>
              <a:rPr lang="en-ZA" sz="1400" b="1"/>
              <a:t>Items Deployed into Production: </a:t>
            </a:r>
            <a:r>
              <a:rPr lang="en-ZA" sz="1400" b="1">
                <a:solidFill>
                  <a:schemeClr val="accent2"/>
                </a:solidFill>
              </a:rPr>
              <a:t>9</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3120978" y="4154805"/>
          <a:ext cx="8877300" cy="2399569"/>
        </p:xfrm>
        <a:graphic>
          <a:graphicData uri="http://schemas.openxmlformats.org/drawingml/2006/chart">
            <c:chart xmlns:c="http://schemas.openxmlformats.org/drawingml/2006/chart" xmlns:r="http://schemas.openxmlformats.org/officeDocument/2006/relationships" r:id="rId12"/>
          </a:graphicData>
        </a:graphic>
      </p:graphicFrame>
      <p:sp>
        <p:nvSpPr>
          <p:cNvPr id="4" name="Rectangle 3">
            <a:extLst>
              <a:ext uri="{FF2B5EF4-FFF2-40B4-BE49-F238E27FC236}">
                <a16:creationId xmlns:a16="http://schemas.microsoft.com/office/drawing/2014/main" id="{55DA2A8A-371F-57CB-4C37-5A7C8D474EB6}"/>
              </a:ext>
            </a:extLst>
          </p:cNvPr>
          <p:cNvSpPr/>
          <p:nvPr/>
        </p:nvSpPr>
        <p:spPr>
          <a:xfrm rot="19370207">
            <a:off x="3957920" y="2702953"/>
            <a:ext cx="4276171" cy="923330"/>
          </a:xfrm>
          <a:prstGeom prst="rect">
            <a:avLst/>
          </a:prstGeom>
          <a:noFill/>
        </p:spPr>
        <p:txBody>
          <a:bodyPr wrap="non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To be updated</a:t>
            </a:r>
          </a:p>
        </p:txBody>
      </p:sp>
    </p:spTree>
    <p:extLst>
      <p:ext uri="{BB962C8B-B14F-4D97-AF65-F5344CB8AC3E}">
        <p14:creationId xmlns:p14="http://schemas.microsoft.com/office/powerpoint/2010/main" val="1133780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8-Sep-2023</a:t>
            </a:r>
          </a:p>
        </p:txBody>
      </p:sp>
      <p:graphicFrame>
        <p:nvGraphicFramePr>
          <p:cNvPr id="7" name="Table 6">
            <a:extLst>
              <a:ext uri="{FF2B5EF4-FFF2-40B4-BE49-F238E27FC236}">
                <a16:creationId xmlns:a16="http://schemas.microsoft.com/office/drawing/2014/main" id="{F45EEA5C-36DE-82D3-C744-1C5DFD7CF5C0}"/>
              </a:ext>
            </a:extLst>
          </p:cNvPr>
          <p:cNvGraphicFramePr>
            <a:graphicFrameLocks noGrp="1"/>
          </p:cNvGraphicFramePr>
          <p:nvPr/>
        </p:nvGraphicFramePr>
        <p:xfrm>
          <a:off x="678094" y="1160980"/>
          <a:ext cx="10388269" cy="5944558"/>
        </p:xfrm>
        <a:graphic>
          <a:graphicData uri="http://schemas.openxmlformats.org/drawingml/2006/table">
            <a:tbl>
              <a:tblPr>
                <a:tableStyleId>{7DF18680-E054-41AD-8BC1-D1AEF772440D}</a:tableStyleId>
              </a:tblPr>
              <a:tblGrid>
                <a:gridCol w="882223">
                  <a:extLst>
                    <a:ext uri="{9D8B030D-6E8A-4147-A177-3AD203B41FA5}">
                      <a16:colId xmlns:a16="http://schemas.microsoft.com/office/drawing/2014/main" val="2005216738"/>
                    </a:ext>
                  </a:extLst>
                </a:gridCol>
                <a:gridCol w="1749236">
                  <a:extLst>
                    <a:ext uri="{9D8B030D-6E8A-4147-A177-3AD203B41FA5}">
                      <a16:colId xmlns:a16="http://schemas.microsoft.com/office/drawing/2014/main" val="1893930638"/>
                    </a:ext>
                  </a:extLst>
                </a:gridCol>
                <a:gridCol w="3604949">
                  <a:extLst>
                    <a:ext uri="{9D8B030D-6E8A-4147-A177-3AD203B41FA5}">
                      <a16:colId xmlns:a16="http://schemas.microsoft.com/office/drawing/2014/main" val="4157400542"/>
                    </a:ext>
                  </a:extLst>
                </a:gridCol>
                <a:gridCol w="730115">
                  <a:extLst>
                    <a:ext uri="{9D8B030D-6E8A-4147-A177-3AD203B41FA5}">
                      <a16:colId xmlns:a16="http://schemas.microsoft.com/office/drawing/2014/main" val="3439197583"/>
                    </a:ext>
                  </a:extLst>
                </a:gridCol>
                <a:gridCol w="730115">
                  <a:extLst>
                    <a:ext uri="{9D8B030D-6E8A-4147-A177-3AD203B41FA5}">
                      <a16:colId xmlns:a16="http://schemas.microsoft.com/office/drawing/2014/main" val="2766608883"/>
                    </a:ext>
                  </a:extLst>
                </a:gridCol>
                <a:gridCol w="653390">
                  <a:extLst>
                    <a:ext uri="{9D8B030D-6E8A-4147-A177-3AD203B41FA5}">
                      <a16:colId xmlns:a16="http://schemas.microsoft.com/office/drawing/2014/main" val="1457045669"/>
                    </a:ext>
                  </a:extLst>
                </a:gridCol>
                <a:gridCol w="730115">
                  <a:extLst>
                    <a:ext uri="{9D8B030D-6E8A-4147-A177-3AD203B41FA5}">
                      <a16:colId xmlns:a16="http://schemas.microsoft.com/office/drawing/2014/main" val="2168838996"/>
                    </a:ext>
                  </a:extLst>
                </a:gridCol>
                <a:gridCol w="1308126">
                  <a:extLst>
                    <a:ext uri="{9D8B030D-6E8A-4147-A177-3AD203B41FA5}">
                      <a16:colId xmlns:a16="http://schemas.microsoft.com/office/drawing/2014/main" val="1722899158"/>
                    </a:ext>
                  </a:extLst>
                </a:gridCol>
              </a:tblGrid>
              <a:tr h="275768">
                <a:tc>
                  <a:txBody>
                    <a:bodyPr/>
                    <a:lstStyle/>
                    <a:p>
                      <a:pPr algn="l" fontAlgn="b"/>
                      <a:r>
                        <a:rPr lang="en-GB" sz="900" b="0" u="none" strike="noStrike">
                          <a:solidFill>
                            <a:srgbClr val="000000"/>
                          </a:solidFill>
                          <a:effectLst/>
                        </a:rPr>
                        <a:t>Custom field (SN ID)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Custom field (SN Requester)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Summary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Issue key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Status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Due Date</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53426987"/>
                  </a:ext>
                </a:extLst>
              </a:tr>
              <a:tr h="40628">
                <a:tc>
                  <a:txBody>
                    <a:bodyPr/>
                    <a:lstStyle/>
                    <a:p>
                      <a:pPr algn="l" fontAlgn="b"/>
                      <a:r>
                        <a:rPr lang="en-GB" sz="900" b="0" u="none" strike="noStrike">
                          <a:solidFill>
                            <a:srgbClr val="000000"/>
                          </a:solidFill>
                          <a:effectLst/>
                        </a:rPr>
                        <a:t>INC5943775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Ntombi Zondi</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Cost Centers not pulling on Fleet List and Billing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82556560"/>
                  </a:ext>
                </a:extLst>
              </a:tr>
              <a:tr h="139299">
                <a:tc>
                  <a:txBody>
                    <a:bodyPr/>
                    <a:lstStyle/>
                    <a:p>
                      <a:pPr algn="l" fontAlgn="b"/>
                      <a:r>
                        <a:rPr lang="en-GB" sz="900" b="0" u="none" strike="noStrike">
                          <a:solidFill>
                            <a:srgbClr val="000000"/>
                          </a:solidFill>
                          <a:effectLst/>
                        </a:rPr>
                        <a:t>INC5976928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Johnnie Marais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Shoprite export to Macrocom incorrect fields use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FML-4986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177872111"/>
                  </a:ext>
                </a:extLst>
              </a:tr>
              <a:tr h="139299">
                <a:tc>
                  <a:txBody>
                    <a:bodyPr/>
                    <a:lstStyle/>
                    <a:p>
                      <a:pPr algn="l" fontAlgn="b"/>
                      <a:r>
                        <a:rPr lang="en-GB" sz="900" b="0" u="none" strike="noStrike">
                          <a:solidFill>
                            <a:srgbClr val="000000"/>
                          </a:solidFill>
                          <a:effectLst/>
                        </a:rPr>
                        <a:t>INC5841898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Duplicate invoices on suspense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25159951"/>
                  </a:ext>
                </a:extLst>
              </a:tr>
              <a:tr h="152316">
                <a:tc>
                  <a:txBody>
                    <a:bodyPr/>
                    <a:lstStyle/>
                    <a:p>
                      <a:pPr algn="l" fontAlgn="b"/>
                      <a:r>
                        <a:rPr lang="en-GB" sz="900" b="0" u="none" strike="noStrike">
                          <a:solidFill>
                            <a:srgbClr val="000000"/>
                          </a:solidFill>
                          <a:effectLst/>
                        </a:rPr>
                        <a:t>INC5952133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SI:investigate billing items unable to generate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FML-4966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93963528"/>
                  </a:ext>
                </a:extLst>
              </a:tr>
              <a:tr h="139299">
                <a:tc>
                  <a:txBody>
                    <a:bodyPr/>
                    <a:lstStyle/>
                    <a:p>
                      <a:pPr algn="l" fontAlgn="b"/>
                      <a:r>
                        <a:rPr lang="en-GB" sz="900" b="0" u="none" strike="noStrike">
                          <a:solidFill>
                            <a:srgbClr val="000000"/>
                          </a:solidFill>
                          <a:effectLst/>
                        </a:rPr>
                        <a:t>INC5952150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Internal fleet list Report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44948442"/>
                  </a:ext>
                </a:extLst>
              </a:tr>
              <a:tr h="139299">
                <a:tc>
                  <a:txBody>
                    <a:bodyPr/>
                    <a:lstStyle/>
                    <a:p>
                      <a:pPr algn="l" fontAlgn="b"/>
                      <a:r>
                        <a:rPr lang="en-GB" sz="900" b="0" u="none" strike="noStrike">
                          <a:solidFill>
                            <a:srgbClr val="000000"/>
                          </a:solidFill>
                          <a:effectLst/>
                        </a:rPr>
                        <a:t>INC5943878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Jolene Probert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Driver Names not pulling through on client fleet list.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71044151"/>
                  </a:ext>
                </a:extLst>
              </a:tr>
              <a:tr h="412236">
                <a:tc>
                  <a:txBody>
                    <a:bodyPr/>
                    <a:lstStyle/>
                    <a:p>
                      <a:pPr algn="l" fontAlgn="b"/>
                      <a:r>
                        <a:rPr lang="en-GB" sz="900" b="0" u="none" strike="noStrike">
                          <a:solidFill>
                            <a:srgbClr val="000000"/>
                          </a:solidFill>
                          <a:effectLst/>
                        </a:rPr>
                        <a:t>INC4947830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707176308"/>
                  </a:ext>
                </a:extLst>
              </a:tr>
              <a:tr h="412236">
                <a:tc>
                  <a:txBody>
                    <a:bodyPr/>
                    <a:lstStyle/>
                    <a:p>
                      <a:pPr algn="l" fontAlgn="b"/>
                      <a:r>
                        <a:rPr lang="en-GB" sz="900" b="0" u="none" strike="noStrike">
                          <a:solidFill>
                            <a:srgbClr val="000000"/>
                          </a:solidFill>
                          <a:effectLst/>
                        </a:rPr>
                        <a:t>INC5870444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DC:ACB failure due to bank account reflecting additional zero` on the PI screen. On </a:t>
                      </a:r>
                      <a:r>
                        <a:rPr lang="en-US" sz="900" b="0" u="none" strike="noStrike" err="1">
                          <a:solidFill>
                            <a:srgbClr val="000000"/>
                          </a:solidFill>
                          <a:effectLst/>
                        </a:rPr>
                        <a:t>incomingcoststate</a:t>
                      </a:r>
                      <a:r>
                        <a:rPr lang="en-US" sz="900" b="0" u="none" strike="noStrike">
                          <a:solidFill>
                            <a:srgbClr val="000000"/>
                          </a:solidFill>
                          <a:effectLst/>
                        </a:rPr>
                        <a:t> 9table) it stores the </a:t>
                      </a:r>
                      <a:r>
                        <a:rPr lang="en-US" sz="900" b="0" u="none" strike="noStrike" err="1">
                          <a:solidFill>
                            <a:srgbClr val="000000"/>
                          </a:solidFill>
                          <a:effectLst/>
                        </a:rPr>
                        <a:t>accountnumber</a:t>
                      </a:r>
                      <a:r>
                        <a:rPr lang="en-US" sz="900" b="0" u="none" strike="noStrike">
                          <a:solidFill>
                            <a:srgbClr val="000000"/>
                          </a:solidFill>
                          <a:effectLst/>
                        </a:rPr>
                        <a:t> and not a link.</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68793583"/>
                  </a:ext>
                </a:extLst>
              </a:tr>
              <a:tr h="139299">
                <a:tc>
                  <a:txBody>
                    <a:bodyPr/>
                    <a:lstStyle/>
                    <a:p>
                      <a:pPr algn="l" fontAlgn="b"/>
                      <a:r>
                        <a:rPr lang="en-GB" sz="900" b="0" u="none" strike="noStrike">
                          <a:solidFill>
                            <a:srgbClr val="000000"/>
                          </a:solidFill>
                          <a:effectLst/>
                        </a:rPr>
                        <a:t>INC5870167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DC:File creation failed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31232565"/>
                  </a:ext>
                </a:extLst>
              </a:tr>
              <a:tr h="139299">
                <a:tc>
                  <a:txBody>
                    <a:bodyPr/>
                    <a:lstStyle/>
                    <a:p>
                      <a:pPr algn="l" fontAlgn="b"/>
                      <a:r>
                        <a:rPr lang="en-GB" sz="900" b="0" u="none" strike="noStrike">
                          <a:solidFill>
                            <a:srgbClr val="000000"/>
                          </a:solidFill>
                          <a:effectLst/>
                        </a:rPr>
                        <a:t>INC5846873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Payment File for 31/07/2023 failed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3351529052"/>
                  </a:ext>
                </a:extLst>
              </a:tr>
              <a:tr h="275768">
                <a:tc>
                  <a:txBody>
                    <a:bodyPr/>
                    <a:lstStyle/>
                    <a:p>
                      <a:pPr algn="l" fontAlgn="b"/>
                      <a:r>
                        <a:rPr lang="en-GB" sz="900" b="0" u="none" strike="noStrike">
                          <a:solidFill>
                            <a:srgbClr val="000000"/>
                          </a:solidFill>
                          <a:effectLst/>
                        </a:rPr>
                        <a:t>INC5804944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investigate why some Managed Maintenance invoices did not Consolidate - RCL (5000502) &amp; Herotel</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515743170"/>
                  </a:ext>
                </a:extLst>
              </a:tr>
              <a:tr h="139299">
                <a:tc>
                  <a:txBody>
                    <a:bodyPr/>
                    <a:lstStyle/>
                    <a:p>
                      <a:pPr algn="l" fontAlgn="b"/>
                      <a:r>
                        <a:rPr lang="en-GB" sz="900" b="0" u="none" strike="noStrike">
                          <a:solidFill>
                            <a:srgbClr val="000000"/>
                          </a:solidFill>
                          <a:effectLst/>
                        </a:rPr>
                        <a:t>INC5801314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Authorisations not pulling through to Miles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36479096"/>
                  </a:ext>
                </a:extLst>
              </a:tr>
              <a:tr h="275768">
                <a:tc>
                  <a:txBody>
                    <a:bodyPr/>
                    <a:lstStyle/>
                    <a:p>
                      <a:pPr algn="l" fontAlgn="b"/>
                      <a:r>
                        <a:rPr lang="en-GB" sz="900" b="0" u="none" strike="noStrike">
                          <a:solidFill>
                            <a:srgbClr val="000000"/>
                          </a:solidFill>
                          <a:effectLst/>
                        </a:rPr>
                        <a:t>INC5789369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JASPER: remittance showing duplicate order numbers when paying multiple orders on one purchase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49516402"/>
                  </a:ext>
                </a:extLst>
              </a:tr>
              <a:tr h="139299">
                <a:tc>
                  <a:txBody>
                    <a:bodyPr/>
                    <a:lstStyle/>
                    <a:p>
                      <a:pPr algn="l" fontAlgn="b"/>
                      <a:r>
                        <a:rPr lang="en-GB" sz="900" b="0" u="none" strike="noStrike">
                          <a:solidFill>
                            <a:srgbClr val="000000"/>
                          </a:solidFill>
                          <a:effectLst/>
                        </a:rPr>
                        <a:t>INC5731896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Ranelle Reddy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CR:Incorrect Credit Risk amount - current exposure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2746913"/>
                  </a:ext>
                </a:extLst>
              </a:tr>
              <a:tr h="152316">
                <a:tc>
                  <a:txBody>
                    <a:bodyPr/>
                    <a:lstStyle/>
                    <a:p>
                      <a:pPr algn="l" fontAlgn="b"/>
                      <a:r>
                        <a:rPr lang="en-GB" sz="900" b="0" u="none" strike="noStrike">
                          <a:solidFill>
                            <a:srgbClr val="000000"/>
                          </a:solidFill>
                          <a:effectLst/>
                        </a:rPr>
                        <a:t>INC5554389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Credit notes included in consolidated tax invoice and should be removed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FML-4451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309871425"/>
                  </a:ext>
                </a:extLst>
              </a:tr>
              <a:tr h="275768">
                <a:tc>
                  <a:txBody>
                    <a:bodyPr/>
                    <a:lstStyle/>
                    <a:p>
                      <a:pPr algn="l" fontAlgn="b"/>
                      <a:r>
                        <a:rPr lang="en-GB" sz="900" b="0" u="none" strike="noStrike">
                          <a:solidFill>
                            <a:srgbClr val="000000"/>
                          </a:solidFill>
                          <a:effectLst/>
                        </a:rPr>
                        <a:t>INC5437754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Reports from Miles take 1-2 hours to generate which was never the case.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52429786"/>
                  </a:ext>
                </a:extLst>
              </a:tr>
              <a:tr h="152316">
                <a:tc>
                  <a:txBody>
                    <a:bodyPr/>
                    <a:lstStyle/>
                    <a:p>
                      <a:pPr algn="l" fontAlgn="b"/>
                      <a:r>
                        <a:rPr lang="en-GB" sz="900" b="0" u="none" strike="noStrike">
                          <a:solidFill>
                            <a:srgbClr val="000000"/>
                          </a:solidFill>
                          <a:effectLst/>
                        </a:rPr>
                        <a:t>INC5255401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SI:999. Shoprite Wake up billing caused by unknown event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458693625"/>
                  </a:ext>
                </a:extLst>
              </a:tr>
              <a:tr h="139299">
                <a:tc>
                  <a:txBody>
                    <a:bodyPr/>
                    <a:lstStyle/>
                    <a:p>
                      <a:pPr algn="l" fontAlgn="b"/>
                      <a:r>
                        <a:rPr lang="en-GB" sz="900" b="0" u="none" strike="noStrike">
                          <a:solidFill>
                            <a:srgbClr val="000000"/>
                          </a:solidFill>
                          <a:effectLst/>
                        </a:rPr>
                        <a:t>INC5214680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for Shoprite not working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FML-4171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015470450"/>
                  </a:ext>
                </a:extLst>
              </a:tr>
              <a:tr h="139299">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DD:Change of formula that populates debit order file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93989838"/>
                  </a:ext>
                </a:extLst>
              </a:tr>
              <a:tr h="152316">
                <a:tc>
                  <a:txBody>
                    <a:bodyPr/>
                    <a:lstStyle/>
                    <a:p>
                      <a:pPr algn="l" fontAlgn="b"/>
                      <a:r>
                        <a:rPr lang="en-GB" sz="900" b="0" u="none" strike="noStrike">
                          <a:solidFill>
                            <a:srgbClr val="000000"/>
                          </a:solidFill>
                          <a:effectLst/>
                        </a:rPr>
                        <a:t>INC4601017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DD:BP customer debited multiple times for same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FML-3634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834700177"/>
                  </a:ext>
                </a:extLst>
              </a:tr>
              <a:tr h="152316">
                <a:tc>
                  <a:txBody>
                    <a:bodyPr/>
                    <a:lstStyle/>
                    <a:p>
                      <a:pPr algn="l" fontAlgn="b"/>
                      <a:r>
                        <a:rPr lang="en-GB" sz="900" b="0" u="none" strike="noStrike">
                          <a:solidFill>
                            <a:srgbClr val="000000"/>
                          </a:solidFill>
                          <a:effectLst/>
                        </a:rPr>
                        <a:t>INC4131418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SI:Sales invoices not outstanding but cannot find credit related to the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FML-3359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49879"/>
                  </a:ext>
                </a:extLst>
              </a:tr>
              <a:tr h="152316">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Change Request - Please Reopen INC2617513</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623460783"/>
                  </a:ext>
                </a:extLst>
              </a:tr>
              <a:tr h="27576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89722894"/>
                  </a:ext>
                </a:extLst>
              </a:tr>
              <a:tr h="27576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662369733"/>
                  </a:ext>
                </a:extLst>
              </a:tr>
              <a:tr h="152316">
                <a:tc>
                  <a:txBody>
                    <a:bodyPr/>
                    <a:lstStyle/>
                    <a:p>
                      <a:pPr algn="l" fontAlgn="b"/>
                      <a:r>
                        <a:rPr lang="en-GB" sz="900" b="0" u="none" strike="noStrike">
                          <a:solidFill>
                            <a:srgbClr val="000000"/>
                          </a:solidFill>
                          <a:effectLst/>
                        </a:rPr>
                        <a:t>INC5246330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Imbalance between MILES and the ASSET REGISTER</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4855519"/>
                  </a:ext>
                </a:extLst>
              </a:tr>
              <a:tr h="139299">
                <a:tc>
                  <a:txBody>
                    <a:bodyPr/>
                    <a:lstStyle/>
                    <a:p>
                      <a:pPr algn="l" fontAlgn="b"/>
                      <a:r>
                        <a:rPr lang="en-GB" sz="900" b="0" u="none" strike="noStrike">
                          <a:solidFill>
                            <a:srgbClr val="000000"/>
                          </a:solidFill>
                          <a:effectLst/>
                        </a:rPr>
                        <a:t>INC5971331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restore my user role to - Finance Executive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2393370"/>
                  </a:ext>
                </a:extLst>
              </a:tr>
              <a:tr h="139299">
                <a:tc>
                  <a:txBody>
                    <a:bodyPr/>
                    <a:lstStyle/>
                    <a:p>
                      <a:pPr algn="l" fontAlgn="b"/>
                      <a:r>
                        <a:rPr lang="en-GB" sz="900" b="0" u="none" strike="noStrike">
                          <a:solidFill>
                            <a:srgbClr val="000000"/>
                          </a:solidFill>
                          <a:effectLst/>
                        </a:rPr>
                        <a:t>INC5957920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FLEET LIST:Internal fleet list on Prod Miles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FML-4954</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r" fontAlgn="b"/>
                      <a:r>
                        <a:rPr lang="en-GB" sz="900" b="0" u="none" strike="noStrike">
                          <a:solidFill>
                            <a:srgbClr val="000000"/>
                          </a:solidFill>
                          <a:effectLst/>
                        </a:rPr>
                        <a:t>2023/08/18</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0925593"/>
                  </a:ext>
                </a:extLst>
              </a:tr>
              <a:tr h="301801">
                <a:tc>
                  <a:txBody>
                    <a:bodyPr/>
                    <a:lstStyle/>
                    <a:p>
                      <a:pPr algn="l" fontAlgn="b"/>
                      <a:r>
                        <a:rPr lang="en-GB" sz="900" b="0" u="none" strike="noStrike">
                          <a:solidFill>
                            <a:srgbClr val="000000"/>
                          </a:solidFill>
                          <a:effectLst/>
                        </a:rPr>
                        <a:t>INC5536353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The following vehicle KH58XZGP is on the Fleet list but not on the FA register, upon investigation it looks like OPL deal on Miles has no allocated values .The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085817084"/>
                  </a:ext>
                </a:extLst>
              </a:tr>
              <a:tr h="152316">
                <a:tc>
                  <a:txBody>
                    <a:bodyPr/>
                    <a:lstStyle/>
                    <a:p>
                      <a:pPr algn="l" fontAlgn="b"/>
                      <a:r>
                        <a:rPr lang="en-GB" sz="900" b="0" u="none" strike="noStrike">
                          <a:solidFill>
                            <a:srgbClr val="000000"/>
                          </a:solidFill>
                          <a:effectLst/>
                        </a:rPr>
                        <a:t>INC5868100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SI:Shoprite Contract 1000113653/002 duplicate billing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FML-4792</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751339495"/>
                  </a:ext>
                </a:extLst>
              </a:tr>
            </a:tbl>
          </a:graphicData>
        </a:graphic>
      </p:graphicFrame>
    </p:spTree>
    <p:extLst>
      <p:ext uri="{BB962C8B-B14F-4D97-AF65-F5344CB8AC3E}">
        <p14:creationId xmlns:p14="http://schemas.microsoft.com/office/powerpoint/2010/main" val="78747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8-Sep-2023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7" name="Table 6">
            <a:extLst>
              <a:ext uri="{FF2B5EF4-FFF2-40B4-BE49-F238E27FC236}">
                <a16:creationId xmlns:a16="http://schemas.microsoft.com/office/drawing/2014/main" id="{A931EFC7-753B-0327-16DC-545112DDD150}"/>
              </a:ext>
            </a:extLst>
          </p:cNvPr>
          <p:cNvGraphicFramePr>
            <a:graphicFrameLocks noGrp="1"/>
          </p:cNvGraphicFramePr>
          <p:nvPr/>
        </p:nvGraphicFramePr>
        <p:xfrm>
          <a:off x="462338" y="970223"/>
          <a:ext cx="10833151" cy="5806872"/>
        </p:xfrm>
        <a:graphic>
          <a:graphicData uri="http://schemas.openxmlformats.org/drawingml/2006/table">
            <a:tbl>
              <a:tblPr>
                <a:tableStyleId>{7DF18680-E054-41AD-8BC1-D1AEF772440D}</a:tableStyleId>
              </a:tblPr>
              <a:tblGrid>
                <a:gridCol w="1028352">
                  <a:extLst>
                    <a:ext uri="{9D8B030D-6E8A-4147-A177-3AD203B41FA5}">
                      <a16:colId xmlns:a16="http://schemas.microsoft.com/office/drawing/2014/main" val="2348219470"/>
                    </a:ext>
                  </a:extLst>
                </a:gridCol>
                <a:gridCol w="2038972">
                  <a:extLst>
                    <a:ext uri="{9D8B030D-6E8A-4147-A177-3AD203B41FA5}">
                      <a16:colId xmlns:a16="http://schemas.microsoft.com/office/drawing/2014/main" val="3078567114"/>
                    </a:ext>
                  </a:extLst>
                </a:gridCol>
                <a:gridCol w="4202057">
                  <a:extLst>
                    <a:ext uri="{9D8B030D-6E8A-4147-A177-3AD203B41FA5}">
                      <a16:colId xmlns:a16="http://schemas.microsoft.com/office/drawing/2014/main" val="257539289"/>
                    </a:ext>
                  </a:extLst>
                </a:gridCol>
                <a:gridCol w="851052">
                  <a:extLst>
                    <a:ext uri="{9D8B030D-6E8A-4147-A177-3AD203B41FA5}">
                      <a16:colId xmlns:a16="http://schemas.microsoft.com/office/drawing/2014/main" val="2001080848"/>
                    </a:ext>
                  </a:extLst>
                </a:gridCol>
                <a:gridCol w="567366">
                  <a:extLst>
                    <a:ext uri="{9D8B030D-6E8A-4147-A177-3AD203B41FA5}">
                      <a16:colId xmlns:a16="http://schemas.microsoft.com/office/drawing/2014/main" val="4056492500"/>
                    </a:ext>
                  </a:extLst>
                </a:gridCol>
                <a:gridCol w="567366">
                  <a:extLst>
                    <a:ext uri="{9D8B030D-6E8A-4147-A177-3AD203B41FA5}">
                      <a16:colId xmlns:a16="http://schemas.microsoft.com/office/drawing/2014/main" val="3254743506"/>
                    </a:ext>
                  </a:extLst>
                </a:gridCol>
                <a:gridCol w="567366">
                  <a:extLst>
                    <a:ext uri="{9D8B030D-6E8A-4147-A177-3AD203B41FA5}">
                      <a16:colId xmlns:a16="http://schemas.microsoft.com/office/drawing/2014/main" val="3904443558"/>
                    </a:ext>
                  </a:extLst>
                </a:gridCol>
                <a:gridCol w="1010620">
                  <a:extLst>
                    <a:ext uri="{9D8B030D-6E8A-4147-A177-3AD203B41FA5}">
                      <a16:colId xmlns:a16="http://schemas.microsoft.com/office/drawing/2014/main" val="1046004803"/>
                    </a:ext>
                  </a:extLst>
                </a:gridCol>
              </a:tblGrid>
              <a:tr h="151828">
                <a:tc>
                  <a:txBody>
                    <a:bodyPr/>
                    <a:lstStyle/>
                    <a:p>
                      <a:pPr algn="l" fontAlgn="b"/>
                      <a:r>
                        <a:rPr lang="en-GB" sz="900" b="0" u="none" strike="noStrike">
                          <a:solidFill>
                            <a:srgbClr val="000000"/>
                          </a:solidFill>
                          <a:effectLst/>
                        </a:rPr>
                        <a:t>INC5845045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INV:The vehicle price between versions. Vehicle cost R189 011.72 but version 5 shows R387 907.72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FML-4785</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4138352933"/>
                  </a:ext>
                </a:extLst>
              </a:tr>
              <a:tr h="81840">
                <a:tc>
                  <a:txBody>
                    <a:bodyPr/>
                    <a:lstStyle/>
                    <a:p>
                      <a:pPr algn="l" fontAlgn="b"/>
                      <a:r>
                        <a:rPr lang="en-GB" sz="900" b="0" u="none" strike="noStrike">
                          <a:solidFill>
                            <a:srgbClr val="000000"/>
                          </a:solidFill>
                          <a:effectLst/>
                        </a:rPr>
                        <a:t>INC5422060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Data not being sent to MacroComm</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FML-4742</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96447170"/>
                  </a:ext>
                </a:extLst>
              </a:tr>
              <a:tr h="81840">
                <a:tc>
                  <a:txBody>
                    <a:bodyPr/>
                    <a:lstStyle/>
                    <a:p>
                      <a:pPr algn="l" fontAlgn="b"/>
                      <a:r>
                        <a:rPr lang="en-GB" sz="900" b="0" u="none" strike="noStrike">
                          <a:solidFill>
                            <a:srgbClr val="000000"/>
                          </a:solidFill>
                          <a:effectLst/>
                        </a:rPr>
                        <a:t>INC5485019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Miles  auto accrual  journal is not reversing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FML-4740</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04716014"/>
                  </a:ext>
                </a:extLst>
              </a:tr>
              <a:tr h="151828">
                <a:tc>
                  <a:txBody>
                    <a:bodyPr/>
                    <a:lstStyle/>
                    <a:p>
                      <a:pPr algn="l" fontAlgn="b"/>
                      <a:r>
                        <a:rPr lang="en-GB" sz="900" b="0" u="none" strike="noStrike">
                          <a:solidFill>
                            <a:srgbClr val="000000"/>
                          </a:solidFill>
                          <a:effectLst/>
                        </a:rPr>
                        <a:t>INC5819554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JASPER:Debtor statement not consolidating amount by invoice doc</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FML-4693</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88924535"/>
                  </a:ext>
                </a:extLst>
              </a:tr>
              <a:tr h="151828">
                <a:tc>
                  <a:txBody>
                    <a:bodyPr/>
                    <a:lstStyle/>
                    <a:p>
                      <a:pPr algn="l" fontAlgn="b"/>
                      <a:r>
                        <a:rPr lang="en-GB" sz="900" b="0" u="none" strike="noStrike">
                          <a:solidFill>
                            <a:srgbClr val="000000"/>
                          </a:solidFill>
                          <a:effectLst/>
                        </a:rPr>
                        <a:t>INC5811819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SI:Please investigate why Deals 5025463 &amp; 5025473 for RCL FOODS CONSUMER (PTY)LTD (5000502) increased.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FML-4668</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977552952"/>
                  </a:ext>
                </a:extLst>
              </a:tr>
              <a:tr h="226331">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869519959"/>
                  </a:ext>
                </a:extLst>
              </a:tr>
              <a:tr h="226331">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 Please add exterior colour on the schedules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725258590"/>
                  </a:ext>
                </a:extLst>
              </a:tr>
              <a:tr h="226331">
                <a:tc>
                  <a:txBody>
                    <a:bodyPr/>
                    <a:lstStyle/>
                    <a:p>
                      <a:pPr algn="l" fontAlgn="b"/>
                      <a:r>
                        <a:rPr lang="en-GB" sz="900" b="0" u="none" strike="noStrike">
                          <a:solidFill>
                            <a:srgbClr val="000000"/>
                          </a:solidFill>
                          <a:effectLst/>
                        </a:rPr>
                        <a:t>INC5771640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Tracker Renewal orders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2023/08/11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502510086"/>
                  </a:ext>
                </a:extLst>
              </a:tr>
              <a:tr h="226331">
                <a:tc>
                  <a:txBody>
                    <a:bodyPr/>
                    <a:lstStyle/>
                    <a:p>
                      <a:pPr algn="l" fontAlgn="b"/>
                      <a:r>
                        <a:rPr lang="en-GB" sz="900" b="0" u="none" strike="noStrike">
                          <a:solidFill>
                            <a:srgbClr val="000000"/>
                          </a:solidFill>
                          <a:effectLst/>
                        </a:rPr>
                        <a:t>INC5757199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TPSC:Unable to use the renewal order to pay supplier invoices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FML-4601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024741645"/>
                  </a:ext>
                </a:extLst>
              </a:tr>
              <a:tr h="15182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477239"/>
                  </a:ext>
                </a:extLst>
              </a:tr>
              <a:tr h="81840">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860698514"/>
                  </a:ext>
                </a:extLst>
              </a:tr>
              <a:tr h="226331">
                <a:tc>
                  <a:txBody>
                    <a:bodyPr/>
                    <a:lstStyle/>
                    <a:p>
                      <a:pPr algn="l" fontAlgn="b"/>
                      <a:r>
                        <a:rPr lang="en-GB" sz="900" b="0" u="none" strike="noStrike">
                          <a:solidFill>
                            <a:srgbClr val="000000"/>
                          </a:solidFill>
                          <a:effectLst/>
                        </a:rPr>
                        <a:t>INC5543463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Renewal incomplete </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941501739"/>
                  </a:ext>
                </a:extLst>
              </a:tr>
              <a:tr h="226331">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4270298507"/>
                  </a:ext>
                </a:extLst>
              </a:tr>
              <a:tr h="226331">
                <a:tc>
                  <a:txBody>
                    <a:bodyPr/>
                    <a:lstStyle/>
                    <a:p>
                      <a:pPr algn="l" fontAlgn="b"/>
                      <a:r>
                        <a:rPr lang="en-GB" sz="900" b="0" u="none" strike="noStrike">
                          <a:solidFill>
                            <a:srgbClr val="000000"/>
                          </a:solidFill>
                          <a:effectLst/>
                        </a:rPr>
                        <a:t>INC5161027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Units Not Pulling Into Renewal</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FML-4084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10670040"/>
                  </a:ext>
                </a:extLst>
              </a:tr>
              <a:tr h="226331">
                <a:tc>
                  <a:txBody>
                    <a:bodyPr/>
                    <a:lstStyle/>
                    <a:p>
                      <a:pPr algn="l" fontAlgn="b"/>
                      <a:r>
                        <a:rPr lang="en-GB" sz="900" b="0" u="none" strike="noStrike">
                          <a:solidFill>
                            <a:srgbClr val="000000"/>
                          </a:solidFill>
                          <a:effectLst/>
                        </a:rPr>
                        <a:t>INC5080431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Jane Booi</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TPSC:Renewal order is pulling out duplicate vehicles registration.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FML-3988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419011650"/>
                  </a:ext>
                </a:extLst>
              </a:tr>
              <a:tr h="226331">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733779615"/>
                  </a:ext>
                </a:extLst>
              </a:tr>
              <a:tr h="226331">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Vehicle registrations not pulling into Renewal Orders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820013045"/>
                  </a:ext>
                </a:extLst>
              </a:tr>
              <a:tr h="226331">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TPSC:Correction Of Licence Regions in the Database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ReadyForDeployment</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17241049"/>
                  </a:ext>
                </a:extLst>
              </a:tr>
              <a:tr h="226331">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371946079"/>
                  </a:ext>
                </a:extLst>
              </a:tr>
              <a:tr h="226331">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67257269"/>
                  </a:ext>
                </a:extLst>
              </a:tr>
              <a:tr h="226331">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067037358"/>
                  </a:ext>
                </a:extLst>
              </a:tr>
              <a:tr h="81840">
                <a:tc>
                  <a:txBody>
                    <a:bodyPr/>
                    <a:lstStyle/>
                    <a:p>
                      <a:pPr algn="l" fontAlgn="b"/>
                      <a:r>
                        <a:rPr lang="en-GB" sz="900" b="0" u="none" strike="noStrike">
                          <a:solidFill>
                            <a:srgbClr val="000000"/>
                          </a:solidFill>
                          <a:effectLst/>
                        </a:rPr>
                        <a:t>INC5869972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FML-4802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308536645"/>
                  </a:ext>
                </a:extLst>
              </a:tr>
              <a:tr h="226331">
                <a:tc>
                  <a:txBody>
                    <a:bodyPr/>
                    <a:lstStyle/>
                    <a:p>
                      <a:pPr algn="l" fontAlgn="b"/>
                      <a:r>
                        <a:rPr lang="en-GB" sz="900" b="0" u="none" strike="noStrike">
                          <a:solidFill>
                            <a:srgbClr val="000000"/>
                          </a:solidFill>
                          <a:effectLst/>
                        </a:rPr>
                        <a:t>INC5858315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WE HAVE VEHICLES THAT HAVE BEEN DISPOSED BUT THEY HAVE NOT YET GENERATED INVOICES ON THE SYSTEM, THIS WAS DONE TWO DAYS PRIOR</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FML-4768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9627953"/>
                  </a:ext>
                </a:extLst>
              </a:tr>
              <a:tr h="226331">
                <a:tc>
                  <a:txBody>
                    <a:bodyPr/>
                    <a:lstStyle/>
                    <a:p>
                      <a:pPr algn="l" fontAlgn="b"/>
                      <a:r>
                        <a:rPr lang="en-GB" sz="900" b="0" u="none" strike="noStrike">
                          <a:solidFill>
                            <a:srgbClr val="000000"/>
                          </a:solidFill>
                          <a:effectLst/>
                        </a:rPr>
                        <a:t>INC5712425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DEPLOYED: New error on LTC and the same error appears on FV screen of 3 contracts all linked to Forklifts - 502164 / 5021363 / 5021362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181822806"/>
                  </a:ext>
                </a:extLst>
              </a:tr>
              <a:tr h="226331">
                <a:tc>
                  <a:txBody>
                    <a:bodyPr/>
                    <a:lstStyle/>
                    <a:p>
                      <a:pPr algn="l" fontAlgn="b"/>
                      <a:r>
                        <a:rPr lang="en-GB" sz="900" b="0" u="none" strike="noStrike">
                          <a:solidFill>
                            <a:srgbClr val="000000"/>
                          </a:solidFill>
                          <a:effectLst/>
                        </a:rPr>
                        <a:t>INC5539751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DC:Urgent attention. Original ticket INC4830000 closed but contracts still remain stuck on Miles preventing activation of Term &amp; reload contracts.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431260754"/>
                  </a:ext>
                </a:extLst>
              </a:tr>
              <a:tr h="15182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FICS: 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6690221"/>
                  </a:ext>
                </a:extLst>
              </a:tr>
              <a:tr h="81840">
                <a:tc>
                  <a:txBody>
                    <a:bodyPr/>
                    <a:lstStyle/>
                    <a:p>
                      <a:pPr algn="l" fontAlgn="b"/>
                      <a:r>
                        <a:rPr lang="en-GB" sz="900" b="0" u="none" strike="noStrike">
                          <a:solidFill>
                            <a:srgbClr val="000000"/>
                          </a:solidFill>
                          <a:effectLst/>
                        </a:rPr>
                        <a:t>INC5149679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Update Contract With New Version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1695581922"/>
                  </a:ext>
                </a:extLst>
              </a:tr>
            </a:tbl>
          </a:graphicData>
        </a:graphic>
      </p:graphicFrame>
    </p:spTree>
    <p:extLst>
      <p:ext uri="{BB962C8B-B14F-4D97-AF65-F5344CB8AC3E}">
        <p14:creationId xmlns:p14="http://schemas.microsoft.com/office/powerpoint/2010/main" val="543124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97600" y="2967335"/>
            <a:ext cx="6596807"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8243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We currently have a 27 open tickets in this space which the project team is steadily making progress on. </a:t>
            </a:r>
          </a:p>
          <a:p>
            <a:r>
              <a:rPr lang="en-ZA" sz="1400"/>
              <a:t>Tickets for BAU are sitting on 121 compared to previous week at 130 and steadily closing with increased oversight and guidance provided by </a:t>
            </a:r>
            <a:r>
              <a:rPr lang="en-ZA" sz="1400" err="1"/>
              <a:t>Sofico</a:t>
            </a:r>
            <a:r>
              <a:rPr lang="en-ZA" sz="1400"/>
              <a:t>.</a:t>
            </a:r>
            <a:endParaRPr lang="en-ZA" sz="1400">
              <a:cs typeface="Calibri"/>
            </a:endParaRPr>
          </a:p>
          <a:p>
            <a:r>
              <a:rPr lang="en-ZA" sz="1400">
                <a:solidFill>
                  <a:schemeClr val="tx1"/>
                </a:solidFill>
              </a:rPr>
              <a:t>Sprint 5 is open – the following is prioritized, direct credit/ debit etc. and as per prioritization more will be added and finalized by the end of the week.  </a:t>
            </a:r>
          </a:p>
          <a:p>
            <a:endParaRPr lang="en-ZA" sz="1400">
              <a:solidFill>
                <a:schemeClr val="tx1"/>
              </a:solidFill>
            </a:endParaRPr>
          </a:p>
          <a:p>
            <a:endParaRPr lang="en-ZA" sz="1400"/>
          </a:p>
          <a:p>
            <a:r>
              <a:rPr lang="en-ZA" sz="1400" b="1"/>
              <a:t>Items Deployed into Production: </a:t>
            </a:r>
            <a:r>
              <a:rPr lang="en-ZA" sz="1400" b="1">
                <a:solidFill>
                  <a:schemeClr val="accent2"/>
                </a:solidFill>
              </a:rPr>
              <a:t>9</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3120978" y="4154805"/>
          <a:ext cx="8877300" cy="2399569"/>
        </p:xfrm>
        <a:graphic>
          <a:graphicData uri="http://schemas.openxmlformats.org/drawingml/2006/chart">
            <c:chart xmlns:c="http://schemas.openxmlformats.org/drawingml/2006/chart" xmlns:r="http://schemas.openxmlformats.org/officeDocument/2006/relationships" r:id="rId12"/>
          </a:graphicData>
        </a:graphic>
      </p:graphicFrame>
      <p:sp>
        <p:nvSpPr>
          <p:cNvPr id="4" name="Rectangle 3">
            <a:extLst>
              <a:ext uri="{FF2B5EF4-FFF2-40B4-BE49-F238E27FC236}">
                <a16:creationId xmlns:a16="http://schemas.microsoft.com/office/drawing/2014/main" id="{55DA2A8A-371F-57CB-4C37-5A7C8D474EB6}"/>
              </a:ext>
            </a:extLst>
          </p:cNvPr>
          <p:cNvSpPr/>
          <p:nvPr/>
        </p:nvSpPr>
        <p:spPr>
          <a:xfrm rot="19370207">
            <a:off x="3957920" y="2702953"/>
            <a:ext cx="4276171" cy="923330"/>
          </a:xfrm>
          <a:prstGeom prst="rect">
            <a:avLst/>
          </a:prstGeom>
          <a:noFill/>
        </p:spPr>
        <p:txBody>
          <a:bodyPr wrap="non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To be updated</a:t>
            </a:r>
          </a:p>
        </p:txBody>
      </p:sp>
    </p:spTree>
    <p:extLst>
      <p:ext uri="{BB962C8B-B14F-4D97-AF65-F5344CB8AC3E}">
        <p14:creationId xmlns:p14="http://schemas.microsoft.com/office/powerpoint/2010/main" val="1611597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1-Sep-2023</a:t>
            </a:r>
          </a:p>
        </p:txBody>
      </p:sp>
      <p:graphicFrame>
        <p:nvGraphicFramePr>
          <p:cNvPr id="7" name="Table 6">
            <a:extLst>
              <a:ext uri="{FF2B5EF4-FFF2-40B4-BE49-F238E27FC236}">
                <a16:creationId xmlns:a16="http://schemas.microsoft.com/office/drawing/2014/main" id="{F45EEA5C-36DE-82D3-C744-1C5DFD7CF5C0}"/>
              </a:ext>
            </a:extLst>
          </p:cNvPr>
          <p:cNvGraphicFramePr>
            <a:graphicFrameLocks noGrp="1"/>
          </p:cNvGraphicFramePr>
          <p:nvPr/>
        </p:nvGraphicFramePr>
        <p:xfrm>
          <a:off x="678094" y="1160980"/>
          <a:ext cx="10056482" cy="5944558"/>
        </p:xfrm>
        <a:graphic>
          <a:graphicData uri="http://schemas.openxmlformats.org/drawingml/2006/table">
            <a:tbl>
              <a:tblPr>
                <a:tableStyleId>{7DF18680-E054-41AD-8BC1-D1AEF772440D}</a:tableStyleId>
              </a:tblPr>
              <a:tblGrid>
                <a:gridCol w="882223">
                  <a:extLst>
                    <a:ext uri="{9D8B030D-6E8A-4147-A177-3AD203B41FA5}">
                      <a16:colId xmlns:a16="http://schemas.microsoft.com/office/drawing/2014/main" val="2005216738"/>
                    </a:ext>
                  </a:extLst>
                </a:gridCol>
                <a:gridCol w="1749236">
                  <a:extLst>
                    <a:ext uri="{9D8B030D-6E8A-4147-A177-3AD203B41FA5}">
                      <a16:colId xmlns:a16="http://schemas.microsoft.com/office/drawing/2014/main" val="1893930638"/>
                    </a:ext>
                  </a:extLst>
                </a:gridCol>
                <a:gridCol w="3604949">
                  <a:extLst>
                    <a:ext uri="{9D8B030D-6E8A-4147-A177-3AD203B41FA5}">
                      <a16:colId xmlns:a16="http://schemas.microsoft.com/office/drawing/2014/main" val="4157400542"/>
                    </a:ext>
                  </a:extLst>
                </a:gridCol>
                <a:gridCol w="730115">
                  <a:extLst>
                    <a:ext uri="{9D8B030D-6E8A-4147-A177-3AD203B41FA5}">
                      <a16:colId xmlns:a16="http://schemas.microsoft.com/office/drawing/2014/main" val="3439197583"/>
                    </a:ext>
                  </a:extLst>
                </a:gridCol>
                <a:gridCol w="730115">
                  <a:extLst>
                    <a:ext uri="{9D8B030D-6E8A-4147-A177-3AD203B41FA5}">
                      <a16:colId xmlns:a16="http://schemas.microsoft.com/office/drawing/2014/main" val="2766608883"/>
                    </a:ext>
                  </a:extLst>
                </a:gridCol>
                <a:gridCol w="730115">
                  <a:extLst>
                    <a:ext uri="{9D8B030D-6E8A-4147-A177-3AD203B41FA5}">
                      <a16:colId xmlns:a16="http://schemas.microsoft.com/office/drawing/2014/main" val="1457045669"/>
                    </a:ext>
                  </a:extLst>
                </a:gridCol>
                <a:gridCol w="321603">
                  <a:extLst>
                    <a:ext uri="{9D8B030D-6E8A-4147-A177-3AD203B41FA5}">
                      <a16:colId xmlns:a16="http://schemas.microsoft.com/office/drawing/2014/main" val="2168838996"/>
                    </a:ext>
                  </a:extLst>
                </a:gridCol>
                <a:gridCol w="1308126">
                  <a:extLst>
                    <a:ext uri="{9D8B030D-6E8A-4147-A177-3AD203B41FA5}">
                      <a16:colId xmlns:a16="http://schemas.microsoft.com/office/drawing/2014/main" val="1722899158"/>
                    </a:ext>
                  </a:extLst>
                </a:gridCol>
              </a:tblGrid>
              <a:tr h="275768">
                <a:tc>
                  <a:txBody>
                    <a:bodyPr/>
                    <a:lstStyle/>
                    <a:p>
                      <a:pPr algn="l" fontAlgn="b"/>
                      <a:r>
                        <a:rPr lang="en-GB" sz="900" b="0" u="none" strike="noStrike">
                          <a:solidFill>
                            <a:srgbClr val="000000"/>
                          </a:solidFill>
                          <a:effectLst/>
                        </a:rPr>
                        <a:t>Custom field (SN ID)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Custom field (SN Requester)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Summary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Issue key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Status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Due Date</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53426987"/>
                  </a:ext>
                </a:extLst>
              </a:tr>
              <a:tr h="40628">
                <a:tc>
                  <a:txBody>
                    <a:bodyPr/>
                    <a:lstStyle/>
                    <a:p>
                      <a:pPr algn="l" fontAlgn="b"/>
                      <a:r>
                        <a:rPr lang="en-GB" sz="900" b="0" u="none" strike="noStrike">
                          <a:solidFill>
                            <a:srgbClr val="000000"/>
                          </a:solidFill>
                          <a:effectLst/>
                        </a:rPr>
                        <a:t>INC5943775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Ntombi Zondi</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Cost Centers not pulling on Fleet List and Billing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82556560"/>
                  </a:ext>
                </a:extLst>
              </a:tr>
              <a:tr h="139299">
                <a:tc>
                  <a:txBody>
                    <a:bodyPr/>
                    <a:lstStyle/>
                    <a:p>
                      <a:pPr algn="l" fontAlgn="b"/>
                      <a:r>
                        <a:rPr lang="en-GB" sz="900" b="0" u="none" strike="noStrike">
                          <a:solidFill>
                            <a:srgbClr val="000000"/>
                          </a:solidFill>
                          <a:effectLst/>
                        </a:rPr>
                        <a:t>INC5976928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Johnnie Marais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Shoprite export to Macrocom incorrect fields use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FML-4986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177872111"/>
                  </a:ext>
                </a:extLst>
              </a:tr>
              <a:tr h="0">
                <a:tc>
                  <a:txBody>
                    <a:bodyPr/>
                    <a:lstStyle/>
                    <a:p>
                      <a:pPr algn="l" fontAlgn="b"/>
                      <a:r>
                        <a:rPr lang="en-GB" sz="900" b="0" u="none" strike="noStrike">
                          <a:solidFill>
                            <a:srgbClr val="000000"/>
                          </a:solidFill>
                          <a:effectLst/>
                        </a:rPr>
                        <a:t>INC5841898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Duplicate invoices on suspense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25159951"/>
                  </a:ext>
                </a:extLst>
              </a:tr>
              <a:tr h="152316">
                <a:tc>
                  <a:txBody>
                    <a:bodyPr/>
                    <a:lstStyle/>
                    <a:p>
                      <a:pPr algn="l" fontAlgn="b"/>
                      <a:r>
                        <a:rPr lang="en-GB" sz="900" b="0" u="none" strike="noStrike">
                          <a:solidFill>
                            <a:srgbClr val="000000"/>
                          </a:solidFill>
                          <a:effectLst/>
                        </a:rPr>
                        <a:t>INC5952133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SI:investigate billing items unable to generate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FML-4966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93963528"/>
                  </a:ext>
                </a:extLst>
              </a:tr>
              <a:tr h="139299">
                <a:tc>
                  <a:txBody>
                    <a:bodyPr/>
                    <a:lstStyle/>
                    <a:p>
                      <a:pPr algn="l" fontAlgn="b"/>
                      <a:r>
                        <a:rPr lang="en-GB" sz="900" b="0" u="none" strike="noStrike">
                          <a:solidFill>
                            <a:srgbClr val="000000"/>
                          </a:solidFill>
                          <a:effectLst/>
                        </a:rPr>
                        <a:t>INC5952150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Internal fleet list Report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44948442"/>
                  </a:ext>
                </a:extLst>
              </a:tr>
              <a:tr h="139299">
                <a:tc>
                  <a:txBody>
                    <a:bodyPr/>
                    <a:lstStyle/>
                    <a:p>
                      <a:pPr algn="l" fontAlgn="b"/>
                      <a:r>
                        <a:rPr lang="en-GB" sz="900" b="0" u="none" strike="noStrike">
                          <a:solidFill>
                            <a:srgbClr val="000000"/>
                          </a:solidFill>
                          <a:effectLst/>
                        </a:rPr>
                        <a:t>INC5943878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Jolene Probert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Driver Names not pulling through on client fleet list.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71044151"/>
                  </a:ext>
                </a:extLst>
              </a:tr>
              <a:tr h="412236">
                <a:tc>
                  <a:txBody>
                    <a:bodyPr/>
                    <a:lstStyle/>
                    <a:p>
                      <a:pPr algn="l" fontAlgn="b"/>
                      <a:r>
                        <a:rPr lang="en-GB" sz="900" b="0" u="none" strike="noStrike">
                          <a:solidFill>
                            <a:srgbClr val="000000"/>
                          </a:solidFill>
                          <a:effectLst/>
                        </a:rPr>
                        <a:t>INC4947830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707176308"/>
                  </a:ext>
                </a:extLst>
              </a:tr>
              <a:tr h="412236">
                <a:tc>
                  <a:txBody>
                    <a:bodyPr/>
                    <a:lstStyle/>
                    <a:p>
                      <a:pPr algn="l" fontAlgn="b"/>
                      <a:r>
                        <a:rPr lang="en-GB" sz="900" b="0" u="none" strike="noStrike">
                          <a:solidFill>
                            <a:srgbClr val="000000"/>
                          </a:solidFill>
                          <a:effectLst/>
                        </a:rPr>
                        <a:t>INC5870444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DC:ACB failure due to bank account reflecting additional zero` on the PI screen. On </a:t>
                      </a:r>
                      <a:r>
                        <a:rPr lang="en-US" sz="900" b="0" u="none" strike="noStrike" err="1">
                          <a:solidFill>
                            <a:srgbClr val="000000"/>
                          </a:solidFill>
                          <a:effectLst/>
                        </a:rPr>
                        <a:t>incomingcoststate</a:t>
                      </a:r>
                      <a:r>
                        <a:rPr lang="en-US" sz="900" b="0" u="none" strike="noStrike">
                          <a:solidFill>
                            <a:srgbClr val="000000"/>
                          </a:solidFill>
                          <a:effectLst/>
                        </a:rPr>
                        <a:t> 9table) it stores the </a:t>
                      </a:r>
                      <a:r>
                        <a:rPr lang="en-US" sz="900" b="0" u="none" strike="noStrike" err="1">
                          <a:solidFill>
                            <a:srgbClr val="000000"/>
                          </a:solidFill>
                          <a:effectLst/>
                        </a:rPr>
                        <a:t>accountnumber</a:t>
                      </a:r>
                      <a:r>
                        <a:rPr lang="en-US" sz="900" b="0" u="none" strike="noStrike">
                          <a:solidFill>
                            <a:srgbClr val="000000"/>
                          </a:solidFill>
                          <a:effectLst/>
                        </a:rPr>
                        <a:t> and not a link.</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68793583"/>
                  </a:ext>
                </a:extLst>
              </a:tr>
              <a:tr h="139299">
                <a:tc>
                  <a:txBody>
                    <a:bodyPr/>
                    <a:lstStyle/>
                    <a:p>
                      <a:pPr algn="l" fontAlgn="b"/>
                      <a:r>
                        <a:rPr lang="en-GB" sz="900" b="0" u="none" strike="noStrike">
                          <a:solidFill>
                            <a:srgbClr val="000000"/>
                          </a:solidFill>
                          <a:effectLst/>
                        </a:rPr>
                        <a:t>INC5870167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DC:File creation failed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31232565"/>
                  </a:ext>
                </a:extLst>
              </a:tr>
              <a:tr h="139299">
                <a:tc>
                  <a:txBody>
                    <a:bodyPr/>
                    <a:lstStyle/>
                    <a:p>
                      <a:pPr algn="l" fontAlgn="b"/>
                      <a:r>
                        <a:rPr lang="en-GB" sz="900" b="0" u="none" strike="noStrike">
                          <a:solidFill>
                            <a:srgbClr val="000000"/>
                          </a:solidFill>
                          <a:effectLst/>
                        </a:rPr>
                        <a:t>INC5846873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Payment File for 31/07/2023 failed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3351529052"/>
                  </a:ext>
                </a:extLst>
              </a:tr>
              <a:tr h="275768">
                <a:tc>
                  <a:txBody>
                    <a:bodyPr/>
                    <a:lstStyle/>
                    <a:p>
                      <a:pPr algn="l" fontAlgn="b"/>
                      <a:r>
                        <a:rPr lang="en-GB" sz="900" b="0" u="none" strike="noStrike">
                          <a:solidFill>
                            <a:srgbClr val="000000"/>
                          </a:solidFill>
                          <a:effectLst/>
                        </a:rPr>
                        <a:t>INC5804944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investigate why some Managed Maintenance invoices did not Consolidate - RCL (5000502) &amp; Herotel</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515743170"/>
                  </a:ext>
                </a:extLst>
              </a:tr>
              <a:tr h="139299">
                <a:tc>
                  <a:txBody>
                    <a:bodyPr/>
                    <a:lstStyle/>
                    <a:p>
                      <a:pPr algn="l" fontAlgn="b"/>
                      <a:r>
                        <a:rPr lang="en-GB" sz="900" b="0" u="none" strike="noStrike">
                          <a:solidFill>
                            <a:srgbClr val="000000"/>
                          </a:solidFill>
                          <a:effectLst/>
                        </a:rPr>
                        <a:t>INC5801314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Authorisations not pulling through to Miles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36479096"/>
                  </a:ext>
                </a:extLst>
              </a:tr>
              <a:tr h="275768">
                <a:tc>
                  <a:txBody>
                    <a:bodyPr/>
                    <a:lstStyle/>
                    <a:p>
                      <a:pPr algn="l" fontAlgn="b"/>
                      <a:r>
                        <a:rPr lang="en-GB" sz="900" b="0" u="none" strike="noStrike">
                          <a:solidFill>
                            <a:srgbClr val="000000"/>
                          </a:solidFill>
                          <a:effectLst/>
                        </a:rPr>
                        <a:t>INC5789369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JASPER: remittance showing duplicate order numbers when paying multiple orders on one purchase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49516402"/>
                  </a:ext>
                </a:extLst>
              </a:tr>
              <a:tr h="139299">
                <a:tc>
                  <a:txBody>
                    <a:bodyPr/>
                    <a:lstStyle/>
                    <a:p>
                      <a:pPr algn="l" fontAlgn="b"/>
                      <a:r>
                        <a:rPr lang="en-GB" sz="900" b="0" u="none" strike="noStrike">
                          <a:solidFill>
                            <a:srgbClr val="000000"/>
                          </a:solidFill>
                          <a:effectLst/>
                        </a:rPr>
                        <a:t>INC5731896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Ranelle Reddy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CR:Incorrect Credit Risk amount - current exposure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2746913"/>
                  </a:ext>
                </a:extLst>
              </a:tr>
              <a:tr h="152316">
                <a:tc>
                  <a:txBody>
                    <a:bodyPr/>
                    <a:lstStyle/>
                    <a:p>
                      <a:pPr algn="l" fontAlgn="b"/>
                      <a:r>
                        <a:rPr lang="en-GB" sz="900" b="0" u="none" strike="noStrike">
                          <a:solidFill>
                            <a:srgbClr val="000000"/>
                          </a:solidFill>
                          <a:effectLst/>
                        </a:rPr>
                        <a:t>INC5554389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Credit notes included in consolidated tax invoice and should be removed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FML-4451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309871425"/>
                  </a:ext>
                </a:extLst>
              </a:tr>
              <a:tr h="275768">
                <a:tc>
                  <a:txBody>
                    <a:bodyPr/>
                    <a:lstStyle/>
                    <a:p>
                      <a:pPr algn="l" fontAlgn="b"/>
                      <a:r>
                        <a:rPr lang="en-GB" sz="900" b="0" u="none" strike="noStrike">
                          <a:solidFill>
                            <a:srgbClr val="000000"/>
                          </a:solidFill>
                          <a:effectLst/>
                        </a:rPr>
                        <a:t>INC5437754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Reports from Miles take 1-2 hours to generate which was never the case.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52429786"/>
                  </a:ext>
                </a:extLst>
              </a:tr>
              <a:tr h="152316">
                <a:tc>
                  <a:txBody>
                    <a:bodyPr/>
                    <a:lstStyle/>
                    <a:p>
                      <a:pPr algn="l" fontAlgn="b"/>
                      <a:r>
                        <a:rPr lang="en-GB" sz="900" b="0" u="none" strike="noStrike">
                          <a:solidFill>
                            <a:srgbClr val="000000"/>
                          </a:solidFill>
                          <a:effectLst/>
                        </a:rPr>
                        <a:t>INC5255401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SI:999. Shoprite Wake up billing caused by unknown event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458693625"/>
                  </a:ext>
                </a:extLst>
              </a:tr>
              <a:tr h="139299">
                <a:tc>
                  <a:txBody>
                    <a:bodyPr/>
                    <a:lstStyle/>
                    <a:p>
                      <a:pPr algn="l" fontAlgn="b"/>
                      <a:r>
                        <a:rPr lang="en-GB" sz="900" b="0" u="none" strike="noStrike">
                          <a:solidFill>
                            <a:srgbClr val="000000"/>
                          </a:solidFill>
                          <a:effectLst/>
                        </a:rPr>
                        <a:t>INC5214680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for Shoprite not working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FML-4171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015470450"/>
                  </a:ext>
                </a:extLst>
              </a:tr>
              <a:tr h="139299">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DD:Change of formula that populates debit order file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93989838"/>
                  </a:ext>
                </a:extLst>
              </a:tr>
              <a:tr h="152316">
                <a:tc>
                  <a:txBody>
                    <a:bodyPr/>
                    <a:lstStyle/>
                    <a:p>
                      <a:pPr algn="l" fontAlgn="b"/>
                      <a:r>
                        <a:rPr lang="en-GB" sz="900" b="0" u="none" strike="noStrike">
                          <a:solidFill>
                            <a:srgbClr val="000000"/>
                          </a:solidFill>
                          <a:effectLst/>
                        </a:rPr>
                        <a:t>INC4601017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DD:BP customer debited multiple times for same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FML-3634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834700177"/>
                  </a:ext>
                </a:extLst>
              </a:tr>
              <a:tr h="152316">
                <a:tc>
                  <a:txBody>
                    <a:bodyPr/>
                    <a:lstStyle/>
                    <a:p>
                      <a:pPr algn="l" fontAlgn="b"/>
                      <a:r>
                        <a:rPr lang="en-GB" sz="900" b="0" u="none" strike="noStrike">
                          <a:solidFill>
                            <a:srgbClr val="000000"/>
                          </a:solidFill>
                          <a:effectLst/>
                        </a:rPr>
                        <a:t>INC4131418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SI:Sales invoices not outstanding but cannot find credit related to the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FML-3359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49879"/>
                  </a:ext>
                </a:extLst>
              </a:tr>
              <a:tr h="152316">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Change Request - Please Reopen INC2617513</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623460783"/>
                  </a:ext>
                </a:extLst>
              </a:tr>
              <a:tr h="27576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89722894"/>
                  </a:ext>
                </a:extLst>
              </a:tr>
              <a:tr h="27576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662369733"/>
                  </a:ext>
                </a:extLst>
              </a:tr>
              <a:tr h="152316">
                <a:tc>
                  <a:txBody>
                    <a:bodyPr/>
                    <a:lstStyle/>
                    <a:p>
                      <a:pPr algn="l" fontAlgn="b"/>
                      <a:r>
                        <a:rPr lang="en-GB" sz="900" b="0" u="none" strike="noStrike">
                          <a:solidFill>
                            <a:srgbClr val="000000"/>
                          </a:solidFill>
                          <a:effectLst/>
                        </a:rPr>
                        <a:t>INC5246330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Imbalance between MILES and the ASSET REGISTER</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4855519"/>
                  </a:ext>
                </a:extLst>
              </a:tr>
              <a:tr h="139299">
                <a:tc>
                  <a:txBody>
                    <a:bodyPr/>
                    <a:lstStyle/>
                    <a:p>
                      <a:pPr algn="l" fontAlgn="b"/>
                      <a:r>
                        <a:rPr lang="en-GB" sz="900" b="0" u="none" strike="noStrike">
                          <a:solidFill>
                            <a:srgbClr val="000000"/>
                          </a:solidFill>
                          <a:effectLst/>
                        </a:rPr>
                        <a:t>INC5971331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restore my user role to - Finance Executive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2393370"/>
                  </a:ext>
                </a:extLst>
              </a:tr>
              <a:tr h="139299">
                <a:tc>
                  <a:txBody>
                    <a:bodyPr/>
                    <a:lstStyle/>
                    <a:p>
                      <a:pPr algn="l" fontAlgn="b"/>
                      <a:r>
                        <a:rPr lang="en-GB" sz="900" b="0" u="none" strike="noStrike">
                          <a:solidFill>
                            <a:srgbClr val="000000"/>
                          </a:solidFill>
                          <a:effectLst/>
                        </a:rPr>
                        <a:t>INC5957920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FLEET LIST:Internal fleet list on Prod Miles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FML-4954</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r" fontAlgn="b"/>
                      <a:r>
                        <a:rPr lang="en-GB" sz="900" b="0" u="none" strike="noStrike">
                          <a:solidFill>
                            <a:srgbClr val="000000"/>
                          </a:solidFill>
                          <a:effectLst/>
                        </a:rPr>
                        <a:t>2023/08/18</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0925593"/>
                  </a:ext>
                </a:extLst>
              </a:tr>
              <a:tr h="301801">
                <a:tc>
                  <a:txBody>
                    <a:bodyPr/>
                    <a:lstStyle/>
                    <a:p>
                      <a:pPr algn="l" fontAlgn="b"/>
                      <a:r>
                        <a:rPr lang="en-GB" sz="900" b="0" u="none" strike="noStrike">
                          <a:solidFill>
                            <a:srgbClr val="000000"/>
                          </a:solidFill>
                          <a:effectLst/>
                        </a:rPr>
                        <a:t>INC5536353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The following vehicle KH58XZGP is on the Fleet list but not on the FA register, upon investigation it looks like OPL deal on Miles has no allocated values .The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085817084"/>
                  </a:ext>
                </a:extLst>
              </a:tr>
              <a:tr h="152316">
                <a:tc>
                  <a:txBody>
                    <a:bodyPr/>
                    <a:lstStyle/>
                    <a:p>
                      <a:pPr algn="l" fontAlgn="b"/>
                      <a:r>
                        <a:rPr lang="en-GB" sz="900" b="0" u="none" strike="noStrike">
                          <a:solidFill>
                            <a:srgbClr val="000000"/>
                          </a:solidFill>
                          <a:effectLst/>
                        </a:rPr>
                        <a:t>INC5868100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SI:Shoprite Contract 1000113653/002 duplicate billing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FML-4792</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751339495"/>
                  </a:ext>
                </a:extLst>
              </a:tr>
            </a:tbl>
          </a:graphicData>
        </a:graphic>
      </p:graphicFrame>
    </p:spTree>
    <p:extLst>
      <p:ext uri="{BB962C8B-B14F-4D97-AF65-F5344CB8AC3E}">
        <p14:creationId xmlns:p14="http://schemas.microsoft.com/office/powerpoint/2010/main" val="391577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EAEA128-5701-A058-F724-EF2E0E385729}"/>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40CF2DFD-E651-033B-6266-77A58472059A}"/>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5" name="Table 4">
            <a:extLst>
              <a:ext uri="{FF2B5EF4-FFF2-40B4-BE49-F238E27FC236}">
                <a16:creationId xmlns:a16="http://schemas.microsoft.com/office/drawing/2014/main" id="{2A88B45E-F0DA-43AE-01E4-7FF9145C52AD}"/>
              </a:ext>
            </a:extLst>
          </p:cNvPr>
          <p:cNvGraphicFramePr>
            <a:graphicFrameLocks noGrp="1"/>
          </p:cNvGraphicFramePr>
          <p:nvPr>
            <p:extLst>
              <p:ext uri="{D42A27DB-BD31-4B8C-83A1-F6EECF244321}">
                <p14:modId xmlns:p14="http://schemas.microsoft.com/office/powerpoint/2010/main" val="2786201950"/>
              </p:ext>
            </p:extLst>
          </p:nvPr>
        </p:nvGraphicFramePr>
        <p:xfrm>
          <a:off x="780836" y="1058239"/>
          <a:ext cx="10362254" cy="5791889"/>
        </p:xfrm>
        <a:graphic>
          <a:graphicData uri="http://schemas.openxmlformats.org/drawingml/2006/table">
            <a:tbl>
              <a:tblPr>
                <a:tableStyleId>{5C22544A-7EE6-4342-B048-85BDC9FD1C3A}</a:tableStyleId>
              </a:tblPr>
              <a:tblGrid>
                <a:gridCol w="899805">
                  <a:extLst>
                    <a:ext uri="{9D8B030D-6E8A-4147-A177-3AD203B41FA5}">
                      <a16:colId xmlns:a16="http://schemas.microsoft.com/office/drawing/2014/main" val="2623243828"/>
                    </a:ext>
                  </a:extLst>
                </a:gridCol>
                <a:gridCol w="1248114">
                  <a:extLst>
                    <a:ext uri="{9D8B030D-6E8A-4147-A177-3AD203B41FA5}">
                      <a16:colId xmlns:a16="http://schemas.microsoft.com/office/drawing/2014/main" val="634374986"/>
                    </a:ext>
                  </a:extLst>
                </a:gridCol>
                <a:gridCol w="3889474">
                  <a:extLst>
                    <a:ext uri="{9D8B030D-6E8A-4147-A177-3AD203B41FA5}">
                      <a16:colId xmlns:a16="http://schemas.microsoft.com/office/drawing/2014/main" val="2227373328"/>
                    </a:ext>
                  </a:extLst>
                </a:gridCol>
                <a:gridCol w="696621">
                  <a:extLst>
                    <a:ext uri="{9D8B030D-6E8A-4147-A177-3AD203B41FA5}">
                      <a16:colId xmlns:a16="http://schemas.microsoft.com/office/drawing/2014/main" val="116080830"/>
                    </a:ext>
                  </a:extLst>
                </a:gridCol>
                <a:gridCol w="696621">
                  <a:extLst>
                    <a:ext uri="{9D8B030D-6E8A-4147-A177-3AD203B41FA5}">
                      <a16:colId xmlns:a16="http://schemas.microsoft.com/office/drawing/2014/main" val="3909874470"/>
                    </a:ext>
                  </a:extLst>
                </a:gridCol>
                <a:gridCol w="1175550">
                  <a:extLst>
                    <a:ext uri="{9D8B030D-6E8A-4147-A177-3AD203B41FA5}">
                      <a16:colId xmlns:a16="http://schemas.microsoft.com/office/drawing/2014/main" val="421135251"/>
                    </a:ext>
                  </a:extLst>
                </a:gridCol>
                <a:gridCol w="696621">
                  <a:extLst>
                    <a:ext uri="{9D8B030D-6E8A-4147-A177-3AD203B41FA5}">
                      <a16:colId xmlns:a16="http://schemas.microsoft.com/office/drawing/2014/main" val="1384798690"/>
                    </a:ext>
                  </a:extLst>
                </a:gridCol>
                <a:gridCol w="1059448">
                  <a:extLst>
                    <a:ext uri="{9D8B030D-6E8A-4147-A177-3AD203B41FA5}">
                      <a16:colId xmlns:a16="http://schemas.microsoft.com/office/drawing/2014/main" val="4217149152"/>
                    </a:ext>
                  </a:extLst>
                </a:gridCol>
              </a:tblGrid>
              <a:tr h="180027">
                <a:tc>
                  <a:txBody>
                    <a:bodyPr/>
                    <a:lstStyle/>
                    <a:p>
                      <a:pPr algn="l" fontAlgn="b"/>
                      <a:r>
                        <a:rPr lang="en-GB" sz="800" b="0" u="none" strike="noStrike" baseline="0">
                          <a:solidFill>
                            <a:srgbClr val="000000"/>
                          </a:solidFill>
                          <a:effectLst/>
                        </a:rPr>
                        <a:t>INC6123447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Give admin access to Prime rate lUT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FML-5149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059027077"/>
                  </a:ext>
                </a:extLst>
              </a:tr>
              <a:tr h="180027">
                <a:tc>
                  <a:txBody>
                    <a:bodyPr/>
                    <a:lstStyle/>
                    <a:p>
                      <a:pPr algn="l" fontAlgn="b"/>
                      <a:r>
                        <a:rPr lang="en-GB" sz="800" b="0" u="none" strike="noStrike" baseline="0">
                          <a:solidFill>
                            <a:srgbClr val="000000"/>
                          </a:solidFill>
                          <a:effectLst/>
                        </a:rPr>
                        <a:t>INC6019100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Asset depreciation failed</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FML-5041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082631255"/>
                  </a:ext>
                </a:extLst>
              </a:tr>
              <a:tr h="249302">
                <a:tc>
                  <a:txBody>
                    <a:bodyPr/>
                    <a:lstStyle/>
                    <a:p>
                      <a:pPr algn="l" fontAlgn="b"/>
                      <a:r>
                        <a:rPr lang="en-GB" sz="800" b="0" u="none" strike="noStrike" baseline="0">
                          <a:solidFill>
                            <a:srgbClr val="000000"/>
                          </a:solidFill>
                          <a:effectLst/>
                        </a:rPr>
                        <a:t>INC6013882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Kano Makonya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The vehicle Data does not pull through on Miles  Reg. No. 01588W - LTC 5019189  KM vs Hours </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FML-5030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r" fontAlgn="b"/>
                      <a:r>
                        <a:rPr lang="en-GB" sz="800" b="0" u="none" strike="noStrike" baseline="0">
                          <a:solidFill>
                            <a:srgbClr val="000000"/>
                          </a:solidFill>
                          <a:effectLst/>
                        </a:rPr>
                        <a:t>2023/08/29</a:t>
                      </a:r>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153180845"/>
                  </a:ext>
                </a:extLst>
              </a:tr>
              <a:tr h="126071">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Incorrect vehicle description - 20230829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FML-5019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r" fontAlgn="b"/>
                      <a:r>
                        <a:rPr lang="en-GB" sz="800" b="0" u="none" strike="noStrike" baseline="0">
                          <a:solidFill>
                            <a:srgbClr val="000000"/>
                          </a:solidFill>
                          <a:effectLst/>
                        </a:rPr>
                        <a:t>2023/08/24</a:t>
                      </a:r>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027447214"/>
                  </a:ext>
                </a:extLst>
              </a:tr>
              <a:tr h="126071">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Incorrect vehicle description</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FML-4999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485704433"/>
                  </a:ext>
                </a:extLst>
              </a:tr>
              <a:tr h="126071">
                <a:tc>
                  <a:txBody>
                    <a:bodyPr/>
                    <a:lstStyle/>
                    <a:p>
                      <a:pPr algn="l" fontAlgn="b"/>
                      <a:r>
                        <a:rPr lang="en-GB" sz="800" b="0" u="none" strike="noStrike" baseline="0">
                          <a:solidFill>
                            <a:srgbClr val="000000"/>
                          </a:solidFill>
                          <a:effectLst/>
                        </a:rPr>
                        <a:t>INC5724768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Warren Naidoo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Pulling through MM contracts as OPL contracts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FML-4881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815603773"/>
                  </a:ext>
                </a:extLst>
              </a:tr>
              <a:tr h="249302">
                <a:tc>
                  <a:txBody>
                    <a:bodyPr/>
                    <a:lstStyle/>
                    <a:p>
                      <a:pPr algn="l" fontAlgn="b"/>
                      <a:r>
                        <a:rPr lang="en-GB" sz="800" b="0" u="none" strike="noStrike" baseline="0">
                          <a:solidFill>
                            <a:srgbClr val="000000"/>
                          </a:solidFill>
                          <a:effectLst/>
                        </a:rPr>
                        <a:t>INC5871025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Bridgette Radebe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The take on reading reflecting on the usage report is incorrect and thus affecting the clients report.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FML-4841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807589267"/>
                  </a:ext>
                </a:extLst>
              </a:tr>
              <a:tr h="180027">
                <a:tc>
                  <a:txBody>
                    <a:bodyPr/>
                    <a:lstStyle/>
                    <a:p>
                      <a:pPr algn="l" fontAlgn="b"/>
                      <a:r>
                        <a:rPr lang="en-GB" sz="800" b="0" u="none" strike="noStrike" baseline="0">
                          <a:solidFill>
                            <a:srgbClr val="000000"/>
                          </a:solidFill>
                          <a:effectLst/>
                        </a:rPr>
                        <a:t>INC5871377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add the external reference on Miles Payment document.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FML-4826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39437579"/>
                  </a:ext>
                </a:extLst>
              </a:tr>
              <a:tr h="180027">
                <a:tc>
                  <a:txBody>
                    <a:bodyPr/>
                    <a:lstStyle/>
                    <a:p>
                      <a:pPr algn="l" fontAlgn="b"/>
                      <a:r>
                        <a:rPr lang="en-GB" sz="800" b="0" u="none" strike="noStrike" baseline="0">
                          <a:solidFill>
                            <a:srgbClr val="000000"/>
                          </a:solidFill>
                          <a:effectLst/>
                        </a:rPr>
                        <a:t>INC5887386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Debit order file for 7th August 2023, could not be exported to Fintegrate.</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FML-4825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r" fontAlgn="b"/>
                      <a:r>
                        <a:rPr lang="en-GB" sz="800" b="0" u="none" strike="noStrike" baseline="0">
                          <a:solidFill>
                            <a:srgbClr val="000000"/>
                          </a:solidFill>
                          <a:effectLst/>
                        </a:rPr>
                        <a:t>2023/08/02</a:t>
                      </a:r>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023459130"/>
                  </a:ext>
                </a:extLst>
              </a:tr>
              <a:tr h="249302">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Changing approved_enumid to Undefined for workorder and transportorder in Waiting for Approval status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FML-4756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621855175"/>
                  </a:ext>
                </a:extLst>
              </a:tr>
              <a:tr h="126071">
                <a:tc>
                  <a:txBody>
                    <a:bodyPr/>
                    <a:lstStyle/>
                    <a:p>
                      <a:pPr algn="l" fontAlgn="b"/>
                      <a:r>
                        <a:rPr lang="en-GB" sz="800" b="0" u="none" strike="noStrike" baseline="0">
                          <a:solidFill>
                            <a:srgbClr val="000000"/>
                          </a:solidFill>
                          <a:effectLst/>
                        </a:rPr>
                        <a:t>INC5801314</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Carmen Abdrabu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DC: Authorisations not pulling through to Miles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FML-4737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39868667"/>
                  </a:ext>
                </a:extLst>
              </a:tr>
              <a:tr h="126071">
                <a:tc>
                  <a:txBody>
                    <a:bodyPr/>
                    <a:lstStyle/>
                    <a:p>
                      <a:pPr algn="l" fontAlgn="b"/>
                      <a:r>
                        <a:rPr lang="en-GB" sz="800" b="0" u="none" strike="noStrike" baseline="0">
                          <a:solidFill>
                            <a:srgbClr val="000000"/>
                          </a:solidFill>
                          <a:effectLst/>
                        </a:rPr>
                        <a:t>INC5783468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Theolin Govender</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Unable to load maintenance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FML-4733</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963706752"/>
                  </a:ext>
                </a:extLst>
              </a:tr>
              <a:tr h="126071">
                <a:tc>
                  <a:txBody>
                    <a:bodyPr/>
                    <a:lstStyle/>
                    <a:p>
                      <a:pPr algn="l" fontAlgn="b"/>
                      <a:r>
                        <a:rPr lang="en-GB" sz="800" b="0" u="none" strike="noStrike" baseline="0">
                          <a:solidFill>
                            <a:srgbClr val="000000"/>
                          </a:solidFill>
                          <a:effectLst/>
                        </a:rPr>
                        <a:t>INC5255695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Issues noted involving stock 3</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FML-4213</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118502474"/>
                  </a:ext>
                </a:extLst>
              </a:tr>
              <a:tr h="126071">
                <a:tc>
                  <a:txBody>
                    <a:bodyPr/>
                    <a:lstStyle/>
                    <a:p>
                      <a:pPr algn="l" fontAlgn="b"/>
                      <a:r>
                        <a:rPr lang="en-GB" sz="800" b="0" u="none" strike="noStrike" baseline="0">
                          <a:solidFill>
                            <a:srgbClr val="000000"/>
                          </a:solidFill>
                          <a:effectLst/>
                        </a:rPr>
                        <a:t>INC5255661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Issues noted involving stock 2</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FML-4212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469926185"/>
                  </a:ext>
                </a:extLst>
              </a:tr>
              <a:tr h="126071">
                <a:tc>
                  <a:txBody>
                    <a:bodyPr/>
                    <a:lstStyle/>
                    <a:p>
                      <a:pPr algn="l" fontAlgn="b"/>
                      <a:r>
                        <a:rPr lang="en-GB" sz="800" b="0" u="none" strike="noStrike" baseline="0">
                          <a:solidFill>
                            <a:srgbClr val="000000"/>
                          </a:solidFill>
                          <a:effectLst/>
                        </a:rPr>
                        <a:t>INC5255548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Issues noted involving stock</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FML-4211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3911071"/>
                  </a:ext>
                </a:extLst>
              </a:tr>
              <a:tr h="126071">
                <a:tc>
                  <a:txBody>
                    <a:bodyPr/>
                    <a:lstStyle/>
                    <a:p>
                      <a:pPr algn="l" fontAlgn="b"/>
                      <a:r>
                        <a:rPr lang="en-GB" sz="800" b="0" u="none" strike="noStrike" baseline="0">
                          <a:solidFill>
                            <a:srgbClr val="000000"/>
                          </a:solidFill>
                          <a:effectLst/>
                        </a:rPr>
                        <a:t>INC5246330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Imbalance between MILES and the ASSET REGISTER</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FML-4200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108191316"/>
                  </a:ext>
                </a:extLst>
              </a:tr>
              <a:tr h="180027">
                <a:tc>
                  <a:txBody>
                    <a:bodyPr/>
                    <a:lstStyle/>
                    <a:p>
                      <a:pPr algn="l" fontAlgn="b"/>
                      <a:r>
                        <a:rPr lang="en-GB" sz="800" b="0" u="none" strike="noStrike" baseline="0">
                          <a:solidFill>
                            <a:srgbClr val="000000"/>
                          </a:solidFill>
                          <a:effectLst/>
                        </a:rPr>
                        <a:t>INC4938928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Kiyan Naidoo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AA Fleetcare did not generate a renewal for January and February 2023</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FML-3905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368383486"/>
                  </a:ext>
                </a:extLst>
              </a:tr>
              <a:tr h="356795">
                <a:tc>
                  <a:txBody>
                    <a:bodyPr/>
                    <a:lstStyle/>
                    <a:p>
                      <a:pPr algn="l" fontAlgn="b"/>
                      <a:r>
                        <a:rPr lang="en-GB" sz="800" b="0" u="none" strike="noStrike" baseline="0">
                          <a:solidFill>
                            <a:srgbClr val="000000"/>
                          </a:solidFill>
                          <a:effectLst/>
                        </a:rPr>
                        <a:t>INC4947830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FML-4896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982875313"/>
                  </a:ext>
                </a:extLst>
              </a:tr>
              <a:tr h="268412">
                <a:tc>
                  <a:txBody>
                    <a:bodyPr/>
                    <a:lstStyle/>
                    <a:p>
                      <a:pPr algn="l" fontAlgn="b"/>
                      <a:r>
                        <a:rPr lang="en-GB" sz="800" b="0" u="none" strike="noStrike" baseline="0">
                          <a:solidFill>
                            <a:srgbClr val="000000"/>
                          </a:solidFill>
                          <a:effectLst/>
                        </a:rPr>
                        <a:t>INC4638691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Yusuf Ebrahim</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Good day, The miles payment report is showing duplicates and its also showing staffs that are no longer with Wesbank that they paid the Work Order</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FML-3655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INVALID</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034063250"/>
                  </a:ext>
                </a:extLst>
              </a:tr>
              <a:tr h="180027">
                <a:tc>
                  <a:txBody>
                    <a:bodyPr/>
                    <a:lstStyle/>
                    <a:p>
                      <a:pPr algn="l" fontAlgn="b"/>
                      <a:r>
                        <a:rPr lang="en-GB" sz="800" b="0" u="none" strike="noStrike" baseline="0">
                          <a:solidFill>
                            <a:srgbClr val="000000"/>
                          </a:solidFill>
                          <a:effectLst/>
                        </a:rPr>
                        <a:t>INC6116257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Jasper/customer invoice Sales invoice rounding differences - SAMD</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760046454"/>
                  </a:ext>
                </a:extLst>
              </a:tr>
              <a:tr h="180027">
                <a:tc>
                  <a:txBody>
                    <a:bodyPr/>
                    <a:lstStyle/>
                    <a:p>
                      <a:pPr algn="l" fontAlgn="b"/>
                      <a:r>
                        <a:rPr lang="en-GB" sz="800" b="0" u="none" strike="noStrike" baseline="0">
                          <a:solidFill>
                            <a:srgbClr val="000000"/>
                          </a:solidFill>
                          <a:effectLst/>
                        </a:rPr>
                        <a:t>INC6276420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Processing of fine rebill payments is causing errors on the customer invoice.</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711306499"/>
                  </a:ext>
                </a:extLst>
              </a:tr>
              <a:tr h="180027">
                <a:tc>
                  <a:txBody>
                    <a:bodyPr/>
                    <a:lstStyle/>
                    <a:p>
                      <a:pPr algn="l" fontAlgn="b"/>
                      <a:r>
                        <a:rPr lang="en-GB" sz="800" b="0" u="none" strike="noStrike" baseline="0">
                          <a:solidFill>
                            <a:srgbClr val="000000"/>
                          </a:solidFill>
                          <a:effectLst/>
                        </a:rPr>
                        <a:t>INC6249871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Jasper /Customer invoicing Philip Morris - Tax invoices - Total Amount VAT rounding issue.</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FML-5344</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853973951"/>
                  </a:ext>
                </a:extLst>
              </a:tr>
              <a:tr h="268412">
                <a:tc>
                  <a:txBody>
                    <a:bodyPr/>
                    <a:lstStyle/>
                    <a:p>
                      <a:pPr algn="l" fontAlgn="b"/>
                      <a:r>
                        <a:rPr lang="en-GB" sz="800" b="0" u="none" strike="noStrike" baseline="0">
                          <a:solidFill>
                            <a:srgbClr val="000000"/>
                          </a:solidFill>
                          <a:effectLst/>
                        </a:rPr>
                        <a:t>INC6240428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There are FV`s on initialized status for which the LTC is canceled and will not be reinstated.These FV` are to be removed or hidden to allow the correct BI dat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FML-5343</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18971234"/>
                  </a:ext>
                </a:extLst>
              </a:tr>
              <a:tr h="249302">
                <a:tc>
                  <a:txBody>
                    <a:bodyPr/>
                    <a:lstStyle/>
                    <a:p>
                      <a:pPr algn="l" fontAlgn="b"/>
                      <a:r>
                        <a:rPr lang="en-GB" sz="800" b="0" u="none" strike="noStrike" baseline="0">
                          <a:solidFill>
                            <a:srgbClr val="000000"/>
                          </a:solidFill>
                          <a:effectLst/>
                        </a:rPr>
                        <a:t>INC6206704</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CR FIn-The payment date and the settlement date are 60 apart yest the system calculated a settlement discount.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205981964"/>
                  </a:ext>
                </a:extLst>
              </a:tr>
              <a:tr h="249302">
                <a:tc>
                  <a:txBody>
                    <a:bodyPr/>
                    <a:lstStyle/>
                    <a:p>
                      <a:pPr algn="l" fontAlgn="b"/>
                      <a:r>
                        <a:rPr lang="en-GB" sz="800" b="0" u="none" strike="noStrike" baseline="0">
                          <a:solidFill>
                            <a:srgbClr val="000000"/>
                          </a:solidFill>
                          <a:effectLst/>
                        </a:rPr>
                        <a:t>INC6198212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Tshegofatso Motimele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FINANCE -All our settlement discounts on Miles are going to the 7579 cost centre instead of the correct cost centers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FML-5339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12134849"/>
                  </a:ext>
                </a:extLst>
              </a:tr>
              <a:tr h="268412">
                <a:tc>
                  <a:txBody>
                    <a:bodyPr/>
                    <a:lstStyle/>
                    <a:p>
                      <a:pPr algn="l" fontAlgn="b"/>
                      <a:r>
                        <a:rPr lang="en-GB" sz="800" b="0" u="none" strike="noStrike" baseline="0">
                          <a:solidFill>
                            <a:srgbClr val="000000"/>
                          </a:solidFill>
                          <a:effectLst/>
                        </a:rPr>
                        <a:t>INC6197528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CR Fin Incorrect settlement discount  -The calculation of settlement discount is charging VAT on VAT - The has been an issue in the past where we needed to refu</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FML-5338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227157505"/>
                  </a:ext>
                </a:extLst>
              </a:tr>
              <a:tr h="180027">
                <a:tc>
                  <a:txBody>
                    <a:bodyPr/>
                    <a:lstStyle/>
                    <a:p>
                      <a:pPr algn="l" fontAlgn="b"/>
                      <a:r>
                        <a:rPr lang="en-GB" sz="800" b="0" u="none" strike="noStrike" baseline="0">
                          <a:solidFill>
                            <a:srgbClr val="000000"/>
                          </a:solidFill>
                          <a:effectLst/>
                        </a:rPr>
                        <a:t>INC6251921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new - 7th ticket - Debtor statement not consolidating amount by invoice doc</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FML-5325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07544789"/>
                  </a:ext>
                </a:extLst>
              </a:tr>
              <a:tr h="180027">
                <a:tc>
                  <a:txBody>
                    <a:bodyPr/>
                    <a:lstStyle/>
                    <a:p>
                      <a:pPr algn="l" fontAlgn="b"/>
                      <a:r>
                        <a:rPr lang="en-GB" sz="800" b="0" u="none" strike="noStrike" baseline="0">
                          <a:solidFill>
                            <a:srgbClr val="000000"/>
                          </a:solidFill>
                          <a:effectLst/>
                        </a:rPr>
                        <a:t>INC6098268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Lwazi Ntshalintshali</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Invoice closed without trail of allocation  on the system</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FML-5205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906381738"/>
                  </a:ext>
                </a:extLst>
              </a:tr>
              <a:tr h="268412">
                <a:tc>
                  <a:txBody>
                    <a:bodyPr/>
                    <a:lstStyle/>
                    <a:p>
                      <a:pPr algn="l" fontAlgn="b"/>
                      <a:r>
                        <a:rPr lang="en-GB" sz="800" b="0" u="none" strike="noStrike" baseline="0">
                          <a:solidFill>
                            <a:srgbClr val="000000"/>
                          </a:solidFill>
                          <a:effectLst/>
                        </a:rPr>
                        <a:t>INC6123246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Please Remove the Credit Limit Expiry Date Check on Contract Modifications Except for When Adding Vehicle Options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FML-5202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883961841"/>
                  </a:ext>
                </a:extLst>
              </a:tr>
              <a:tr h="180027">
                <a:tc>
                  <a:txBody>
                    <a:bodyPr/>
                    <a:lstStyle/>
                    <a:p>
                      <a:pPr algn="l" fontAlgn="b"/>
                      <a:r>
                        <a:rPr lang="en-GB" sz="800" b="0" u="none" strike="noStrike" baseline="0">
                          <a:solidFill>
                            <a:srgbClr val="000000"/>
                          </a:solidFill>
                          <a:effectLst/>
                        </a:rPr>
                        <a:t>INC6124337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Maletsatsi Mutchinya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Incorrect credit risk exposure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FML-5195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682052145"/>
                  </a:ext>
                </a:extLst>
              </a:tr>
            </a:tbl>
          </a:graphicData>
        </a:graphic>
      </p:graphicFrame>
    </p:spTree>
    <p:extLst>
      <p:ext uri="{BB962C8B-B14F-4D97-AF65-F5344CB8AC3E}">
        <p14:creationId xmlns:p14="http://schemas.microsoft.com/office/powerpoint/2010/main" val="1824716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7" name="Table 6">
            <a:extLst>
              <a:ext uri="{FF2B5EF4-FFF2-40B4-BE49-F238E27FC236}">
                <a16:creationId xmlns:a16="http://schemas.microsoft.com/office/drawing/2014/main" id="{A931EFC7-753B-0327-16DC-545112DDD150}"/>
              </a:ext>
            </a:extLst>
          </p:cNvPr>
          <p:cNvGraphicFramePr>
            <a:graphicFrameLocks noGrp="1"/>
          </p:cNvGraphicFramePr>
          <p:nvPr/>
        </p:nvGraphicFramePr>
        <p:xfrm>
          <a:off x="462338" y="970223"/>
          <a:ext cx="10833151" cy="5806872"/>
        </p:xfrm>
        <a:graphic>
          <a:graphicData uri="http://schemas.openxmlformats.org/drawingml/2006/table">
            <a:tbl>
              <a:tblPr>
                <a:tableStyleId>{7DF18680-E054-41AD-8BC1-D1AEF772440D}</a:tableStyleId>
              </a:tblPr>
              <a:tblGrid>
                <a:gridCol w="1028352">
                  <a:extLst>
                    <a:ext uri="{9D8B030D-6E8A-4147-A177-3AD203B41FA5}">
                      <a16:colId xmlns:a16="http://schemas.microsoft.com/office/drawing/2014/main" val="2348219470"/>
                    </a:ext>
                  </a:extLst>
                </a:gridCol>
                <a:gridCol w="2038972">
                  <a:extLst>
                    <a:ext uri="{9D8B030D-6E8A-4147-A177-3AD203B41FA5}">
                      <a16:colId xmlns:a16="http://schemas.microsoft.com/office/drawing/2014/main" val="3078567114"/>
                    </a:ext>
                  </a:extLst>
                </a:gridCol>
                <a:gridCol w="4202057">
                  <a:extLst>
                    <a:ext uri="{9D8B030D-6E8A-4147-A177-3AD203B41FA5}">
                      <a16:colId xmlns:a16="http://schemas.microsoft.com/office/drawing/2014/main" val="257539289"/>
                    </a:ext>
                  </a:extLst>
                </a:gridCol>
                <a:gridCol w="851052">
                  <a:extLst>
                    <a:ext uri="{9D8B030D-6E8A-4147-A177-3AD203B41FA5}">
                      <a16:colId xmlns:a16="http://schemas.microsoft.com/office/drawing/2014/main" val="2001080848"/>
                    </a:ext>
                  </a:extLst>
                </a:gridCol>
                <a:gridCol w="567366">
                  <a:extLst>
                    <a:ext uri="{9D8B030D-6E8A-4147-A177-3AD203B41FA5}">
                      <a16:colId xmlns:a16="http://schemas.microsoft.com/office/drawing/2014/main" val="4056492500"/>
                    </a:ext>
                  </a:extLst>
                </a:gridCol>
                <a:gridCol w="567366">
                  <a:extLst>
                    <a:ext uri="{9D8B030D-6E8A-4147-A177-3AD203B41FA5}">
                      <a16:colId xmlns:a16="http://schemas.microsoft.com/office/drawing/2014/main" val="3254743506"/>
                    </a:ext>
                  </a:extLst>
                </a:gridCol>
                <a:gridCol w="567366">
                  <a:extLst>
                    <a:ext uri="{9D8B030D-6E8A-4147-A177-3AD203B41FA5}">
                      <a16:colId xmlns:a16="http://schemas.microsoft.com/office/drawing/2014/main" val="3904443558"/>
                    </a:ext>
                  </a:extLst>
                </a:gridCol>
                <a:gridCol w="1010620">
                  <a:extLst>
                    <a:ext uri="{9D8B030D-6E8A-4147-A177-3AD203B41FA5}">
                      <a16:colId xmlns:a16="http://schemas.microsoft.com/office/drawing/2014/main" val="1046004803"/>
                    </a:ext>
                  </a:extLst>
                </a:gridCol>
              </a:tblGrid>
              <a:tr h="151828">
                <a:tc>
                  <a:txBody>
                    <a:bodyPr/>
                    <a:lstStyle/>
                    <a:p>
                      <a:pPr algn="l" fontAlgn="b"/>
                      <a:r>
                        <a:rPr lang="en-GB" sz="900" b="0" u="none" strike="noStrike">
                          <a:solidFill>
                            <a:srgbClr val="000000"/>
                          </a:solidFill>
                          <a:effectLst/>
                        </a:rPr>
                        <a:t>INC5845045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INV:The vehicle price between versions. Vehicle cost R189 011.72 but version 5 shows R387 907.72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FML-4785</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4138352933"/>
                  </a:ext>
                </a:extLst>
              </a:tr>
              <a:tr h="81840">
                <a:tc>
                  <a:txBody>
                    <a:bodyPr/>
                    <a:lstStyle/>
                    <a:p>
                      <a:pPr algn="l" fontAlgn="b"/>
                      <a:r>
                        <a:rPr lang="en-GB" sz="900" b="0" u="none" strike="noStrike">
                          <a:solidFill>
                            <a:srgbClr val="000000"/>
                          </a:solidFill>
                          <a:effectLst/>
                        </a:rPr>
                        <a:t>INC5422060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Data not being sent to MacroComm</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FML-4742</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96447170"/>
                  </a:ext>
                </a:extLst>
              </a:tr>
              <a:tr h="81840">
                <a:tc>
                  <a:txBody>
                    <a:bodyPr/>
                    <a:lstStyle/>
                    <a:p>
                      <a:pPr algn="l" fontAlgn="b"/>
                      <a:r>
                        <a:rPr lang="en-GB" sz="900" b="0" u="none" strike="noStrike">
                          <a:solidFill>
                            <a:srgbClr val="000000"/>
                          </a:solidFill>
                          <a:effectLst/>
                        </a:rPr>
                        <a:t>INC5485019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Miles  auto accrual  journal is not reversing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FML-4740</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04716014"/>
                  </a:ext>
                </a:extLst>
              </a:tr>
              <a:tr h="151828">
                <a:tc>
                  <a:txBody>
                    <a:bodyPr/>
                    <a:lstStyle/>
                    <a:p>
                      <a:pPr algn="l" fontAlgn="b"/>
                      <a:r>
                        <a:rPr lang="en-GB" sz="900" b="0" u="none" strike="noStrike">
                          <a:solidFill>
                            <a:srgbClr val="000000"/>
                          </a:solidFill>
                          <a:effectLst/>
                        </a:rPr>
                        <a:t>INC5819554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JASPER:Debtor statement not consolidating amount by invoice doc</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FML-4693</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88924535"/>
                  </a:ext>
                </a:extLst>
              </a:tr>
              <a:tr h="151828">
                <a:tc>
                  <a:txBody>
                    <a:bodyPr/>
                    <a:lstStyle/>
                    <a:p>
                      <a:pPr algn="l" fontAlgn="b"/>
                      <a:r>
                        <a:rPr lang="en-GB" sz="900" b="0" u="none" strike="noStrike">
                          <a:solidFill>
                            <a:srgbClr val="000000"/>
                          </a:solidFill>
                          <a:effectLst/>
                        </a:rPr>
                        <a:t>INC5811819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SI:Please investigate why Deals 5025463 &amp; 5025473 for RCL FOODS CONSUMER (PTY)LTD (5000502) increased.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FML-4668</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977552952"/>
                  </a:ext>
                </a:extLst>
              </a:tr>
              <a:tr h="226331">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869519959"/>
                  </a:ext>
                </a:extLst>
              </a:tr>
              <a:tr h="226331">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 Please add exterior colour on the schedules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725258590"/>
                  </a:ext>
                </a:extLst>
              </a:tr>
              <a:tr h="226331">
                <a:tc>
                  <a:txBody>
                    <a:bodyPr/>
                    <a:lstStyle/>
                    <a:p>
                      <a:pPr algn="l" fontAlgn="b"/>
                      <a:r>
                        <a:rPr lang="en-GB" sz="900" b="0" u="none" strike="noStrike">
                          <a:solidFill>
                            <a:srgbClr val="000000"/>
                          </a:solidFill>
                          <a:effectLst/>
                        </a:rPr>
                        <a:t>INC5771640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Tracker Renewal orders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2023/08/11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502510086"/>
                  </a:ext>
                </a:extLst>
              </a:tr>
              <a:tr h="226331">
                <a:tc>
                  <a:txBody>
                    <a:bodyPr/>
                    <a:lstStyle/>
                    <a:p>
                      <a:pPr algn="l" fontAlgn="b"/>
                      <a:r>
                        <a:rPr lang="en-GB" sz="900" b="0" u="none" strike="noStrike">
                          <a:solidFill>
                            <a:srgbClr val="000000"/>
                          </a:solidFill>
                          <a:effectLst/>
                        </a:rPr>
                        <a:t>INC5757199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TPSC:Unable to use the renewal order to pay supplier invoices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FML-4601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024741645"/>
                  </a:ext>
                </a:extLst>
              </a:tr>
              <a:tr h="15182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477239"/>
                  </a:ext>
                </a:extLst>
              </a:tr>
              <a:tr h="81840">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860698514"/>
                  </a:ext>
                </a:extLst>
              </a:tr>
              <a:tr h="226331">
                <a:tc>
                  <a:txBody>
                    <a:bodyPr/>
                    <a:lstStyle/>
                    <a:p>
                      <a:pPr algn="l" fontAlgn="b"/>
                      <a:r>
                        <a:rPr lang="en-GB" sz="900" b="0" u="none" strike="noStrike">
                          <a:solidFill>
                            <a:srgbClr val="000000"/>
                          </a:solidFill>
                          <a:effectLst/>
                        </a:rPr>
                        <a:t>INC5543463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Renewal incomplete </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941501739"/>
                  </a:ext>
                </a:extLst>
              </a:tr>
              <a:tr h="226331">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4270298507"/>
                  </a:ext>
                </a:extLst>
              </a:tr>
              <a:tr h="226331">
                <a:tc>
                  <a:txBody>
                    <a:bodyPr/>
                    <a:lstStyle/>
                    <a:p>
                      <a:pPr algn="l" fontAlgn="b"/>
                      <a:r>
                        <a:rPr lang="en-GB" sz="900" b="0" u="none" strike="noStrike">
                          <a:solidFill>
                            <a:srgbClr val="000000"/>
                          </a:solidFill>
                          <a:effectLst/>
                        </a:rPr>
                        <a:t>INC5161027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Units Not Pulling Into Renewal</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FML-4084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10670040"/>
                  </a:ext>
                </a:extLst>
              </a:tr>
              <a:tr h="226331">
                <a:tc>
                  <a:txBody>
                    <a:bodyPr/>
                    <a:lstStyle/>
                    <a:p>
                      <a:pPr algn="l" fontAlgn="b"/>
                      <a:r>
                        <a:rPr lang="en-GB" sz="900" b="0" u="none" strike="noStrike">
                          <a:solidFill>
                            <a:srgbClr val="000000"/>
                          </a:solidFill>
                          <a:effectLst/>
                        </a:rPr>
                        <a:t>INC5080431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Jane Booi</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TPSC:Renewal order is pulling out duplicate vehicles registration.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FML-3988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419011650"/>
                  </a:ext>
                </a:extLst>
              </a:tr>
              <a:tr h="226331">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733779615"/>
                  </a:ext>
                </a:extLst>
              </a:tr>
              <a:tr h="226331">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Vehicle registrations not pulling into Renewal Orders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820013045"/>
                  </a:ext>
                </a:extLst>
              </a:tr>
              <a:tr h="226331">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TPSC:Correction Of Licence Regions in the Database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ReadyForDeployment</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17241049"/>
                  </a:ext>
                </a:extLst>
              </a:tr>
              <a:tr h="226331">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371946079"/>
                  </a:ext>
                </a:extLst>
              </a:tr>
              <a:tr h="226331">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67257269"/>
                  </a:ext>
                </a:extLst>
              </a:tr>
              <a:tr h="226331">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067037358"/>
                  </a:ext>
                </a:extLst>
              </a:tr>
              <a:tr h="81840">
                <a:tc>
                  <a:txBody>
                    <a:bodyPr/>
                    <a:lstStyle/>
                    <a:p>
                      <a:pPr algn="l" fontAlgn="b"/>
                      <a:r>
                        <a:rPr lang="en-GB" sz="900" b="0" u="none" strike="noStrike">
                          <a:solidFill>
                            <a:srgbClr val="000000"/>
                          </a:solidFill>
                          <a:effectLst/>
                        </a:rPr>
                        <a:t>INC5869972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FML-4802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308536645"/>
                  </a:ext>
                </a:extLst>
              </a:tr>
              <a:tr h="226331">
                <a:tc>
                  <a:txBody>
                    <a:bodyPr/>
                    <a:lstStyle/>
                    <a:p>
                      <a:pPr algn="l" fontAlgn="b"/>
                      <a:r>
                        <a:rPr lang="en-GB" sz="900" b="0" u="none" strike="noStrike">
                          <a:solidFill>
                            <a:srgbClr val="000000"/>
                          </a:solidFill>
                          <a:effectLst/>
                        </a:rPr>
                        <a:t>INC5858315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WE HAVE VEHICLES THAT HAVE BEEN DISPOSED BUT THEY HAVE NOT YET GENERATED INVOICES ON THE SYSTEM, THIS WAS DONE TWO DAYS PRIOR</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FML-4768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9627953"/>
                  </a:ext>
                </a:extLst>
              </a:tr>
              <a:tr h="226331">
                <a:tc>
                  <a:txBody>
                    <a:bodyPr/>
                    <a:lstStyle/>
                    <a:p>
                      <a:pPr algn="l" fontAlgn="b"/>
                      <a:r>
                        <a:rPr lang="en-GB" sz="900" b="0" u="none" strike="noStrike">
                          <a:solidFill>
                            <a:srgbClr val="000000"/>
                          </a:solidFill>
                          <a:effectLst/>
                        </a:rPr>
                        <a:t>INC5712425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DEPLOYED: New error on LTC and the same error appears on FV screen of 3 contracts all linked to Forklifts - 502164 / 5021363 / 5021362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181822806"/>
                  </a:ext>
                </a:extLst>
              </a:tr>
              <a:tr h="226331">
                <a:tc>
                  <a:txBody>
                    <a:bodyPr/>
                    <a:lstStyle/>
                    <a:p>
                      <a:pPr algn="l" fontAlgn="b"/>
                      <a:r>
                        <a:rPr lang="en-GB" sz="900" b="0" u="none" strike="noStrike">
                          <a:solidFill>
                            <a:srgbClr val="000000"/>
                          </a:solidFill>
                          <a:effectLst/>
                        </a:rPr>
                        <a:t>INC5539751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DC:Urgent attention. Original ticket INC4830000 closed but contracts still remain stuck on Miles preventing activation of Term &amp; reload contracts.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431260754"/>
                  </a:ext>
                </a:extLst>
              </a:tr>
              <a:tr h="15182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FICS: 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6690221"/>
                  </a:ext>
                </a:extLst>
              </a:tr>
              <a:tr h="81840">
                <a:tc>
                  <a:txBody>
                    <a:bodyPr/>
                    <a:lstStyle/>
                    <a:p>
                      <a:pPr algn="l" fontAlgn="b"/>
                      <a:r>
                        <a:rPr lang="en-GB" sz="900" b="0" u="none" strike="noStrike">
                          <a:solidFill>
                            <a:srgbClr val="000000"/>
                          </a:solidFill>
                          <a:effectLst/>
                        </a:rPr>
                        <a:t>INC5149679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Update Contract With New Version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1695581922"/>
                  </a:ext>
                </a:extLst>
              </a:tr>
            </a:tbl>
          </a:graphicData>
        </a:graphic>
      </p:graphicFrame>
    </p:spTree>
    <p:extLst>
      <p:ext uri="{BB962C8B-B14F-4D97-AF65-F5344CB8AC3E}">
        <p14:creationId xmlns:p14="http://schemas.microsoft.com/office/powerpoint/2010/main" val="1700456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590012" y="2967335"/>
            <a:ext cx="701198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25-Aug-2023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47075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We currently have a 27 open tickets in this space which the project team is steadily making progress on. </a:t>
            </a:r>
          </a:p>
          <a:p>
            <a:r>
              <a:rPr lang="en-ZA" sz="1400"/>
              <a:t>Tickets for BAU are sitting on 121 compared to previous week at 130 and steadily closing with increased oversight and guidance provided by Sofico.</a:t>
            </a:r>
            <a:endParaRPr lang="en-ZA" sz="1400">
              <a:cs typeface="Calibri"/>
            </a:endParaRPr>
          </a:p>
          <a:p>
            <a:r>
              <a:rPr lang="en-ZA" sz="1400">
                <a:solidFill>
                  <a:schemeClr val="tx1"/>
                </a:solidFill>
              </a:rPr>
              <a:t>Sprint 5 is open – the following is prioritized, direct credit/ debit etc. and as per prioritization more will be added and finalized by the end of the week.  </a:t>
            </a:r>
          </a:p>
          <a:p>
            <a:endParaRPr lang="en-ZA" sz="1400">
              <a:solidFill>
                <a:schemeClr val="tx1"/>
              </a:solidFill>
            </a:endParaRPr>
          </a:p>
          <a:p>
            <a:endParaRPr lang="en-ZA" sz="1400"/>
          </a:p>
          <a:p>
            <a:r>
              <a:rPr lang="en-ZA" sz="1400" b="1"/>
              <a:t>Items Deployed into Production: </a:t>
            </a:r>
            <a:r>
              <a:rPr lang="en-ZA" sz="1400" b="1">
                <a:solidFill>
                  <a:schemeClr val="accent2"/>
                </a:solidFill>
              </a:rPr>
              <a:t>None</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Chart 3">
            <a:extLst>
              <a:ext uri="{FF2B5EF4-FFF2-40B4-BE49-F238E27FC236}">
                <a16:creationId xmlns:a16="http://schemas.microsoft.com/office/drawing/2014/main" id="{C757B511-46A1-3F60-BCDA-D92C2AFACD26}"/>
              </a:ext>
            </a:extLst>
          </p:cNvPr>
          <p:cNvGraphicFramePr>
            <a:graphicFrameLocks/>
          </p:cNvGraphicFramePr>
          <p:nvPr/>
        </p:nvGraphicFramePr>
        <p:xfrm>
          <a:off x="3183775" y="4165765"/>
          <a:ext cx="8877300" cy="2250329"/>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214184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Pran is working closely with the team</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JIRA has been granted (16/08) – root </a:t>
            </a:r>
            <a:r>
              <a:rPr lang="en-ZA" err="1"/>
              <a:t>cause,solution</a:t>
            </a:r>
            <a:r>
              <a:rPr lang="en-ZA"/>
              <a:t> notes and impact analysis outcomes will be recorded on JIRA and Confluence</a:t>
            </a:r>
          </a:p>
        </p:txBody>
      </p:sp>
    </p:spTree>
    <p:extLst>
      <p:ext uri="{BB962C8B-B14F-4D97-AF65-F5344CB8AC3E}">
        <p14:creationId xmlns:p14="http://schemas.microsoft.com/office/powerpoint/2010/main" val="141567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graphicFrame>
        <p:nvGraphicFramePr>
          <p:cNvPr id="7" name="Table 6">
            <a:extLst>
              <a:ext uri="{FF2B5EF4-FFF2-40B4-BE49-F238E27FC236}">
                <a16:creationId xmlns:a16="http://schemas.microsoft.com/office/drawing/2014/main" id="{F45EEA5C-36DE-82D3-C744-1C5DFD7CF5C0}"/>
              </a:ext>
            </a:extLst>
          </p:cNvPr>
          <p:cNvGraphicFramePr>
            <a:graphicFrameLocks noGrp="1"/>
          </p:cNvGraphicFramePr>
          <p:nvPr/>
        </p:nvGraphicFramePr>
        <p:xfrm>
          <a:off x="678094" y="1160980"/>
          <a:ext cx="10464994" cy="5944558"/>
        </p:xfrm>
        <a:graphic>
          <a:graphicData uri="http://schemas.openxmlformats.org/drawingml/2006/table">
            <a:tbl>
              <a:tblPr>
                <a:tableStyleId>{7DF18680-E054-41AD-8BC1-D1AEF772440D}</a:tableStyleId>
              </a:tblPr>
              <a:tblGrid>
                <a:gridCol w="882223">
                  <a:extLst>
                    <a:ext uri="{9D8B030D-6E8A-4147-A177-3AD203B41FA5}">
                      <a16:colId xmlns:a16="http://schemas.microsoft.com/office/drawing/2014/main" val="2005216738"/>
                    </a:ext>
                  </a:extLst>
                </a:gridCol>
                <a:gridCol w="1749236">
                  <a:extLst>
                    <a:ext uri="{9D8B030D-6E8A-4147-A177-3AD203B41FA5}">
                      <a16:colId xmlns:a16="http://schemas.microsoft.com/office/drawing/2014/main" val="1893930638"/>
                    </a:ext>
                  </a:extLst>
                </a:gridCol>
                <a:gridCol w="3604949">
                  <a:extLst>
                    <a:ext uri="{9D8B030D-6E8A-4147-A177-3AD203B41FA5}">
                      <a16:colId xmlns:a16="http://schemas.microsoft.com/office/drawing/2014/main" val="4157400542"/>
                    </a:ext>
                  </a:extLst>
                </a:gridCol>
                <a:gridCol w="730115">
                  <a:extLst>
                    <a:ext uri="{9D8B030D-6E8A-4147-A177-3AD203B41FA5}">
                      <a16:colId xmlns:a16="http://schemas.microsoft.com/office/drawing/2014/main" val="3439197583"/>
                    </a:ext>
                  </a:extLst>
                </a:gridCol>
                <a:gridCol w="730115">
                  <a:extLst>
                    <a:ext uri="{9D8B030D-6E8A-4147-A177-3AD203B41FA5}">
                      <a16:colId xmlns:a16="http://schemas.microsoft.com/office/drawing/2014/main" val="2766608883"/>
                    </a:ext>
                  </a:extLst>
                </a:gridCol>
                <a:gridCol w="730115">
                  <a:extLst>
                    <a:ext uri="{9D8B030D-6E8A-4147-A177-3AD203B41FA5}">
                      <a16:colId xmlns:a16="http://schemas.microsoft.com/office/drawing/2014/main" val="1457045669"/>
                    </a:ext>
                  </a:extLst>
                </a:gridCol>
                <a:gridCol w="730115">
                  <a:extLst>
                    <a:ext uri="{9D8B030D-6E8A-4147-A177-3AD203B41FA5}">
                      <a16:colId xmlns:a16="http://schemas.microsoft.com/office/drawing/2014/main" val="2168838996"/>
                    </a:ext>
                  </a:extLst>
                </a:gridCol>
                <a:gridCol w="1308126">
                  <a:extLst>
                    <a:ext uri="{9D8B030D-6E8A-4147-A177-3AD203B41FA5}">
                      <a16:colId xmlns:a16="http://schemas.microsoft.com/office/drawing/2014/main" val="1722899158"/>
                    </a:ext>
                  </a:extLst>
                </a:gridCol>
              </a:tblGrid>
              <a:tr h="275768">
                <a:tc>
                  <a:txBody>
                    <a:bodyPr/>
                    <a:lstStyle/>
                    <a:p>
                      <a:pPr algn="l" fontAlgn="b"/>
                      <a:r>
                        <a:rPr lang="en-GB" sz="900" b="0" u="none" strike="noStrike">
                          <a:solidFill>
                            <a:srgbClr val="000000"/>
                          </a:solidFill>
                          <a:effectLst/>
                        </a:rPr>
                        <a:t>Custom field (SN ID)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Custom field (SN Requester)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Summary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Issue key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Status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Due Date</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53426987"/>
                  </a:ext>
                </a:extLst>
              </a:tr>
              <a:tr h="139299">
                <a:tc>
                  <a:txBody>
                    <a:bodyPr/>
                    <a:lstStyle/>
                    <a:p>
                      <a:pPr algn="l" fontAlgn="b"/>
                      <a:r>
                        <a:rPr lang="en-GB" sz="900" b="0" u="none" strike="noStrike">
                          <a:solidFill>
                            <a:srgbClr val="000000"/>
                          </a:solidFill>
                          <a:effectLst/>
                        </a:rPr>
                        <a:t>INC5943775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Ntombi Zondi</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Cost Centers not pulling on Fleet List and Billing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82556560"/>
                  </a:ext>
                </a:extLst>
              </a:tr>
              <a:tr h="139299">
                <a:tc>
                  <a:txBody>
                    <a:bodyPr/>
                    <a:lstStyle/>
                    <a:p>
                      <a:pPr algn="l" fontAlgn="b"/>
                      <a:r>
                        <a:rPr lang="en-GB" sz="900" b="0" u="none" strike="noStrike">
                          <a:solidFill>
                            <a:srgbClr val="000000"/>
                          </a:solidFill>
                          <a:effectLst/>
                        </a:rPr>
                        <a:t>INC5976928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Johnnie Marais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Shoprite export to Macrocom incorrect fields use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FML-4986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177872111"/>
                  </a:ext>
                </a:extLst>
              </a:tr>
              <a:tr h="139299">
                <a:tc>
                  <a:txBody>
                    <a:bodyPr/>
                    <a:lstStyle/>
                    <a:p>
                      <a:pPr algn="l" fontAlgn="b"/>
                      <a:r>
                        <a:rPr lang="en-GB" sz="900" b="0" u="none" strike="noStrike">
                          <a:solidFill>
                            <a:srgbClr val="000000"/>
                          </a:solidFill>
                          <a:effectLst/>
                        </a:rPr>
                        <a:t>INC5841898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Duplicate invoices on suspense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25159951"/>
                  </a:ext>
                </a:extLst>
              </a:tr>
              <a:tr h="152316">
                <a:tc>
                  <a:txBody>
                    <a:bodyPr/>
                    <a:lstStyle/>
                    <a:p>
                      <a:pPr algn="l" fontAlgn="b"/>
                      <a:r>
                        <a:rPr lang="en-GB" sz="900" b="0" u="none" strike="noStrike">
                          <a:solidFill>
                            <a:srgbClr val="000000"/>
                          </a:solidFill>
                          <a:effectLst/>
                        </a:rPr>
                        <a:t>INC5952133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SI:investigate billing items unable to generate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FML-4966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93963528"/>
                  </a:ext>
                </a:extLst>
              </a:tr>
              <a:tr h="139299">
                <a:tc>
                  <a:txBody>
                    <a:bodyPr/>
                    <a:lstStyle/>
                    <a:p>
                      <a:pPr algn="l" fontAlgn="b"/>
                      <a:r>
                        <a:rPr lang="en-GB" sz="900" b="0" u="none" strike="noStrike">
                          <a:solidFill>
                            <a:srgbClr val="000000"/>
                          </a:solidFill>
                          <a:effectLst/>
                        </a:rPr>
                        <a:t>INC5952150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Internal fleet list Report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44948442"/>
                  </a:ext>
                </a:extLst>
              </a:tr>
              <a:tr h="139299">
                <a:tc>
                  <a:txBody>
                    <a:bodyPr/>
                    <a:lstStyle/>
                    <a:p>
                      <a:pPr algn="l" fontAlgn="b"/>
                      <a:r>
                        <a:rPr lang="en-GB" sz="900" b="0" u="none" strike="noStrike">
                          <a:solidFill>
                            <a:srgbClr val="000000"/>
                          </a:solidFill>
                          <a:effectLst/>
                        </a:rPr>
                        <a:t>INC5943878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Jolene Probert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Driver Names not pulling through on client fleet list.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71044151"/>
                  </a:ext>
                </a:extLst>
              </a:tr>
              <a:tr h="412236">
                <a:tc>
                  <a:txBody>
                    <a:bodyPr/>
                    <a:lstStyle/>
                    <a:p>
                      <a:pPr algn="l" fontAlgn="b"/>
                      <a:r>
                        <a:rPr lang="en-GB" sz="900" b="0" u="none" strike="noStrike">
                          <a:solidFill>
                            <a:srgbClr val="000000"/>
                          </a:solidFill>
                          <a:effectLst/>
                        </a:rPr>
                        <a:t>INC4947830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707176308"/>
                  </a:ext>
                </a:extLst>
              </a:tr>
              <a:tr h="412236">
                <a:tc>
                  <a:txBody>
                    <a:bodyPr/>
                    <a:lstStyle/>
                    <a:p>
                      <a:pPr algn="l" fontAlgn="b"/>
                      <a:r>
                        <a:rPr lang="en-GB" sz="900" b="0" u="none" strike="noStrike">
                          <a:solidFill>
                            <a:srgbClr val="000000"/>
                          </a:solidFill>
                          <a:effectLst/>
                        </a:rPr>
                        <a:t>INC5870444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DC:ACB failure due to bank account reflecting additional zero` on the PI screen. On </a:t>
                      </a:r>
                      <a:r>
                        <a:rPr lang="en-US" sz="900" b="0" u="none" strike="noStrike" err="1">
                          <a:solidFill>
                            <a:srgbClr val="000000"/>
                          </a:solidFill>
                          <a:effectLst/>
                        </a:rPr>
                        <a:t>incomingcoststate</a:t>
                      </a:r>
                      <a:r>
                        <a:rPr lang="en-US" sz="900" b="0" u="none" strike="noStrike">
                          <a:solidFill>
                            <a:srgbClr val="000000"/>
                          </a:solidFill>
                          <a:effectLst/>
                        </a:rPr>
                        <a:t> 9table) it stores the </a:t>
                      </a:r>
                      <a:r>
                        <a:rPr lang="en-US" sz="900" b="0" u="none" strike="noStrike" err="1">
                          <a:solidFill>
                            <a:srgbClr val="000000"/>
                          </a:solidFill>
                          <a:effectLst/>
                        </a:rPr>
                        <a:t>accountnumber</a:t>
                      </a:r>
                      <a:r>
                        <a:rPr lang="en-US" sz="900" b="0" u="none" strike="noStrike">
                          <a:solidFill>
                            <a:srgbClr val="000000"/>
                          </a:solidFill>
                          <a:effectLst/>
                        </a:rPr>
                        <a:t> and not a link.</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68793583"/>
                  </a:ext>
                </a:extLst>
              </a:tr>
              <a:tr h="139299">
                <a:tc>
                  <a:txBody>
                    <a:bodyPr/>
                    <a:lstStyle/>
                    <a:p>
                      <a:pPr algn="l" fontAlgn="b"/>
                      <a:r>
                        <a:rPr lang="en-GB" sz="900" b="0" u="none" strike="noStrike">
                          <a:solidFill>
                            <a:srgbClr val="000000"/>
                          </a:solidFill>
                          <a:effectLst/>
                        </a:rPr>
                        <a:t>INC5870167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DC:File creation failed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31232565"/>
                  </a:ext>
                </a:extLst>
              </a:tr>
              <a:tr h="139299">
                <a:tc>
                  <a:txBody>
                    <a:bodyPr/>
                    <a:lstStyle/>
                    <a:p>
                      <a:pPr algn="l" fontAlgn="b"/>
                      <a:r>
                        <a:rPr lang="en-GB" sz="900" b="0" u="none" strike="noStrike">
                          <a:solidFill>
                            <a:srgbClr val="000000"/>
                          </a:solidFill>
                          <a:effectLst/>
                        </a:rPr>
                        <a:t>INC5846873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Payment File for 31/07/2023 failed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3351529052"/>
                  </a:ext>
                </a:extLst>
              </a:tr>
              <a:tr h="275768">
                <a:tc>
                  <a:txBody>
                    <a:bodyPr/>
                    <a:lstStyle/>
                    <a:p>
                      <a:pPr algn="l" fontAlgn="b"/>
                      <a:r>
                        <a:rPr lang="en-GB" sz="900" b="0" u="none" strike="noStrike">
                          <a:solidFill>
                            <a:srgbClr val="000000"/>
                          </a:solidFill>
                          <a:effectLst/>
                        </a:rPr>
                        <a:t>INC5804944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investigate why some Managed Maintenance invoices did not Consolidate - RCL (5000502) &amp; Herotel</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515743170"/>
                  </a:ext>
                </a:extLst>
              </a:tr>
              <a:tr h="139299">
                <a:tc>
                  <a:txBody>
                    <a:bodyPr/>
                    <a:lstStyle/>
                    <a:p>
                      <a:pPr algn="l" fontAlgn="b"/>
                      <a:r>
                        <a:rPr lang="en-GB" sz="900" b="0" u="none" strike="noStrike">
                          <a:solidFill>
                            <a:srgbClr val="000000"/>
                          </a:solidFill>
                          <a:effectLst/>
                        </a:rPr>
                        <a:t>INC5801314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Authorisations not pulling through to Miles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36479096"/>
                  </a:ext>
                </a:extLst>
              </a:tr>
              <a:tr h="275768">
                <a:tc>
                  <a:txBody>
                    <a:bodyPr/>
                    <a:lstStyle/>
                    <a:p>
                      <a:pPr algn="l" fontAlgn="b"/>
                      <a:r>
                        <a:rPr lang="en-GB" sz="900" b="0" u="none" strike="noStrike">
                          <a:solidFill>
                            <a:srgbClr val="000000"/>
                          </a:solidFill>
                          <a:effectLst/>
                        </a:rPr>
                        <a:t>INC5789369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JASPER: remittance showing duplicate order numbers when paying multiple orders on one purchase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49516402"/>
                  </a:ext>
                </a:extLst>
              </a:tr>
              <a:tr h="139299">
                <a:tc>
                  <a:txBody>
                    <a:bodyPr/>
                    <a:lstStyle/>
                    <a:p>
                      <a:pPr algn="l" fontAlgn="b"/>
                      <a:r>
                        <a:rPr lang="en-GB" sz="900" b="0" u="none" strike="noStrike">
                          <a:solidFill>
                            <a:srgbClr val="000000"/>
                          </a:solidFill>
                          <a:effectLst/>
                        </a:rPr>
                        <a:t>INC5731896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Ranelle Reddy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CR:Incorrect Credit Risk amount - current exposure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2746913"/>
                  </a:ext>
                </a:extLst>
              </a:tr>
              <a:tr h="152316">
                <a:tc>
                  <a:txBody>
                    <a:bodyPr/>
                    <a:lstStyle/>
                    <a:p>
                      <a:pPr algn="l" fontAlgn="b"/>
                      <a:r>
                        <a:rPr lang="en-GB" sz="900" b="0" u="none" strike="noStrike">
                          <a:solidFill>
                            <a:srgbClr val="000000"/>
                          </a:solidFill>
                          <a:effectLst/>
                        </a:rPr>
                        <a:t>INC5554389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Credit notes included in consolidated tax invoice and should be removed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FML-4451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309871425"/>
                  </a:ext>
                </a:extLst>
              </a:tr>
              <a:tr h="275768">
                <a:tc>
                  <a:txBody>
                    <a:bodyPr/>
                    <a:lstStyle/>
                    <a:p>
                      <a:pPr algn="l" fontAlgn="b"/>
                      <a:r>
                        <a:rPr lang="en-GB" sz="900" b="0" u="none" strike="noStrike">
                          <a:solidFill>
                            <a:srgbClr val="000000"/>
                          </a:solidFill>
                          <a:effectLst/>
                        </a:rPr>
                        <a:t>INC5437754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Reports from Miles take 1-2 hours to generate which was never the case.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52429786"/>
                  </a:ext>
                </a:extLst>
              </a:tr>
              <a:tr h="152316">
                <a:tc>
                  <a:txBody>
                    <a:bodyPr/>
                    <a:lstStyle/>
                    <a:p>
                      <a:pPr algn="l" fontAlgn="b"/>
                      <a:r>
                        <a:rPr lang="en-GB" sz="900" b="0" u="none" strike="noStrike">
                          <a:solidFill>
                            <a:srgbClr val="000000"/>
                          </a:solidFill>
                          <a:effectLst/>
                        </a:rPr>
                        <a:t>INC5255401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SI:999. Shoprite Wake up billing caused by unknown event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458693625"/>
                  </a:ext>
                </a:extLst>
              </a:tr>
              <a:tr h="139299">
                <a:tc>
                  <a:txBody>
                    <a:bodyPr/>
                    <a:lstStyle/>
                    <a:p>
                      <a:pPr algn="l" fontAlgn="b"/>
                      <a:r>
                        <a:rPr lang="en-GB" sz="900" b="0" u="none" strike="noStrike">
                          <a:solidFill>
                            <a:srgbClr val="000000"/>
                          </a:solidFill>
                          <a:effectLst/>
                        </a:rPr>
                        <a:t>INC5214680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for Shoprite not working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FML-4171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015470450"/>
                  </a:ext>
                </a:extLst>
              </a:tr>
              <a:tr h="139299">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DD:Change of formula that populates debit order file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93989838"/>
                  </a:ext>
                </a:extLst>
              </a:tr>
              <a:tr h="152316">
                <a:tc>
                  <a:txBody>
                    <a:bodyPr/>
                    <a:lstStyle/>
                    <a:p>
                      <a:pPr algn="l" fontAlgn="b"/>
                      <a:r>
                        <a:rPr lang="en-GB" sz="900" b="0" u="none" strike="noStrike">
                          <a:solidFill>
                            <a:srgbClr val="000000"/>
                          </a:solidFill>
                          <a:effectLst/>
                        </a:rPr>
                        <a:t>INC4601017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DD:BP customer debited multiple times for same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FML-3634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834700177"/>
                  </a:ext>
                </a:extLst>
              </a:tr>
              <a:tr h="152316">
                <a:tc>
                  <a:txBody>
                    <a:bodyPr/>
                    <a:lstStyle/>
                    <a:p>
                      <a:pPr algn="l" fontAlgn="b"/>
                      <a:r>
                        <a:rPr lang="en-GB" sz="900" b="0" u="none" strike="noStrike">
                          <a:solidFill>
                            <a:srgbClr val="000000"/>
                          </a:solidFill>
                          <a:effectLst/>
                        </a:rPr>
                        <a:t>INC4131418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SI:Sales invoices not outstanding but cannot find credit related to the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FML-3359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49879"/>
                  </a:ext>
                </a:extLst>
              </a:tr>
              <a:tr h="152316">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Change Request - Please Reopen INC2617513</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623460783"/>
                  </a:ext>
                </a:extLst>
              </a:tr>
              <a:tr h="27576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89722894"/>
                  </a:ext>
                </a:extLst>
              </a:tr>
              <a:tr h="27576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662369733"/>
                  </a:ext>
                </a:extLst>
              </a:tr>
              <a:tr h="152316">
                <a:tc>
                  <a:txBody>
                    <a:bodyPr/>
                    <a:lstStyle/>
                    <a:p>
                      <a:pPr algn="l" fontAlgn="b"/>
                      <a:r>
                        <a:rPr lang="en-GB" sz="900" b="0" u="none" strike="noStrike">
                          <a:solidFill>
                            <a:srgbClr val="000000"/>
                          </a:solidFill>
                          <a:effectLst/>
                        </a:rPr>
                        <a:t>INC5246330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Imbalance between MILES and the ASSET REGISTER</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4855519"/>
                  </a:ext>
                </a:extLst>
              </a:tr>
              <a:tr h="139299">
                <a:tc>
                  <a:txBody>
                    <a:bodyPr/>
                    <a:lstStyle/>
                    <a:p>
                      <a:pPr algn="l" fontAlgn="b"/>
                      <a:r>
                        <a:rPr lang="en-GB" sz="900" b="0" u="none" strike="noStrike">
                          <a:solidFill>
                            <a:srgbClr val="000000"/>
                          </a:solidFill>
                          <a:effectLst/>
                        </a:rPr>
                        <a:t>INC5971331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restore my user role to - Finance Executive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2393370"/>
                  </a:ext>
                </a:extLst>
              </a:tr>
              <a:tr h="139299">
                <a:tc>
                  <a:txBody>
                    <a:bodyPr/>
                    <a:lstStyle/>
                    <a:p>
                      <a:pPr algn="l" fontAlgn="b"/>
                      <a:r>
                        <a:rPr lang="en-GB" sz="900" b="0" u="none" strike="noStrike">
                          <a:solidFill>
                            <a:srgbClr val="000000"/>
                          </a:solidFill>
                          <a:effectLst/>
                        </a:rPr>
                        <a:t>INC5957920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FLEET LIST:Internal fleet list on Prod Miles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FML-4954</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r" fontAlgn="b"/>
                      <a:r>
                        <a:rPr lang="en-GB" sz="900" b="0" u="none" strike="noStrike">
                          <a:solidFill>
                            <a:srgbClr val="000000"/>
                          </a:solidFill>
                          <a:effectLst/>
                        </a:rPr>
                        <a:t>2023/08/18</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0925593"/>
                  </a:ext>
                </a:extLst>
              </a:tr>
              <a:tr h="301801">
                <a:tc>
                  <a:txBody>
                    <a:bodyPr/>
                    <a:lstStyle/>
                    <a:p>
                      <a:pPr algn="l" fontAlgn="b"/>
                      <a:r>
                        <a:rPr lang="en-GB" sz="900" b="0" u="none" strike="noStrike">
                          <a:solidFill>
                            <a:srgbClr val="000000"/>
                          </a:solidFill>
                          <a:effectLst/>
                        </a:rPr>
                        <a:t>INC5536353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The following vehicle KH58XZGP is on the Fleet list but not on the FA register, upon investigation it looks like OPL deal on Miles has no allocated values .The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085817084"/>
                  </a:ext>
                </a:extLst>
              </a:tr>
              <a:tr h="152316">
                <a:tc>
                  <a:txBody>
                    <a:bodyPr/>
                    <a:lstStyle/>
                    <a:p>
                      <a:pPr algn="l" fontAlgn="b"/>
                      <a:r>
                        <a:rPr lang="en-GB" sz="900" b="0" u="none" strike="noStrike">
                          <a:solidFill>
                            <a:srgbClr val="000000"/>
                          </a:solidFill>
                          <a:effectLst/>
                        </a:rPr>
                        <a:t>INC5868100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SI:Shoprite Contract 1000113653/002 duplicate billing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FML-4792</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751339495"/>
                  </a:ext>
                </a:extLst>
              </a:tr>
            </a:tbl>
          </a:graphicData>
        </a:graphic>
      </p:graphicFrame>
    </p:spTree>
    <p:extLst>
      <p:ext uri="{BB962C8B-B14F-4D97-AF65-F5344CB8AC3E}">
        <p14:creationId xmlns:p14="http://schemas.microsoft.com/office/powerpoint/2010/main" val="1987590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7" name="Table 6">
            <a:extLst>
              <a:ext uri="{FF2B5EF4-FFF2-40B4-BE49-F238E27FC236}">
                <a16:creationId xmlns:a16="http://schemas.microsoft.com/office/drawing/2014/main" id="{A931EFC7-753B-0327-16DC-545112DDD150}"/>
              </a:ext>
            </a:extLst>
          </p:cNvPr>
          <p:cNvGraphicFramePr>
            <a:graphicFrameLocks noGrp="1"/>
          </p:cNvGraphicFramePr>
          <p:nvPr/>
        </p:nvGraphicFramePr>
        <p:xfrm>
          <a:off x="462338" y="970223"/>
          <a:ext cx="10833151" cy="5806872"/>
        </p:xfrm>
        <a:graphic>
          <a:graphicData uri="http://schemas.openxmlformats.org/drawingml/2006/table">
            <a:tbl>
              <a:tblPr>
                <a:tableStyleId>{7DF18680-E054-41AD-8BC1-D1AEF772440D}</a:tableStyleId>
              </a:tblPr>
              <a:tblGrid>
                <a:gridCol w="1028352">
                  <a:extLst>
                    <a:ext uri="{9D8B030D-6E8A-4147-A177-3AD203B41FA5}">
                      <a16:colId xmlns:a16="http://schemas.microsoft.com/office/drawing/2014/main" val="2348219470"/>
                    </a:ext>
                  </a:extLst>
                </a:gridCol>
                <a:gridCol w="2038972">
                  <a:extLst>
                    <a:ext uri="{9D8B030D-6E8A-4147-A177-3AD203B41FA5}">
                      <a16:colId xmlns:a16="http://schemas.microsoft.com/office/drawing/2014/main" val="3078567114"/>
                    </a:ext>
                  </a:extLst>
                </a:gridCol>
                <a:gridCol w="4202057">
                  <a:extLst>
                    <a:ext uri="{9D8B030D-6E8A-4147-A177-3AD203B41FA5}">
                      <a16:colId xmlns:a16="http://schemas.microsoft.com/office/drawing/2014/main" val="257539289"/>
                    </a:ext>
                  </a:extLst>
                </a:gridCol>
                <a:gridCol w="851052">
                  <a:extLst>
                    <a:ext uri="{9D8B030D-6E8A-4147-A177-3AD203B41FA5}">
                      <a16:colId xmlns:a16="http://schemas.microsoft.com/office/drawing/2014/main" val="2001080848"/>
                    </a:ext>
                  </a:extLst>
                </a:gridCol>
                <a:gridCol w="567366">
                  <a:extLst>
                    <a:ext uri="{9D8B030D-6E8A-4147-A177-3AD203B41FA5}">
                      <a16:colId xmlns:a16="http://schemas.microsoft.com/office/drawing/2014/main" val="4056492500"/>
                    </a:ext>
                  </a:extLst>
                </a:gridCol>
                <a:gridCol w="567366">
                  <a:extLst>
                    <a:ext uri="{9D8B030D-6E8A-4147-A177-3AD203B41FA5}">
                      <a16:colId xmlns:a16="http://schemas.microsoft.com/office/drawing/2014/main" val="3254743506"/>
                    </a:ext>
                  </a:extLst>
                </a:gridCol>
                <a:gridCol w="567366">
                  <a:extLst>
                    <a:ext uri="{9D8B030D-6E8A-4147-A177-3AD203B41FA5}">
                      <a16:colId xmlns:a16="http://schemas.microsoft.com/office/drawing/2014/main" val="3904443558"/>
                    </a:ext>
                  </a:extLst>
                </a:gridCol>
                <a:gridCol w="1010620">
                  <a:extLst>
                    <a:ext uri="{9D8B030D-6E8A-4147-A177-3AD203B41FA5}">
                      <a16:colId xmlns:a16="http://schemas.microsoft.com/office/drawing/2014/main" val="1046004803"/>
                    </a:ext>
                  </a:extLst>
                </a:gridCol>
              </a:tblGrid>
              <a:tr h="151828">
                <a:tc>
                  <a:txBody>
                    <a:bodyPr/>
                    <a:lstStyle/>
                    <a:p>
                      <a:pPr algn="l" fontAlgn="b"/>
                      <a:r>
                        <a:rPr lang="en-GB" sz="900" b="0" u="none" strike="noStrike">
                          <a:solidFill>
                            <a:srgbClr val="000000"/>
                          </a:solidFill>
                          <a:effectLst/>
                        </a:rPr>
                        <a:t>INC5845045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INV:The vehicle price between versions. Vehicle cost R189 011.72 but version 5 shows R387 907.72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FML-4785</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4138352933"/>
                  </a:ext>
                </a:extLst>
              </a:tr>
              <a:tr h="81840">
                <a:tc>
                  <a:txBody>
                    <a:bodyPr/>
                    <a:lstStyle/>
                    <a:p>
                      <a:pPr algn="l" fontAlgn="b"/>
                      <a:r>
                        <a:rPr lang="en-GB" sz="900" b="0" u="none" strike="noStrike">
                          <a:solidFill>
                            <a:srgbClr val="000000"/>
                          </a:solidFill>
                          <a:effectLst/>
                        </a:rPr>
                        <a:t>INC5422060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Data not being sent to MacroComm</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FML-4742</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96447170"/>
                  </a:ext>
                </a:extLst>
              </a:tr>
              <a:tr h="81840">
                <a:tc>
                  <a:txBody>
                    <a:bodyPr/>
                    <a:lstStyle/>
                    <a:p>
                      <a:pPr algn="l" fontAlgn="b"/>
                      <a:r>
                        <a:rPr lang="en-GB" sz="900" b="0" u="none" strike="noStrike">
                          <a:solidFill>
                            <a:srgbClr val="000000"/>
                          </a:solidFill>
                          <a:effectLst/>
                        </a:rPr>
                        <a:t>INC5485019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Miles  auto accrual  journal is not reversing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FML-4740</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04716014"/>
                  </a:ext>
                </a:extLst>
              </a:tr>
              <a:tr h="151828">
                <a:tc>
                  <a:txBody>
                    <a:bodyPr/>
                    <a:lstStyle/>
                    <a:p>
                      <a:pPr algn="l" fontAlgn="b"/>
                      <a:r>
                        <a:rPr lang="en-GB" sz="900" b="0" u="none" strike="noStrike">
                          <a:solidFill>
                            <a:srgbClr val="000000"/>
                          </a:solidFill>
                          <a:effectLst/>
                        </a:rPr>
                        <a:t>INC5819554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JASPER:Debtor statement not consolidating amount by invoice doc</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FML-4693</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88924535"/>
                  </a:ext>
                </a:extLst>
              </a:tr>
              <a:tr h="151828">
                <a:tc>
                  <a:txBody>
                    <a:bodyPr/>
                    <a:lstStyle/>
                    <a:p>
                      <a:pPr algn="l" fontAlgn="b"/>
                      <a:r>
                        <a:rPr lang="en-GB" sz="900" b="0" u="none" strike="noStrike">
                          <a:solidFill>
                            <a:srgbClr val="000000"/>
                          </a:solidFill>
                          <a:effectLst/>
                        </a:rPr>
                        <a:t>INC5811819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SI:Please investigate why Deals 5025463 &amp; 5025473 for RCL FOODS CONSUMER (PTY)LTD (5000502) increased.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FML-4668</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977552952"/>
                  </a:ext>
                </a:extLst>
              </a:tr>
              <a:tr h="226331">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869519959"/>
                  </a:ext>
                </a:extLst>
              </a:tr>
              <a:tr h="226331">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 Please add exterior colour on the schedules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725258590"/>
                  </a:ext>
                </a:extLst>
              </a:tr>
              <a:tr h="226331">
                <a:tc>
                  <a:txBody>
                    <a:bodyPr/>
                    <a:lstStyle/>
                    <a:p>
                      <a:pPr algn="l" fontAlgn="b"/>
                      <a:r>
                        <a:rPr lang="en-GB" sz="900" b="0" u="none" strike="noStrike">
                          <a:solidFill>
                            <a:srgbClr val="000000"/>
                          </a:solidFill>
                          <a:effectLst/>
                        </a:rPr>
                        <a:t>INC5771640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Tracker Renewal orders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2023/08/11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502510086"/>
                  </a:ext>
                </a:extLst>
              </a:tr>
              <a:tr h="226331">
                <a:tc>
                  <a:txBody>
                    <a:bodyPr/>
                    <a:lstStyle/>
                    <a:p>
                      <a:pPr algn="l" fontAlgn="b"/>
                      <a:r>
                        <a:rPr lang="en-GB" sz="900" b="0" u="none" strike="noStrike">
                          <a:solidFill>
                            <a:srgbClr val="000000"/>
                          </a:solidFill>
                          <a:effectLst/>
                        </a:rPr>
                        <a:t>INC5757199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TPSC:Unable to use the renewal order to pay supplier invoices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FML-4601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024741645"/>
                  </a:ext>
                </a:extLst>
              </a:tr>
              <a:tr h="15182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477239"/>
                  </a:ext>
                </a:extLst>
              </a:tr>
              <a:tr h="81840">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860698514"/>
                  </a:ext>
                </a:extLst>
              </a:tr>
              <a:tr h="226331">
                <a:tc>
                  <a:txBody>
                    <a:bodyPr/>
                    <a:lstStyle/>
                    <a:p>
                      <a:pPr algn="l" fontAlgn="b"/>
                      <a:r>
                        <a:rPr lang="en-GB" sz="900" b="0" u="none" strike="noStrike">
                          <a:solidFill>
                            <a:srgbClr val="000000"/>
                          </a:solidFill>
                          <a:effectLst/>
                        </a:rPr>
                        <a:t>INC5543463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Renewal incomplete </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941501739"/>
                  </a:ext>
                </a:extLst>
              </a:tr>
              <a:tr h="226331">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4270298507"/>
                  </a:ext>
                </a:extLst>
              </a:tr>
              <a:tr h="226331">
                <a:tc>
                  <a:txBody>
                    <a:bodyPr/>
                    <a:lstStyle/>
                    <a:p>
                      <a:pPr algn="l" fontAlgn="b"/>
                      <a:r>
                        <a:rPr lang="en-GB" sz="900" b="0" u="none" strike="noStrike">
                          <a:solidFill>
                            <a:srgbClr val="000000"/>
                          </a:solidFill>
                          <a:effectLst/>
                        </a:rPr>
                        <a:t>INC5161027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Units Not Pulling Into Renewal</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FML-4084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10670040"/>
                  </a:ext>
                </a:extLst>
              </a:tr>
              <a:tr h="226331">
                <a:tc>
                  <a:txBody>
                    <a:bodyPr/>
                    <a:lstStyle/>
                    <a:p>
                      <a:pPr algn="l" fontAlgn="b"/>
                      <a:r>
                        <a:rPr lang="en-GB" sz="900" b="0" u="none" strike="noStrike">
                          <a:solidFill>
                            <a:srgbClr val="000000"/>
                          </a:solidFill>
                          <a:effectLst/>
                        </a:rPr>
                        <a:t>INC5080431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Jane Booi</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TPSC:Renewal order is pulling out duplicate vehicles registration.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FML-3988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419011650"/>
                  </a:ext>
                </a:extLst>
              </a:tr>
              <a:tr h="226331">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733779615"/>
                  </a:ext>
                </a:extLst>
              </a:tr>
              <a:tr h="226331">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Vehicle registrations not pulling into Renewal Orders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820013045"/>
                  </a:ext>
                </a:extLst>
              </a:tr>
              <a:tr h="226331">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TPSC:Correction Of Licence Regions in the Database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ReadyForDeployment</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17241049"/>
                  </a:ext>
                </a:extLst>
              </a:tr>
              <a:tr h="226331">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371946079"/>
                  </a:ext>
                </a:extLst>
              </a:tr>
              <a:tr h="226331">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67257269"/>
                  </a:ext>
                </a:extLst>
              </a:tr>
              <a:tr h="226331">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067037358"/>
                  </a:ext>
                </a:extLst>
              </a:tr>
              <a:tr h="81840">
                <a:tc>
                  <a:txBody>
                    <a:bodyPr/>
                    <a:lstStyle/>
                    <a:p>
                      <a:pPr algn="l" fontAlgn="b"/>
                      <a:r>
                        <a:rPr lang="en-GB" sz="900" b="0" u="none" strike="noStrike">
                          <a:solidFill>
                            <a:srgbClr val="000000"/>
                          </a:solidFill>
                          <a:effectLst/>
                        </a:rPr>
                        <a:t>INC5869972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FML-4802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308536645"/>
                  </a:ext>
                </a:extLst>
              </a:tr>
              <a:tr h="226331">
                <a:tc>
                  <a:txBody>
                    <a:bodyPr/>
                    <a:lstStyle/>
                    <a:p>
                      <a:pPr algn="l" fontAlgn="b"/>
                      <a:r>
                        <a:rPr lang="en-GB" sz="900" b="0" u="none" strike="noStrike">
                          <a:solidFill>
                            <a:srgbClr val="000000"/>
                          </a:solidFill>
                          <a:effectLst/>
                        </a:rPr>
                        <a:t>INC5858315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WE HAVE VEHICLES THAT HAVE BEEN DISPOSED BUT THEY HAVE NOT YET GENERATED INVOICES ON THE SYSTEM, THIS WAS DONE TWO DAYS PRIOR</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FML-4768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9627953"/>
                  </a:ext>
                </a:extLst>
              </a:tr>
              <a:tr h="226331">
                <a:tc>
                  <a:txBody>
                    <a:bodyPr/>
                    <a:lstStyle/>
                    <a:p>
                      <a:pPr algn="l" fontAlgn="b"/>
                      <a:r>
                        <a:rPr lang="en-GB" sz="900" b="0" u="none" strike="noStrike">
                          <a:solidFill>
                            <a:srgbClr val="000000"/>
                          </a:solidFill>
                          <a:effectLst/>
                        </a:rPr>
                        <a:t>INC5712425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DEPLOYED: New error on LTC and the same error appears on FV screen of 3 contracts all linked to Forklifts - 502164 / 5021363 / 5021362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181822806"/>
                  </a:ext>
                </a:extLst>
              </a:tr>
              <a:tr h="226331">
                <a:tc>
                  <a:txBody>
                    <a:bodyPr/>
                    <a:lstStyle/>
                    <a:p>
                      <a:pPr algn="l" fontAlgn="b"/>
                      <a:r>
                        <a:rPr lang="en-GB" sz="900" b="0" u="none" strike="noStrike">
                          <a:solidFill>
                            <a:srgbClr val="000000"/>
                          </a:solidFill>
                          <a:effectLst/>
                        </a:rPr>
                        <a:t>INC5539751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DC:Urgent attention. Original ticket INC4830000 closed but contracts still remain stuck on Miles preventing activation of Term &amp; reload contracts.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431260754"/>
                  </a:ext>
                </a:extLst>
              </a:tr>
              <a:tr h="15182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FICS: 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6690221"/>
                  </a:ext>
                </a:extLst>
              </a:tr>
              <a:tr h="81840">
                <a:tc>
                  <a:txBody>
                    <a:bodyPr/>
                    <a:lstStyle/>
                    <a:p>
                      <a:pPr algn="l" fontAlgn="b"/>
                      <a:r>
                        <a:rPr lang="en-GB" sz="900" b="0" u="none" strike="noStrike">
                          <a:solidFill>
                            <a:srgbClr val="000000"/>
                          </a:solidFill>
                          <a:effectLst/>
                        </a:rPr>
                        <a:t>INC5149679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Update Contract With New Version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1695581922"/>
                  </a:ext>
                </a:extLst>
              </a:tr>
            </a:tbl>
          </a:graphicData>
        </a:graphic>
      </p:graphicFrame>
    </p:spTree>
    <p:extLst>
      <p:ext uri="{BB962C8B-B14F-4D97-AF65-F5344CB8AC3E}">
        <p14:creationId xmlns:p14="http://schemas.microsoft.com/office/powerpoint/2010/main" val="3602383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590012" y="2967335"/>
            <a:ext cx="701198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18-Aug-2023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81463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18-Aug-2023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Currently there is an increase in overall open incidents due to a the M3 go live and code deployment. We currently have a 51 open tickets in this space which the project team is steadily making progress on. </a:t>
            </a:r>
          </a:p>
          <a:p>
            <a:r>
              <a:rPr lang="en-ZA" sz="1400"/>
              <a:t>Tickets for BAU are sitting on 118 compared to previous week at 132 and steadily closing with increased oversight and guidance provided by Sofico.</a:t>
            </a:r>
          </a:p>
          <a:p>
            <a:r>
              <a:rPr lang="en-ZA" sz="1400">
                <a:solidFill>
                  <a:schemeClr val="tx1"/>
                </a:solidFill>
              </a:rPr>
              <a:t>Sprint 5 is open – the following is prioritized, direct credit/ debit etc. and as per prioritization more will be added and finalized by the end of the week.  </a:t>
            </a:r>
          </a:p>
          <a:p>
            <a:endParaRPr lang="en-ZA" sz="1400">
              <a:solidFill>
                <a:schemeClr val="tx1"/>
              </a:solidFill>
            </a:endParaRPr>
          </a:p>
          <a:p>
            <a:r>
              <a:rPr lang="en-ZA" sz="1400">
                <a:solidFill>
                  <a:schemeClr val="tx1"/>
                </a:solidFill>
              </a:rPr>
              <a:t>Talk about outstanding closure from M3, housekeeping… working on the sprints, hence detailed </a:t>
            </a:r>
            <a:r>
              <a:rPr lang="en-ZA" sz="1400" err="1">
                <a:solidFill>
                  <a:schemeClr val="tx1"/>
                </a:solidFill>
              </a:rPr>
              <a:t>ticktets</a:t>
            </a:r>
            <a:r>
              <a:rPr lang="en-ZA" sz="1400">
                <a:solidFill>
                  <a:schemeClr val="tx1"/>
                </a:solidFill>
              </a:rPr>
              <a:t> not included. </a:t>
            </a:r>
          </a:p>
          <a:p>
            <a:endParaRPr lang="en-ZA" sz="1400"/>
          </a:p>
          <a:p>
            <a:r>
              <a:rPr lang="en-ZA" sz="1400" b="1"/>
              <a:t>Items Deployed into Production: </a:t>
            </a:r>
            <a:r>
              <a:rPr lang="en-ZA" sz="1400" b="1">
                <a:solidFill>
                  <a:schemeClr val="accent2"/>
                </a:solidFill>
              </a:rPr>
              <a:t>9</a:t>
            </a: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3120978" y="4154805"/>
          <a:ext cx="8877300" cy="2399569"/>
        </p:xfrm>
        <a:graphic>
          <a:graphicData uri="http://schemas.openxmlformats.org/drawingml/2006/chart">
            <c:chart xmlns:c="http://schemas.openxmlformats.org/drawingml/2006/chart" xmlns:r="http://schemas.openxmlformats.org/officeDocument/2006/relationships" r:id="rId12"/>
          </a:graphicData>
        </a:graphic>
      </p:graphicFrame>
      <p:sp>
        <p:nvSpPr>
          <p:cNvPr id="4" name="Rectangle 3">
            <a:extLst>
              <a:ext uri="{FF2B5EF4-FFF2-40B4-BE49-F238E27FC236}">
                <a16:creationId xmlns:a16="http://schemas.microsoft.com/office/drawing/2014/main" id="{4EFBAD79-2F42-A025-5D86-64C4527FF59B}"/>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468475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18-Aug-2023</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685801"/>
            <a:ext cx="11752029" cy="5987293"/>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Items Deployed into Production:</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1412211"/>
          <a:ext cx="11290851" cy="4572000"/>
        </p:xfrm>
        <a:graphic>
          <a:graphicData uri="http://schemas.openxmlformats.org/drawingml/2006/table">
            <a:tbl>
              <a:tblPr firstRow="1" bandRow="1">
                <a:tableStyleId>{5C22544A-7EE6-4342-B048-85BDC9FD1C3A}</a:tableStyleId>
              </a:tblPr>
              <a:tblGrid>
                <a:gridCol w="905261">
                  <a:extLst>
                    <a:ext uri="{9D8B030D-6E8A-4147-A177-3AD203B41FA5}">
                      <a16:colId xmlns:a16="http://schemas.microsoft.com/office/drawing/2014/main" val="4092332199"/>
                    </a:ext>
                  </a:extLst>
                </a:gridCol>
                <a:gridCol w="1111469">
                  <a:extLst>
                    <a:ext uri="{9D8B030D-6E8A-4147-A177-3AD203B41FA5}">
                      <a16:colId xmlns:a16="http://schemas.microsoft.com/office/drawing/2014/main" val="2592895191"/>
                    </a:ext>
                  </a:extLst>
                </a:gridCol>
                <a:gridCol w="7310348">
                  <a:extLst>
                    <a:ext uri="{9D8B030D-6E8A-4147-A177-3AD203B41FA5}">
                      <a16:colId xmlns:a16="http://schemas.microsoft.com/office/drawing/2014/main" val="3005478369"/>
                    </a:ext>
                  </a:extLst>
                </a:gridCol>
                <a:gridCol w="1963773">
                  <a:extLst>
                    <a:ext uri="{9D8B030D-6E8A-4147-A177-3AD203B41FA5}">
                      <a16:colId xmlns:a16="http://schemas.microsoft.com/office/drawing/2014/main" val="2185447910"/>
                    </a:ext>
                  </a:extLst>
                </a:gridCol>
              </a:tblGrid>
              <a:tr h="227182">
                <a:tc>
                  <a:txBody>
                    <a:bodyPr/>
                    <a:lstStyle/>
                    <a:p>
                      <a:r>
                        <a:rPr lang="en-ZA" sz="1200"/>
                        <a:t>Deployed</a:t>
                      </a:r>
                    </a:p>
                  </a:txBody>
                  <a:tcPr/>
                </a:tc>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rowSpan="9">
                  <a:txBody>
                    <a:bodyPr/>
                    <a:lstStyle/>
                    <a:p>
                      <a:pPr fontAlgn="t"/>
                      <a:r>
                        <a:rPr lang="en-ZA" sz="1200" b="0" i="0" kern="1200">
                          <a:solidFill>
                            <a:schemeClr val="dk1"/>
                          </a:solidFill>
                          <a:effectLst/>
                          <a:latin typeface="+mn-lt"/>
                          <a:ea typeface="+mn-ea"/>
                          <a:cs typeface="+mn-cs"/>
                        </a:rPr>
                        <a:t>17-Aug</a:t>
                      </a:r>
                    </a:p>
                  </a:txBody>
                  <a:tcPr/>
                </a:tc>
                <a:tc>
                  <a:txBody>
                    <a:bodyPr/>
                    <a:lstStyle/>
                    <a:p>
                      <a:pPr fontAlgn="t"/>
                      <a:r>
                        <a:rPr lang="en-GB" sz="1200" b="0" i="0" kern="1200">
                          <a:solidFill>
                            <a:schemeClr val="dk1"/>
                          </a:solidFill>
                          <a:effectLst/>
                          <a:latin typeface="+mn-lt"/>
                          <a:ea typeface="+mn-ea"/>
                          <a:cs typeface="+mn-cs"/>
                        </a:rPr>
                        <a:t>INC5439614</a:t>
                      </a:r>
                      <a:endParaRPr lang="en-ZA" sz="1200" b="0"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ZA" sz="1200" b="0" i="0" u="sng" kern="1200">
                          <a:solidFill>
                            <a:schemeClr val="dk1"/>
                          </a:solidFill>
                          <a:effectLst/>
                          <a:latin typeface="+mn-lt"/>
                          <a:ea typeface="+mn-ea"/>
                          <a:cs typeface="+mn-cs"/>
                          <a:hlinkClick r:id="rId2"/>
                        </a:rPr>
                        <a:t>FML-4493</a:t>
                      </a:r>
                      <a:r>
                        <a:rPr lang="en-ZA" sz="12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Closing of All UD Clients</a:t>
                      </a: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Charmaine Odendaal</a:t>
                      </a:r>
                      <a:br>
                        <a:rPr lang="en-GB" sz="1200"/>
                      </a:br>
                      <a:endParaRPr lang="en-ZA" sz="1200"/>
                    </a:p>
                  </a:txBody>
                  <a:tcPr/>
                </a:tc>
                <a:extLst>
                  <a:ext uri="{0D108BD9-81ED-4DB2-BD59-A6C34878D82A}">
                    <a16:rowId xmlns:a16="http://schemas.microsoft.com/office/drawing/2014/main" val="55049113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INC5943158</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3">
                            <a:extLst>
                              <a:ext uri="{A12FA001-AC4F-418D-AE19-62706E023703}">
                                <ahyp:hlinkClr xmlns:ahyp="http://schemas.microsoft.com/office/drawing/2018/hyperlinkcolor" val="tx"/>
                              </a:ext>
                            </a:extLst>
                          </a:hlinkClick>
                        </a:rPr>
                        <a:t>FML-4912</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Activation type is greyed out</a:t>
                      </a: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Dalita Tshabalala</a:t>
                      </a:r>
                      <a:br>
                        <a:rPr lang="en-GB" sz="1200"/>
                      </a:br>
                      <a:endParaRPr lang="en-ZA" sz="1200"/>
                    </a:p>
                  </a:txBody>
                  <a:tcPr/>
                </a:tc>
                <a:extLst>
                  <a:ext uri="{0D108BD9-81ED-4DB2-BD59-A6C34878D82A}">
                    <a16:rowId xmlns:a16="http://schemas.microsoft.com/office/drawing/2014/main" val="325256781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INC5231063</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none" strike="noStrike">
                          <a:solidFill>
                            <a:srgbClr val="0052CC"/>
                          </a:solidFill>
                          <a:effectLst/>
                          <a:hlinkClick r:id="rId4">
                            <a:extLst>
                              <a:ext uri="{A12FA001-AC4F-418D-AE19-62706E023703}">
                                <ahyp:hlinkClr xmlns:ahyp="http://schemas.microsoft.com/office/drawing/2018/hyperlinkcolor" val="tx"/>
                              </a:ext>
                            </a:extLst>
                          </a:hlinkClick>
                        </a:rPr>
                        <a:t>FML-4188</a:t>
                      </a:r>
                      <a:r>
                        <a:rPr lang="en-ZA" sz="1200" b="0" i="0">
                          <a:solidFill>
                            <a:srgbClr val="172B4D"/>
                          </a:solidFill>
                          <a:effectLst/>
                          <a:latin typeface="-apple-system"/>
                        </a:rPr>
                        <a:t> </a:t>
                      </a:r>
                      <a:r>
                        <a:rPr lang="en-US" sz="1200" b="0" i="0" kern="1200" err="1">
                          <a:solidFill>
                            <a:schemeClr val="dk1"/>
                          </a:solidFill>
                          <a:effectLst/>
                          <a:latin typeface="+mn-lt"/>
                          <a:ea typeface="+mn-ea"/>
                          <a:cs typeface="+mn-cs"/>
                        </a:rPr>
                        <a:t>Certrack</a:t>
                      </a:r>
                      <a:r>
                        <a:rPr lang="en-US" sz="1200" b="0" i="0" kern="1200">
                          <a:solidFill>
                            <a:schemeClr val="dk1"/>
                          </a:solidFill>
                          <a:effectLst/>
                          <a:latin typeface="+mn-lt"/>
                          <a:ea typeface="+mn-ea"/>
                          <a:cs typeface="+mn-cs"/>
                        </a:rPr>
                        <a:t>: Bulk </a:t>
                      </a:r>
                      <a:r>
                        <a:rPr lang="en-US" sz="1200" b="0" i="0" kern="1200" err="1">
                          <a:solidFill>
                            <a:schemeClr val="dk1"/>
                          </a:solidFill>
                          <a:effectLst/>
                          <a:latin typeface="+mn-lt"/>
                          <a:ea typeface="+mn-ea"/>
                          <a:cs typeface="+mn-cs"/>
                        </a:rPr>
                        <a:t>licence</a:t>
                      </a:r>
                      <a:r>
                        <a:rPr lang="en-US" sz="1200" b="0" i="0" kern="1200">
                          <a:solidFill>
                            <a:schemeClr val="dk1"/>
                          </a:solidFill>
                          <a:effectLst/>
                          <a:latin typeface="+mn-lt"/>
                          <a:ea typeface="+mn-ea"/>
                          <a:cs typeface="+mn-cs"/>
                        </a:rPr>
                        <a:t> upload. Changes to the selection ID to generate invoices</a:t>
                      </a: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Nicolene Potgieter</a:t>
                      </a:r>
                      <a:br>
                        <a:rPr lang="en-GB" sz="1200"/>
                      </a:br>
                      <a:endParaRPr lang="en-ZA" sz="1200"/>
                    </a:p>
                  </a:txBody>
                  <a:tcPr/>
                </a:tc>
                <a:extLst>
                  <a:ext uri="{0D108BD9-81ED-4DB2-BD59-A6C34878D82A}">
                    <a16:rowId xmlns:a16="http://schemas.microsoft.com/office/drawing/2014/main" val="60312822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INC5850707</a:t>
                      </a:r>
                      <a:endParaRPr lang="en-ZA" sz="1200" b="0" i="0" kern="1200">
                        <a:solidFill>
                          <a:schemeClr val="dk1"/>
                        </a:solidFill>
                        <a:effectLst/>
                        <a:latin typeface="+mn-lt"/>
                        <a:ea typeface="+mn-ea"/>
                        <a:cs typeface="+mn-cs"/>
                      </a:endParaRPr>
                    </a:p>
                  </a:txBody>
                  <a:tcPr/>
                </a:tc>
                <a:tc>
                  <a:txBody>
                    <a:bodyPr/>
                    <a:lstStyle/>
                    <a:p>
                      <a:r>
                        <a:rPr lang="en-ZA" sz="1200" u="sng">
                          <a:solidFill>
                            <a:srgbClr val="0065FF"/>
                          </a:solidFill>
                          <a:effectLst/>
                          <a:hlinkClick r:id="rId5">
                            <a:extLst>
                              <a:ext uri="{A12FA001-AC4F-418D-AE19-62706E023703}">
                                <ahyp:hlinkClr xmlns:ahyp="http://schemas.microsoft.com/office/drawing/2018/hyperlinkcolor" val="tx"/>
                              </a:ext>
                            </a:extLst>
                          </a:hlinkClick>
                        </a:rPr>
                        <a:t>FML-4819</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UNABLE TO APPROVE TRANSPORT ORDERS ON MILES - APPROVE ICON ID NOT THERE</a:t>
                      </a:r>
                    </a:p>
                    <a:p>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Rebone Mokgoshing</a:t>
                      </a:r>
                      <a:br>
                        <a:rPr lang="en-GB" sz="1200"/>
                      </a:br>
                      <a:endParaRPr lang="en-ZA" sz="1200"/>
                    </a:p>
                  </a:txBody>
                  <a:tcPr/>
                </a:tc>
                <a:extLst>
                  <a:ext uri="{0D108BD9-81ED-4DB2-BD59-A6C34878D82A}">
                    <a16:rowId xmlns:a16="http://schemas.microsoft.com/office/drawing/2014/main" val="177098072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INC5852627</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sng">
                          <a:solidFill>
                            <a:srgbClr val="0065FF"/>
                          </a:solidFill>
                          <a:effectLst/>
                          <a:latin typeface="-apple-system"/>
                        </a:rPr>
                        <a:t>FML-4801</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Code deployment -Please re-instate the post Sundry Transfer to all Finance Roles</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Tinus Boshoff</a:t>
                      </a:r>
                      <a:br>
                        <a:rPr lang="en-GB" sz="1200"/>
                      </a:br>
                      <a:endParaRPr lang="en-ZA" sz="1200"/>
                    </a:p>
                  </a:txBody>
                  <a:tcPr/>
                </a:tc>
                <a:extLst>
                  <a:ext uri="{0D108BD9-81ED-4DB2-BD59-A6C34878D82A}">
                    <a16:rowId xmlns:a16="http://schemas.microsoft.com/office/drawing/2014/main" val="139420022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INC5783782</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6">
                            <a:extLst>
                              <a:ext uri="{A12FA001-AC4F-418D-AE19-62706E023703}">
                                <ahyp:hlinkClr xmlns:ahyp="http://schemas.microsoft.com/office/drawing/2018/hyperlinkcolor" val="tx"/>
                              </a:ext>
                            </a:extLst>
                          </a:hlinkClick>
                        </a:rPr>
                        <a:t>FML-4634</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MILES FUNCTION NOT AVAILABLE ANYMORE - PICTURE INCLUDED</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41095809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INC5565171</a:t>
                      </a:r>
                      <a:r>
                        <a:rPr lang="en-ZA" sz="1200" b="0" i="0" kern="1200">
                          <a:solidFill>
                            <a:schemeClr val="dk1"/>
                          </a:solidFill>
                          <a:effectLst/>
                          <a:latin typeface="+mn-lt"/>
                          <a:ea typeface="+mn-ea"/>
                          <a:cs typeface="+mn-cs"/>
                        </a:rPr>
                        <a:t> </a:t>
                      </a:r>
                    </a:p>
                  </a:txBody>
                  <a:tcPr/>
                </a:tc>
                <a:tc>
                  <a:txBody>
                    <a:bodyPr/>
                    <a:lstStyle/>
                    <a:p>
                      <a:pPr>
                        <a:buFont typeface="+mj-lt"/>
                        <a:buNone/>
                      </a:pPr>
                      <a:r>
                        <a:rPr lang="en-ZA" sz="1200" u="sng">
                          <a:solidFill>
                            <a:srgbClr val="0065FF"/>
                          </a:solidFill>
                          <a:effectLst/>
                          <a:hlinkClick r:id="rId6">
                            <a:extLst>
                              <a:ext uri="{A12FA001-AC4F-418D-AE19-62706E023703}">
                                <ahyp:hlinkClr xmlns:ahyp="http://schemas.microsoft.com/office/drawing/2018/hyperlinkcolor" val="tx"/>
                              </a:ext>
                            </a:extLst>
                          </a:hlinkClick>
                        </a:rPr>
                        <a:t>FML-4537</a:t>
                      </a:r>
                      <a:r>
                        <a:rPr lang="en-ZA" sz="1200" u="sng">
                          <a:solidFill>
                            <a:srgbClr val="0065FF"/>
                          </a:solidFill>
                          <a:effectLst/>
                        </a:rPr>
                        <a:t> </a:t>
                      </a:r>
                      <a:r>
                        <a:rPr lang="en-US" sz="1200" b="0" i="0" kern="1200">
                          <a:solidFill>
                            <a:schemeClr val="dk1"/>
                          </a:solidFill>
                          <a:effectLst/>
                          <a:latin typeface="+mn-lt"/>
                          <a:ea typeface="+mn-ea"/>
                          <a:cs typeface="+mn-cs"/>
                        </a:rPr>
                        <a:t>HPJ543FS - UNABLE TO TERM VEHICLE</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269103928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INC5147215</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none" strike="noStrike">
                          <a:solidFill>
                            <a:srgbClr val="0052CC"/>
                          </a:solidFill>
                          <a:effectLst/>
                          <a:latin typeface="-apple-system"/>
                          <a:hlinkClick r:id="rId7">
                            <a:extLst>
                              <a:ext uri="{A12FA001-AC4F-418D-AE19-62706E023703}">
                                <ahyp:hlinkClr xmlns:ahyp="http://schemas.microsoft.com/office/drawing/2018/hyperlinkcolor" val="tx"/>
                              </a:ext>
                            </a:extLst>
                          </a:hlinkClick>
                        </a:rPr>
                        <a:t>FML-4190</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The status on the screen should be "POSTED" as indicated on the blocker message.</a:t>
                      </a: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Daniel Maans</a:t>
                      </a:r>
                      <a:br>
                        <a:rPr lang="en-GB" sz="1200"/>
                      </a:br>
                      <a:endParaRPr lang="en-ZA" sz="1200"/>
                    </a:p>
                  </a:txBody>
                  <a:tcPr/>
                </a:tc>
                <a:extLst>
                  <a:ext uri="{0D108BD9-81ED-4DB2-BD59-A6C34878D82A}">
                    <a16:rowId xmlns:a16="http://schemas.microsoft.com/office/drawing/2014/main" val="297949563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INC5554391</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sng">
                          <a:solidFill>
                            <a:srgbClr val="0065FF"/>
                          </a:solidFill>
                          <a:effectLst/>
                          <a:latin typeface="-apple-system"/>
                          <a:hlinkClick r:id="rId8">
                            <a:extLst>
                              <a:ext uri="{A12FA001-AC4F-418D-AE19-62706E023703}">
                                <ahyp:hlinkClr xmlns:ahyp="http://schemas.microsoft.com/office/drawing/2018/hyperlinkcolor" val="tx"/>
                              </a:ext>
                            </a:extLst>
                          </a:hlinkClick>
                        </a:rPr>
                        <a:t>FML-4450</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The duplicate credit balances on invoices in the customer statements from history</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Deneshan Pillay</a:t>
                      </a:r>
                      <a:br>
                        <a:rPr lang="en-GB" sz="1200"/>
                      </a:br>
                      <a:endParaRPr lang="en-ZA" sz="1200"/>
                    </a:p>
                  </a:txBody>
                  <a:tcPr/>
                </a:tc>
                <a:extLst>
                  <a:ext uri="{0D108BD9-81ED-4DB2-BD59-A6C34878D82A}">
                    <a16:rowId xmlns:a16="http://schemas.microsoft.com/office/drawing/2014/main" val="504219621"/>
                  </a:ext>
                </a:extLst>
              </a:tr>
            </a:tbl>
          </a:graphicData>
        </a:graphic>
      </p:graphicFrame>
      <p:sp>
        <p:nvSpPr>
          <p:cNvPr id="2" name="Rectangle 1">
            <a:extLst>
              <a:ext uri="{FF2B5EF4-FFF2-40B4-BE49-F238E27FC236}">
                <a16:creationId xmlns:a16="http://schemas.microsoft.com/office/drawing/2014/main" id="{C0F7138B-57C5-09C4-1FB6-977B130363DD}"/>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854476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18-Aug-2023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3</a:t>
            </a:r>
            <a:r>
              <a:rPr lang="en-ZA" baseline="30000"/>
              <a:t>rd</a:t>
            </a:r>
            <a:r>
              <a:rPr lang="en-ZA"/>
              <a:t> Sofico team member has joined</a:t>
            </a:r>
          </a:p>
          <a:p>
            <a:pPr marL="285750" indent="-285750">
              <a:buFont typeface="Arial" panose="020B0604020202020204" pitchFamily="34" charset="0"/>
              <a:buChar char="•"/>
            </a:pPr>
            <a:r>
              <a:rPr lang="en-ZA"/>
              <a:t>Pran is working closely with the team</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JIRA has been granted (16/08) – solution notes and impact analysis outcomes will be recorded on JIRA and Confluence</a:t>
            </a:r>
          </a:p>
        </p:txBody>
      </p:sp>
      <p:sp>
        <p:nvSpPr>
          <p:cNvPr id="3" name="Rectangle 2">
            <a:extLst>
              <a:ext uri="{FF2B5EF4-FFF2-40B4-BE49-F238E27FC236}">
                <a16:creationId xmlns:a16="http://schemas.microsoft.com/office/drawing/2014/main" id="{4BD2BB90-4D46-2615-EAC8-146AAA926319}"/>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151637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A507FC-22E3-DE47-4CE7-49BBB7C5D528}"/>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67D9B0F7-1572-0817-2CE4-FA480C7BD79E}"/>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4" name="Table 3">
            <a:extLst>
              <a:ext uri="{FF2B5EF4-FFF2-40B4-BE49-F238E27FC236}">
                <a16:creationId xmlns:a16="http://schemas.microsoft.com/office/drawing/2014/main" id="{318A57D7-F43D-D5CE-7D4B-B3CF5F24209B}"/>
              </a:ext>
            </a:extLst>
          </p:cNvPr>
          <p:cNvGraphicFramePr>
            <a:graphicFrameLocks noGrp="1"/>
          </p:cNvGraphicFramePr>
          <p:nvPr>
            <p:extLst>
              <p:ext uri="{D42A27DB-BD31-4B8C-83A1-F6EECF244321}">
                <p14:modId xmlns:p14="http://schemas.microsoft.com/office/powerpoint/2010/main" val="3904970701"/>
              </p:ext>
            </p:extLst>
          </p:nvPr>
        </p:nvGraphicFramePr>
        <p:xfrm>
          <a:off x="1048910" y="1089061"/>
          <a:ext cx="10094179" cy="5389812"/>
        </p:xfrm>
        <a:graphic>
          <a:graphicData uri="http://schemas.openxmlformats.org/drawingml/2006/table">
            <a:tbl>
              <a:tblPr>
                <a:tableStyleId>{5C22544A-7EE6-4342-B048-85BDC9FD1C3A}</a:tableStyleId>
              </a:tblPr>
              <a:tblGrid>
                <a:gridCol w="876526">
                  <a:extLst>
                    <a:ext uri="{9D8B030D-6E8A-4147-A177-3AD203B41FA5}">
                      <a16:colId xmlns:a16="http://schemas.microsoft.com/office/drawing/2014/main" val="889324641"/>
                    </a:ext>
                  </a:extLst>
                </a:gridCol>
                <a:gridCol w="1215826">
                  <a:extLst>
                    <a:ext uri="{9D8B030D-6E8A-4147-A177-3AD203B41FA5}">
                      <a16:colId xmlns:a16="http://schemas.microsoft.com/office/drawing/2014/main" val="3796737003"/>
                    </a:ext>
                  </a:extLst>
                </a:gridCol>
                <a:gridCol w="3788850">
                  <a:extLst>
                    <a:ext uri="{9D8B030D-6E8A-4147-A177-3AD203B41FA5}">
                      <a16:colId xmlns:a16="http://schemas.microsoft.com/office/drawing/2014/main" val="2712137195"/>
                    </a:ext>
                  </a:extLst>
                </a:gridCol>
                <a:gridCol w="678600">
                  <a:extLst>
                    <a:ext uri="{9D8B030D-6E8A-4147-A177-3AD203B41FA5}">
                      <a16:colId xmlns:a16="http://schemas.microsoft.com/office/drawing/2014/main" val="2198331751"/>
                    </a:ext>
                  </a:extLst>
                </a:gridCol>
                <a:gridCol w="678600">
                  <a:extLst>
                    <a:ext uri="{9D8B030D-6E8A-4147-A177-3AD203B41FA5}">
                      <a16:colId xmlns:a16="http://schemas.microsoft.com/office/drawing/2014/main" val="3906030359"/>
                    </a:ext>
                  </a:extLst>
                </a:gridCol>
                <a:gridCol w="1145139">
                  <a:extLst>
                    <a:ext uri="{9D8B030D-6E8A-4147-A177-3AD203B41FA5}">
                      <a16:colId xmlns:a16="http://schemas.microsoft.com/office/drawing/2014/main" val="866037934"/>
                    </a:ext>
                  </a:extLst>
                </a:gridCol>
                <a:gridCol w="678600">
                  <a:extLst>
                    <a:ext uri="{9D8B030D-6E8A-4147-A177-3AD203B41FA5}">
                      <a16:colId xmlns:a16="http://schemas.microsoft.com/office/drawing/2014/main" val="3655455097"/>
                    </a:ext>
                  </a:extLst>
                </a:gridCol>
                <a:gridCol w="1032038">
                  <a:extLst>
                    <a:ext uri="{9D8B030D-6E8A-4147-A177-3AD203B41FA5}">
                      <a16:colId xmlns:a16="http://schemas.microsoft.com/office/drawing/2014/main" val="1028216342"/>
                    </a:ext>
                  </a:extLst>
                </a:gridCol>
              </a:tblGrid>
              <a:tr h="269964">
                <a:tc>
                  <a:txBody>
                    <a:bodyPr/>
                    <a:lstStyle/>
                    <a:p>
                      <a:pPr algn="l" fontAlgn="b"/>
                      <a:r>
                        <a:rPr lang="en-GB" sz="800" b="0" u="none" strike="noStrike">
                          <a:solidFill>
                            <a:srgbClr val="000000"/>
                          </a:solidFill>
                          <a:effectLst/>
                        </a:rPr>
                        <a:t>INC5932654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Dalita Tshabalala</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Please enable the â€œDear Customerâ€ line to be linked to the Customer table in the database.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FML-5194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798578708"/>
                  </a:ext>
                </a:extLst>
              </a:tr>
              <a:tr h="269964">
                <a:tc>
                  <a:txBody>
                    <a:bodyPr/>
                    <a:lstStyle/>
                    <a:p>
                      <a:pPr algn="l" fontAlgn="b"/>
                      <a:r>
                        <a:rPr lang="en-GB" sz="800" b="0" u="none" strike="noStrike">
                          <a:solidFill>
                            <a:srgbClr val="000000"/>
                          </a:solidFill>
                          <a:effectLst/>
                        </a:rPr>
                        <a:t>INC6077633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Tinus Boshoff</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Please process the attached as opening balance entries</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FML-5157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1321450946"/>
                  </a:ext>
                </a:extLst>
              </a:tr>
              <a:tr h="402579">
                <a:tc>
                  <a:txBody>
                    <a:bodyPr/>
                    <a:lstStyle/>
                    <a:p>
                      <a:pPr algn="l" fontAlgn="b"/>
                      <a:r>
                        <a:rPr lang="en-GB" sz="800" b="0" u="none" strike="noStrike">
                          <a:solidFill>
                            <a:srgbClr val="000000"/>
                          </a:solidFill>
                          <a:effectLst/>
                        </a:rPr>
                        <a:t>INC6090720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Nealan Michaels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FICS Transfer of EFTs generated by RT46 SAPS SofGeneratePaymentDocForInvoice MM Charge Back to be deactivated</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FML-5100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270606594"/>
                  </a:ext>
                </a:extLst>
              </a:tr>
              <a:tr h="269964">
                <a:tc>
                  <a:txBody>
                    <a:bodyPr/>
                    <a:lstStyle/>
                    <a:p>
                      <a:pPr algn="l" fontAlgn="b"/>
                      <a:r>
                        <a:rPr lang="en-GB" sz="800" b="0" u="none" strike="noStrike">
                          <a:solidFill>
                            <a:srgbClr val="000000"/>
                          </a:solidFill>
                          <a:effectLst/>
                        </a:rPr>
                        <a:t>INC6081474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Nicolene Potgieter</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License renewals showing duplicate lines on sales invoice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FML-5087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579235515"/>
                  </a:ext>
                </a:extLst>
              </a:tr>
              <a:tr h="269964">
                <a:tc>
                  <a:txBody>
                    <a:bodyPr/>
                    <a:lstStyle/>
                    <a:p>
                      <a:pPr algn="l" fontAlgn="b"/>
                      <a:r>
                        <a:rPr lang="en-GB" sz="800" b="0" u="none" strike="noStrike">
                          <a:solidFill>
                            <a:srgbClr val="000000"/>
                          </a:solidFill>
                          <a:effectLst/>
                        </a:rPr>
                        <a:t>INC6050382</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Lookup table change on Prod Miles</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FML-5046</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073252496"/>
                  </a:ext>
                </a:extLst>
              </a:tr>
              <a:tr h="269964">
                <a:tc>
                  <a:txBody>
                    <a:bodyPr/>
                    <a:lstStyle/>
                    <a:p>
                      <a:pPr algn="l" fontAlgn="b"/>
                      <a:r>
                        <a:rPr lang="en-GB" sz="800" b="0" u="none" strike="noStrike">
                          <a:solidFill>
                            <a:srgbClr val="000000"/>
                          </a:solidFill>
                          <a:effectLst/>
                        </a:rPr>
                        <a:t>INC5995798</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ACB file has all the fields populated but the cost centre issues is preventing payments. Config to investigate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FML-5013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261504043"/>
                  </a:ext>
                </a:extLst>
              </a:tr>
              <a:tr h="269964">
                <a:tc>
                  <a:txBody>
                    <a:bodyPr/>
                    <a:lstStyle/>
                    <a:p>
                      <a:pPr algn="l" fontAlgn="b"/>
                      <a:r>
                        <a:rPr lang="en-GB" sz="800" b="0" u="none" strike="noStrike">
                          <a:solidFill>
                            <a:srgbClr val="000000"/>
                          </a:solidFill>
                          <a:effectLst/>
                        </a:rPr>
                        <a:t>INC5992648</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Mahlatse Gwangwa</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Amendment quote rental differ with Long Term Contract rental.</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FML-5011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071040249"/>
                  </a:ext>
                </a:extLst>
              </a:tr>
              <a:tr h="269964">
                <a:tc>
                  <a:txBody>
                    <a:bodyPr/>
                    <a:lstStyle/>
                    <a:p>
                      <a:pPr algn="l" fontAlgn="b"/>
                      <a:r>
                        <a:rPr lang="en-GB" sz="800" b="0" u="none" strike="noStrike">
                          <a:solidFill>
                            <a:srgbClr val="000000"/>
                          </a:solidFill>
                          <a:effectLst/>
                        </a:rPr>
                        <a:t>INC5950617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Add in filter option for Bank EFT allocations to include Consolidated Invoice reference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FML-4968</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727065676"/>
                  </a:ext>
                </a:extLst>
              </a:tr>
              <a:tr h="402579">
                <a:tc>
                  <a:txBody>
                    <a:bodyPr/>
                    <a:lstStyle/>
                    <a:p>
                      <a:pPr algn="l" fontAlgn="b"/>
                      <a:r>
                        <a:rPr lang="en-GB" sz="800" b="0" u="none" strike="noStrike">
                          <a:solidFill>
                            <a:srgbClr val="000000"/>
                          </a:solidFill>
                          <a:effectLst/>
                        </a:rPr>
                        <a:t>INC5780111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Charmaine Odendaal</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To Investigate the reason for the 42 contracts not Billing. However, to proceed with billing and exclude the 42 contracts. see excel sheet attached.</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FML-4900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436843729"/>
                  </a:ext>
                </a:extLst>
              </a:tr>
              <a:tr h="269964">
                <a:tc>
                  <a:txBody>
                    <a:bodyPr/>
                    <a:lstStyle/>
                    <a:p>
                      <a:pPr algn="l" fontAlgn="b"/>
                      <a:r>
                        <a:rPr lang="en-GB" sz="800" b="0" u="none" strike="noStrike">
                          <a:solidFill>
                            <a:srgbClr val="000000"/>
                          </a:solidFill>
                          <a:effectLst/>
                        </a:rPr>
                        <a:t>INC5422815</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Chante Hannie</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Miles deducts 5% settlement discount on a few invoices instead of 2.5%</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FML-4897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1067945044"/>
                  </a:ext>
                </a:extLst>
              </a:tr>
              <a:tr h="269964">
                <a:tc>
                  <a:txBody>
                    <a:bodyPr/>
                    <a:lstStyle/>
                    <a:p>
                      <a:pPr algn="l" fontAlgn="b"/>
                      <a:r>
                        <a:rPr lang="en-GB" sz="800" b="0" u="none" strike="noStrike">
                          <a:solidFill>
                            <a:srgbClr val="000000"/>
                          </a:solidFill>
                          <a:effectLst/>
                        </a:rPr>
                        <a:t>INC5915024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Carmen Abdrabu</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Please assist - We get an error when paying a number of invoices regarding distance. Please see attached</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FML-4893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1239147217"/>
                  </a:ext>
                </a:extLst>
              </a:tr>
              <a:tr h="269964">
                <a:tc>
                  <a:txBody>
                    <a:bodyPr/>
                    <a:lstStyle/>
                    <a:p>
                      <a:pPr algn="l" fontAlgn="b"/>
                      <a:r>
                        <a:rPr lang="en-GB" sz="800" b="0" u="none" strike="noStrike">
                          <a:solidFill>
                            <a:srgbClr val="000000"/>
                          </a:solidFill>
                          <a:effectLst/>
                        </a:rPr>
                        <a:t>INC5721192</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Edith Jacobs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Amount on the renewal differs from the customer lease price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FML-4880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367701943"/>
                  </a:ext>
                </a:extLst>
              </a:tr>
              <a:tr h="269964">
                <a:tc>
                  <a:txBody>
                    <a:bodyPr/>
                    <a:lstStyle/>
                    <a:p>
                      <a:pPr algn="l" fontAlgn="b"/>
                      <a:r>
                        <a:rPr lang="en-GB" sz="800" b="0" u="none" strike="noStrike">
                          <a:solidFill>
                            <a:srgbClr val="000000"/>
                          </a:solidFill>
                          <a:effectLst/>
                        </a:rPr>
                        <a:t>INC5897024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Rapula Matentje</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We need rates to populate to the accessories that we are adding to the system.</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FML-4844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894870850"/>
                  </a:ext>
                </a:extLst>
              </a:tr>
              <a:tr h="402579">
                <a:tc>
                  <a:txBody>
                    <a:bodyPr/>
                    <a:lstStyle/>
                    <a:p>
                      <a:pPr algn="l" fontAlgn="b"/>
                      <a:r>
                        <a:rPr lang="en-GB" sz="800" b="0" u="none" strike="noStrike">
                          <a:solidFill>
                            <a:srgbClr val="000000"/>
                          </a:solidFill>
                          <a:effectLst/>
                        </a:rPr>
                        <a:t>INC5871456</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Tinus Boshoff</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Fin-Please change the Credit entry for Managed Maintenance billing the following account: 78817941032 Admin fees - Managed maintenance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FML-4810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7591943"/>
                  </a:ext>
                </a:extLst>
              </a:tr>
              <a:tr h="269964">
                <a:tc>
                  <a:txBody>
                    <a:bodyPr/>
                    <a:lstStyle/>
                    <a:p>
                      <a:pPr algn="l" fontAlgn="b"/>
                      <a:r>
                        <a:rPr lang="en-GB" sz="800" b="0" u="none" strike="noStrike">
                          <a:solidFill>
                            <a:srgbClr val="000000"/>
                          </a:solidFill>
                          <a:effectLst/>
                        </a:rPr>
                        <a:t>INC5527480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Nicolene Potgieter</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Vehicle disposal losses - the system does not block a settlement that is done at less than book value.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FML-4424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275348165"/>
                  </a:ext>
                </a:extLst>
              </a:tr>
              <a:tr h="402579">
                <a:tc>
                  <a:txBody>
                    <a:bodyPr/>
                    <a:lstStyle/>
                    <a:p>
                      <a:pPr algn="l" fontAlgn="b"/>
                      <a:r>
                        <a:rPr lang="en-GB" sz="800" b="0" u="none" strike="noStrike">
                          <a:solidFill>
                            <a:srgbClr val="000000"/>
                          </a:solidFill>
                          <a:effectLst/>
                        </a:rPr>
                        <a:t>INC4923603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Unable to get the correct BI stats due to incorrect blocker message on Miles Prod showing 2 statuses on VO number # 5247948.</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FML-3903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198176131"/>
                  </a:ext>
                </a:extLst>
              </a:tr>
              <a:tr h="269964">
                <a:tc>
                  <a:txBody>
                    <a:bodyPr/>
                    <a:lstStyle/>
                    <a:p>
                      <a:pPr algn="l" fontAlgn="b"/>
                      <a:r>
                        <a:rPr lang="en-GB" sz="800" b="0" u="none" strike="noStrike">
                          <a:solidFill>
                            <a:srgbClr val="000000"/>
                          </a:solidFill>
                          <a:effectLst/>
                        </a:rPr>
                        <a:t>INC4901931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Himesh Laloo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Automation of End of Contract Extensions</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FML-3871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3730620"/>
                  </a:ext>
                </a:extLst>
              </a:tr>
              <a:tr h="269964">
                <a:tc>
                  <a:txBody>
                    <a:bodyPr/>
                    <a:lstStyle/>
                    <a:p>
                      <a:pPr algn="l" fontAlgn="b"/>
                      <a:r>
                        <a:rPr lang="en-GB" sz="800" b="0" u="none" strike="noStrike">
                          <a:solidFill>
                            <a:srgbClr val="000000"/>
                          </a:solidFill>
                          <a:effectLst/>
                        </a:rPr>
                        <a:t>INC3862760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Nevashin Govindasamy</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CHANGE REQUEST - Increase/Decrease in Prime Interest rate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FML-3855</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701861462"/>
                  </a:ext>
                </a:extLst>
              </a:tr>
            </a:tbl>
          </a:graphicData>
        </a:graphic>
      </p:graphicFrame>
    </p:spTree>
    <p:extLst>
      <p:ext uri="{BB962C8B-B14F-4D97-AF65-F5344CB8AC3E}">
        <p14:creationId xmlns:p14="http://schemas.microsoft.com/office/powerpoint/2010/main" val="1685309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graphicFrame>
        <p:nvGraphicFramePr>
          <p:cNvPr id="4" name="Table 3">
            <a:extLst>
              <a:ext uri="{FF2B5EF4-FFF2-40B4-BE49-F238E27FC236}">
                <a16:creationId xmlns:a16="http://schemas.microsoft.com/office/drawing/2014/main" id="{AD6B617D-0D77-CBAF-251B-577227DAFA08}"/>
              </a:ext>
            </a:extLst>
          </p:cNvPr>
          <p:cNvGraphicFramePr>
            <a:graphicFrameLocks noGrp="1"/>
          </p:cNvGraphicFramePr>
          <p:nvPr/>
        </p:nvGraphicFramePr>
        <p:xfrm>
          <a:off x="219986" y="1076746"/>
          <a:ext cx="11752028" cy="5553132"/>
        </p:xfrm>
        <a:graphic>
          <a:graphicData uri="http://schemas.openxmlformats.org/drawingml/2006/table">
            <a:tbl>
              <a:tblPr firstRow="1">
                <a:tableStyleId>{5C22544A-7EE6-4342-B048-85BDC9FD1C3A}</a:tableStyleId>
              </a:tblPr>
              <a:tblGrid>
                <a:gridCol w="764439">
                  <a:extLst>
                    <a:ext uri="{9D8B030D-6E8A-4147-A177-3AD203B41FA5}">
                      <a16:colId xmlns:a16="http://schemas.microsoft.com/office/drawing/2014/main" val="2976091408"/>
                    </a:ext>
                  </a:extLst>
                </a:gridCol>
                <a:gridCol w="1623137">
                  <a:extLst>
                    <a:ext uri="{9D8B030D-6E8A-4147-A177-3AD203B41FA5}">
                      <a16:colId xmlns:a16="http://schemas.microsoft.com/office/drawing/2014/main" val="2197047044"/>
                    </a:ext>
                  </a:extLst>
                </a:gridCol>
                <a:gridCol w="4746562">
                  <a:extLst>
                    <a:ext uri="{9D8B030D-6E8A-4147-A177-3AD203B41FA5}">
                      <a16:colId xmlns:a16="http://schemas.microsoft.com/office/drawing/2014/main" val="2627319999"/>
                    </a:ext>
                  </a:extLst>
                </a:gridCol>
                <a:gridCol w="757737">
                  <a:extLst>
                    <a:ext uri="{9D8B030D-6E8A-4147-A177-3AD203B41FA5}">
                      <a16:colId xmlns:a16="http://schemas.microsoft.com/office/drawing/2014/main" val="890532722"/>
                    </a:ext>
                  </a:extLst>
                </a:gridCol>
                <a:gridCol w="814920">
                  <a:extLst>
                    <a:ext uri="{9D8B030D-6E8A-4147-A177-3AD203B41FA5}">
                      <a16:colId xmlns:a16="http://schemas.microsoft.com/office/drawing/2014/main" val="670616597"/>
                    </a:ext>
                  </a:extLst>
                </a:gridCol>
                <a:gridCol w="1501171">
                  <a:extLst>
                    <a:ext uri="{9D8B030D-6E8A-4147-A177-3AD203B41FA5}">
                      <a16:colId xmlns:a16="http://schemas.microsoft.com/office/drawing/2014/main" val="2652025258"/>
                    </a:ext>
                  </a:extLst>
                </a:gridCol>
                <a:gridCol w="714844">
                  <a:extLst>
                    <a:ext uri="{9D8B030D-6E8A-4147-A177-3AD203B41FA5}">
                      <a16:colId xmlns:a16="http://schemas.microsoft.com/office/drawing/2014/main" val="4148271492"/>
                    </a:ext>
                  </a:extLst>
                </a:gridCol>
                <a:gridCol w="829218">
                  <a:extLst>
                    <a:ext uri="{9D8B030D-6E8A-4147-A177-3AD203B41FA5}">
                      <a16:colId xmlns:a16="http://schemas.microsoft.com/office/drawing/2014/main" val="2047886722"/>
                    </a:ext>
                  </a:extLst>
                </a:gridCol>
              </a:tblGrid>
              <a:tr h="180578">
                <a:tc>
                  <a:txBody>
                    <a:bodyPr/>
                    <a:lstStyle/>
                    <a:p>
                      <a:pPr algn="l" fontAlgn="b"/>
                      <a:r>
                        <a:rPr lang="en-GB" sz="900" b="1" u="none" strike="noStrike" kern="1200">
                          <a:solidFill>
                            <a:schemeClr val="bg1"/>
                          </a:solidFill>
                          <a:effectLst/>
                        </a:rPr>
                        <a:t>Custom</a:t>
                      </a:r>
                      <a:r>
                        <a:rPr lang="en-GB" sz="900" b="1" u="none" strike="noStrike">
                          <a:solidFill>
                            <a:schemeClr val="bg1"/>
                          </a:solidFill>
                          <a:effectLst/>
                        </a:rPr>
                        <a:t> field (SN ID)</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Custom field (SN Requester)</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Summary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Issue key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Status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Due Date</a:t>
                      </a:r>
                      <a:endParaRPr lang="en-GB" sz="900" b="1" i="0" u="none" strike="noStrike">
                        <a:solidFill>
                          <a:schemeClr val="bg1"/>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53504709"/>
                  </a:ext>
                </a:extLst>
              </a:tr>
              <a:tr h="97338">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of formula that populates debit order file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13702052"/>
                  </a:ext>
                </a:extLst>
              </a:tr>
              <a:tr h="18057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222922475"/>
                  </a:ext>
                </a:extLst>
              </a:tr>
              <a:tr h="97338">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144741400"/>
                  </a:ext>
                </a:extLst>
              </a:tr>
              <a:tr h="9733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442079637"/>
                  </a:ext>
                </a:extLst>
              </a:tr>
              <a:tr h="97338">
                <a:tc>
                  <a:txBody>
                    <a:bodyPr/>
                    <a:lstStyle/>
                    <a:p>
                      <a:pPr algn="l" fontAlgn="b"/>
                      <a:r>
                        <a:rPr lang="en-GB" sz="900" b="0" u="none" strike="noStrike">
                          <a:solidFill>
                            <a:srgbClr val="000000"/>
                          </a:solidFill>
                          <a:effectLst/>
                        </a:rPr>
                        <a:t>INC5565171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HPJ543FS - UNABLE TO TERM VEHICLE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954836160"/>
                  </a:ext>
                </a:extLst>
              </a:tr>
              <a:tr h="18057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93457056"/>
                  </a:ext>
                </a:extLst>
              </a:tr>
              <a:tr h="97338">
                <a:tc>
                  <a:txBody>
                    <a:bodyPr/>
                    <a:lstStyle/>
                    <a:p>
                      <a:pPr algn="l" fontAlgn="b"/>
                      <a:r>
                        <a:rPr lang="en-GB" sz="900" b="0" u="none" strike="noStrike">
                          <a:solidFill>
                            <a:srgbClr val="000000"/>
                          </a:solidFill>
                          <a:effectLst/>
                        </a:rPr>
                        <a:t>INC5342892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FT32FKGP - UNABLE TO REVERSE VEHICLE SALE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78802818"/>
                  </a:ext>
                </a:extLst>
              </a:tr>
              <a:tr h="180578">
                <a:tc>
                  <a:txBody>
                    <a:bodyPr/>
                    <a:lstStyle/>
                    <a:p>
                      <a:pPr algn="l" fontAlgn="b"/>
                      <a:r>
                        <a:rPr lang="en-GB" sz="900" b="0" u="none" strike="noStrike">
                          <a:solidFill>
                            <a:srgbClr val="000000"/>
                          </a:solidFill>
                          <a:effectLst/>
                        </a:rPr>
                        <a:t>INC5564188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CF182684 -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1096557"/>
                  </a:ext>
                </a:extLst>
              </a:tr>
              <a:tr h="97338">
                <a:tc>
                  <a:txBody>
                    <a:bodyPr/>
                    <a:lstStyle/>
                    <a:p>
                      <a:pPr algn="l" fontAlgn="b"/>
                      <a:r>
                        <a:rPr lang="en-GB" sz="900" b="0" u="none" strike="noStrike">
                          <a:solidFill>
                            <a:srgbClr val="000000"/>
                          </a:solidFill>
                          <a:effectLst/>
                        </a:rPr>
                        <a:t>INC5259861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Miles to FICS balancing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19807394"/>
                  </a:ext>
                </a:extLst>
              </a:tr>
              <a:tr h="97338">
                <a:tc>
                  <a:txBody>
                    <a:bodyPr/>
                    <a:lstStyle/>
                    <a:p>
                      <a:pPr algn="l" fontAlgn="b"/>
                      <a:r>
                        <a:rPr lang="en-GB" sz="900" b="0" u="none" strike="noStrike">
                          <a:solidFill>
                            <a:srgbClr val="000000"/>
                          </a:solidFill>
                          <a:effectLst/>
                        </a:rPr>
                        <a:t>INC4798287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to debit order payment reference. #MayasList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53266262"/>
                  </a:ext>
                </a:extLst>
              </a:tr>
              <a:tr h="97338">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Request - Please Reopen INC2617513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12620992"/>
                  </a:ext>
                </a:extLst>
              </a:tr>
              <a:tr h="180578">
                <a:tc>
                  <a:txBody>
                    <a:bodyPr/>
                    <a:lstStyle/>
                    <a:p>
                      <a:pPr algn="l" fontAlgn="b"/>
                      <a:r>
                        <a:rPr lang="en-GB" sz="900" b="0" u="none" strike="noStrike">
                          <a:solidFill>
                            <a:srgbClr val="000000"/>
                          </a:solidFill>
                          <a:effectLst/>
                        </a:rPr>
                        <a:t>INC5659327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INC5228951 to update book values was taken to prod yesterday.  Please see vehicles that did not update.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110855419"/>
                  </a:ext>
                </a:extLst>
              </a:tr>
              <a:tr h="269190">
                <a:tc>
                  <a:txBody>
                    <a:bodyPr/>
                    <a:lstStyle/>
                    <a:p>
                      <a:pPr algn="l" fontAlgn="b"/>
                      <a:r>
                        <a:rPr lang="en-GB" sz="900" b="0" u="none" strike="noStrike">
                          <a:solidFill>
                            <a:srgbClr val="000000"/>
                          </a:solidFill>
                          <a:effectLst/>
                        </a:rPr>
                        <a:t>INC5572530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Impact on M3 migration: The MG make is duplicated under the NAME field and even though its 2 ID`s its reading the name. Please align the name to the reference.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FML-4478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20398104"/>
                  </a:ext>
                </a:extLst>
              </a:tr>
              <a:tr h="180578">
                <a:tc>
                  <a:txBody>
                    <a:bodyPr/>
                    <a:lstStyle/>
                    <a:p>
                      <a:pPr algn="l" fontAlgn="b"/>
                      <a:r>
                        <a:rPr lang="en-GB" sz="900" b="0" u="none" strike="noStrike">
                          <a:solidFill>
                            <a:srgbClr val="000000"/>
                          </a:solidFill>
                          <a:effectLst/>
                        </a:rPr>
                        <a:t>INC5189949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Customer Herotel: External and Internal Fleet List Reports differ with regards to vehicle count.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99938544"/>
                  </a:ext>
                </a:extLst>
              </a:tr>
              <a:tr h="269190">
                <a:tc>
                  <a:txBody>
                    <a:bodyPr/>
                    <a:lstStyle/>
                    <a:p>
                      <a:pPr algn="l" fontAlgn="b"/>
                      <a:r>
                        <a:rPr lang="en-GB" sz="900" b="0" u="none" strike="noStrike">
                          <a:solidFill>
                            <a:srgbClr val="000000"/>
                          </a:solidFill>
                          <a:effectLst/>
                        </a:rPr>
                        <a:t>INC5459097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2 Contracts suspended due to issue caused for the late billing run on the 23th. Please investigate and set contracts for full billing. LTC 5025011 &amp; LTC 5024593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2023/06/02</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06204648"/>
                  </a:ext>
                </a:extLst>
              </a:tr>
              <a:tr h="97338">
                <a:tc>
                  <a:txBody>
                    <a:bodyPr/>
                    <a:lstStyle/>
                    <a:p>
                      <a:pPr algn="l" fontAlgn="b"/>
                      <a:r>
                        <a:rPr lang="en-GB" sz="900" b="0" u="none" strike="noStrike">
                          <a:solidFill>
                            <a:srgbClr val="000000"/>
                          </a:solidFill>
                          <a:effectLst/>
                        </a:rPr>
                        <a:t>INC5196309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Error when pulling a Settlement Quote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FML-4138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085739612"/>
                  </a:ext>
                </a:extLst>
              </a:tr>
              <a:tr h="97338">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registrations not pulling into Renewal Orders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30920653"/>
                  </a:ext>
                </a:extLst>
              </a:tr>
              <a:tr h="97338">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Correction Of Licence Regions in the Database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617623218"/>
                  </a:ext>
                </a:extLst>
              </a:tr>
              <a:tr h="269190">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226547797"/>
                  </a:ext>
                </a:extLst>
              </a:tr>
              <a:tr h="97338">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77935176"/>
                  </a:ext>
                </a:extLst>
              </a:tr>
              <a:tr h="97338">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Please add exterior colour on the schedules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36517847"/>
                  </a:ext>
                </a:extLst>
              </a:tr>
              <a:tr h="97338">
                <a:tc>
                  <a:txBody>
                    <a:bodyPr/>
                    <a:lstStyle/>
                    <a:p>
                      <a:pPr algn="l" fontAlgn="b"/>
                      <a:r>
                        <a:rPr lang="en-GB" sz="900" b="0" u="none" strike="noStrike">
                          <a:solidFill>
                            <a:srgbClr val="000000"/>
                          </a:solidFill>
                          <a:effectLst/>
                        </a:rPr>
                        <a:t>INC5058715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CLONE - Financial AR role to have the added function of RelObject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FML-4582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85914004"/>
                  </a:ext>
                </a:extLst>
              </a:tr>
              <a:tr h="180578">
                <a:tc>
                  <a:txBody>
                    <a:bodyPr/>
                    <a:lstStyle/>
                    <a:p>
                      <a:pPr algn="l" fontAlgn="b"/>
                      <a:r>
                        <a:rPr lang="en-GB" sz="900" b="0" u="none" strike="noStrike">
                          <a:solidFill>
                            <a:srgbClr val="000000"/>
                          </a:solidFill>
                          <a:effectLst/>
                        </a:rPr>
                        <a:t>INC5641240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Audit risk: All order templates must be updated to aligned to the latest Procurement policy and the link to take the suppliers to the FRG T`s &amp; 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144248387"/>
                  </a:ext>
                </a:extLst>
              </a:tr>
              <a:tr h="97338">
                <a:tc>
                  <a:txBody>
                    <a:bodyPr/>
                    <a:lstStyle/>
                    <a:p>
                      <a:pPr algn="l" fontAlgn="b"/>
                      <a:r>
                        <a:rPr lang="en-GB" sz="900" b="0" u="none" strike="noStrike">
                          <a:solidFill>
                            <a:srgbClr val="000000"/>
                          </a:solidFill>
                          <a:effectLst/>
                        </a:rPr>
                        <a:t>INC5439614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Closing of All UD Clients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FML-4493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736776572"/>
                  </a:ext>
                </a:extLst>
              </a:tr>
              <a:tr h="180578">
                <a:tc>
                  <a:txBody>
                    <a:bodyPr/>
                    <a:lstStyle/>
                    <a:p>
                      <a:pPr algn="l" fontAlgn="b"/>
                      <a:r>
                        <a:rPr lang="en-GB" sz="900" b="0" u="none" strike="noStrike">
                          <a:solidFill>
                            <a:srgbClr val="000000"/>
                          </a:solidFill>
                          <a:effectLst/>
                        </a:rPr>
                        <a:t>INC5554391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The duplicate credit balances on invoices in the customer statements from history</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FML-4450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88898771"/>
                  </a:ext>
                </a:extLst>
              </a:tr>
              <a:tr h="97338">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688171064"/>
                  </a:ext>
                </a:extLst>
              </a:tr>
              <a:tr h="18057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62503194"/>
                  </a:ext>
                </a:extLst>
              </a:tr>
              <a:tr h="180578">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38231196"/>
                  </a:ext>
                </a:extLst>
              </a:tr>
              <a:tr h="180578">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89213722"/>
                  </a:ext>
                </a:extLst>
              </a:tr>
            </a:tbl>
          </a:graphicData>
        </a:graphic>
      </p:graphicFrame>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3" name="Rectangle 2">
            <a:extLst>
              <a:ext uri="{FF2B5EF4-FFF2-40B4-BE49-F238E27FC236}">
                <a16:creationId xmlns:a16="http://schemas.microsoft.com/office/drawing/2014/main" id="{5989979E-201C-1B49-8827-AD374892C335}"/>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394186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graphicFrame>
        <p:nvGraphicFramePr>
          <p:cNvPr id="2" name="Table 1">
            <a:extLst>
              <a:ext uri="{FF2B5EF4-FFF2-40B4-BE49-F238E27FC236}">
                <a16:creationId xmlns:a16="http://schemas.microsoft.com/office/drawing/2014/main" id="{A9311C87-67DF-E00B-BB46-858F0AC4A36E}"/>
              </a:ext>
            </a:extLst>
          </p:cNvPr>
          <p:cNvGraphicFramePr>
            <a:graphicFrameLocks noGrp="1"/>
          </p:cNvGraphicFramePr>
          <p:nvPr/>
        </p:nvGraphicFramePr>
        <p:xfrm>
          <a:off x="219985" y="942349"/>
          <a:ext cx="11752029" cy="5918596"/>
        </p:xfrm>
        <a:graphic>
          <a:graphicData uri="http://schemas.openxmlformats.org/drawingml/2006/table">
            <a:tbl>
              <a:tblPr>
                <a:tableStyleId>{7DF18680-E054-41AD-8BC1-D1AEF772440D}</a:tableStyleId>
              </a:tblPr>
              <a:tblGrid>
                <a:gridCol w="751253">
                  <a:extLst>
                    <a:ext uri="{9D8B030D-6E8A-4147-A177-3AD203B41FA5}">
                      <a16:colId xmlns:a16="http://schemas.microsoft.com/office/drawing/2014/main" val="3440169735"/>
                    </a:ext>
                  </a:extLst>
                </a:gridCol>
                <a:gridCol w="1101158">
                  <a:extLst>
                    <a:ext uri="{9D8B030D-6E8A-4147-A177-3AD203B41FA5}">
                      <a16:colId xmlns:a16="http://schemas.microsoft.com/office/drawing/2014/main" val="2751553145"/>
                    </a:ext>
                  </a:extLst>
                </a:gridCol>
                <a:gridCol w="5458540">
                  <a:extLst>
                    <a:ext uri="{9D8B030D-6E8A-4147-A177-3AD203B41FA5}">
                      <a16:colId xmlns:a16="http://schemas.microsoft.com/office/drawing/2014/main" val="3846916288"/>
                    </a:ext>
                  </a:extLst>
                </a:gridCol>
                <a:gridCol w="776515">
                  <a:extLst>
                    <a:ext uri="{9D8B030D-6E8A-4147-A177-3AD203B41FA5}">
                      <a16:colId xmlns:a16="http://schemas.microsoft.com/office/drawing/2014/main" val="3742843278"/>
                    </a:ext>
                  </a:extLst>
                </a:gridCol>
                <a:gridCol w="587802">
                  <a:extLst>
                    <a:ext uri="{9D8B030D-6E8A-4147-A177-3AD203B41FA5}">
                      <a16:colId xmlns:a16="http://schemas.microsoft.com/office/drawing/2014/main" val="1218013354"/>
                    </a:ext>
                  </a:extLst>
                </a:gridCol>
                <a:gridCol w="1785691">
                  <a:extLst>
                    <a:ext uri="{9D8B030D-6E8A-4147-A177-3AD203B41FA5}">
                      <a16:colId xmlns:a16="http://schemas.microsoft.com/office/drawing/2014/main" val="1810430805"/>
                    </a:ext>
                  </a:extLst>
                </a:gridCol>
                <a:gridCol w="513783">
                  <a:extLst>
                    <a:ext uri="{9D8B030D-6E8A-4147-A177-3AD203B41FA5}">
                      <a16:colId xmlns:a16="http://schemas.microsoft.com/office/drawing/2014/main" val="2868051355"/>
                    </a:ext>
                  </a:extLst>
                </a:gridCol>
                <a:gridCol w="777287">
                  <a:extLst>
                    <a:ext uri="{9D8B030D-6E8A-4147-A177-3AD203B41FA5}">
                      <a16:colId xmlns:a16="http://schemas.microsoft.com/office/drawing/2014/main" val="2841155646"/>
                    </a:ext>
                  </a:extLst>
                </a:gridCol>
              </a:tblGrid>
              <a:tr h="156858">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extLst>
                  <a:ext uri="{0D108BD9-81ED-4DB2-BD59-A6C34878D82A}">
                    <a16:rowId xmlns:a16="http://schemas.microsoft.com/office/drawing/2014/main" val="3586828378"/>
                  </a:ext>
                </a:extLst>
              </a:tr>
              <a:tr h="231938">
                <a:tc>
                  <a:txBody>
                    <a:bodyPr/>
                    <a:lstStyle/>
                    <a:p>
                      <a:pPr algn="l" fontAlgn="b"/>
                      <a:r>
                        <a:rPr lang="en-GB" sz="900" b="0" u="none" strike="noStrike">
                          <a:solidFill>
                            <a:srgbClr val="000000"/>
                          </a:solidFill>
                          <a:effectLst/>
                        </a:rPr>
                        <a:t>INC4824892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Precious Douglas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calculates interest incorrectly on some of the deals on Stowe. #MayasList</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FML-4355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828450536"/>
                  </a:ext>
                </a:extLst>
              </a:tr>
              <a:tr h="345752">
                <a:tc>
                  <a:txBody>
                    <a:bodyPr/>
                    <a:lstStyle/>
                    <a:p>
                      <a:pPr algn="l" fontAlgn="b"/>
                      <a:r>
                        <a:rPr lang="en-GB" sz="900" b="0" u="none" strike="noStrike">
                          <a:solidFill>
                            <a:srgbClr val="000000"/>
                          </a:solidFill>
                          <a:effectLst/>
                        </a:rPr>
                        <a:t>INC5753421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Code deployment brought in Changes that impacts the Procurement_Admin role. For now the access needs to be restored until the RT46 roles are enabled.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94584518"/>
                  </a:ext>
                </a:extLst>
              </a:tr>
              <a:tr h="138699">
                <a:tc>
                  <a:txBody>
                    <a:bodyPr/>
                    <a:lstStyle/>
                    <a:p>
                      <a:pPr algn="l" fontAlgn="b"/>
                      <a:r>
                        <a:rPr lang="en-GB" sz="900" b="0" u="none" strike="noStrike">
                          <a:solidFill>
                            <a:srgbClr val="000000"/>
                          </a:solidFill>
                          <a:effectLst/>
                        </a:rPr>
                        <a:t>INC5601052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Shylet Dube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UNABLE TO DISPOSE - FV92PBGP</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FML-4500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57934682"/>
                  </a:ext>
                </a:extLst>
              </a:tr>
              <a:tr h="231938">
                <a:tc>
                  <a:txBody>
                    <a:bodyPr/>
                    <a:lstStyle/>
                    <a:p>
                      <a:pPr algn="l" fontAlgn="b"/>
                      <a:r>
                        <a:rPr lang="en-GB" sz="900" b="0" u="none" strike="noStrike">
                          <a:solidFill>
                            <a:srgbClr val="000000"/>
                          </a:solidFill>
                          <a:effectLst/>
                        </a:rPr>
                        <a:t>INC5565099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CA213815 - UNABLE TO SELL/DISPOSE VEHICLE. ERROR BID HAS TO BE CONFIRMED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739170875"/>
                  </a:ext>
                </a:extLst>
              </a:tr>
              <a:tr h="138699">
                <a:tc>
                  <a:txBody>
                    <a:bodyPr/>
                    <a:lstStyle/>
                    <a:p>
                      <a:pPr algn="l" fontAlgn="b"/>
                      <a:r>
                        <a:rPr lang="en-GB" sz="900" b="0" u="none" strike="noStrike">
                          <a:solidFill>
                            <a:srgbClr val="000000"/>
                          </a:solidFill>
                          <a:effectLst/>
                        </a:rPr>
                        <a:t>INC5564832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HZ43LTGP / HT90VDGP - UNABLE TO DISPOSE VEHICLE VIA SALES LIST</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58093337"/>
                  </a:ext>
                </a:extLst>
              </a:tr>
              <a:tr h="231938">
                <a:tc>
                  <a:txBody>
                    <a:bodyPr/>
                    <a:lstStyle/>
                    <a:p>
                      <a:pPr algn="l" fontAlgn="b"/>
                      <a:r>
                        <a:rPr lang="en-GB" sz="900" b="0" u="none" strike="noStrike">
                          <a:solidFill>
                            <a:srgbClr val="000000"/>
                          </a:solidFill>
                          <a:effectLst/>
                        </a:rPr>
                        <a:t>INC5564233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CF75172 -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57837282"/>
                  </a:ext>
                </a:extLst>
              </a:tr>
              <a:tr h="138699">
                <a:tc>
                  <a:txBody>
                    <a:bodyPr/>
                    <a:lstStyle/>
                    <a:p>
                      <a:pPr algn="l" fontAlgn="b"/>
                      <a:r>
                        <a:rPr lang="en-GB" sz="900" b="0" u="none" strike="noStrike">
                          <a:solidFill>
                            <a:srgbClr val="000000"/>
                          </a:solidFill>
                          <a:effectLst/>
                        </a:rPr>
                        <a:t>INC5202536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Tanja Steyn</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Lookup table access control restriction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91664768"/>
                  </a:ext>
                </a:extLst>
              </a:tr>
              <a:tr h="138699">
                <a:tc>
                  <a:txBody>
                    <a:bodyPr/>
                    <a:lstStyle/>
                    <a:p>
                      <a:pPr algn="l" fontAlgn="b"/>
                      <a:r>
                        <a:rPr lang="en-GB" sz="900" b="0" u="none" strike="noStrike">
                          <a:solidFill>
                            <a:srgbClr val="000000"/>
                          </a:solidFill>
                          <a:effectLst/>
                        </a:rPr>
                        <a:t>INC5056870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Credit Notes On Consolidated Tax Invoice #MayasList (SDWBSA-352)</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FML-3972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061820965"/>
                  </a:ext>
                </a:extLst>
              </a:tr>
              <a:tr h="138699">
                <a:tc>
                  <a:txBody>
                    <a:bodyPr/>
                    <a:lstStyle/>
                    <a:p>
                      <a:pPr algn="l" fontAlgn="b"/>
                      <a:r>
                        <a:rPr lang="en-GB" sz="900" b="0" u="none" strike="noStrike">
                          <a:solidFill>
                            <a:srgbClr val="000000"/>
                          </a:solidFill>
                          <a:effectLst/>
                        </a:rPr>
                        <a:t>INC5721401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Load the new roles for Prod Miles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58204359"/>
                  </a:ext>
                </a:extLst>
              </a:tr>
              <a:tr h="138699">
                <a:tc>
                  <a:txBody>
                    <a:bodyPr/>
                    <a:lstStyle/>
                    <a:p>
                      <a:pPr algn="l" fontAlgn="b"/>
                      <a:r>
                        <a:rPr lang="en-GB" sz="900" b="0" u="none" strike="noStrike">
                          <a:solidFill>
                            <a:srgbClr val="000000"/>
                          </a:solidFill>
                          <a:effectLst/>
                        </a:rPr>
                        <a:t>INC5660941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FML-4559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hMerge="1">
                  <a:txBody>
                    <a:bodyPr/>
                    <a:lstStyle/>
                    <a:p>
                      <a:endParaRPr lang="en-GB"/>
                    </a:p>
                  </a:txBody>
                  <a:tcPr>
                    <a:lnL>
                      <a:noFill/>
                    </a:lnL>
                    <a:lnT>
                      <a:noFill/>
                    </a:lnT>
                  </a:tcPr>
                </a:tc>
                <a:tc>
                  <a:txBody>
                    <a:bodyPr/>
                    <a:lstStyle/>
                    <a:p>
                      <a:pPr algn="r" fontAlgn="b"/>
                      <a:r>
                        <a:rPr lang="en-GB" sz="900" b="0" u="none" strike="noStrike">
                          <a:solidFill>
                            <a:srgbClr val="000000"/>
                          </a:solidFill>
                          <a:effectLst/>
                        </a:rPr>
                        <a:t>2023/08/04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757279790"/>
                  </a:ext>
                </a:extLst>
              </a:tr>
              <a:tr h="138699">
                <a:tc>
                  <a:txBody>
                    <a:bodyPr/>
                    <a:lstStyle/>
                    <a:p>
                      <a:pPr algn="l" fontAlgn="b"/>
                      <a:r>
                        <a:rPr lang="en-GB" sz="900" b="0" u="none" strike="noStrike">
                          <a:solidFill>
                            <a:srgbClr val="000000"/>
                          </a:solidFill>
                          <a:effectLst/>
                        </a:rPr>
                        <a:t>INC5286750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Credit note document cancel error</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907159203"/>
                  </a:ext>
                </a:extLst>
              </a:tr>
              <a:tr h="138699">
                <a:tc>
                  <a:txBody>
                    <a:bodyPr/>
                    <a:lstStyle/>
                    <a:p>
                      <a:pPr algn="l" fontAlgn="b"/>
                      <a:r>
                        <a:rPr lang="en-GB" sz="900" b="0" u="none" strike="noStrike">
                          <a:solidFill>
                            <a:srgbClr val="000000"/>
                          </a:solidFill>
                          <a:effectLst/>
                        </a:rPr>
                        <a:t>INC5000567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deliver contracts.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FML-4562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4324664"/>
                  </a:ext>
                </a:extLst>
              </a:tr>
              <a:tr h="138699">
                <a:tc>
                  <a:txBody>
                    <a:bodyPr/>
                    <a:lstStyle/>
                    <a:p>
                      <a:pPr algn="l" fontAlgn="b"/>
                      <a:r>
                        <a:rPr lang="en-GB" sz="900" b="0" u="none" strike="noStrike">
                          <a:solidFill>
                            <a:srgbClr val="000000"/>
                          </a:solidFill>
                          <a:effectLst/>
                        </a:rPr>
                        <a:t>INC5635573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Confirmation of Statements issued after June 2023 billing run on 20th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669437773"/>
                  </a:ext>
                </a:extLst>
              </a:tr>
              <a:tr h="231938">
                <a:tc>
                  <a:txBody>
                    <a:bodyPr/>
                    <a:lstStyle/>
                    <a:p>
                      <a:pPr algn="l" fontAlgn="b"/>
                      <a:r>
                        <a:rPr lang="en-GB" sz="900" b="0" u="none" strike="noStrike">
                          <a:solidFill>
                            <a:srgbClr val="000000"/>
                          </a:solidFill>
                          <a:effectLst/>
                        </a:rPr>
                        <a:t>INC4869149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AN INVOICE WAS RAISED TO A CLIENT BUT WAS THEN CALNCELLED BY AN UNKNOWN PERSON - NU154421</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FML-3843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414679369"/>
                  </a:ext>
                </a:extLst>
              </a:tr>
              <a:tr h="138699">
                <a:tc>
                  <a:txBody>
                    <a:bodyPr/>
                    <a:lstStyle/>
                    <a:p>
                      <a:pPr algn="l" fontAlgn="b"/>
                      <a:r>
                        <a:rPr lang="en-GB" sz="900" b="0" u="none" strike="noStrike">
                          <a:solidFill>
                            <a:srgbClr val="000000"/>
                          </a:solidFill>
                          <a:effectLst/>
                        </a:rPr>
                        <a:t>INC5740343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Move the debit order file for the 15th July 2023 to the 17th July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84538111"/>
                  </a:ext>
                </a:extLst>
              </a:tr>
              <a:tr h="138699">
                <a:tc>
                  <a:txBody>
                    <a:bodyPr/>
                    <a:lstStyle/>
                    <a:p>
                      <a:pPr algn="l" fontAlgn="b"/>
                      <a:r>
                        <a:rPr lang="en-GB" sz="900" b="0" u="none" strike="noStrike">
                          <a:solidFill>
                            <a:srgbClr val="000000"/>
                          </a:solidFill>
                          <a:effectLst/>
                        </a:rPr>
                        <a:t>INC5638625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ND831549 - PICK N PAY - UNABLE TO DISPOSE VEHICLE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179192099"/>
                  </a:ext>
                </a:extLst>
              </a:tr>
              <a:tr h="138699">
                <a:tc>
                  <a:txBody>
                    <a:bodyPr/>
                    <a:lstStyle/>
                    <a:p>
                      <a:pPr algn="l" fontAlgn="b"/>
                      <a:r>
                        <a:rPr lang="en-GB" sz="900" b="0" u="none" strike="noStrike">
                          <a:solidFill>
                            <a:srgbClr val="000000"/>
                          </a:solidFill>
                          <a:effectLst/>
                        </a:rPr>
                        <a:t>INC5572322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Jeannette Swartz</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Migrated internal invoices still have outstanding balances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FML-4475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10783055"/>
                  </a:ext>
                </a:extLst>
              </a:tr>
              <a:tr h="138699">
                <a:tc>
                  <a:txBody>
                    <a:bodyPr/>
                    <a:lstStyle/>
                    <a:p>
                      <a:pPr algn="l" fontAlgn="b"/>
                      <a:r>
                        <a:rPr lang="en-GB" sz="900" b="0" u="none" strike="noStrike">
                          <a:solidFill>
                            <a:srgbClr val="000000"/>
                          </a:solidFill>
                          <a:effectLst/>
                        </a:rPr>
                        <a:t>INC5007347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Roadside assistance double charge to customers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FML-3969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9919877"/>
                  </a:ext>
                </a:extLst>
              </a:tr>
              <a:tr h="138699">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Generate consolidated invoices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36219835"/>
                  </a:ext>
                </a:extLst>
              </a:tr>
              <a:tr h="138699">
                <a:tc>
                  <a:txBody>
                    <a:bodyPr/>
                    <a:lstStyle/>
                    <a:p>
                      <a:pPr algn="l" fontAlgn="b"/>
                      <a:r>
                        <a:rPr lang="en-GB" sz="900" b="0" u="none" strike="noStrike">
                          <a:solidFill>
                            <a:srgbClr val="000000"/>
                          </a:solidFill>
                          <a:effectLst/>
                        </a:rPr>
                        <a:t>INC5788567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Generate consolidated invoice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225009037"/>
                  </a:ext>
                </a:extLst>
              </a:tr>
              <a:tr h="138699">
                <a:tc>
                  <a:txBody>
                    <a:bodyPr/>
                    <a:lstStyle/>
                    <a:p>
                      <a:pPr algn="l" fontAlgn="b"/>
                      <a:r>
                        <a:rPr lang="en-GB" sz="900" b="0" u="none" strike="noStrike">
                          <a:solidFill>
                            <a:srgbClr val="000000"/>
                          </a:solidFill>
                          <a:effectLst/>
                        </a:rPr>
                        <a:t>INC5783782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FUNCTION NOT AVAILABLE ANYMORE - PICTURE INCLUDED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02221202"/>
                  </a:ext>
                </a:extLst>
              </a:tr>
              <a:tr h="231938">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err="1">
                          <a:solidFill>
                            <a:srgbClr val="000000"/>
                          </a:solidFill>
                          <a:effectLst/>
                        </a:rPr>
                        <a:t>Weblogic</a:t>
                      </a:r>
                      <a:r>
                        <a:rPr lang="en-US" sz="900" b="0" u="none" strike="noStrike">
                          <a:solidFill>
                            <a:srgbClr val="000000"/>
                          </a:solidFill>
                          <a:effectLst/>
                        </a:rPr>
                        <a:t>- Generate consolidated invoice - Charge back MM Monthly job failed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FML-4629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94440227"/>
                  </a:ext>
                </a:extLst>
              </a:tr>
              <a:tr h="231938">
                <a:tc>
                  <a:txBody>
                    <a:bodyPr/>
                    <a:lstStyle/>
                    <a:p>
                      <a:pPr algn="l" fontAlgn="b"/>
                      <a:r>
                        <a:rPr lang="en-GB" sz="900" b="0" u="none" strike="noStrike">
                          <a:solidFill>
                            <a:srgbClr val="000000"/>
                          </a:solidFill>
                          <a:effectLst/>
                        </a:rPr>
                        <a:t>INC5766598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add back the Supplier name and code on Browse General Ledger selection?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FML-4603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17338784"/>
                  </a:ext>
                </a:extLst>
              </a:tr>
              <a:tr h="138699">
                <a:tc>
                  <a:txBody>
                    <a:bodyPr/>
                    <a:lstStyle/>
                    <a:p>
                      <a:pPr algn="l" fontAlgn="b"/>
                      <a:r>
                        <a:rPr lang="en-GB" sz="900" b="0" u="none" strike="noStrike">
                          <a:solidFill>
                            <a:srgbClr val="000000"/>
                          </a:solidFill>
                          <a:effectLst/>
                        </a:rPr>
                        <a:t>INC5302045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Bulk job failing  ID (500363)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87778214"/>
                  </a:ext>
                </a:extLst>
              </a:tr>
              <a:tr h="138699">
                <a:tc>
                  <a:txBody>
                    <a:bodyPr/>
                    <a:lstStyle/>
                    <a:p>
                      <a:pPr algn="l" fontAlgn="b"/>
                      <a:r>
                        <a:rPr lang="en-GB" sz="900" b="0" u="none" strike="noStrike">
                          <a:solidFill>
                            <a:srgbClr val="000000"/>
                          </a:solidFill>
                          <a:effectLst/>
                        </a:rPr>
                        <a:t>INC5767357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export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73071705"/>
                  </a:ext>
                </a:extLst>
              </a:tr>
              <a:tr h="138699">
                <a:tc>
                  <a:txBody>
                    <a:bodyPr/>
                    <a:lstStyle/>
                    <a:p>
                      <a:pPr algn="l" fontAlgn="b"/>
                      <a:r>
                        <a:rPr lang="en-GB" sz="900" b="0" u="none" strike="noStrike">
                          <a:solidFill>
                            <a:srgbClr val="000000"/>
                          </a:solidFill>
                          <a:effectLst/>
                        </a:rPr>
                        <a:t>INC5754551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Rebone Mokgoshing</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UNABLE TO SAVE AND TERMINATE VEHICLES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2546124"/>
                  </a:ext>
                </a:extLst>
              </a:tr>
              <a:tr h="138699">
                <a:tc>
                  <a:txBody>
                    <a:bodyPr/>
                    <a:lstStyle/>
                    <a:p>
                      <a:pPr algn="l" fontAlgn="b"/>
                      <a:r>
                        <a:rPr lang="en-GB" sz="900" b="0" u="none" strike="noStrike">
                          <a:solidFill>
                            <a:srgbClr val="000000"/>
                          </a:solidFill>
                          <a:effectLst/>
                        </a:rPr>
                        <a:t>INC5753487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Buttons missing on the renewal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554944812"/>
                  </a:ext>
                </a:extLst>
              </a:tr>
              <a:tr h="231938">
                <a:tc>
                  <a:txBody>
                    <a:bodyPr/>
                    <a:lstStyle/>
                    <a:p>
                      <a:pPr algn="l" fontAlgn="b"/>
                      <a:r>
                        <a:rPr lang="en-GB" sz="900" b="0" u="none" strike="noStrike">
                          <a:solidFill>
                            <a:srgbClr val="000000"/>
                          </a:solidFill>
                          <a:effectLst/>
                        </a:rPr>
                        <a:t>INC5751730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correct user Access to myself for selection - "Browse General Ledger"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13869566"/>
                  </a:ext>
                </a:extLst>
              </a:tr>
              <a:tr h="138699">
                <a:tc>
                  <a:txBody>
                    <a:bodyPr/>
                    <a:lstStyle/>
                    <a:p>
                      <a:pPr algn="l" fontAlgn="b"/>
                      <a:r>
                        <a:rPr lang="en-GB" sz="900" b="0" u="none" strike="noStrike">
                          <a:solidFill>
                            <a:srgbClr val="000000"/>
                          </a:solidFill>
                          <a:effectLst/>
                        </a:rPr>
                        <a:t>INC5578352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is excepting duplicate invoice number for the same supplier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67002356"/>
                  </a:ext>
                </a:extLst>
              </a:tr>
              <a:tr h="138699">
                <a:tc>
                  <a:txBody>
                    <a:bodyPr/>
                    <a:lstStyle/>
                    <a:p>
                      <a:pPr algn="l" fontAlgn="b"/>
                      <a:r>
                        <a:rPr lang="en-GB" sz="900" b="0" u="none" strike="noStrike">
                          <a:solidFill>
                            <a:srgbClr val="000000"/>
                          </a:solidFill>
                          <a:effectLst/>
                        </a:rPr>
                        <a:t>INC5543206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validate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78135311"/>
                  </a:ext>
                </a:extLst>
              </a:tr>
              <a:tr h="138699">
                <a:tc>
                  <a:txBody>
                    <a:bodyPr/>
                    <a:lstStyle/>
                    <a:p>
                      <a:pPr algn="l" fontAlgn="b"/>
                      <a:r>
                        <a:rPr lang="en-GB" sz="900" b="0" u="none" strike="noStrike">
                          <a:solidFill>
                            <a:srgbClr val="000000"/>
                          </a:solidFill>
                          <a:effectLst/>
                        </a:rPr>
                        <a:t>INC5539127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for 8th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560693764"/>
                  </a:ext>
                </a:extLst>
              </a:tr>
              <a:tr h="138699">
                <a:tc>
                  <a:txBody>
                    <a:bodyPr/>
                    <a:lstStyle/>
                    <a:p>
                      <a:pPr algn="l" fontAlgn="b"/>
                      <a:r>
                        <a:rPr lang="en-GB" sz="900" b="0" u="none" strike="noStrike">
                          <a:solidFill>
                            <a:srgbClr val="000000"/>
                          </a:solidFill>
                          <a:effectLst/>
                        </a:rPr>
                        <a:t>INC5534448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file failed 7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04695627"/>
                  </a:ext>
                </a:extLst>
              </a:tr>
              <a:tr h="138699">
                <a:tc>
                  <a:txBody>
                    <a:bodyPr/>
                    <a:lstStyle/>
                    <a:p>
                      <a:pPr algn="l" fontAlgn="b"/>
                      <a:r>
                        <a:rPr lang="en-GB" sz="900" b="0" u="none" strike="noStrike">
                          <a:solidFill>
                            <a:srgbClr val="000000"/>
                          </a:solidFill>
                          <a:effectLst/>
                        </a:rPr>
                        <a:t>INC5519978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file for 5th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856707675"/>
                  </a:ext>
                </a:extLst>
              </a:tr>
              <a:tr h="138699">
                <a:tc>
                  <a:txBody>
                    <a:bodyPr/>
                    <a:lstStyle/>
                    <a:p>
                      <a:pPr algn="l" fontAlgn="b"/>
                      <a:r>
                        <a:rPr lang="en-GB" sz="900" b="0" u="none" strike="noStrike">
                          <a:solidFill>
                            <a:srgbClr val="000000"/>
                          </a:solidFill>
                          <a:effectLst/>
                        </a:rPr>
                        <a:t>INC5562744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June bill pre-run and pre-checks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35304615"/>
                  </a:ext>
                </a:extLst>
              </a:tr>
              <a:tr h="138699">
                <a:tc>
                  <a:txBody>
                    <a:bodyPr/>
                    <a:lstStyle/>
                    <a:p>
                      <a:pPr algn="l" fontAlgn="b"/>
                      <a:r>
                        <a:rPr lang="en-GB" sz="900" b="0" u="none" strike="noStrike">
                          <a:solidFill>
                            <a:srgbClr val="000000"/>
                          </a:solidFill>
                          <a:effectLst/>
                        </a:rPr>
                        <a:t>INC5282977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Auto generation of VAPS accrual reversals stopped in Nov Dec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FML-4249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092818803"/>
                  </a:ext>
                </a:extLst>
              </a:tr>
            </a:tbl>
          </a:graphicData>
        </a:graphic>
      </p:graphicFrame>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sp>
        <p:nvSpPr>
          <p:cNvPr id="5" name="Rectangle 4">
            <a:extLst>
              <a:ext uri="{FF2B5EF4-FFF2-40B4-BE49-F238E27FC236}">
                <a16:creationId xmlns:a16="http://schemas.microsoft.com/office/drawing/2014/main" id="{3B5508ED-3BB8-9807-06A7-18E4EC50BA65}"/>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663947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590012" y="2967335"/>
            <a:ext cx="701198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11-Aug-2023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7094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Currently there is an increase in overall open incidents due to a the M3 go live and code deployment. We currently have a 54 open tickets in this space which the project team is steadily making progress on. </a:t>
            </a:r>
          </a:p>
          <a:p>
            <a:r>
              <a:rPr lang="en-ZA" sz="1400"/>
              <a:t>Tickets for BAU are sitting on </a:t>
            </a:r>
            <a:r>
              <a:rPr lang="en-ZA" sz="1400" b="1">
                <a:solidFill>
                  <a:schemeClr val="accent2"/>
                </a:solidFill>
              </a:rPr>
              <a:t>132</a:t>
            </a:r>
            <a:r>
              <a:rPr lang="en-ZA" sz="1400"/>
              <a:t> and steadily closing with increased oversight and guidance provided by Sofico. </a:t>
            </a:r>
          </a:p>
          <a:p>
            <a:endParaRPr lang="en-ZA" sz="1400"/>
          </a:p>
          <a:p>
            <a:r>
              <a:rPr lang="en-ZA" sz="1400" b="1"/>
              <a:t>Items Deployed into Production: </a:t>
            </a:r>
            <a:r>
              <a:rPr lang="en-ZA" sz="1400" b="1">
                <a:solidFill>
                  <a:schemeClr val="accent2"/>
                </a:solidFill>
              </a:rPr>
              <a:t>12</a:t>
            </a:r>
            <a:r>
              <a:rPr lang="en-ZA" sz="1400" b="1"/>
              <a:t> </a:t>
            </a:r>
            <a:r>
              <a:rPr lang="en-ZA" sz="1400"/>
              <a:t>items deployed to production for BAU between 8 – 11 Aug. These fixes largely addressed issues pertaining to renewal orders, as well as 2 finance items to do with comments and having the incorrect return email address for remittance. </a:t>
            </a:r>
          </a:p>
          <a:p>
            <a:endParaRPr lang="en-ZA" sz="1400"/>
          </a:p>
          <a:p>
            <a:r>
              <a:rPr lang="en-ZA" sz="1400" u="sng"/>
              <a:t>Improvements:</a:t>
            </a:r>
            <a:r>
              <a:rPr lang="en-ZA" sz="1400"/>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246412" y="4201510"/>
          <a:ext cx="2522370" cy="101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tasks/ admin related manual BAU items e.g. uploading of </a:t>
            </a:r>
            <a:r>
              <a:rPr lang="en-ZA" sz="1100" i="1" err="1"/>
              <a:t>Odo</a:t>
            </a:r>
            <a:r>
              <a:rPr lang="en-ZA" sz="1100" i="1"/>
              <a:t> reports </a:t>
            </a:r>
          </a:p>
        </p:txBody>
      </p:sp>
      <p:graphicFrame>
        <p:nvGraphicFramePr>
          <p:cNvPr id="13" name="Chart 12">
            <a:extLst>
              <a:ext uri="{FF2B5EF4-FFF2-40B4-BE49-F238E27FC236}">
                <a16:creationId xmlns:a16="http://schemas.microsoft.com/office/drawing/2014/main" id="{C757B511-46A1-3F60-BCDA-D92C2AFACD26}"/>
              </a:ext>
            </a:extLst>
          </p:cNvPr>
          <p:cNvGraphicFramePr>
            <a:graphicFrameLocks/>
          </p:cNvGraphicFramePr>
          <p:nvPr/>
        </p:nvGraphicFramePr>
        <p:xfrm>
          <a:off x="3068288" y="4201510"/>
          <a:ext cx="8877300" cy="235286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67915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685801"/>
            <a:ext cx="11752029" cy="5987293"/>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Items Deployed into Production:</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extLst>
              <p:ext uri="{D42A27DB-BD31-4B8C-83A1-F6EECF244321}">
                <p14:modId xmlns:p14="http://schemas.microsoft.com/office/powerpoint/2010/main" val="3164790409"/>
              </p:ext>
            </p:extLst>
          </p:nvPr>
        </p:nvGraphicFramePr>
        <p:xfrm>
          <a:off x="450573" y="1412211"/>
          <a:ext cx="11290851" cy="3952708"/>
        </p:xfrm>
        <a:graphic>
          <a:graphicData uri="http://schemas.openxmlformats.org/drawingml/2006/table">
            <a:tbl>
              <a:tblPr firstRow="1" bandRow="1">
                <a:tableStyleId>{5C22544A-7EE6-4342-B048-85BDC9FD1C3A}</a:tableStyleId>
              </a:tblPr>
              <a:tblGrid>
                <a:gridCol w="905261">
                  <a:extLst>
                    <a:ext uri="{9D8B030D-6E8A-4147-A177-3AD203B41FA5}">
                      <a16:colId xmlns:a16="http://schemas.microsoft.com/office/drawing/2014/main" val="4092332199"/>
                    </a:ext>
                  </a:extLst>
                </a:gridCol>
                <a:gridCol w="1111469">
                  <a:extLst>
                    <a:ext uri="{9D8B030D-6E8A-4147-A177-3AD203B41FA5}">
                      <a16:colId xmlns:a16="http://schemas.microsoft.com/office/drawing/2014/main" val="2592895191"/>
                    </a:ext>
                  </a:extLst>
                </a:gridCol>
                <a:gridCol w="7310348">
                  <a:extLst>
                    <a:ext uri="{9D8B030D-6E8A-4147-A177-3AD203B41FA5}">
                      <a16:colId xmlns:a16="http://schemas.microsoft.com/office/drawing/2014/main" val="3005478369"/>
                    </a:ext>
                  </a:extLst>
                </a:gridCol>
                <a:gridCol w="1963773">
                  <a:extLst>
                    <a:ext uri="{9D8B030D-6E8A-4147-A177-3AD203B41FA5}">
                      <a16:colId xmlns:a16="http://schemas.microsoft.com/office/drawing/2014/main" val="2185447910"/>
                    </a:ext>
                  </a:extLst>
                </a:gridCol>
              </a:tblGrid>
              <a:tr h="227182">
                <a:tc>
                  <a:txBody>
                    <a:bodyPr/>
                    <a:lstStyle/>
                    <a:p>
                      <a:r>
                        <a:rPr lang="en-ZA" sz="1200"/>
                        <a:t>Deployed</a:t>
                      </a:r>
                    </a:p>
                  </a:txBody>
                  <a:tcPr/>
                </a:tc>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rowSpan="8">
                  <a:txBody>
                    <a:bodyPr/>
                    <a:lstStyle/>
                    <a:p>
                      <a:pPr fontAlgn="t"/>
                      <a:r>
                        <a:rPr lang="en-ZA" sz="1200" b="0" i="0" kern="1200">
                          <a:solidFill>
                            <a:schemeClr val="dk1"/>
                          </a:solidFill>
                          <a:effectLst/>
                          <a:latin typeface="+mn-lt"/>
                          <a:ea typeface="+mn-ea"/>
                          <a:cs typeface="+mn-cs"/>
                        </a:rPr>
                        <a:t>11-Aug</a:t>
                      </a:r>
                    </a:p>
                  </a:txBody>
                  <a:tcPr/>
                </a:tc>
                <a:tc>
                  <a:txBody>
                    <a:bodyPr/>
                    <a:lstStyle/>
                    <a:p>
                      <a:pPr fontAlgn="t"/>
                      <a:r>
                        <a:rPr lang="en-GB" sz="1200" b="0" i="0" kern="1200">
                          <a:solidFill>
                            <a:schemeClr val="dk1"/>
                          </a:solidFill>
                          <a:effectLst/>
                          <a:latin typeface="+mn-lt"/>
                          <a:ea typeface="+mn-ea"/>
                          <a:cs typeface="+mn-cs"/>
                        </a:rPr>
                        <a:t>INC5439614</a:t>
                      </a:r>
                      <a:endParaRPr lang="en-ZA" sz="1200" b="0"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ZA" sz="1200" b="0" i="0" u="sng" kern="1200">
                          <a:solidFill>
                            <a:schemeClr val="dk1"/>
                          </a:solidFill>
                          <a:effectLst/>
                          <a:latin typeface="+mn-lt"/>
                          <a:ea typeface="+mn-ea"/>
                          <a:cs typeface="+mn-cs"/>
                          <a:hlinkClick r:id="rId2"/>
                        </a:rPr>
                        <a:t>FML-4493</a:t>
                      </a:r>
                      <a:r>
                        <a:rPr lang="en-ZA" sz="12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Closing of All UD Clients</a:t>
                      </a: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Charmaine Odendaal</a:t>
                      </a:r>
                      <a:endParaRPr lang="en-ZA" sz="1200"/>
                    </a:p>
                  </a:txBody>
                  <a:tcPr/>
                </a:tc>
                <a:extLst>
                  <a:ext uri="{0D108BD9-81ED-4DB2-BD59-A6C34878D82A}">
                    <a16:rowId xmlns:a16="http://schemas.microsoft.com/office/drawing/2014/main" val="55049113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INC5565171</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3">
                            <a:extLst>
                              <a:ext uri="{A12FA001-AC4F-418D-AE19-62706E023703}">
                                <ahyp:hlinkClr xmlns:ahyp="http://schemas.microsoft.com/office/drawing/2018/hyperlinkcolor" val="tx"/>
                              </a:ext>
                            </a:extLst>
                          </a:hlinkClick>
                        </a:rPr>
                        <a:t>FML-4537</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HPJ543FS - UNABLE TO TERM VEHICLE</a:t>
                      </a: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325256781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INC5783782</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none" strike="noStrike">
                          <a:solidFill>
                            <a:srgbClr val="0052CC"/>
                          </a:solidFill>
                          <a:effectLst/>
                          <a:hlinkClick r:id="rId4">
                            <a:extLst>
                              <a:ext uri="{A12FA001-AC4F-418D-AE19-62706E023703}">
                                <ahyp:hlinkClr xmlns:ahyp="http://schemas.microsoft.com/office/drawing/2018/hyperlinkcolor" val="tx"/>
                              </a:ext>
                            </a:extLst>
                          </a:hlinkClick>
                        </a:rPr>
                        <a:t>FML-4634</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MILES FUNCTION NOT AVAILABLE ANYMORE - PICTURE INCLUDED</a:t>
                      </a: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60312822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INC5852627</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5">
                            <a:extLst>
                              <a:ext uri="{A12FA001-AC4F-418D-AE19-62706E023703}">
                                <ahyp:hlinkClr xmlns:ahyp="http://schemas.microsoft.com/office/drawing/2018/hyperlinkcolor" val="tx"/>
                              </a:ext>
                            </a:extLst>
                          </a:hlinkClick>
                        </a:rPr>
                        <a:t>FML-4801</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Code deployment -Please re-instate the post Sundry Transfer to all Finance Roles</a:t>
                      </a:r>
                      <a:br>
                        <a:rPr lang="en-US" sz="1200"/>
                      </a:b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Tinus Boshoff</a:t>
                      </a:r>
                      <a:br>
                        <a:rPr lang="en-GB" sz="1200"/>
                      </a:br>
                      <a:endParaRPr lang="en-ZA" sz="1200"/>
                    </a:p>
                  </a:txBody>
                  <a:tcPr/>
                </a:tc>
                <a:extLst>
                  <a:ext uri="{0D108BD9-81ED-4DB2-BD59-A6C34878D82A}">
                    <a16:rowId xmlns:a16="http://schemas.microsoft.com/office/drawing/2014/main" val="177098072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INC5850707</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sng">
                          <a:solidFill>
                            <a:srgbClr val="0065FF"/>
                          </a:solidFill>
                          <a:effectLst/>
                          <a:latin typeface="-apple-system"/>
                          <a:hlinkClick r:id="rId6">
                            <a:extLst>
                              <a:ext uri="{A12FA001-AC4F-418D-AE19-62706E023703}">
                                <ahyp:hlinkClr xmlns:ahyp="http://schemas.microsoft.com/office/drawing/2018/hyperlinkcolor" val="tx"/>
                              </a:ext>
                            </a:extLst>
                          </a:hlinkClick>
                        </a:rPr>
                        <a:t>FML-48</a:t>
                      </a:r>
                      <a:r>
                        <a:rPr lang="en-ZA" sz="1200" b="0" i="0" u="sng">
                          <a:solidFill>
                            <a:srgbClr val="0065FF"/>
                          </a:solidFill>
                          <a:effectLst/>
                          <a:latin typeface="-apple-system"/>
                        </a:rPr>
                        <a:t>19</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UNABLE TO APPROVE TRANSPORT ORDERS - APPROVE ICON ID NOT THERE</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Rebone Mokgoshing</a:t>
                      </a:r>
                      <a:br>
                        <a:rPr lang="en-GB" sz="1200"/>
                      </a:br>
                      <a:endParaRPr lang="en-ZA" sz="1200"/>
                    </a:p>
                  </a:txBody>
                  <a:tcPr/>
                </a:tc>
                <a:extLst>
                  <a:ext uri="{0D108BD9-81ED-4DB2-BD59-A6C34878D82A}">
                    <a16:rowId xmlns:a16="http://schemas.microsoft.com/office/drawing/2014/main" val="139420022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INC5231063</a:t>
                      </a:r>
                      <a:endParaRPr lang="en-ZA" sz="1200" b="0" i="0" kern="1200">
                        <a:solidFill>
                          <a:schemeClr val="dk1"/>
                        </a:solidFill>
                        <a:effectLst/>
                        <a:latin typeface="+mn-lt"/>
                        <a:ea typeface="+mn-ea"/>
                        <a:cs typeface="+mn-cs"/>
                      </a:endParaRPr>
                    </a:p>
                  </a:txBody>
                  <a:tcPr/>
                </a:tc>
                <a:tc>
                  <a:txBody>
                    <a:bodyPr/>
                    <a:lstStyle/>
                    <a:p>
                      <a:r>
                        <a:rPr lang="en-ZA" sz="1200" u="sng">
                          <a:solidFill>
                            <a:srgbClr val="0065FF"/>
                          </a:solidFill>
                          <a:effectLst/>
                          <a:hlinkClick r:id="rId7">
                            <a:extLst>
                              <a:ext uri="{A12FA001-AC4F-418D-AE19-62706E023703}">
                                <ahyp:hlinkClr xmlns:ahyp="http://schemas.microsoft.com/office/drawing/2018/hyperlinkcolor" val="tx"/>
                              </a:ext>
                            </a:extLst>
                          </a:hlinkClick>
                        </a:rPr>
                        <a:t>FML-4188</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Please see attached. Terminated vehicles must be included for selection ID 500548</a:t>
                      </a:r>
                    </a:p>
                    <a:p>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Nicolene Potgieter</a:t>
                      </a:r>
                      <a:br>
                        <a:rPr lang="en-GB" sz="1200"/>
                      </a:br>
                      <a:endParaRPr lang="en-ZA" sz="1200"/>
                    </a:p>
                  </a:txBody>
                  <a:tcPr/>
                </a:tc>
                <a:extLst>
                  <a:ext uri="{0D108BD9-81ED-4DB2-BD59-A6C34878D82A}">
                    <a16:rowId xmlns:a16="http://schemas.microsoft.com/office/drawing/2014/main" val="41095809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INC5943158</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7">
                            <a:extLst>
                              <a:ext uri="{A12FA001-AC4F-418D-AE19-62706E023703}">
                                <ahyp:hlinkClr xmlns:ahyp="http://schemas.microsoft.com/office/drawing/2018/hyperlinkcolor" val="tx"/>
                              </a:ext>
                            </a:extLst>
                          </a:hlinkClick>
                        </a:rPr>
                        <a:t>FML-4912</a:t>
                      </a:r>
                      <a:r>
                        <a:rPr lang="en-ZA" sz="1200" u="sng">
                          <a:solidFill>
                            <a:srgbClr val="0065FF"/>
                          </a:solidFill>
                          <a:effectLst/>
                        </a:rPr>
                        <a:t> </a:t>
                      </a:r>
                      <a:r>
                        <a:rPr lang="en-US" sz="1200" b="0" i="0" kern="1200">
                          <a:solidFill>
                            <a:schemeClr val="dk1"/>
                          </a:solidFill>
                          <a:effectLst/>
                          <a:latin typeface="+mn-lt"/>
                          <a:ea typeface="+mn-ea"/>
                          <a:cs typeface="+mn-cs"/>
                        </a:rPr>
                        <a:t>Activation type is greyed out</a:t>
                      </a: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Dalita Tshabalala</a:t>
                      </a:r>
                      <a:br>
                        <a:rPr lang="en-GB" sz="1200"/>
                      </a:br>
                      <a:endParaRPr lang="en-ZA" sz="1200"/>
                    </a:p>
                  </a:txBody>
                  <a:tcPr/>
                </a:tc>
                <a:extLst>
                  <a:ext uri="{0D108BD9-81ED-4DB2-BD59-A6C34878D82A}">
                    <a16:rowId xmlns:a16="http://schemas.microsoft.com/office/drawing/2014/main" val="269103928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kern="1200">
                          <a:solidFill>
                            <a:schemeClr val="dk1"/>
                          </a:solidFill>
                          <a:effectLst/>
                          <a:latin typeface="+mn-lt"/>
                          <a:ea typeface="+mn-ea"/>
                          <a:cs typeface="+mn-cs"/>
                        </a:rPr>
                        <a:t>INC5909909</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none" strike="noStrike">
                          <a:solidFill>
                            <a:srgbClr val="0052CC"/>
                          </a:solidFill>
                          <a:effectLst/>
                          <a:latin typeface="-apple-system"/>
                          <a:hlinkClick r:id="rId8">
                            <a:extLst>
                              <a:ext uri="{A12FA001-AC4F-418D-AE19-62706E023703}">
                                <ahyp:hlinkClr xmlns:ahyp="http://schemas.microsoft.com/office/drawing/2018/hyperlinkcolor" val="tx"/>
                              </a:ext>
                            </a:extLst>
                          </a:hlinkClick>
                        </a:rPr>
                        <a:t>FML-4870</a:t>
                      </a:r>
                      <a:r>
                        <a:rPr lang="en-ZA" sz="1200" b="0" i="0">
                          <a:solidFill>
                            <a:srgbClr val="172B4D"/>
                          </a:solidFill>
                          <a:effectLst/>
                          <a:latin typeface="-apple-system"/>
                        </a:rPr>
                        <a:t> </a:t>
                      </a:r>
                      <a:r>
                        <a:rPr lang="en-GB" sz="1200" kern="1200">
                          <a:solidFill>
                            <a:schemeClr val="dk1"/>
                          </a:solidFill>
                          <a:effectLst/>
                          <a:latin typeface="+mn-lt"/>
                          <a:ea typeface="+mn-ea"/>
                          <a:cs typeface="+mn-cs"/>
                        </a:rPr>
                        <a:t>Oneils Renewal is also not pulling on miles </a:t>
                      </a:r>
                      <a:endParaRPr lang="en-ZA" sz="1200" b="0" i="0">
                        <a:solidFill>
                          <a:srgbClr val="172B4D"/>
                        </a:solidFill>
                        <a:effectLst/>
                        <a:latin typeface="-apple-system"/>
                      </a:endParaRPr>
                    </a:p>
                  </a:txBody>
                  <a:tcPr/>
                </a:tc>
                <a:tc>
                  <a:txBody>
                    <a:bodyPr/>
                    <a:lstStyle/>
                    <a:p>
                      <a:r>
                        <a:rPr lang="en-GB" sz="1200" kern="1200">
                          <a:solidFill>
                            <a:schemeClr val="dk1"/>
                          </a:solidFill>
                          <a:effectLst/>
                          <a:latin typeface="+mn-lt"/>
                          <a:ea typeface="+mn-ea"/>
                          <a:cs typeface="+mn-cs"/>
                        </a:rPr>
                        <a:t>Mama, Awonke</a:t>
                      </a:r>
                      <a:endParaRPr lang="en-ZA" sz="1200"/>
                    </a:p>
                  </a:txBody>
                  <a:tcPr/>
                </a:tc>
                <a:extLst>
                  <a:ext uri="{0D108BD9-81ED-4DB2-BD59-A6C34878D82A}">
                    <a16:rowId xmlns:a16="http://schemas.microsoft.com/office/drawing/2014/main" val="2979495634"/>
                  </a:ext>
                </a:extLst>
              </a:tr>
            </a:tbl>
          </a:graphicData>
        </a:graphic>
      </p:graphicFrame>
    </p:spTree>
    <p:extLst>
      <p:ext uri="{BB962C8B-B14F-4D97-AF65-F5344CB8AC3E}">
        <p14:creationId xmlns:p14="http://schemas.microsoft.com/office/powerpoint/2010/main" val="1303122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3</a:t>
            </a:r>
            <a:r>
              <a:rPr lang="en-ZA" baseline="30000"/>
              <a:t>rd</a:t>
            </a:r>
            <a:r>
              <a:rPr lang="en-ZA"/>
              <a:t> Sofico team member has joined</a:t>
            </a:r>
          </a:p>
          <a:p>
            <a:pPr marL="285750" indent="-285750">
              <a:buFont typeface="Arial" panose="020B0604020202020204" pitchFamily="34" charset="0"/>
              <a:buChar char="•"/>
            </a:pPr>
            <a:r>
              <a:rPr lang="en-ZA"/>
              <a:t>Pran is working closely with the team</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JIRA has been granted (16/08) – solution notes and impact analysis outcomes will be recorded on JIRA and Confluence</a:t>
            </a:r>
          </a:p>
        </p:txBody>
      </p:sp>
    </p:spTree>
    <p:extLst>
      <p:ext uri="{BB962C8B-B14F-4D97-AF65-F5344CB8AC3E}">
        <p14:creationId xmlns:p14="http://schemas.microsoft.com/office/powerpoint/2010/main" val="1302329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graphicFrame>
        <p:nvGraphicFramePr>
          <p:cNvPr id="4" name="Table 3">
            <a:extLst>
              <a:ext uri="{FF2B5EF4-FFF2-40B4-BE49-F238E27FC236}">
                <a16:creationId xmlns:a16="http://schemas.microsoft.com/office/drawing/2014/main" id="{AD6B617D-0D77-CBAF-251B-577227DAFA08}"/>
              </a:ext>
            </a:extLst>
          </p:cNvPr>
          <p:cNvGraphicFramePr>
            <a:graphicFrameLocks noGrp="1"/>
          </p:cNvGraphicFramePr>
          <p:nvPr/>
        </p:nvGraphicFramePr>
        <p:xfrm>
          <a:off x="219986" y="1076746"/>
          <a:ext cx="11752028" cy="5553132"/>
        </p:xfrm>
        <a:graphic>
          <a:graphicData uri="http://schemas.openxmlformats.org/drawingml/2006/table">
            <a:tbl>
              <a:tblPr firstRow="1">
                <a:tableStyleId>{5C22544A-7EE6-4342-B048-85BDC9FD1C3A}</a:tableStyleId>
              </a:tblPr>
              <a:tblGrid>
                <a:gridCol w="764439">
                  <a:extLst>
                    <a:ext uri="{9D8B030D-6E8A-4147-A177-3AD203B41FA5}">
                      <a16:colId xmlns:a16="http://schemas.microsoft.com/office/drawing/2014/main" val="2976091408"/>
                    </a:ext>
                  </a:extLst>
                </a:gridCol>
                <a:gridCol w="1623137">
                  <a:extLst>
                    <a:ext uri="{9D8B030D-6E8A-4147-A177-3AD203B41FA5}">
                      <a16:colId xmlns:a16="http://schemas.microsoft.com/office/drawing/2014/main" val="2197047044"/>
                    </a:ext>
                  </a:extLst>
                </a:gridCol>
                <a:gridCol w="4746562">
                  <a:extLst>
                    <a:ext uri="{9D8B030D-6E8A-4147-A177-3AD203B41FA5}">
                      <a16:colId xmlns:a16="http://schemas.microsoft.com/office/drawing/2014/main" val="2627319999"/>
                    </a:ext>
                  </a:extLst>
                </a:gridCol>
                <a:gridCol w="757737">
                  <a:extLst>
                    <a:ext uri="{9D8B030D-6E8A-4147-A177-3AD203B41FA5}">
                      <a16:colId xmlns:a16="http://schemas.microsoft.com/office/drawing/2014/main" val="890532722"/>
                    </a:ext>
                  </a:extLst>
                </a:gridCol>
                <a:gridCol w="814920">
                  <a:extLst>
                    <a:ext uri="{9D8B030D-6E8A-4147-A177-3AD203B41FA5}">
                      <a16:colId xmlns:a16="http://schemas.microsoft.com/office/drawing/2014/main" val="670616597"/>
                    </a:ext>
                  </a:extLst>
                </a:gridCol>
                <a:gridCol w="1501171">
                  <a:extLst>
                    <a:ext uri="{9D8B030D-6E8A-4147-A177-3AD203B41FA5}">
                      <a16:colId xmlns:a16="http://schemas.microsoft.com/office/drawing/2014/main" val="2652025258"/>
                    </a:ext>
                  </a:extLst>
                </a:gridCol>
                <a:gridCol w="714844">
                  <a:extLst>
                    <a:ext uri="{9D8B030D-6E8A-4147-A177-3AD203B41FA5}">
                      <a16:colId xmlns:a16="http://schemas.microsoft.com/office/drawing/2014/main" val="4148271492"/>
                    </a:ext>
                  </a:extLst>
                </a:gridCol>
                <a:gridCol w="829218">
                  <a:extLst>
                    <a:ext uri="{9D8B030D-6E8A-4147-A177-3AD203B41FA5}">
                      <a16:colId xmlns:a16="http://schemas.microsoft.com/office/drawing/2014/main" val="2047886722"/>
                    </a:ext>
                  </a:extLst>
                </a:gridCol>
              </a:tblGrid>
              <a:tr h="180578">
                <a:tc>
                  <a:txBody>
                    <a:bodyPr/>
                    <a:lstStyle/>
                    <a:p>
                      <a:pPr algn="l" fontAlgn="b"/>
                      <a:r>
                        <a:rPr lang="en-GB" sz="900" b="1" u="none" strike="noStrike" kern="1200">
                          <a:solidFill>
                            <a:schemeClr val="bg1"/>
                          </a:solidFill>
                          <a:effectLst/>
                        </a:rPr>
                        <a:t>Custom</a:t>
                      </a:r>
                      <a:r>
                        <a:rPr lang="en-GB" sz="900" b="1" u="none" strike="noStrike">
                          <a:solidFill>
                            <a:schemeClr val="bg1"/>
                          </a:solidFill>
                          <a:effectLst/>
                        </a:rPr>
                        <a:t> field (SN ID)</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Custom field (SN Requester)</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Summary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Issue key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Status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Due Date</a:t>
                      </a:r>
                      <a:endParaRPr lang="en-GB" sz="900" b="1" i="0" u="none" strike="noStrike">
                        <a:solidFill>
                          <a:schemeClr val="bg1"/>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53504709"/>
                  </a:ext>
                </a:extLst>
              </a:tr>
              <a:tr h="97338">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of formula that populates debit order file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13702052"/>
                  </a:ext>
                </a:extLst>
              </a:tr>
              <a:tr h="18057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222922475"/>
                  </a:ext>
                </a:extLst>
              </a:tr>
              <a:tr h="97338">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err="1">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144741400"/>
                  </a:ext>
                </a:extLst>
              </a:tr>
              <a:tr h="9733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442079637"/>
                  </a:ext>
                </a:extLst>
              </a:tr>
              <a:tr h="97338">
                <a:tc>
                  <a:txBody>
                    <a:bodyPr/>
                    <a:lstStyle/>
                    <a:p>
                      <a:pPr algn="l" fontAlgn="b"/>
                      <a:r>
                        <a:rPr lang="en-GB" sz="900" b="0" u="none" strike="noStrike">
                          <a:solidFill>
                            <a:srgbClr val="000000"/>
                          </a:solidFill>
                          <a:effectLst/>
                        </a:rPr>
                        <a:t>INC5565171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HPJ543FS - UNABLE TO TERM VEHICLE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954836160"/>
                  </a:ext>
                </a:extLst>
              </a:tr>
              <a:tr h="18057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93457056"/>
                  </a:ext>
                </a:extLst>
              </a:tr>
              <a:tr h="97338">
                <a:tc>
                  <a:txBody>
                    <a:bodyPr/>
                    <a:lstStyle/>
                    <a:p>
                      <a:pPr algn="l" fontAlgn="b"/>
                      <a:r>
                        <a:rPr lang="en-GB" sz="900" b="0" u="none" strike="noStrike">
                          <a:solidFill>
                            <a:srgbClr val="000000"/>
                          </a:solidFill>
                          <a:effectLst/>
                        </a:rPr>
                        <a:t>INC5342892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FT32FKGP - UNABLE TO REVERSE VEHICLE SALE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78802818"/>
                  </a:ext>
                </a:extLst>
              </a:tr>
              <a:tr h="180578">
                <a:tc>
                  <a:txBody>
                    <a:bodyPr/>
                    <a:lstStyle/>
                    <a:p>
                      <a:pPr algn="l" fontAlgn="b"/>
                      <a:r>
                        <a:rPr lang="en-GB" sz="900" b="0" u="none" strike="noStrike">
                          <a:solidFill>
                            <a:srgbClr val="000000"/>
                          </a:solidFill>
                          <a:effectLst/>
                        </a:rPr>
                        <a:t>INC5564188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CF182684 -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1096557"/>
                  </a:ext>
                </a:extLst>
              </a:tr>
              <a:tr h="97338">
                <a:tc>
                  <a:txBody>
                    <a:bodyPr/>
                    <a:lstStyle/>
                    <a:p>
                      <a:pPr algn="l" fontAlgn="b"/>
                      <a:r>
                        <a:rPr lang="en-GB" sz="900" b="0" u="none" strike="noStrike">
                          <a:solidFill>
                            <a:srgbClr val="000000"/>
                          </a:solidFill>
                          <a:effectLst/>
                        </a:rPr>
                        <a:t>INC5259861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Miles to FICS balancing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19807394"/>
                  </a:ext>
                </a:extLst>
              </a:tr>
              <a:tr h="97338">
                <a:tc>
                  <a:txBody>
                    <a:bodyPr/>
                    <a:lstStyle/>
                    <a:p>
                      <a:pPr algn="l" fontAlgn="b"/>
                      <a:r>
                        <a:rPr lang="en-GB" sz="900" b="0" u="none" strike="noStrike">
                          <a:solidFill>
                            <a:srgbClr val="000000"/>
                          </a:solidFill>
                          <a:effectLst/>
                        </a:rPr>
                        <a:t>INC4798287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to debit order payment reference. #MayasList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53266262"/>
                  </a:ext>
                </a:extLst>
              </a:tr>
              <a:tr h="97338">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Request - Please Reopen INC2617513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12620992"/>
                  </a:ext>
                </a:extLst>
              </a:tr>
              <a:tr h="180578">
                <a:tc>
                  <a:txBody>
                    <a:bodyPr/>
                    <a:lstStyle/>
                    <a:p>
                      <a:pPr algn="l" fontAlgn="b"/>
                      <a:r>
                        <a:rPr lang="en-GB" sz="900" b="0" u="none" strike="noStrike">
                          <a:solidFill>
                            <a:srgbClr val="000000"/>
                          </a:solidFill>
                          <a:effectLst/>
                        </a:rPr>
                        <a:t>INC5659327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INC5228951 to update book values was taken to prod yesterday.  Please see vehicles that did not update.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110855419"/>
                  </a:ext>
                </a:extLst>
              </a:tr>
              <a:tr h="269190">
                <a:tc>
                  <a:txBody>
                    <a:bodyPr/>
                    <a:lstStyle/>
                    <a:p>
                      <a:pPr algn="l" fontAlgn="b"/>
                      <a:r>
                        <a:rPr lang="en-GB" sz="900" b="0" u="none" strike="noStrike">
                          <a:solidFill>
                            <a:srgbClr val="000000"/>
                          </a:solidFill>
                          <a:effectLst/>
                        </a:rPr>
                        <a:t>INC5572530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Impact on M3 migration: The MG make is duplicated under the NAME field and even though its 2 ID`s its reading the name. Please align the name to the reference.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FML-4478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20398104"/>
                  </a:ext>
                </a:extLst>
              </a:tr>
              <a:tr h="180578">
                <a:tc>
                  <a:txBody>
                    <a:bodyPr/>
                    <a:lstStyle/>
                    <a:p>
                      <a:pPr algn="l" fontAlgn="b"/>
                      <a:r>
                        <a:rPr lang="en-GB" sz="900" b="0" u="none" strike="noStrike">
                          <a:solidFill>
                            <a:srgbClr val="000000"/>
                          </a:solidFill>
                          <a:effectLst/>
                        </a:rPr>
                        <a:t>INC5189949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Customer Herotel: External and Internal Fleet List Reports differ with regards to vehicle count.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99938544"/>
                  </a:ext>
                </a:extLst>
              </a:tr>
              <a:tr h="269190">
                <a:tc>
                  <a:txBody>
                    <a:bodyPr/>
                    <a:lstStyle/>
                    <a:p>
                      <a:pPr algn="l" fontAlgn="b"/>
                      <a:r>
                        <a:rPr lang="en-GB" sz="900" b="0" u="none" strike="noStrike">
                          <a:solidFill>
                            <a:srgbClr val="000000"/>
                          </a:solidFill>
                          <a:effectLst/>
                        </a:rPr>
                        <a:t>INC5459097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2 Contracts suspended due to issue caused for the late billing run on the 23th. Please investigate and set contracts for full billing. LTC 5025011 &amp; LTC 5024593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2023/06/02</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06204648"/>
                  </a:ext>
                </a:extLst>
              </a:tr>
              <a:tr h="97338">
                <a:tc>
                  <a:txBody>
                    <a:bodyPr/>
                    <a:lstStyle/>
                    <a:p>
                      <a:pPr algn="l" fontAlgn="b"/>
                      <a:r>
                        <a:rPr lang="en-GB" sz="900" b="0" u="none" strike="noStrike">
                          <a:solidFill>
                            <a:srgbClr val="000000"/>
                          </a:solidFill>
                          <a:effectLst/>
                        </a:rPr>
                        <a:t>INC5196309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Error when pulling a Settlement Quote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FML-4138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085739612"/>
                  </a:ext>
                </a:extLst>
              </a:tr>
              <a:tr h="97338">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registrations not pulling into Renewal Orders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30920653"/>
                  </a:ext>
                </a:extLst>
              </a:tr>
              <a:tr h="97338">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Correction Of Licence Regions in the Database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617623218"/>
                  </a:ext>
                </a:extLst>
              </a:tr>
              <a:tr h="269190">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226547797"/>
                  </a:ext>
                </a:extLst>
              </a:tr>
              <a:tr h="97338">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77935176"/>
                  </a:ext>
                </a:extLst>
              </a:tr>
              <a:tr h="97338">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Please add exterior colour on the schedules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36517847"/>
                  </a:ext>
                </a:extLst>
              </a:tr>
              <a:tr h="97338">
                <a:tc>
                  <a:txBody>
                    <a:bodyPr/>
                    <a:lstStyle/>
                    <a:p>
                      <a:pPr algn="l" fontAlgn="b"/>
                      <a:r>
                        <a:rPr lang="en-GB" sz="900" b="0" u="none" strike="noStrike">
                          <a:solidFill>
                            <a:srgbClr val="000000"/>
                          </a:solidFill>
                          <a:effectLst/>
                        </a:rPr>
                        <a:t>INC5058715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CLONE - Financial AR role to have the added function of RelObject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FML-4582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85914004"/>
                  </a:ext>
                </a:extLst>
              </a:tr>
              <a:tr h="180578">
                <a:tc>
                  <a:txBody>
                    <a:bodyPr/>
                    <a:lstStyle/>
                    <a:p>
                      <a:pPr algn="l" fontAlgn="b"/>
                      <a:r>
                        <a:rPr lang="en-GB" sz="900" b="0" u="none" strike="noStrike">
                          <a:solidFill>
                            <a:srgbClr val="000000"/>
                          </a:solidFill>
                          <a:effectLst/>
                        </a:rPr>
                        <a:t>INC5641240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Audit risk: All order templates must be updated to aligned to the latest Procurement policy and the link to take the suppliers to the FRG T`s &amp; 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144248387"/>
                  </a:ext>
                </a:extLst>
              </a:tr>
              <a:tr h="97338">
                <a:tc>
                  <a:txBody>
                    <a:bodyPr/>
                    <a:lstStyle/>
                    <a:p>
                      <a:pPr algn="l" fontAlgn="b"/>
                      <a:r>
                        <a:rPr lang="en-GB" sz="900" b="0" u="none" strike="noStrike">
                          <a:solidFill>
                            <a:srgbClr val="000000"/>
                          </a:solidFill>
                          <a:effectLst/>
                        </a:rPr>
                        <a:t>INC5439614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Closing of All UD Clients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FML-4493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736776572"/>
                  </a:ext>
                </a:extLst>
              </a:tr>
              <a:tr h="180578">
                <a:tc>
                  <a:txBody>
                    <a:bodyPr/>
                    <a:lstStyle/>
                    <a:p>
                      <a:pPr algn="l" fontAlgn="b"/>
                      <a:r>
                        <a:rPr lang="en-GB" sz="900" b="0" u="none" strike="noStrike">
                          <a:solidFill>
                            <a:srgbClr val="000000"/>
                          </a:solidFill>
                          <a:effectLst/>
                        </a:rPr>
                        <a:t>INC5554391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The duplicate credit balances on invoices in the customer statements from history</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FML-4450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88898771"/>
                  </a:ext>
                </a:extLst>
              </a:tr>
              <a:tr h="97338">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688171064"/>
                  </a:ext>
                </a:extLst>
              </a:tr>
              <a:tr h="18057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62503194"/>
                  </a:ext>
                </a:extLst>
              </a:tr>
              <a:tr h="180578">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38231196"/>
                  </a:ext>
                </a:extLst>
              </a:tr>
              <a:tr h="180578">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err="1">
                          <a:solidFill>
                            <a:srgbClr val="000000"/>
                          </a:solidFill>
                          <a:effectLst/>
                        </a:rPr>
                        <a:t>Certrack</a:t>
                      </a:r>
                      <a:r>
                        <a:rPr lang="en-US" sz="900" b="0" u="none" strike="noStrike">
                          <a:solidFill>
                            <a:srgbClr val="000000"/>
                          </a:solidFill>
                          <a:effectLst/>
                        </a:rPr>
                        <a:t>: Telematics Renewal Orders not generating for </a:t>
                      </a:r>
                      <a:r>
                        <a:rPr lang="en-US" sz="900" b="0" u="none" strike="noStrike" err="1">
                          <a:solidFill>
                            <a:srgbClr val="000000"/>
                          </a:solidFill>
                          <a:effectLst/>
                        </a:rPr>
                        <a:t>CarTrack</a:t>
                      </a:r>
                      <a:r>
                        <a:rPr lang="en-US" sz="900" b="0" u="none" strike="noStrike">
                          <a:solidFill>
                            <a:srgbClr val="000000"/>
                          </a:solidFill>
                          <a:effectLst/>
                        </a:rPr>
                        <a:t> and </a:t>
                      </a:r>
                      <a:r>
                        <a:rPr lang="en-US" sz="900" b="0" u="none" strike="noStrike" err="1">
                          <a:solidFill>
                            <a:srgbClr val="000000"/>
                          </a:solidFill>
                          <a:effectLst/>
                        </a:rPr>
                        <a:t>CTrack</a:t>
                      </a:r>
                      <a:r>
                        <a:rPr lang="en-US" sz="900" b="0" u="none" strike="noStrike">
                          <a:solidFill>
                            <a:srgbClr val="000000"/>
                          </a:solidFill>
                          <a:effectLst/>
                        </a:rPr>
                        <a:t> Fleet)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89213722"/>
                  </a:ext>
                </a:extLst>
              </a:tr>
            </a:tbl>
          </a:graphicData>
        </a:graphic>
      </p:graphicFrame>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Tree>
    <p:extLst>
      <p:ext uri="{BB962C8B-B14F-4D97-AF65-F5344CB8AC3E}">
        <p14:creationId xmlns:p14="http://schemas.microsoft.com/office/powerpoint/2010/main" val="3227067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graphicFrame>
        <p:nvGraphicFramePr>
          <p:cNvPr id="2" name="Table 1">
            <a:extLst>
              <a:ext uri="{FF2B5EF4-FFF2-40B4-BE49-F238E27FC236}">
                <a16:creationId xmlns:a16="http://schemas.microsoft.com/office/drawing/2014/main" id="{A9311C87-67DF-E00B-BB46-858F0AC4A36E}"/>
              </a:ext>
            </a:extLst>
          </p:cNvPr>
          <p:cNvGraphicFramePr>
            <a:graphicFrameLocks noGrp="1"/>
          </p:cNvGraphicFramePr>
          <p:nvPr/>
        </p:nvGraphicFramePr>
        <p:xfrm>
          <a:off x="219985" y="942349"/>
          <a:ext cx="11752029" cy="5918596"/>
        </p:xfrm>
        <a:graphic>
          <a:graphicData uri="http://schemas.openxmlformats.org/drawingml/2006/table">
            <a:tbl>
              <a:tblPr>
                <a:tableStyleId>{7DF18680-E054-41AD-8BC1-D1AEF772440D}</a:tableStyleId>
              </a:tblPr>
              <a:tblGrid>
                <a:gridCol w="751253">
                  <a:extLst>
                    <a:ext uri="{9D8B030D-6E8A-4147-A177-3AD203B41FA5}">
                      <a16:colId xmlns:a16="http://schemas.microsoft.com/office/drawing/2014/main" val="3440169735"/>
                    </a:ext>
                  </a:extLst>
                </a:gridCol>
                <a:gridCol w="1101158">
                  <a:extLst>
                    <a:ext uri="{9D8B030D-6E8A-4147-A177-3AD203B41FA5}">
                      <a16:colId xmlns:a16="http://schemas.microsoft.com/office/drawing/2014/main" val="2751553145"/>
                    </a:ext>
                  </a:extLst>
                </a:gridCol>
                <a:gridCol w="5458540">
                  <a:extLst>
                    <a:ext uri="{9D8B030D-6E8A-4147-A177-3AD203B41FA5}">
                      <a16:colId xmlns:a16="http://schemas.microsoft.com/office/drawing/2014/main" val="3846916288"/>
                    </a:ext>
                  </a:extLst>
                </a:gridCol>
                <a:gridCol w="776515">
                  <a:extLst>
                    <a:ext uri="{9D8B030D-6E8A-4147-A177-3AD203B41FA5}">
                      <a16:colId xmlns:a16="http://schemas.microsoft.com/office/drawing/2014/main" val="3742843278"/>
                    </a:ext>
                  </a:extLst>
                </a:gridCol>
                <a:gridCol w="587802">
                  <a:extLst>
                    <a:ext uri="{9D8B030D-6E8A-4147-A177-3AD203B41FA5}">
                      <a16:colId xmlns:a16="http://schemas.microsoft.com/office/drawing/2014/main" val="1218013354"/>
                    </a:ext>
                  </a:extLst>
                </a:gridCol>
                <a:gridCol w="1785691">
                  <a:extLst>
                    <a:ext uri="{9D8B030D-6E8A-4147-A177-3AD203B41FA5}">
                      <a16:colId xmlns:a16="http://schemas.microsoft.com/office/drawing/2014/main" val="1810430805"/>
                    </a:ext>
                  </a:extLst>
                </a:gridCol>
                <a:gridCol w="513783">
                  <a:extLst>
                    <a:ext uri="{9D8B030D-6E8A-4147-A177-3AD203B41FA5}">
                      <a16:colId xmlns:a16="http://schemas.microsoft.com/office/drawing/2014/main" val="2868051355"/>
                    </a:ext>
                  </a:extLst>
                </a:gridCol>
                <a:gridCol w="777287">
                  <a:extLst>
                    <a:ext uri="{9D8B030D-6E8A-4147-A177-3AD203B41FA5}">
                      <a16:colId xmlns:a16="http://schemas.microsoft.com/office/drawing/2014/main" val="2841155646"/>
                    </a:ext>
                  </a:extLst>
                </a:gridCol>
              </a:tblGrid>
              <a:tr h="156858">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extLst>
                  <a:ext uri="{0D108BD9-81ED-4DB2-BD59-A6C34878D82A}">
                    <a16:rowId xmlns:a16="http://schemas.microsoft.com/office/drawing/2014/main" val="3586828378"/>
                  </a:ext>
                </a:extLst>
              </a:tr>
              <a:tr h="231938">
                <a:tc>
                  <a:txBody>
                    <a:bodyPr/>
                    <a:lstStyle/>
                    <a:p>
                      <a:pPr algn="l" fontAlgn="b"/>
                      <a:r>
                        <a:rPr lang="en-GB" sz="900" b="0" u="none" strike="noStrike">
                          <a:solidFill>
                            <a:srgbClr val="000000"/>
                          </a:solidFill>
                          <a:effectLst/>
                        </a:rPr>
                        <a:t>INC4824892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Precious Douglas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calculates interest incorrectly on some of the deals on Stowe. #MayasList</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FML-4355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828450536"/>
                  </a:ext>
                </a:extLst>
              </a:tr>
              <a:tr h="345752">
                <a:tc>
                  <a:txBody>
                    <a:bodyPr/>
                    <a:lstStyle/>
                    <a:p>
                      <a:pPr algn="l" fontAlgn="b"/>
                      <a:r>
                        <a:rPr lang="en-GB" sz="900" b="0" u="none" strike="noStrike">
                          <a:solidFill>
                            <a:srgbClr val="000000"/>
                          </a:solidFill>
                          <a:effectLst/>
                        </a:rPr>
                        <a:t>INC5753421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Code deployment brought in Changes that impacts the Procurement_Admin role. For now the access needs to be restored until the RT46 roles are enabled.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94584518"/>
                  </a:ext>
                </a:extLst>
              </a:tr>
              <a:tr h="138699">
                <a:tc>
                  <a:txBody>
                    <a:bodyPr/>
                    <a:lstStyle/>
                    <a:p>
                      <a:pPr algn="l" fontAlgn="b"/>
                      <a:r>
                        <a:rPr lang="en-GB" sz="900" b="0" u="none" strike="noStrike">
                          <a:solidFill>
                            <a:srgbClr val="000000"/>
                          </a:solidFill>
                          <a:effectLst/>
                        </a:rPr>
                        <a:t>INC5601052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Shylet Dube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UNABLE TO DISPOSE - FV92PBGP</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FML-4500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57934682"/>
                  </a:ext>
                </a:extLst>
              </a:tr>
              <a:tr h="231938">
                <a:tc>
                  <a:txBody>
                    <a:bodyPr/>
                    <a:lstStyle/>
                    <a:p>
                      <a:pPr algn="l" fontAlgn="b"/>
                      <a:r>
                        <a:rPr lang="en-GB" sz="900" b="0" u="none" strike="noStrike">
                          <a:solidFill>
                            <a:srgbClr val="000000"/>
                          </a:solidFill>
                          <a:effectLst/>
                        </a:rPr>
                        <a:t>INC5565099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CA213815 - UNABLE TO SELL/DISPOSE VEHICLE. ERROR BID HAS TO BE CONFIRMED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739170875"/>
                  </a:ext>
                </a:extLst>
              </a:tr>
              <a:tr h="138699">
                <a:tc>
                  <a:txBody>
                    <a:bodyPr/>
                    <a:lstStyle/>
                    <a:p>
                      <a:pPr algn="l" fontAlgn="b"/>
                      <a:r>
                        <a:rPr lang="en-GB" sz="900" b="0" u="none" strike="noStrike">
                          <a:solidFill>
                            <a:srgbClr val="000000"/>
                          </a:solidFill>
                          <a:effectLst/>
                        </a:rPr>
                        <a:t>INC5564832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HZ43LTGP / HT90VDGP - UNABLE TO DISPOSE VEHICLE VIA SALES LIST</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58093337"/>
                  </a:ext>
                </a:extLst>
              </a:tr>
              <a:tr h="231938">
                <a:tc>
                  <a:txBody>
                    <a:bodyPr/>
                    <a:lstStyle/>
                    <a:p>
                      <a:pPr algn="l" fontAlgn="b"/>
                      <a:r>
                        <a:rPr lang="en-GB" sz="900" b="0" u="none" strike="noStrike">
                          <a:solidFill>
                            <a:srgbClr val="000000"/>
                          </a:solidFill>
                          <a:effectLst/>
                        </a:rPr>
                        <a:t>INC5564233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CF75172 -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57837282"/>
                  </a:ext>
                </a:extLst>
              </a:tr>
              <a:tr h="138699">
                <a:tc>
                  <a:txBody>
                    <a:bodyPr/>
                    <a:lstStyle/>
                    <a:p>
                      <a:pPr algn="l" fontAlgn="b"/>
                      <a:r>
                        <a:rPr lang="en-GB" sz="900" b="0" u="none" strike="noStrike">
                          <a:solidFill>
                            <a:srgbClr val="000000"/>
                          </a:solidFill>
                          <a:effectLst/>
                        </a:rPr>
                        <a:t>INC5202536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Tanja Steyn</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Lookup table access control restriction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91664768"/>
                  </a:ext>
                </a:extLst>
              </a:tr>
              <a:tr h="138699">
                <a:tc>
                  <a:txBody>
                    <a:bodyPr/>
                    <a:lstStyle/>
                    <a:p>
                      <a:pPr algn="l" fontAlgn="b"/>
                      <a:r>
                        <a:rPr lang="en-GB" sz="900" b="0" u="none" strike="noStrike">
                          <a:solidFill>
                            <a:srgbClr val="000000"/>
                          </a:solidFill>
                          <a:effectLst/>
                        </a:rPr>
                        <a:t>INC5056870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Credit Notes On Consolidated Tax Invoice #MayasList (SDWBSA-352)</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FML-3972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061820965"/>
                  </a:ext>
                </a:extLst>
              </a:tr>
              <a:tr h="138699">
                <a:tc>
                  <a:txBody>
                    <a:bodyPr/>
                    <a:lstStyle/>
                    <a:p>
                      <a:pPr algn="l" fontAlgn="b"/>
                      <a:r>
                        <a:rPr lang="en-GB" sz="900" b="0" u="none" strike="noStrike">
                          <a:solidFill>
                            <a:srgbClr val="000000"/>
                          </a:solidFill>
                          <a:effectLst/>
                        </a:rPr>
                        <a:t>INC5721401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Load the new roles for Prod Miles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58204359"/>
                  </a:ext>
                </a:extLst>
              </a:tr>
              <a:tr h="138699">
                <a:tc>
                  <a:txBody>
                    <a:bodyPr/>
                    <a:lstStyle/>
                    <a:p>
                      <a:pPr algn="l" fontAlgn="b"/>
                      <a:r>
                        <a:rPr lang="en-GB" sz="900" b="0" u="none" strike="noStrike">
                          <a:solidFill>
                            <a:srgbClr val="000000"/>
                          </a:solidFill>
                          <a:effectLst/>
                        </a:rPr>
                        <a:t>INC5660941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FML-4559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hMerge="1">
                  <a:txBody>
                    <a:bodyPr/>
                    <a:lstStyle/>
                    <a:p>
                      <a:endParaRPr lang="en-GB"/>
                    </a:p>
                  </a:txBody>
                  <a:tcPr>
                    <a:lnL>
                      <a:noFill/>
                    </a:lnL>
                    <a:lnT>
                      <a:noFill/>
                    </a:lnT>
                  </a:tcPr>
                </a:tc>
                <a:tc>
                  <a:txBody>
                    <a:bodyPr/>
                    <a:lstStyle/>
                    <a:p>
                      <a:pPr algn="r" fontAlgn="b"/>
                      <a:r>
                        <a:rPr lang="en-GB" sz="900" b="0" u="none" strike="noStrike">
                          <a:solidFill>
                            <a:srgbClr val="000000"/>
                          </a:solidFill>
                          <a:effectLst/>
                        </a:rPr>
                        <a:t>2023/08/04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757279790"/>
                  </a:ext>
                </a:extLst>
              </a:tr>
              <a:tr h="138699">
                <a:tc>
                  <a:txBody>
                    <a:bodyPr/>
                    <a:lstStyle/>
                    <a:p>
                      <a:pPr algn="l" fontAlgn="b"/>
                      <a:r>
                        <a:rPr lang="en-GB" sz="900" b="0" u="none" strike="noStrike">
                          <a:solidFill>
                            <a:srgbClr val="000000"/>
                          </a:solidFill>
                          <a:effectLst/>
                        </a:rPr>
                        <a:t>INC5286750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Credit note document cancel error</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907159203"/>
                  </a:ext>
                </a:extLst>
              </a:tr>
              <a:tr h="138699">
                <a:tc>
                  <a:txBody>
                    <a:bodyPr/>
                    <a:lstStyle/>
                    <a:p>
                      <a:pPr algn="l" fontAlgn="b"/>
                      <a:r>
                        <a:rPr lang="en-GB" sz="900" b="0" u="none" strike="noStrike">
                          <a:solidFill>
                            <a:srgbClr val="000000"/>
                          </a:solidFill>
                          <a:effectLst/>
                        </a:rPr>
                        <a:t>INC5000567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deliver contracts.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FML-4562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4324664"/>
                  </a:ext>
                </a:extLst>
              </a:tr>
              <a:tr h="138699">
                <a:tc>
                  <a:txBody>
                    <a:bodyPr/>
                    <a:lstStyle/>
                    <a:p>
                      <a:pPr algn="l" fontAlgn="b"/>
                      <a:r>
                        <a:rPr lang="en-GB" sz="900" b="0" u="none" strike="noStrike">
                          <a:solidFill>
                            <a:srgbClr val="000000"/>
                          </a:solidFill>
                          <a:effectLst/>
                        </a:rPr>
                        <a:t>INC5635573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Confirmation of Statements issued after June 2023 billing run on 20th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669437773"/>
                  </a:ext>
                </a:extLst>
              </a:tr>
              <a:tr h="231938">
                <a:tc>
                  <a:txBody>
                    <a:bodyPr/>
                    <a:lstStyle/>
                    <a:p>
                      <a:pPr algn="l" fontAlgn="b"/>
                      <a:r>
                        <a:rPr lang="en-GB" sz="900" b="0" u="none" strike="noStrike">
                          <a:solidFill>
                            <a:srgbClr val="000000"/>
                          </a:solidFill>
                          <a:effectLst/>
                        </a:rPr>
                        <a:t>INC4869149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AN INVOICE WAS RAISED TO A CLIENT BUT WAS THEN CALNCELLED BY AN UNKNOWN PERSON - NU154421</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FML-3843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414679369"/>
                  </a:ext>
                </a:extLst>
              </a:tr>
              <a:tr h="138699">
                <a:tc>
                  <a:txBody>
                    <a:bodyPr/>
                    <a:lstStyle/>
                    <a:p>
                      <a:pPr algn="l" fontAlgn="b"/>
                      <a:r>
                        <a:rPr lang="en-GB" sz="900" b="0" u="none" strike="noStrike">
                          <a:solidFill>
                            <a:srgbClr val="000000"/>
                          </a:solidFill>
                          <a:effectLst/>
                        </a:rPr>
                        <a:t>INC5740343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Move the debit order file for the 15th July 2023 to the 17th July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84538111"/>
                  </a:ext>
                </a:extLst>
              </a:tr>
              <a:tr h="138699">
                <a:tc>
                  <a:txBody>
                    <a:bodyPr/>
                    <a:lstStyle/>
                    <a:p>
                      <a:pPr algn="l" fontAlgn="b"/>
                      <a:r>
                        <a:rPr lang="en-GB" sz="900" b="0" u="none" strike="noStrike">
                          <a:solidFill>
                            <a:srgbClr val="000000"/>
                          </a:solidFill>
                          <a:effectLst/>
                        </a:rPr>
                        <a:t>INC5638625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ND831549 - PICK N PAY - UNABLE TO DISPOSE VEHICLE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179192099"/>
                  </a:ext>
                </a:extLst>
              </a:tr>
              <a:tr h="138699">
                <a:tc>
                  <a:txBody>
                    <a:bodyPr/>
                    <a:lstStyle/>
                    <a:p>
                      <a:pPr algn="l" fontAlgn="b"/>
                      <a:r>
                        <a:rPr lang="en-GB" sz="900" b="0" u="none" strike="noStrike">
                          <a:solidFill>
                            <a:srgbClr val="000000"/>
                          </a:solidFill>
                          <a:effectLst/>
                        </a:rPr>
                        <a:t>INC5572322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Jeannette Swartz</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Migrated internal invoices still have outstanding balances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FML-4475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10783055"/>
                  </a:ext>
                </a:extLst>
              </a:tr>
              <a:tr h="138699">
                <a:tc>
                  <a:txBody>
                    <a:bodyPr/>
                    <a:lstStyle/>
                    <a:p>
                      <a:pPr algn="l" fontAlgn="b"/>
                      <a:r>
                        <a:rPr lang="en-GB" sz="900" b="0" u="none" strike="noStrike">
                          <a:solidFill>
                            <a:srgbClr val="000000"/>
                          </a:solidFill>
                          <a:effectLst/>
                        </a:rPr>
                        <a:t>INC5007347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Roadside assistance double charge to customers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FML-3969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9919877"/>
                  </a:ext>
                </a:extLst>
              </a:tr>
              <a:tr h="138699">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Generate consolidated invoices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36219835"/>
                  </a:ext>
                </a:extLst>
              </a:tr>
              <a:tr h="138699">
                <a:tc>
                  <a:txBody>
                    <a:bodyPr/>
                    <a:lstStyle/>
                    <a:p>
                      <a:pPr algn="l" fontAlgn="b"/>
                      <a:r>
                        <a:rPr lang="en-GB" sz="900" b="0" u="none" strike="noStrike">
                          <a:solidFill>
                            <a:srgbClr val="000000"/>
                          </a:solidFill>
                          <a:effectLst/>
                        </a:rPr>
                        <a:t>INC5788567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Generate consolidated invoice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225009037"/>
                  </a:ext>
                </a:extLst>
              </a:tr>
              <a:tr h="138699">
                <a:tc>
                  <a:txBody>
                    <a:bodyPr/>
                    <a:lstStyle/>
                    <a:p>
                      <a:pPr algn="l" fontAlgn="b"/>
                      <a:r>
                        <a:rPr lang="en-GB" sz="900" b="0" u="none" strike="noStrike">
                          <a:solidFill>
                            <a:srgbClr val="000000"/>
                          </a:solidFill>
                          <a:effectLst/>
                        </a:rPr>
                        <a:t>INC5783782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FUNCTION NOT AVAILABLE ANYMORE - PICTURE INCLUDED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02221202"/>
                  </a:ext>
                </a:extLst>
              </a:tr>
              <a:tr h="231938">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err="1">
                          <a:solidFill>
                            <a:srgbClr val="000000"/>
                          </a:solidFill>
                          <a:effectLst/>
                        </a:rPr>
                        <a:t>Weblogic</a:t>
                      </a:r>
                      <a:r>
                        <a:rPr lang="en-US" sz="900" b="0" u="none" strike="noStrike">
                          <a:solidFill>
                            <a:srgbClr val="000000"/>
                          </a:solidFill>
                          <a:effectLst/>
                        </a:rPr>
                        <a:t>- Generate consolidated invoice - Charge back MM Monthly job failed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FML-4629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94440227"/>
                  </a:ext>
                </a:extLst>
              </a:tr>
              <a:tr h="231938">
                <a:tc>
                  <a:txBody>
                    <a:bodyPr/>
                    <a:lstStyle/>
                    <a:p>
                      <a:pPr algn="l" fontAlgn="b"/>
                      <a:r>
                        <a:rPr lang="en-GB" sz="900" b="0" u="none" strike="noStrike">
                          <a:solidFill>
                            <a:srgbClr val="000000"/>
                          </a:solidFill>
                          <a:effectLst/>
                        </a:rPr>
                        <a:t>INC5766598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add back the Supplier name and code on Browse General Ledger selection?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FML-4603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17338784"/>
                  </a:ext>
                </a:extLst>
              </a:tr>
              <a:tr h="138699">
                <a:tc>
                  <a:txBody>
                    <a:bodyPr/>
                    <a:lstStyle/>
                    <a:p>
                      <a:pPr algn="l" fontAlgn="b"/>
                      <a:r>
                        <a:rPr lang="en-GB" sz="900" b="0" u="none" strike="noStrike">
                          <a:solidFill>
                            <a:srgbClr val="000000"/>
                          </a:solidFill>
                          <a:effectLst/>
                        </a:rPr>
                        <a:t>INC5302045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Bulk job failing  ID (500363)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87778214"/>
                  </a:ext>
                </a:extLst>
              </a:tr>
              <a:tr h="138699">
                <a:tc>
                  <a:txBody>
                    <a:bodyPr/>
                    <a:lstStyle/>
                    <a:p>
                      <a:pPr algn="l" fontAlgn="b"/>
                      <a:r>
                        <a:rPr lang="en-GB" sz="900" b="0" u="none" strike="noStrike">
                          <a:solidFill>
                            <a:srgbClr val="000000"/>
                          </a:solidFill>
                          <a:effectLst/>
                        </a:rPr>
                        <a:t>INC5767357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export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73071705"/>
                  </a:ext>
                </a:extLst>
              </a:tr>
              <a:tr h="138699">
                <a:tc>
                  <a:txBody>
                    <a:bodyPr/>
                    <a:lstStyle/>
                    <a:p>
                      <a:pPr algn="l" fontAlgn="b"/>
                      <a:r>
                        <a:rPr lang="en-GB" sz="900" b="0" u="none" strike="noStrike">
                          <a:solidFill>
                            <a:srgbClr val="000000"/>
                          </a:solidFill>
                          <a:effectLst/>
                        </a:rPr>
                        <a:t>INC5754551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Rebone Mokgoshing</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UNABLE TO SAVE AND TERMINATE VEHICLES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2546124"/>
                  </a:ext>
                </a:extLst>
              </a:tr>
              <a:tr h="138699">
                <a:tc>
                  <a:txBody>
                    <a:bodyPr/>
                    <a:lstStyle/>
                    <a:p>
                      <a:pPr algn="l" fontAlgn="b"/>
                      <a:r>
                        <a:rPr lang="en-GB" sz="900" b="0" u="none" strike="noStrike">
                          <a:solidFill>
                            <a:srgbClr val="000000"/>
                          </a:solidFill>
                          <a:effectLst/>
                        </a:rPr>
                        <a:t>INC5753487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Buttons missing on the renewal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554944812"/>
                  </a:ext>
                </a:extLst>
              </a:tr>
              <a:tr h="231938">
                <a:tc>
                  <a:txBody>
                    <a:bodyPr/>
                    <a:lstStyle/>
                    <a:p>
                      <a:pPr algn="l" fontAlgn="b"/>
                      <a:r>
                        <a:rPr lang="en-GB" sz="900" b="0" u="none" strike="noStrike">
                          <a:solidFill>
                            <a:srgbClr val="000000"/>
                          </a:solidFill>
                          <a:effectLst/>
                        </a:rPr>
                        <a:t>INC5751730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correct user Access to myself for selection - "Browse General Ledger"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13869566"/>
                  </a:ext>
                </a:extLst>
              </a:tr>
              <a:tr h="138699">
                <a:tc>
                  <a:txBody>
                    <a:bodyPr/>
                    <a:lstStyle/>
                    <a:p>
                      <a:pPr algn="l" fontAlgn="b"/>
                      <a:r>
                        <a:rPr lang="en-GB" sz="900" b="0" u="none" strike="noStrike">
                          <a:solidFill>
                            <a:srgbClr val="000000"/>
                          </a:solidFill>
                          <a:effectLst/>
                        </a:rPr>
                        <a:t>INC5578352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is excepting duplicate invoice number for the same supplier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67002356"/>
                  </a:ext>
                </a:extLst>
              </a:tr>
              <a:tr h="138699">
                <a:tc>
                  <a:txBody>
                    <a:bodyPr/>
                    <a:lstStyle/>
                    <a:p>
                      <a:pPr algn="l" fontAlgn="b"/>
                      <a:r>
                        <a:rPr lang="en-GB" sz="900" b="0" u="none" strike="noStrike">
                          <a:solidFill>
                            <a:srgbClr val="000000"/>
                          </a:solidFill>
                          <a:effectLst/>
                        </a:rPr>
                        <a:t>INC5543206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validate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78135311"/>
                  </a:ext>
                </a:extLst>
              </a:tr>
              <a:tr h="138699">
                <a:tc>
                  <a:txBody>
                    <a:bodyPr/>
                    <a:lstStyle/>
                    <a:p>
                      <a:pPr algn="l" fontAlgn="b"/>
                      <a:r>
                        <a:rPr lang="en-GB" sz="900" b="0" u="none" strike="noStrike">
                          <a:solidFill>
                            <a:srgbClr val="000000"/>
                          </a:solidFill>
                          <a:effectLst/>
                        </a:rPr>
                        <a:t>INC5539127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for 8th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560693764"/>
                  </a:ext>
                </a:extLst>
              </a:tr>
              <a:tr h="138699">
                <a:tc>
                  <a:txBody>
                    <a:bodyPr/>
                    <a:lstStyle/>
                    <a:p>
                      <a:pPr algn="l" fontAlgn="b"/>
                      <a:r>
                        <a:rPr lang="en-GB" sz="900" b="0" u="none" strike="noStrike">
                          <a:solidFill>
                            <a:srgbClr val="000000"/>
                          </a:solidFill>
                          <a:effectLst/>
                        </a:rPr>
                        <a:t>INC5534448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file failed 7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04695627"/>
                  </a:ext>
                </a:extLst>
              </a:tr>
              <a:tr h="138699">
                <a:tc>
                  <a:txBody>
                    <a:bodyPr/>
                    <a:lstStyle/>
                    <a:p>
                      <a:pPr algn="l" fontAlgn="b"/>
                      <a:r>
                        <a:rPr lang="en-GB" sz="900" b="0" u="none" strike="noStrike">
                          <a:solidFill>
                            <a:srgbClr val="000000"/>
                          </a:solidFill>
                          <a:effectLst/>
                        </a:rPr>
                        <a:t>INC5519978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file for 5th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856707675"/>
                  </a:ext>
                </a:extLst>
              </a:tr>
              <a:tr h="138699">
                <a:tc>
                  <a:txBody>
                    <a:bodyPr/>
                    <a:lstStyle/>
                    <a:p>
                      <a:pPr algn="l" fontAlgn="b"/>
                      <a:r>
                        <a:rPr lang="en-GB" sz="900" b="0" u="none" strike="noStrike">
                          <a:solidFill>
                            <a:srgbClr val="000000"/>
                          </a:solidFill>
                          <a:effectLst/>
                        </a:rPr>
                        <a:t>INC5562744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June bill pre-run and pre-checks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35304615"/>
                  </a:ext>
                </a:extLst>
              </a:tr>
              <a:tr h="138699">
                <a:tc>
                  <a:txBody>
                    <a:bodyPr/>
                    <a:lstStyle/>
                    <a:p>
                      <a:pPr algn="l" fontAlgn="b"/>
                      <a:r>
                        <a:rPr lang="en-GB" sz="900" b="0" u="none" strike="noStrike">
                          <a:solidFill>
                            <a:srgbClr val="000000"/>
                          </a:solidFill>
                          <a:effectLst/>
                        </a:rPr>
                        <a:t>INC5282977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Auto generation of VAPS accrual reversals stopped in Nov Dec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FML-4249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092818803"/>
                  </a:ext>
                </a:extLst>
              </a:tr>
            </a:tbl>
          </a:graphicData>
        </a:graphic>
      </p:graphicFrame>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spTree>
    <p:extLst>
      <p:ext uri="{BB962C8B-B14F-4D97-AF65-F5344CB8AC3E}">
        <p14:creationId xmlns:p14="http://schemas.microsoft.com/office/powerpoint/2010/main" val="608789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65540" y="2967335"/>
            <a:ext cx="6660927"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4-Aug-2023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87477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04-Aug-2023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3566160" y="667684"/>
            <a:ext cx="8339352" cy="303136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u="sng"/>
              <a:t>Improvements: </a:t>
            </a:r>
          </a:p>
          <a:p>
            <a:endParaRPr lang="en-ZA" sz="1400"/>
          </a:p>
          <a:p>
            <a:r>
              <a:rPr lang="en-ZA" sz="1400" b="1"/>
              <a:t>Overall comment: Currently there is an increase in incidents due to a the M3 go live and code deployment.</a:t>
            </a:r>
          </a:p>
          <a:p>
            <a:r>
              <a:rPr lang="en-ZA" sz="1400" b="1"/>
              <a:t>We currently have a 52 open tickets in this space which the project team is steadily making progress on.</a:t>
            </a:r>
            <a:endParaRPr lang="en-ZA" sz="1400"/>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4892238"/>
            <a:ext cx="11752029" cy="1780855"/>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Critical Items Deployed:</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5408769"/>
          <a:ext cx="11290852" cy="1158020"/>
        </p:xfrm>
        <a:graphic>
          <a:graphicData uri="http://schemas.openxmlformats.org/drawingml/2006/table">
            <a:tbl>
              <a:tblPr firstRow="1" bandRow="1">
                <a:tableStyleId>{5C22544A-7EE6-4342-B048-85BDC9FD1C3A}</a:tableStyleId>
              </a:tblPr>
              <a:tblGrid>
                <a:gridCol w="1871583">
                  <a:extLst>
                    <a:ext uri="{9D8B030D-6E8A-4147-A177-3AD203B41FA5}">
                      <a16:colId xmlns:a16="http://schemas.microsoft.com/office/drawing/2014/main" val="2592895191"/>
                    </a:ext>
                  </a:extLst>
                </a:gridCol>
                <a:gridCol w="7129979">
                  <a:extLst>
                    <a:ext uri="{9D8B030D-6E8A-4147-A177-3AD203B41FA5}">
                      <a16:colId xmlns:a16="http://schemas.microsoft.com/office/drawing/2014/main" val="3005478369"/>
                    </a:ext>
                  </a:extLst>
                </a:gridCol>
                <a:gridCol w="2289290">
                  <a:extLst>
                    <a:ext uri="{9D8B030D-6E8A-4147-A177-3AD203B41FA5}">
                      <a16:colId xmlns:a16="http://schemas.microsoft.com/office/drawing/2014/main" val="2185447910"/>
                    </a:ext>
                  </a:extLst>
                </a:gridCol>
              </a:tblGrid>
              <a:tr h="227182">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a:txBody>
                    <a:bodyPr/>
                    <a:lstStyle/>
                    <a:p>
                      <a:pPr fontAlgn="t"/>
                      <a:r>
                        <a:rPr lang="en-ZA" sz="1200" b="0" i="0" kern="1200">
                          <a:solidFill>
                            <a:schemeClr val="dk1"/>
                          </a:solidFill>
                          <a:effectLst/>
                          <a:latin typeface="+mn-lt"/>
                          <a:ea typeface="+mn-ea"/>
                          <a:cs typeface="+mn-cs"/>
                        </a:rPr>
                        <a:t>INC5052989</a:t>
                      </a:r>
                    </a:p>
                  </a:txBody>
                  <a:tcPr/>
                </a:tc>
                <a:tc>
                  <a:txBody>
                    <a:bodyPr/>
                    <a:lstStyle/>
                    <a:p>
                      <a:r>
                        <a:rPr lang="en-ZA" sz="1200" b="0" i="0" u="none" strike="noStrike" kern="1200">
                          <a:solidFill>
                            <a:schemeClr val="dk1"/>
                          </a:solidFill>
                          <a:effectLst/>
                          <a:latin typeface="+mn-lt"/>
                          <a:ea typeface="+mn-ea"/>
                          <a:cs typeface="+mn-cs"/>
                          <a:hlinkClick r:id="rId2"/>
                        </a:rPr>
                        <a:t>FML-3971</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Able to load and approve a work order on an OPL contract with no </a:t>
                      </a:r>
                      <a:r>
                        <a:rPr lang="en-ZA" sz="1200" b="0" i="0" kern="1200" err="1">
                          <a:solidFill>
                            <a:schemeClr val="dk1"/>
                          </a:solidFill>
                          <a:effectLst/>
                          <a:latin typeface="+mn-lt"/>
                          <a:ea typeface="+mn-ea"/>
                          <a:cs typeface="+mn-cs"/>
                        </a:rPr>
                        <a:t>Maintenace</a:t>
                      </a:r>
                      <a:r>
                        <a:rPr lang="en-ZA" sz="1200" b="0" i="0" kern="1200">
                          <a:solidFill>
                            <a:schemeClr val="dk1"/>
                          </a:solidFill>
                          <a:effectLst/>
                          <a:latin typeface="+mn-lt"/>
                          <a:ea typeface="+mn-ea"/>
                          <a:cs typeface="+mn-cs"/>
                        </a:rPr>
                        <a:t> contract</a:t>
                      </a:r>
                    </a:p>
                  </a:txBody>
                  <a:tcPr/>
                </a:tc>
                <a:tc>
                  <a:txBody>
                    <a:bodyPr/>
                    <a:lstStyle/>
                    <a:p>
                      <a:r>
                        <a:rPr lang="en-ZA" sz="1200" b="0" i="0" kern="1200">
                          <a:solidFill>
                            <a:schemeClr val="dk1"/>
                          </a:solidFill>
                          <a:effectLst/>
                          <a:latin typeface="+mn-lt"/>
                          <a:ea typeface="+mn-ea"/>
                          <a:cs typeface="+mn-cs"/>
                        </a:rPr>
                        <a:t>Travis Padachy</a:t>
                      </a:r>
                      <a:endParaRPr lang="en-ZA" sz="1200"/>
                    </a:p>
                  </a:txBody>
                  <a:tcPr/>
                </a:tc>
                <a:extLst>
                  <a:ext uri="{0D108BD9-81ED-4DB2-BD59-A6C34878D82A}">
                    <a16:rowId xmlns:a16="http://schemas.microsoft.com/office/drawing/2014/main" val="1477393733"/>
                  </a:ext>
                </a:extLst>
              </a:tr>
              <a:tr h="227182">
                <a:tc>
                  <a:txBody>
                    <a:bodyPr/>
                    <a:lstStyle/>
                    <a:p>
                      <a:pPr fontAlgn="t"/>
                      <a:r>
                        <a:rPr lang="en-ZA" sz="1200" b="0" i="0" kern="1200">
                          <a:solidFill>
                            <a:schemeClr val="dk1"/>
                          </a:solidFill>
                          <a:effectLst/>
                          <a:latin typeface="+mn-lt"/>
                          <a:ea typeface="+mn-ea"/>
                          <a:cs typeface="+mn-cs"/>
                        </a:rPr>
                        <a:t>INC2826932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kern="1200">
                          <a:solidFill>
                            <a:schemeClr val="dk1"/>
                          </a:solidFill>
                          <a:effectLst/>
                          <a:latin typeface="+mn-lt"/>
                          <a:ea typeface="+mn-ea"/>
                          <a:cs typeface="+mn-cs"/>
                          <a:hlinkClick r:id="rId3"/>
                        </a:rPr>
                        <a:t>FML-4554</a:t>
                      </a:r>
                      <a:r>
                        <a:rPr lang="en-ZA" sz="1200" b="0" i="0" u="none" strike="noStrike" kern="1200">
                          <a:solidFill>
                            <a:schemeClr val="dk1"/>
                          </a:solidFill>
                          <a:effectLst/>
                          <a:latin typeface="+mn-lt"/>
                          <a:ea typeface="+mn-ea"/>
                          <a:cs typeface="+mn-cs"/>
                        </a:rPr>
                        <a:t>/ </a:t>
                      </a:r>
                      <a:r>
                        <a:rPr lang="en-ZA" sz="1200" b="0" i="0" u="none" strike="noStrike" kern="1200">
                          <a:solidFill>
                            <a:schemeClr val="dk1"/>
                          </a:solidFill>
                          <a:effectLst/>
                          <a:latin typeface="+mn-lt"/>
                          <a:ea typeface="+mn-ea"/>
                          <a:cs typeface="+mn-cs"/>
                          <a:hlinkClick r:id="rId4"/>
                        </a:rPr>
                        <a:t>FML-3190</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Need to add a button for Activation type</a:t>
                      </a:r>
                    </a:p>
                  </a:txBody>
                  <a:tcPr/>
                </a:tc>
                <a:tc>
                  <a:txBody>
                    <a:bodyPr/>
                    <a:lstStyle/>
                    <a:p>
                      <a:r>
                        <a:rPr lang="en-ZA" sz="1200" b="0" i="0" kern="1200">
                          <a:solidFill>
                            <a:schemeClr val="dk1"/>
                          </a:solidFill>
                          <a:effectLst/>
                          <a:latin typeface="+mn-lt"/>
                          <a:ea typeface="+mn-ea"/>
                          <a:cs typeface="+mn-cs"/>
                        </a:rPr>
                        <a:t>Genevieve Martin</a:t>
                      </a:r>
                      <a:endParaRPr lang="en-ZA" sz="1200"/>
                    </a:p>
                  </a:txBody>
                  <a:tcPr/>
                </a:tc>
                <a:extLst>
                  <a:ext uri="{0D108BD9-81ED-4DB2-BD59-A6C34878D82A}">
                    <a16:rowId xmlns:a16="http://schemas.microsoft.com/office/drawing/2014/main" val="3724068134"/>
                  </a:ext>
                </a:extLst>
              </a:tr>
              <a:tr h="324666">
                <a:tc>
                  <a:txBody>
                    <a:bodyPr/>
                    <a:lstStyle/>
                    <a:p>
                      <a:pPr fontAlgn="t"/>
                      <a:r>
                        <a:rPr lang="en-ZA" sz="1200" b="0" i="0" kern="1200">
                          <a:solidFill>
                            <a:schemeClr val="dk1"/>
                          </a:solidFill>
                          <a:effectLst/>
                          <a:latin typeface="+mn-lt"/>
                          <a:ea typeface="+mn-ea"/>
                          <a:cs typeface="+mn-cs"/>
                        </a:rPr>
                        <a:t>INC4124561</a:t>
                      </a:r>
                    </a:p>
                  </a:txBody>
                  <a:tcPr/>
                </a:tc>
                <a:tc>
                  <a:txBody>
                    <a:bodyPr/>
                    <a:lstStyle/>
                    <a:p>
                      <a:r>
                        <a:rPr lang="en-ZA" sz="1200" b="0" i="0" u="none" strike="noStrike" kern="1200">
                          <a:solidFill>
                            <a:schemeClr val="dk1"/>
                          </a:solidFill>
                          <a:effectLst/>
                          <a:latin typeface="+mn-lt"/>
                          <a:ea typeface="+mn-ea"/>
                          <a:cs typeface="+mn-cs"/>
                          <a:hlinkClick r:id="rId5"/>
                        </a:rPr>
                        <a:t>FML-3356</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Generic orders to pay suppliers. Vehicle sales expenses categories result in error messages</a:t>
                      </a:r>
                    </a:p>
                  </a:txBody>
                  <a:tcPr/>
                </a:tc>
                <a:tc>
                  <a:txBody>
                    <a:bodyPr/>
                    <a:lstStyle/>
                    <a:p>
                      <a:r>
                        <a:rPr lang="en-ZA" sz="1200" b="0" i="0" kern="1200">
                          <a:solidFill>
                            <a:schemeClr val="dk1"/>
                          </a:solidFill>
                          <a:effectLst/>
                          <a:latin typeface="+mn-lt"/>
                          <a:ea typeface="+mn-ea"/>
                          <a:cs typeface="+mn-cs"/>
                        </a:rPr>
                        <a:t>Nicolene Potgieter</a:t>
                      </a:r>
                      <a:endParaRPr lang="en-ZA" sz="1200"/>
                    </a:p>
                  </a:txBody>
                  <a:tcPr/>
                </a:tc>
                <a:extLst>
                  <a:ext uri="{0D108BD9-81ED-4DB2-BD59-A6C34878D82A}">
                    <a16:rowId xmlns:a16="http://schemas.microsoft.com/office/drawing/2014/main" val="3674323184"/>
                  </a:ext>
                </a:extLst>
              </a:tr>
            </a:tbl>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219986" y="1913968"/>
          <a:ext cx="2341912" cy="1780854"/>
        </p:xfrm>
        <a:graphic>
          <a:graphicData uri="http://schemas.openxmlformats.org/drawingml/2006/chart">
            <c:chart xmlns:c="http://schemas.openxmlformats.org/drawingml/2006/chart" xmlns:r="http://schemas.openxmlformats.org/officeDocument/2006/relationships" r:id="rId6"/>
          </a:graphicData>
        </a:graphic>
      </p:graphicFrame>
      <p:sp>
        <p:nvSpPr>
          <p:cNvPr id="8" name="Rectangle: Rounded Corners 7">
            <a:extLst>
              <a:ext uri="{FF2B5EF4-FFF2-40B4-BE49-F238E27FC236}">
                <a16:creationId xmlns:a16="http://schemas.microsoft.com/office/drawing/2014/main" id="{C74471E8-4C15-CF02-51FD-2E0A5EA9D417}"/>
              </a:ext>
            </a:extLst>
          </p:cNvPr>
          <p:cNvSpPr/>
          <p:nvPr/>
        </p:nvSpPr>
        <p:spPr>
          <a:xfrm>
            <a:off x="219986" y="3825855"/>
            <a:ext cx="11752028" cy="960079"/>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 </a:t>
            </a:r>
            <a:endParaRPr lang="en-ZA" sz="1400"/>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219985" y="45448"/>
          <a:ext cx="3224255" cy="2154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767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515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63136" y="2967335"/>
            <a:ext cx="6665736"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21-Jul-2023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78260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21-Jul-2023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985" y="3139962"/>
            <a:ext cx="11625815" cy="99848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u="sng"/>
              <a:t>Improvements: </a:t>
            </a:r>
          </a:p>
          <a:p>
            <a:endParaRPr lang="en-ZA" sz="1400" b="1"/>
          </a:p>
          <a:p>
            <a:r>
              <a:rPr lang="en-ZA" sz="1400" b="1"/>
              <a:t>Overall comment:  </a:t>
            </a:r>
            <a:r>
              <a:rPr lang="en-ZA" sz="1400"/>
              <a:t>There has been an increase of 14 open incidents due to permissions/functionality not available on users roles after code deployment over the weekend 15</a:t>
            </a:r>
            <a:r>
              <a:rPr lang="en-ZA" sz="1400" baseline="30000"/>
              <a:t>th</a:t>
            </a:r>
            <a:r>
              <a:rPr lang="en-ZA" sz="1400"/>
              <a:t> July 2023</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5281448"/>
            <a:ext cx="11752029" cy="1391645"/>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Critical Items Deployed:</a:t>
            </a:r>
          </a:p>
          <a:p>
            <a:endParaRPr lang="en-ZA" sz="1600"/>
          </a:p>
        </p:txBody>
      </p:sp>
      <p:graphicFrame>
        <p:nvGraphicFramePr>
          <p:cNvPr id="4" name="Diagram 3">
            <a:extLst>
              <a:ext uri="{FF2B5EF4-FFF2-40B4-BE49-F238E27FC236}">
                <a16:creationId xmlns:a16="http://schemas.microsoft.com/office/drawing/2014/main" id="{0ED720B4-5C58-42F6-76C5-C5EA7C62E425}"/>
              </a:ext>
            </a:extLst>
          </p:cNvPr>
          <p:cNvGraphicFramePr/>
          <p:nvPr/>
        </p:nvGraphicFramePr>
        <p:xfrm>
          <a:off x="221241" y="493224"/>
          <a:ext cx="2340656" cy="1643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C74471E8-4C15-CF02-51FD-2E0A5EA9D417}"/>
              </a:ext>
            </a:extLst>
          </p:cNvPr>
          <p:cNvSpPr/>
          <p:nvPr/>
        </p:nvSpPr>
        <p:spPr>
          <a:xfrm>
            <a:off x="219985" y="4367048"/>
            <a:ext cx="11752028" cy="83558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endParaRPr lang="en-ZA" sz="1400"/>
          </a:p>
        </p:txBody>
      </p:sp>
      <p:graphicFrame>
        <p:nvGraphicFramePr>
          <p:cNvPr id="9" name="Chart 8">
            <a:extLst>
              <a:ext uri="{FF2B5EF4-FFF2-40B4-BE49-F238E27FC236}">
                <a16:creationId xmlns:a16="http://schemas.microsoft.com/office/drawing/2014/main" id="{C757B511-46A1-3F60-BCDA-D92C2AFACD26}"/>
              </a:ext>
            </a:extLst>
          </p:cNvPr>
          <p:cNvGraphicFramePr>
            <a:graphicFrameLocks/>
          </p:cNvGraphicFramePr>
          <p:nvPr/>
        </p:nvGraphicFramePr>
        <p:xfrm>
          <a:off x="7848509" y="771314"/>
          <a:ext cx="3997291" cy="2289828"/>
        </p:xfrm>
        <a:graphic>
          <a:graphicData uri="http://schemas.openxmlformats.org/drawingml/2006/chart">
            <c:chart xmlns:c="http://schemas.openxmlformats.org/drawingml/2006/chart" xmlns:r="http://schemas.openxmlformats.org/officeDocument/2006/relationships" r:id="rId7"/>
          </a:graphicData>
        </a:graphic>
      </p:graphicFrame>
      <p:sp>
        <p:nvSpPr>
          <p:cNvPr id="3" name="Rectangle 2">
            <a:extLst>
              <a:ext uri="{FF2B5EF4-FFF2-40B4-BE49-F238E27FC236}">
                <a16:creationId xmlns:a16="http://schemas.microsoft.com/office/drawing/2014/main" id="{989B1183-4A99-BAE0-61E1-0099A871E1AE}"/>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175154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081860" y="2967335"/>
            <a:ext cx="8028288"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sent 14-Jul-2023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76755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951018" y="665650"/>
            <a:ext cx="9020996" cy="303136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u="sng"/>
              <a:t>Improvements: </a:t>
            </a:r>
          </a:p>
          <a:p>
            <a:pPr marL="285750" indent="-285750">
              <a:buFont typeface="Arial" panose="020B0604020202020204" pitchFamily="34" charset="0"/>
              <a:buChar char="•"/>
            </a:pPr>
            <a:r>
              <a:rPr lang="en-ZA" sz="1400" b="1"/>
              <a:t>Target date</a:t>
            </a:r>
            <a:r>
              <a:rPr lang="en-ZA" sz="1400"/>
              <a:t> for deployment has been included (only for Sprint 1 items), however these were set prior to M3 deployment date change and hence needs to be revised.</a:t>
            </a:r>
          </a:p>
          <a:p>
            <a:pPr marL="285750" indent="-285750">
              <a:buFont typeface="Arial" panose="020B0604020202020204" pitchFamily="34" charset="0"/>
              <a:buChar char="•"/>
            </a:pPr>
            <a:r>
              <a:rPr lang="en-ZA" sz="1400" b="1"/>
              <a:t>Phase/ Refined</a:t>
            </a:r>
            <a:r>
              <a:rPr lang="en-ZA" sz="1400"/>
              <a:t> status has been introduced to track where the item is in the development lifecycle</a:t>
            </a:r>
          </a:p>
          <a:p>
            <a:pPr marL="285750" indent="-285750">
              <a:buFont typeface="Arial" panose="020B0604020202020204" pitchFamily="34" charset="0"/>
              <a:buChar char="•"/>
            </a:pPr>
            <a:r>
              <a:rPr lang="en-ZA" sz="1400" b="1"/>
              <a:t>Focus on Incident allocated to IT</a:t>
            </a:r>
            <a:r>
              <a:rPr lang="en-ZA" sz="1400"/>
              <a:t>, going forward the tracking of issues will be against the tickets requiring IT intervention, those excluded are typically access related, and user training/ guidance</a:t>
            </a:r>
          </a:p>
          <a:p>
            <a:pPr marL="285750" indent="-285750">
              <a:buFont typeface="Arial" panose="020B0604020202020204" pitchFamily="34" charset="0"/>
              <a:buChar char="•"/>
            </a:pPr>
            <a:r>
              <a:rPr lang="en-ZA" sz="1400" b="1"/>
              <a:t>Sofico resource </a:t>
            </a:r>
            <a:r>
              <a:rPr lang="en-ZA" sz="1400"/>
              <a:t>indicated </a:t>
            </a:r>
          </a:p>
          <a:p>
            <a:endParaRPr lang="en-ZA" sz="1400"/>
          </a:p>
          <a:p>
            <a:r>
              <a:rPr lang="en-ZA" sz="1400" b="1"/>
              <a:t>Overall comment: </a:t>
            </a:r>
            <a:r>
              <a:rPr lang="en-ZA" sz="1400"/>
              <a:t>3 critical items approved by CAB/</a:t>
            </a:r>
            <a:r>
              <a:rPr lang="en-ZA" sz="1400" err="1"/>
              <a:t>eCAB</a:t>
            </a:r>
            <a:r>
              <a:rPr lang="en-ZA" sz="1400"/>
              <a:t> to be deployed to production during M3 and Miles Stability Freeze. Training issue closed (1 registration linked to 2 contracts). Rest of the items closed was due to a clean up exercise (items closed on JIRA items but not auto-closed on Service Now), although there is movement over the last 3 weeks the overall ticket count has remained around 150.</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4892238"/>
            <a:ext cx="11752029" cy="1780855"/>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Critical Items Deployed:</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5408769"/>
          <a:ext cx="11290852" cy="1158020"/>
        </p:xfrm>
        <a:graphic>
          <a:graphicData uri="http://schemas.openxmlformats.org/drawingml/2006/table">
            <a:tbl>
              <a:tblPr firstRow="1" bandRow="1">
                <a:tableStyleId>{5C22544A-7EE6-4342-B048-85BDC9FD1C3A}</a:tableStyleId>
              </a:tblPr>
              <a:tblGrid>
                <a:gridCol w="1871583">
                  <a:extLst>
                    <a:ext uri="{9D8B030D-6E8A-4147-A177-3AD203B41FA5}">
                      <a16:colId xmlns:a16="http://schemas.microsoft.com/office/drawing/2014/main" val="2592895191"/>
                    </a:ext>
                  </a:extLst>
                </a:gridCol>
                <a:gridCol w="7129979">
                  <a:extLst>
                    <a:ext uri="{9D8B030D-6E8A-4147-A177-3AD203B41FA5}">
                      <a16:colId xmlns:a16="http://schemas.microsoft.com/office/drawing/2014/main" val="3005478369"/>
                    </a:ext>
                  </a:extLst>
                </a:gridCol>
                <a:gridCol w="2289290">
                  <a:extLst>
                    <a:ext uri="{9D8B030D-6E8A-4147-A177-3AD203B41FA5}">
                      <a16:colId xmlns:a16="http://schemas.microsoft.com/office/drawing/2014/main" val="2185447910"/>
                    </a:ext>
                  </a:extLst>
                </a:gridCol>
              </a:tblGrid>
              <a:tr h="227182">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a:txBody>
                    <a:bodyPr/>
                    <a:lstStyle/>
                    <a:p>
                      <a:pPr fontAlgn="t"/>
                      <a:r>
                        <a:rPr lang="en-ZA" sz="1200" b="0" i="0" kern="1200">
                          <a:solidFill>
                            <a:schemeClr val="dk1"/>
                          </a:solidFill>
                          <a:effectLst/>
                          <a:latin typeface="+mn-lt"/>
                          <a:ea typeface="+mn-ea"/>
                          <a:cs typeface="+mn-cs"/>
                        </a:rPr>
                        <a:t>INC5052989</a:t>
                      </a:r>
                    </a:p>
                  </a:txBody>
                  <a:tcPr/>
                </a:tc>
                <a:tc>
                  <a:txBody>
                    <a:bodyPr/>
                    <a:lstStyle/>
                    <a:p>
                      <a:r>
                        <a:rPr lang="en-ZA" sz="1200" b="0" i="0" u="none" strike="noStrike" kern="1200">
                          <a:solidFill>
                            <a:schemeClr val="dk1"/>
                          </a:solidFill>
                          <a:effectLst/>
                          <a:latin typeface="+mn-lt"/>
                          <a:ea typeface="+mn-ea"/>
                          <a:cs typeface="+mn-cs"/>
                          <a:hlinkClick r:id="rId2"/>
                        </a:rPr>
                        <a:t>FML-3971</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Able to load and approve a work order on an OPL contract with no </a:t>
                      </a:r>
                      <a:r>
                        <a:rPr lang="en-ZA" sz="1200" b="0" i="0" kern="1200" err="1">
                          <a:solidFill>
                            <a:schemeClr val="dk1"/>
                          </a:solidFill>
                          <a:effectLst/>
                          <a:latin typeface="+mn-lt"/>
                          <a:ea typeface="+mn-ea"/>
                          <a:cs typeface="+mn-cs"/>
                        </a:rPr>
                        <a:t>Maintenace</a:t>
                      </a:r>
                      <a:r>
                        <a:rPr lang="en-ZA" sz="1200" b="0" i="0" kern="1200">
                          <a:solidFill>
                            <a:schemeClr val="dk1"/>
                          </a:solidFill>
                          <a:effectLst/>
                          <a:latin typeface="+mn-lt"/>
                          <a:ea typeface="+mn-ea"/>
                          <a:cs typeface="+mn-cs"/>
                        </a:rPr>
                        <a:t> contract</a:t>
                      </a:r>
                    </a:p>
                  </a:txBody>
                  <a:tcPr/>
                </a:tc>
                <a:tc>
                  <a:txBody>
                    <a:bodyPr/>
                    <a:lstStyle/>
                    <a:p>
                      <a:r>
                        <a:rPr lang="en-ZA" sz="1200" b="0" i="0" kern="1200">
                          <a:solidFill>
                            <a:schemeClr val="dk1"/>
                          </a:solidFill>
                          <a:effectLst/>
                          <a:latin typeface="+mn-lt"/>
                          <a:ea typeface="+mn-ea"/>
                          <a:cs typeface="+mn-cs"/>
                        </a:rPr>
                        <a:t>Travis Padachy</a:t>
                      </a:r>
                      <a:endParaRPr lang="en-ZA" sz="1200"/>
                    </a:p>
                  </a:txBody>
                  <a:tcPr/>
                </a:tc>
                <a:extLst>
                  <a:ext uri="{0D108BD9-81ED-4DB2-BD59-A6C34878D82A}">
                    <a16:rowId xmlns:a16="http://schemas.microsoft.com/office/drawing/2014/main" val="1477393733"/>
                  </a:ext>
                </a:extLst>
              </a:tr>
              <a:tr h="227182">
                <a:tc>
                  <a:txBody>
                    <a:bodyPr/>
                    <a:lstStyle/>
                    <a:p>
                      <a:pPr fontAlgn="t"/>
                      <a:r>
                        <a:rPr lang="en-ZA" sz="1200" b="0" i="0" kern="1200">
                          <a:solidFill>
                            <a:schemeClr val="dk1"/>
                          </a:solidFill>
                          <a:effectLst/>
                          <a:latin typeface="+mn-lt"/>
                          <a:ea typeface="+mn-ea"/>
                          <a:cs typeface="+mn-cs"/>
                        </a:rPr>
                        <a:t>INC2826932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kern="1200">
                          <a:solidFill>
                            <a:schemeClr val="dk1"/>
                          </a:solidFill>
                          <a:effectLst/>
                          <a:latin typeface="+mn-lt"/>
                          <a:ea typeface="+mn-ea"/>
                          <a:cs typeface="+mn-cs"/>
                          <a:hlinkClick r:id="rId3"/>
                        </a:rPr>
                        <a:t>FML-4554</a:t>
                      </a:r>
                      <a:r>
                        <a:rPr lang="en-ZA" sz="1200" b="0" i="0" u="none" strike="noStrike" kern="1200">
                          <a:solidFill>
                            <a:schemeClr val="dk1"/>
                          </a:solidFill>
                          <a:effectLst/>
                          <a:latin typeface="+mn-lt"/>
                          <a:ea typeface="+mn-ea"/>
                          <a:cs typeface="+mn-cs"/>
                        </a:rPr>
                        <a:t>/ </a:t>
                      </a:r>
                      <a:r>
                        <a:rPr lang="en-ZA" sz="1200" b="0" i="0" u="none" strike="noStrike" kern="1200">
                          <a:solidFill>
                            <a:schemeClr val="dk1"/>
                          </a:solidFill>
                          <a:effectLst/>
                          <a:latin typeface="+mn-lt"/>
                          <a:ea typeface="+mn-ea"/>
                          <a:cs typeface="+mn-cs"/>
                          <a:hlinkClick r:id="rId4"/>
                        </a:rPr>
                        <a:t>FML-3190</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Need to add a button for Activation type</a:t>
                      </a:r>
                    </a:p>
                  </a:txBody>
                  <a:tcPr/>
                </a:tc>
                <a:tc>
                  <a:txBody>
                    <a:bodyPr/>
                    <a:lstStyle/>
                    <a:p>
                      <a:r>
                        <a:rPr lang="en-ZA" sz="1200" b="0" i="0" kern="1200">
                          <a:solidFill>
                            <a:schemeClr val="dk1"/>
                          </a:solidFill>
                          <a:effectLst/>
                          <a:latin typeface="+mn-lt"/>
                          <a:ea typeface="+mn-ea"/>
                          <a:cs typeface="+mn-cs"/>
                        </a:rPr>
                        <a:t>Genevieve Martin</a:t>
                      </a:r>
                      <a:endParaRPr lang="en-ZA" sz="1200"/>
                    </a:p>
                  </a:txBody>
                  <a:tcPr/>
                </a:tc>
                <a:extLst>
                  <a:ext uri="{0D108BD9-81ED-4DB2-BD59-A6C34878D82A}">
                    <a16:rowId xmlns:a16="http://schemas.microsoft.com/office/drawing/2014/main" val="3724068134"/>
                  </a:ext>
                </a:extLst>
              </a:tr>
              <a:tr h="324666">
                <a:tc>
                  <a:txBody>
                    <a:bodyPr/>
                    <a:lstStyle/>
                    <a:p>
                      <a:pPr fontAlgn="t"/>
                      <a:r>
                        <a:rPr lang="en-ZA" sz="1200" b="0" i="0" kern="1200">
                          <a:solidFill>
                            <a:schemeClr val="dk1"/>
                          </a:solidFill>
                          <a:effectLst/>
                          <a:latin typeface="+mn-lt"/>
                          <a:ea typeface="+mn-ea"/>
                          <a:cs typeface="+mn-cs"/>
                        </a:rPr>
                        <a:t>INC4124561</a:t>
                      </a:r>
                    </a:p>
                  </a:txBody>
                  <a:tcPr/>
                </a:tc>
                <a:tc>
                  <a:txBody>
                    <a:bodyPr/>
                    <a:lstStyle/>
                    <a:p>
                      <a:r>
                        <a:rPr lang="en-ZA" sz="1200" b="0" i="0" u="none" strike="noStrike" kern="1200">
                          <a:solidFill>
                            <a:schemeClr val="dk1"/>
                          </a:solidFill>
                          <a:effectLst/>
                          <a:latin typeface="+mn-lt"/>
                          <a:ea typeface="+mn-ea"/>
                          <a:cs typeface="+mn-cs"/>
                          <a:hlinkClick r:id="rId5"/>
                        </a:rPr>
                        <a:t>FML-3356</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Generic orders to pay suppliers. Vehicle sales expenses categories result in error messages</a:t>
                      </a:r>
                    </a:p>
                  </a:txBody>
                  <a:tcPr/>
                </a:tc>
                <a:tc>
                  <a:txBody>
                    <a:bodyPr/>
                    <a:lstStyle/>
                    <a:p>
                      <a:r>
                        <a:rPr lang="en-ZA" sz="1200" b="0" i="0" kern="1200">
                          <a:solidFill>
                            <a:schemeClr val="dk1"/>
                          </a:solidFill>
                          <a:effectLst/>
                          <a:latin typeface="+mn-lt"/>
                          <a:ea typeface="+mn-ea"/>
                          <a:cs typeface="+mn-cs"/>
                        </a:rPr>
                        <a:t>Nicolene Potgieter</a:t>
                      </a:r>
                      <a:endParaRPr lang="en-ZA" sz="1200"/>
                    </a:p>
                  </a:txBody>
                  <a:tcPr/>
                </a:tc>
                <a:extLst>
                  <a:ext uri="{0D108BD9-81ED-4DB2-BD59-A6C34878D82A}">
                    <a16:rowId xmlns:a16="http://schemas.microsoft.com/office/drawing/2014/main" val="3674323184"/>
                  </a:ext>
                </a:extLst>
              </a:tr>
            </a:tbl>
          </a:graphicData>
        </a:graphic>
      </p:graphicFrame>
      <p:graphicFrame>
        <p:nvGraphicFramePr>
          <p:cNvPr id="4" name="Diagram 3">
            <a:extLst>
              <a:ext uri="{FF2B5EF4-FFF2-40B4-BE49-F238E27FC236}">
                <a16:creationId xmlns:a16="http://schemas.microsoft.com/office/drawing/2014/main" id="{0ED720B4-5C58-42F6-76C5-C5EA7C62E425}"/>
              </a:ext>
            </a:extLst>
          </p:cNvPr>
          <p:cNvGraphicFramePr/>
          <p:nvPr/>
        </p:nvGraphicFramePr>
        <p:xfrm>
          <a:off x="221241" y="493224"/>
          <a:ext cx="2340656" cy="16430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219986" y="1913968"/>
          <a:ext cx="2341912" cy="1780854"/>
        </p:xfrm>
        <a:graphic>
          <a:graphicData uri="http://schemas.openxmlformats.org/drawingml/2006/chart">
            <c:chart xmlns:c="http://schemas.openxmlformats.org/drawingml/2006/chart" xmlns:r="http://schemas.openxmlformats.org/officeDocument/2006/relationships" r:id="rId11"/>
          </a:graphicData>
        </a:graphic>
      </p:graphicFrame>
      <p:sp>
        <p:nvSpPr>
          <p:cNvPr id="8" name="Rectangle: Rounded Corners 7">
            <a:extLst>
              <a:ext uri="{FF2B5EF4-FFF2-40B4-BE49-F238E27FC236}">
                <a16:creationId xmlns:a16="http://schemas.microsoft.com/office/drawing/2014/main" id="{C74471E8-4C15-CF02-51FD-2E0A5EA9D417}"/>
              </a:ext>
            </a:extLst>
          </p:cNvPr>
          <p:cNvSpPr/>
          <p:nvPr/>
        </p:nvSpPr>
        <p:spPr>
          <a:xfrm>
            <a:off x="219985" y="3825855"/>
            <a:ext cx="11752028" cy="960079"/>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Although you will see good traction on fixes, delivery dates are highly dependent on agreeing a deployment model which can incorporate the delivery of both post M3 fixes as well as items from this backlog. This must be carefully planned, as to avoid re-applying change to align with the production base and re-test as a result. Key factors are to ensure that we implement with the highest level of quality to minimize defects experienced in production. </a:t>
            </a:r>
          </a:p>
        </p:txBody>
      </p:sp>
      <p:sp>
        <p:nvSpPr>
          <p:cNvPr id="9" name="Oval 8">
            <a:extLst>
              <a:ext uri="{FF2B5EF4-FFF2-40B4-BE49-F238E27FC236}">
                <a16:creationId xmlns:a16="http://schemas.microsoft.com/office/drawing/2014/main" id="{3A6703F8-ED69-B8D5-97B4-B8BD4DE4DB01}"/>
              </a:ext>
            </a:extLst>
          </p:cNvPr>
          <p:cNvSpPr/>
          <p:nvPr/>
        </p:nvSpPr>
        <p:spPr>
          <a:xfrm>
            <a:off x="5408518" y="2203614"/>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66184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2: 03-July-2023 (2 week sprint)</a:t>
            </a:r>
          </a:p>
        </p:txBody>
      </p:sp>
      <p:graphicFrame>
        <p:nvGraphicFramePr>
          <p:cNvPr id="2" name="Table 1">
            <a:extLst>
              <a:ext uri="{FF2B5EF4-FFF2-40B4-BE49-F238E27FC236}">
                <a16:creationId xmlns:a16="http://schemas.microsoft.com/office/drawing/2014/main" id="{366C8FEA-7990-3A19-2C30-392E9AE77DCE}"/>
              </a:ext>
            </a:extLst>
          </p:cNvPr>
          <p:cNvGraphicFramePr>
            <a:graphicFrameLocks noGrp="1"/>
          </p:cNvGraphicFramePr>
          <p:nvPr/>
        </p:nvGraphicFramePr>
        <p:xfrm>
          <a:off x="555844" y="1304348"/>
          <a:ext cx="11039695" cy="5344648"/>
        </p:xfrm>
        <a:graphic>
          <a:graphicData uri="http://schemas.openxmlformats.org/drawingml/2006/table">
            <a:tbl>
              <a:tblPr firstRow="1">
                <a:tableStyleId>{5C22544A-7EE6-4342-B048-85BDC9FD1C3A}</a:tableStyleId>
              </a:tblPr>
              <a:tblGrid>
                <a:gridCol w="899110">
                  <a:extLst>
                    <a:ext uri="{9D8B030D-6E8A-4147-A177-3AD203B41FA5}">
                      <a16:colId xmlns:a16="http://schemas.microsoft.com/office/drawing/2014/main" val="592922519"/>
                    </a:ext>
                  </a:extLst>
                </a:gridCol>
                <a:gridCol w="1479546">
                  <a:extLst>
                    <a:ext uri="{9D8B030D-6E8A-4147-A177-3AD203B41FA5}">
                      <a16:colId xmlns:a16="http://schemas.microsoft.com/office/drawing/2014/main" val="2734186499"/>
                    </a:ext>
                  </a:extLst>
                </a:gridCol>
                <a:gridCol w="6396194">
                  <a:extLst>
                    <a:ext uri="{9D8B030D-6E8A-4147-A177-3AD203B41FA5}">
                      <a16:colId xmlns:a16="http://schemas.microsoft.com/office/drawing/2014/main" val="375318041"/>
                    </a:ext>
                  </a:extLst>
                </a:gridCol>
                <a:gridCol w="557676">
                  <a:extLst>
                    <a:ext uri="{9D8B030D-6E8A-4147-A177-3AD203B41FA5}">
                      <a16:colId xmlns:a16="http://schemas.microsoft.com/office/drawing/2014/main" val="2880443754"/>
                    </a:ext>
                  </a:extLst>
                </a:gridCol>
                <a:gridCol w="603200">
                  <a:extLst>
                    <a:ext uri="{9D8B030D-6E8A-4147-A177-3AD203B41FA5}">
                      <a16:colId xmlns:a16="http://schemas.microsoft.com/office/drawing/2014/main" val="3805698911"/>
                    </a:ext>
                  </a:extLst>
                </a:gridCol>
                <a:gridCol w="398339">
                  <a:extLst>
                    <a:ext uri="{9D8B030D-6E8A-4147-A177-3AD203B41FA5}">
                      <a16:colId xmlns:a16="http://schemas.microsoft.com/office/drawing/2014/main" val="3047775958"/>
                    </a:ext>
                  </a:extLst>
                </a:gridCol>
                <a:gridCol w="705630">
                  <a:extLst>
                    <a:ext uri="{9D8B030D-6E8A-4147-A177-3AD203B41FA5}">
                      <a16:colId xmlns:a16="http://schemas.microsoft.com/office/drawing/2014/main" val="3450704244"/>
                    </a:ext>
                  </a:extLst>
                </a:gridCol>
              </a:tblGrid>
              <a:tr h="247333">
                <a:tc>
                  <a:txBody>
                    <a:bodyPr/>
                    <a:lstStyle/>
                    <a:p>
                      <a:pPr algn="l" fontAlgn="b"/>
                      <a:r>
                        <a:rPr lang="en-ZA" sz="900" u="none" strike="noStrike">
                          <a:effectLst/>
                        </a:rPr>
                        <a:t>Custom field (SN ID)</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Custom field (SN Requester)</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Summary</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Issue key</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Status</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Labels</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Due Date</a:t>
                      </a:r>
                      <a:endParaRPr lang="en-ZA" sz="900" b="1"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521430905"/>
                  </a:ext>
                </a:extLst>
              </a:tr>
              <a:tr h="131911">
                <a:tc>
                  <a:txBody>
                    <a:bodyPr/>
                    <a:lstStyle/>
                    <a:p>
                      <a:pPr algn="l" fontAlgn="b"/>
                      <a:r>
                        <a:rPr lang="en-ZA" sz="900" u="none" strike="noStrike">
                          <a:effectLst/>
                        </a:rPr>
                        <a:t>INC5342892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FT32FKGP - UNABLE TO REVERSE VEHICLE SALE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FML-4522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480080714"/>
                  </a:ext>
                </a:extLst>
              </a:tr>
              <a:tr h="131911">
                <a:tc>
                  <a:txBody>
                    <a:bodyPr/>
                    <a:lstStyle/>
                    <a:p>
                      <a:pPr algn="l" fontAlgn="b"/>
                      <a:r>
                        <a:rPr lang="en-ZA" sz="900" u="none" strike="noStrike">
                          <a:effectLst/>
                        </a:rPr>
                        <a:t>INC5638625</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ND831549 - PICK N PAY - UNABLE TO DISPOSE VEHICLE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FML-4520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4164971814"/>
                  </a:ext>
                </a:extLst>
              </a:tr>
              <a:tr h="131911">
                <a:tc>
                  <a:txBody>
                    <a:bodyPr/>
                    <a:lstStyle/>
                    <a:p>
                      <a:pPr algn="l" fontAlgn="b"/>
                      <a:r>
                        <a:rPr lang="en-ZA" sz="900" u="none" strike="noStrike">
                          <a:effectLst/>
                        </a:rPr>
                        <a:t>INC5565171</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HPJ543FS - UNABLE TO TERM VEHICLE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FML-4537</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401650921"/>
                  </a:ext>
                </a:extLst>
              </a:tr>
              <a:tr h="131911">
                <a:tc>
                  <a:txBody>
                    <a:bodyPr/>
                    <a:lstStyle/>
                    <a:p>
                      <a:pPr algn="l" fontAlgn="b"/>
                      <a:r>
                        <a:rPr lang="en-ZA" sz="900" u="none" strike="noStrike">
                          <a:effectLst/>
                        </a:rPr>
                        <a:t>INC5564188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CF182684 -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FML-4448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213119502"/>
                  </a:ext>
                </a:extLst>
              </a:tr>
              <a:tr h="131911">
                <a:tc>
                  <a:txBody>
                    <a:bodyPr/>
                    <a:lstStyle/>
                    <a:p>
                      <a:pPr algn="l" fontAlgn="b"/>
                      <a:r>
                        <a:rPr lang="en-ZA" sz="900" u="none" strike="noStrike">
                          <a:effectLst/>
                        </a:rPr>
                        <a:t>INC5439614</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Closing of All UD Clients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FML-4493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158817788"/>
                  </a:ext>
                </a:extLst>
              </a:tr>
              <a:tr h="131911">
                <a:tc>
                  <a:txBody>
                    <a:bodyPr/>
                    <a:lstStyle/>
                    <a:p>
                      <a:pPr algn="l" fontAlgn="b"/>
                      <a:r>
                        <a:rPr lang="en-ZA" sz="900" u="none" strike="noStrike">
                          <a:effectLst/>
                        </a:rPr>
                        <a:t>INC5644699</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Require the ability to generate an Early Settlement letter with all the correct values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FML-4574</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231908777"/>
                  </a:ext>
                </a:extLst>
              </a:tr>
              <a:tr h="247333">
                <a:tc>
                  <a:txBody>
                    <a:bodyPr/>
                    <a:lstStyle/>
                    <a:p>
                      <a:pPr algn="l" fontAlgn="b"/>
                      <a:r>
                        <a:rPr lang="en-ZA" sz="900" u="none" strike="noStrike">
                          <a:effectLst/>
                        </a:rPr>
                        <a:t>INC5641240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Audit risk: All order templates must be updated to aligned to the latest Procurement policy and the link to take the suppliers to the FRG T`s &amp; C`s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FML-4530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020133529"/>
                  </a:ext>
                </a:extLst>
              </a:tr>
              <a:tr h="131911">
                <a:tc>
                  <a:txBody>
                    <a:bodyPr/>
                    <a:lstStyle/>
                    <a:p>
                      <a:pPr algn="l" fontAlgn="b"/>
                      <a:r>
                        <a:rPr lang="en-ZA" sz="900" u="none" strike="noStrike">
                          <a:effectLst/>
                        </a:rPr>
                        <a:t>INC5638408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Miles Selection 501613 is displaying a fluctuating quantity of Book Values and differing values on different days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FML-4523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4195637042"/>
                  </a:ext>
                </a:extLst>
              </a:tr>
              <a:tr h="131911">
                <a:tc>
                  <a:txBody>
                    <a:bodyPr/>
                    <a:lstStyle/>
                    <a:p>
                      <a:pPr algn="l" fontAlgn="b"/>
                      <a:r>
                        <a:rPr lang="en-ZA" sz="900" u="none" strike="noStrike">
                          <a:effectLst/>
                        </a:rPr>
                        <a:t>INC5565099</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CA213815 - UNABLE TO SELL/DISPOSE VEHICLE. ERROR BID HAS TO BE CONFIRMED</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FML-4482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950148298"/>
                  </a:ext>
                </a:extLst>
              </a:tr>
              <a:tr h="247333">
                <a:tc>
                  <a:txBody>
                    <a:bodyPr/>
                    <a:lstStyle/>
                    <a:p>
                      <a:pPr algn="l" fontAlgn="b"/>
                      <a:r>
                        <a:rPr lang="en-ZA" sz="900" u="none" strike="noStrike">
                          <a:effectLst/>
                        </a:rPr>
                        <a:t>INC5147215</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2 x PI numbers that is on the incorrect status and might require a script to correct. Please investigate PI#PAA23/101615 &amp; PI#23/100368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FML-4190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315448146"/>
                  </a:ext>
                </a:extLst>
              </a:tr>
              <a:tr h="131911">
                <a:tc>
                  <a:txBody>
                    <a:bodyPr/>
                    <a:lstStyle/>
                    <a:p>
                      <a:pPr algn="l" fontAlgn="b"/>
                      <a:r>
                        <a:rPr lang="en-ZA" sz="900" u="none" strike="noStrike">
                          <a:effectLst/>
                        </a:rPr>
                        <a:t>INC4589948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Edith Jacobs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Certrack: Telematics Renewal Orders not generating for CarTrack and CTrack Fleet)</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FML-3625</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146885271"/>
                  </a:ext>
                </a:extLst>
              </a:tr>
              <a:tr h="131911">
                <a:tc>
                  <a:txBody>
                    <a:bodyPr/>
                    <a:lstStyle/>
                    <a:p>
                      <a:pPr algn="l" fontAlgn="b"/>
                      <a:r>
                        <a:rPr lang="en-ZA" sz="900" u="none" strike="noStrike">
                          <a:effectLst/>
                        </a:rPr>
                        <a:t>INC5601052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UNABLE TO DISPOSE - FV92PBGP</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FML-4500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705177048"/>
                  </a:ext>
                </a:extLst>
              </a:tr>
              <a:tr h="131911">
                <a:tc>
                  <a:txBody>
                    <a:bodyPr/>
                    <a:lstStyle/>
                    <a:p>
                      <a:pPr algn="l" fontAlgn="b"/>
                      <a:r>
                        <a:rPr lang="en-ZA" sz="900" u="none" strike="noStrike">
                          <a:effectLst/>
                        </a:rPr>
                        <a:t>INC5564832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HZ43LTGP / HT90VDGP - UNABLE TO DISPOSE VEHICLE VIA SALES LIST</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FML-4481</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22337645"/>
                  </a:ext>
                </a:extLst>
              </a:tr>
              <a:tr h="131911">
                <a:tc>
                  <a:txBody>
                    <a:bodyPr/>
                    <a:lstStyle/>
                    <a:p>
                      <a:pPr algn="l" fontAlgn="b"/>
                      <a:r>
                        <a:rPr lang="en-ZA" sz="900" u="none" strike="noStrike">
                          <a:effectLst/>
                        </a:rPr>
                        <a:t>INC5564233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CF75172 -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FML-4447</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616370870"/>
                  </a:ext>
                </a:extLst>
              </a:tr>
              <a:tr h="247333">
                <a:tc>
                  <a:txBody>
                    <a:bodyPr/>
                    <a:lstStyle/>
                    <a:p>
                      <a:pPr algn="l" fontAlgn="b"/>
                      <a:r>
                        <a:rPr lang="en-ZA" sz="900" u="none" strike="noStrike">
                          <a:effectLst/>
                        </a:rPr>
                        <a:t>INC5459097</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2 Contracts suspended due to issue caused for the late billing run on the 23th. Please investigate and set contracts for full billing. LTC 5025011 &amp; LTC 5024593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FML-4380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r" fontAlgn="b"/>
                      <a:r>
                        <a:rPr lang="en-ZA" sz="900" u="none" strike="noStrike">
                          <a:effectLst/>
                        </a:rPr>
                        <a:t>02 June 2023</a:t>
                      </a:r>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108376273"/>
                  </a:ext>
                </a:extLst>
              </a:tr>
              <a:tr h="131911">
                <a:tc>
                  <a:txBody>
                    <a:bodyPr/>
                    <a:lstStyle/>
                    <a:p>
                      <a:pPr algn="l" fontAlgn="b"/>
                      <a:r>
                        <a:rPr lang="en-ZA" sz="900" u="none" strike="noStrike">
                          <a:effectLst/>
                        </a:rPr>
                        <a:t>INC5592169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Cancel Debit order file for 19th June 2023</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FML-4495</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274399267"/>
                  </a:ext>
                </a:extLst>
              </a:tr>
              <a:tr h="131911">
                <a:tc>
                  <a:txBody>
                    <a:bodyPr/>
                    <a:lstStyle/>
                    <a:p>
                      <a:pPr algn="l" fontAlgn="b"/>
                      <a:r>
                        <a:rPr lang="en-ZA" sz="900" u="none" strike="noStrike">
                          <a:effectLst/>
                        </a:rPr>
                        <a:t>INC5565021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HX37DBGP - UNABLE TO TERM VEHICLE - ERROR READS PARTIAL TERM EXISTS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FML-4536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53312115"/>
                  </a:ext>
                </a:extLst>
              </a:tr>
              <a:tr h="131911">
                <a:tc>
                  <a:txBody>
                    <a:bodyPr/>
                    <a:lstStyle/>
                    <a:p>
                      <a:pPr algn="l" fontAlgn="b"/>
                      <a:r>
                        <a:rPr lang="en-ZA" sz="900" u="none" strike="noStrike">
                          <a:effectLst/>
                        </a:rPr>
                        <a:t>INC5564070</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FL39NFGP - UNABLE TO SAVE A BID ONTO THE VEHICLE BEFORE SELLING VIA THE SALES LIST</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FML-4449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814264969"/>
                  </a:ext>
                </a:extLst>
              </a:tr>
              <a:tr h="131911">
                <a:tc>
                  <a:txBody>
                    <a:bodyPr/>
                    <a:lstStyle/>
                    <a:p>
                      <a:pPr algn="l" fontAlgn="b"/>
                      <a:r>
                        <a:rPr lang="en-ZA" sz="900" u="none" strike="noStrike">
                          <a:effectLst/>
                        </a:rPr>
                        <a:t>INC5534571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dispose vehicle -  HW89YRGP</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FML-4459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787941296"/>
                  </a:ext>
                </a:extLst>
              </a:tr>
              <a:tr h="131911">
                <a:tc>
                  <a:txBody>
                    <a:bodyPr/>
                    <a:lstStyle/>
                    <a:p>
                      <a:pPr algn="l" fontAlgn="b"/>
                      <a:r>
                        <a:rPr lang="en-ZA" sz="900" u="none" strike="noStrike">
                          <a:effectLst/>
                        </a:rPr>
                        <a:t>INC5487770</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TERM</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FML-4453</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787404439"/>
                  </a:ext>
                </a:extLst>
              </a:tr>
              <a:tr h="131911">
                <a:tc>
                  <a:txBody>
                    <a:bodyPr/>
                    <a:lstStyle/>
                    <a:p>
                      <a:pPr algn="l" fontAlgn="b"/>
                      <a:r>
                        <a:rPr lang="en-ZA" sz="900" u="none" strike="noStrike">
                          <a:effectLst/>
                        </a:rPr>
                        <a:t>INC5484486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Tinus Boshoff</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Please grant me access on the Dev Environment to be able to build a selection</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FML-4410</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1588606982"/>
                  </a:ext>
                </a:extLst>
              </a:tr>
              <a:tr h="131911">
                <a:tc>
                  <a:txBody>
                    <a:bodyPr/>
                    <a:lstStyle/>
                    <a:p>
                      <a:pPr algn="l" fontAlgn="b"/>
                      <a:r>
                        <a:rPr lang="en-ZA" sz="900" u="none" strike="noStrike">
                          <a:effectLst/>
                        </a:rPr>
                        <a:t>INC5338712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Cancel Debit order run for 8th of the month</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FML-4301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067153435"/>
                  </a:ext>
                </a:extLst>
              </a:tr>
              <a:tr h="131911">
                <a:tc>
                  <a:txBody>
                    <a:bodyPr/>
                    <a:lstStyle/>
                    <a:p>
                      <a:pPr algn="l" fontAlgn="b"/>
                      <a:r>
                        <a:rPr lang="en-ZA" sz="900" u="none" strike="noStrike">
                          <a:effectLst/>
                        </a:rPr>
                        <a:t>INC5293588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Jacob Nkau</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log into miles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FML-4258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525848811"/>
                  </a:ext>
                </a:extLst>
              </a:tr>
              <a:tr h="131911">
                <a:tc>
                  <a:txBody>
                    <a:bodyPr/>
                    <a:lstStyle/>
                    <a:p>
                      <a:pPr algn="l" fontAlgn="b"/>
                      <a:r>
                        <a:rPr lang="en-ZA" sz="900" u="none" strike="noStrike">
                          <a:effectLst/>
                        </a:rPr>
                        <a:t>INC5282528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FZ96MGGP / JSJ449MP - UNABLE TO DISPOSE VEHICLES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FML-4539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027150834"/>
                  </a:ext>
                </a:extLst>
              </a:tr>
              <a:tr h="131911">
                <a:tc>
                  <a:txBody>
                    <a:bodyPr/>
                    <a:lstStyle/>
                    <a:p>
                      <a:pPr algn="l" fontAlgn="b"/>
                      <a:r>
                        <a:rPr lang="en-ZA" sz="900" u="none" strike="noStrike">
                          <a:effectLst/>
                        </a:rPr>
                        <a:t>INC5211476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Bank Recons 06 April 2023</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FML-4151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440302907"/>
                  </a:ext>
                </a:extLst>
              </a:tr>
              <a:tr h="131911">
                <a:tc>
                  <a:txBody>
                    <a:bodyPr/>
                    <a:lstStyle/>
                    <a:p>
                      <a:pPr algn="l" fontAlgn="b"/>
                      <a:r>
                        <a:rPr lang="en-ZA" sz="900" u="none" strike="noStrike">
                          <a:effectLst/>
                        </a:rPr>
                        <a:t>INC5118125</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Motshabi Nale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Miles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FML-4008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123596541"/>
                  </a:ext>
                </a:extLst>
              </a:tr>
              <a:tr h="131911">
                <a:tc>
                  <a:txBody>
                    <a:bodyPr/>
                    <a:lstStyle/>
                    <a:p>
                      <a:pPr algn="l" fontAlgn="b"/>
                      <a:r>
                        <a:rPr lang="en-ZA" sz="900" u="none" strike="noStrike">
                          <a:effectLst/>
                        </a:rPr>
                        <a:t>INC4987001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Miles Performance issue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FML-3932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663298400"/>
                  </a:ext>
                </a:extLst>
              </a:tr>
              <a:tr h="131911">
                <a:tc>
                  <a:txBody>
                    <a:bodyPr/>
                    <a:lstStyle/>
                    <a:p>
                      <a:pPr algn="l" fontAlgn="b"/>
                      <a:r>
                        <a:rPr lang="en-ZA" sz="900" u="none" strike="noStrike">
                          <a:effectLst/>
                        </a:rPr>
                        <a:t>INC4972162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Miles hanging/lagging on work order screen - Unable to save on work order</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FML-3918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633419484"/>
                  </a:ext>
                </a:extLst>
              </a:tr>
              <a:tr h="131911">
                <a:tc>
                  <a:txBody>
                    <a:bodyPr/>
                    <a:lstStyle/>
                    <a:p>
                      <a:pPr algn="l" fontAlgn="b"/>
                      <a:r>
                        <a:rPr lang="en-ZA" sz="900" u="none" strike="noStrike">
                          <a:effectLst/>
                        </a:rPr>
                        <a:t>INC4968054</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Michael Mako</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FICS file for 20/02/2023 unsuccessful</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FML-3914</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148598910"/>
                  </a:ext>
                </a:extLst>
              </a:tr>
              <a:tr h="131911">
                <a:tc>
                  <a:txBody>
                    <a:bodyPr/>
                    <a:lstStyle/>
                    <a:p>
                      <a:pPr algn="l" fontAlgn="b"/>
                      <a:r>
                        <a:rPr lang="en-ZA" sz="900" u="none" strike="noStrike">
                          <a:effectLst/>
                        </a:rPr>
                        <a:t>INC4900392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Jane Booi</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Request to automate the processing of RMT purchase invoices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FML-3857</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871122620"/>
                  </a:ext>
                </a:extLst>
              </a:tr>
              <a:tr h="131911">
                <a:tc>
                  <a:txBody>
                    <a:bodyPr/>
                    <a:lstStyle/>
                    <a:p>
                      <a:pPr algn="l" fontAlgn="b"/>
                      <a:r>
                        <a:rPr lang="en-ZA" sz="900" u="none" strike="noStrike">
                          <a:effectLst/>
                        </a:rPr>
                        <a:t>INC4894701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DISPOSE VEHICLE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FML-4371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563021537"/>
                  </a:ext>
                </a:extLst>
              </a:tr>
              <a:tr h="131911">
                <a:tc>
                  <a:txBody>
                    <a:bodyPr/>
                    <a:lstStyle/>
                    <a:p>
                      <a:pPr algn="l" fontAlgn="b"/>
                      <a:r>
                        <a:rPr lang="en-ZA" sz="900" u="none" strike="noStrike">
                          <a:effectLst/>
                        </a:rPr>
                        <a:t>INC4863621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Please Disable the "Extend Contract (Informal)" Option for the Entire Business Except for Risk &amp; Pricing Users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FML-3844</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941804724"/>
                  </a:ext>
                </a:extLst>
              </a:tr>
              <a:tr h="131911">
                <a:tc>
                  <a:txBody>
                    <a:bodyPr/>
                    <a:lstStyle/>
                    <a:p>
                      <a:pPr algn="l" fontAlgn="b"/>
                      <a:r>
                        <a:rPr lang="en-ZA" sz="900" u="none" strike="noStrike">
                          <a:effectLst/>
                        </a:rPr>
                        <a:t>INC3745266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service interval blocker</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FML-3065</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1052127745"/>
                  </a:ext>
                </a:extLst>
              </a:tr>
            </a:tbl>
          </a:graphicData>
        </a:graphic>
      </p:graphicFrame>
      <p:sp>
        <p:nvSpPr>
          <p:cNvPr id="7" name="Oval 6">
            <a:extLst>
              <a:ext uri="{FF2B5EF4-FFF2-40B4-BE49-F238E27FC236}">
                <a16:creationId xmlns:a16="http://schemas.microsoft.com/office/drawing/2014/main" id="{A43C98E3-6DAC-7D38-A1F6-DA6609413A8A}"/>
              </a:ext>
            </a:extLst>
          </p:cNvPr>
          <p:cNvSpPr/>
          <p:nvPr/>
        </p:nvSpPr>
        <p:spPr>
          <a:xfrm>
            <a:off x="1221827" y="2317530"/>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0" name="Oval 9">
            <a:extLst>
              <a:ext uri="{FF2B5EF4-FFF2-40B4-BE49-F238E27FC236}">
                <a16:creationId xmlns:a16="http://schemas.microsoft.com/office/drawing/2014/main" id="{2DEA162C-A286-6248-E748-0EE3438BD126}"/>
              </a:ext>
            </a:extLst>
          </p:cNvPr>
          <p:cNvSpPr/>
          <p:nvPr/>
        </p:nvSpPr>
        <p:spPr>
          <a:xfrm>
            <a:off x="1221827" y="1626376"/>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1" name="Oval 10">
            <a:extLst>
              <a:ext uri="{FF2B5EF4-FFF2-40B4-BE49-F238E27FC236}">
                <a16:creationId xmlns:a16="http://schemas.microsoft.com/office/drawing/2014/main" id="{CE9758DB-F63A-1687-8AD4-2733D2F0E506}"/>
              </a:ext>
            </a:extLst>
          </p:cNvPr>
          <p:cNvSpPr/>
          <p:nvPr/>
        </p:nvSpPr>
        <p:spPr>
          <a:xfrm>
            <a:off x="1221827" y="2585027"/>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2" name="Oval 11">
            <a:extLst>
              <a:ext uri="{FF2B5EF4-FFF2-40B4-BE49-F238E27FC236}">
                <a16:creationId xmlns:a16="http://schemas.microsoft.com/office/drawing/2014/main" id="{67106ED1-AB1C-D087-E0B4-9CE847E9141F}"/>
              </a:ext>
            </a:extLst>
          </p:cNvPr>
          <p:cNvSpPr/>
          <p:nvPr/>
        </p:nvSpPr>
        <p:spPr>
          <a:xfrm>
            <a:off x="1221827" y="2739901"/>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E9C954F2-D9C3-6850-FDC0-B4ED5FB5D355}"/>
              </a:ext>
            </a:extLst>
          </p:cNvPr>
          <p:cNvSpPr/>
          <p:nvPr/>
        </p:nvSpPr>
        <p:spPr>
          <a:xfrm>
            <a:off x="1221827" y="2894516"/>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11C90717-9CCD-3E1A-080A-D53F08A3CDC1}"/>
              </a:ext>
            </a:extLst>
          </p:cNvPr>
          <p:cNvSpPr/>
          <p:nvPr/>
        </p:nvSpPr>
        <p:spPr>
          <a:xfrm>
            <a:off x="1221827" y="3067419"/>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13134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668319"/>
            <a:ext cx="11752029" cy="6142383"/>
          </a:xfrm>
          <a:prstGeom prst="roundRect">
            <a:avLst>
              <a:gd name="adj" fmla="val 8197"/>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0743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1: 26-Jun-2023 (1 week sprint)</a:t>
            </a:r>
          </a:p>
        </p:txBody>
      </p:sp>
      <p:sp>
        <p:nvSpPr>
          <p:cNvPr id="2" name="Rectangle: Rounded Corners 1">
            <a:extLst>
              <a:ext uri="{FF2B5EF4-FFF2-40B4-BE49-F238E27FC236}">
                <a16:creationId xmlns:a16="http://schemas.microsoft.com/office/drawing/2014/main" id="{D2BA4153-D97A-73CE-2C51-A03801FE83C2}"/>
              </a:ext>
            </a:extLst>
          </p:cNvPr>
          <p:cNvSpPr/>
          <p:nvPr/>
        </p:nvSpPr>
        <p:spPr>
          <a:xfrm>
            <a:off x="548639" y="1228558"/>
            <a:ext cx="11139777" cy="98432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The status of the tickets are refined including development, testing and ready for deployment. Target dates have been included which need to be revisited.</a:t>
            </a:r>
          </a:p>
          <a:p>
            <a:r>
              <a:rPr lang="en-ZA" sz="1400"/>
              <a:t>9 Done, 9 In Progress, 1 On Hold</a:t>
            </a:r>
          </a:p>
          <a:p>
            <a:r>
              <a:rPr lang="en-ZA" sz="1200" err="1"/>
              <a:t>Prev</a:t>
            </a:r>
            <a:r>
              <a:rPr lang="en-ZA" sz="1200"/>
              <a:t> Update 30-Jun: 4 Done, 15 In Progress</a:t>
            </a:r>
          </a:p>
        </p:txBody>
      </p:sp>
      <p:graphicFrame>
        <p:nvGraphicFramePr>
          <p:cNvPr id="4" name="Table 3">
            <a:extLst>
              <a:ext uri="{FF2B5EF4-FFF2-40B4-BE49-F238E27FC236}">
                <a16:creationId xmlns:a16="http://schemas.microsoft.com/office/drawing/2014/main" id="{87DE1343-133C-DD60-3B9F-5C828E3C938B}"/>
              </a:ext>
            </a:extLst>
          </p:cNvPr>
          <p:cNvGraphicFramePr>
            <a:graphicFrameLocks noGrp="1"/>
          </p:cNvGraphicFramePr>
          <p:nvPr/>
        </p:nvGraphicFramePr>
        <p:xfrm>
          <a:off x="548639" y="2320357"/>
          <a:ext cx="11139776" cy="4351340"/>
        </p:xfrm>
        <a:graphic>
          <a:graphicData uri="http://schemas.openxmlformats.org/drawingml/2006/table">
            <a:tbl>
              <a:tblPr firstRow="1">
                <a:tableStyleId>{5C22544A-7EE6-4342-B048-85BDC9FD1C3A}</a:tableStyleId>
              </a:tblPr>
              <a:tblGrid>
                <a:gridCol w="873190">
                  <a:extLst>
                    <a:ext uri="{9D8B030D-6E8A-4147-A177-3AD203B41FA5}">
                      <a16:colId xmlns:a16="http://schemas.microsoft.com/office/drawing/2014/main" val="178440431"/>
                    </a:ext>
                  </a:extLst>
                </a:gridCol>
                <a:gridCol w="1108537">
                  <a:extLst>
                    <a:ext uri="{9D8B030D-6E8A-4147-A177-3AD203B41FA5}">
                      <a16:colId xmlns:a16="http://schemas.microsoft.com/office/drawing/2014/main" val="1372494786"/>
                    </a:ext>
                  </a:extLst>
                </a:gridCol>
                <a:gridCol w="5440381">
                  <a:extLst>
                    <a:ext uri="{9D8B030D-6E8A-4147-A177-3AD203B41FA5}">
                      <a16:colId xmlns:a16="http://schemas.microsoft.com/office/drawing/2014/main" val="2271824807"/>
                    </a:ext>
                  </a:extLst>
                </a:gridCol>
                <a:gridCol w="648276">
                  <a:extLst>
                    <a:ext uri="{9D8B030D-6E8A-4147-A177-3AD203B41FA5}">
                      <a16:colId xmlns:a16="http://schemas.microsoft.com/office/drawing/2014/main" val="3709917300"/>
                    </a:ext>
                  </a:extLst>
                </a:gridCol>
                <a:gridCol w="701197">
                  <a:extLst>
                    <a:ext uri="{9D8B030D-6E8A-4147-A177-3AD203B41FA5}">
                      <a16:colId xmlns:a16="http://schemas.microsoft.com/office/drawing/2014/main" val="379869344"/>
                    </a:ext>
                  </a:extLst>
                </a:gridCol>
                <a:gridCol w="1243633">
                  <a:extLst>
                    <a:ext uri="{9D8B030D-6E8A-4147-A177-3AD203B41FA5}">
                      <a16:colId xmlns:a16="http://schemas.microsoft.com/office/drawing/2014/main" val="508219485"/>
                    </a:ext>
                  </a:extLst>
                </a:gridCol>
                <a:gridCol w="1124562">
                  <a:extLst>
                    <a:ext uri="{9D8B030D-6E8A-4147-A177-3AD203B41FA5}">
                      <a16:colId xmlns:a16="http://schemas.microsoft.com/office/drawing/2014/main" val="3087961834"/>
                    </a:ext>
                  </a:extLst>
                </a:gridCol>
              </a:tblGrid>
              <a:tr h="310810">
                <a:tc>
                  <a:txBody>
                    <a:bodyPr/>
                    <a:lstStyle/>
                    <a:p>
                      <a:pPr algn="l" fontAlgn="b"/>
                      <a:r>
                        <a:rPr lang="en-ZA" sz="900" u="none" strike="noStrike">
                          <a:effectLst/>
                        </a:rPr>
                        <a:t>Custom field (SN ID)</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Custom field (SN Requester)</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Summary</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Issue key</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Status</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Labels</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Due Date</a:t>
                      </a:r>
                      <a:endParaRPr lang="en-ZA" sz="900" b="1" i="0" u="none" strike="noStrike">
                        <a:solidFill>
                          <a:srgbClr val="00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069545532"/>
                  </a:ext>
                </a:extLst>
              </a:tr>
              <a:tr h="155405">
                <a:tc>
                  <a:txBody>
                    <a:bodyPr/>
                    <a:lstStyle/>
                    <a:p>
                      <a:pPr algn="l" fontAlgn="b"/>
                      <a:r>
                        <a:rPr lang="en-ZA" sz="900" u="none" strike="noStrike">
                          <a:effectLst/>
                        </a:rPr>
                        <a:t>INC4329056</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Miles to FICS balancing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FML-4218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development</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704656195"/>
                  </a:ext>
                </a:extLst>
              </a:tr>
              <a:tr h="155405">
                <a:tc>
                  <a:txBody>
                    <a:bodyPr/>
                    <a:lstStyle/>
                    <a:p>
                      <a:pPr algn="l" fontAlgn="b"/>
                      <a:r>
                        <a:rPr lang="en-ZA" sz="900" u="none" strike="noStrike">
                          <a:effectLst/>
                        </a:rPr>
                        <a:t>INC2326096</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Yuvir Nursoo</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Change of formula that populates debit order file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FML-3773</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development</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3420612999"/>
                  </a:ext>
                </a:extLst>
              </a:tr>
              <a:tr h="155405">
                <a:tc>
                  <a:txBody>
                    <a:bodyPr/>
                    <a:lstStyle/>
                    <a:p>
                      <a:pPr algn="l" fontAlgn="b"/>
                      <a:r>
                        <a:rPr lang="en-ZA" sz="900" u="none" strike="noStrike">
                          <a:effectLst/>
                        </a:rPr>
                        <a:t>INC4798329</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Migrated internal invoices still have outstanding balances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FML-4475</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944951855"/>
                  </a:ext>
                </a:extLst>
              </a:tr>
              <a:tr h="155405">
                <a:tc>
                  <a:txBody>
                    <a:bodyPr/>
                    <a:lstStyle/>
                    <a:p>
                      <a:pPr algn="l" fontAlgn="b"/>
                      <a:r>
                        <a:rPr lang="en-ZA" sz="900" u="none" strike="noStrike">
                          <a:effectLst/>
                        </a:rPr>
                        <a:t>INC4124561</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Certrack: Bulk licence upload.  Changes to the selection ID to generate invoices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FML-4188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591998598"/>
                  </a:ext>
                </a:extLst>
              </a:tr>
              <a:tr h="155405">
                <a:tc>
                  <a:txBody>
                    <a:bodyPr/>
                    <a:lstStyle/>
                    <a:p>
                      <a:pPr algn="l" fontAlgn="b"/>
                      <a:r>
                        <a:rPr lang="en-ZA" sz="900" u="none" strike="noStrike">
                          <a:effectLst/>
                        </a:rPr>
                        <a:t>INC3258789</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Dirk Cronje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Error when pulling a settlement quote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FML-4138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4263392615"/>
                  </a:ext>
                </a:extLst>
              </a:tr>
              <a:tr h="466215">
                <a:tc>
                  <a:txBody>
                    <a:bodyPr/>
                    <a:lstStyle/>
                    <a:p>
                      <a:pPr algn="l" fontAlgn="b"/>
                      <a:r>
                        <a:rPr lang="en-ZA" sz="900" u="none" strike="noStrike">
                          <a:effectLst/>
                        </a:rPr>
                        <a:t>INC4978013</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Impact on M3 migration: The MG make is duplicated under the NAME field and even though its 2 ID`s its reading the name. Please align the name to the reference.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FML-4478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Ready to Deploy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3353336866"/>
                  </a:ext>
                </a:extLst>
              </a:tr>
              <a:tr h="310810">
                <a:tc>
                  <a:txBody>
                    <a:bodyPr/>
                    <a:lstStyle/>
                    <a:p>
                      <a:pPr algn="l" fontAlgn="b"/>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Certrack: Miles Extract on LTC - Find Licensing details and validations from Certrack for all contracts - to include date and time stamp</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FML-3947</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Ready to Deploy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355910826"/>
                  </a:ext>
                </a:extLst>
              </a:tr>
              <a:tr h="155405">
                <a:tc>
                  <a:txBody>
                    <a:bodyPr/>
                    <a:lstStyle/>
                    <a:p>
                      <a:pPr algn="l" fontAlgn="b"/>
                      <a:r>
                        <a:rPr lang="en-ZA" sz="900" u="none" strike="noStrike">
                          <a:effectLst/>
                        </a:rPr>
                        <a:t>INC5572322</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Jeannette Swartz</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Financial AR role to have the added function of </a:t>
                      </a:r>
                      <a:r>
                        <a:rPr lang="en-ZA" sz="900" u="none" strike="noStrike" err="1">
                          <a:effectLst/>
                        </a:rPr>
                        <a:t>RelObject</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FML-3977</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Ready to Deploy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442218474"/>
                  </a:ext>
                </a:extLst>
              </a:tr>
              <a:tr h="155405">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Credit Notes On Consolidated Tax Invoice #MayasList</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FML-3972</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M3</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r" fontAlgn="b"/>
                      <a:r>
                        <a:rPr lang="en-ZA" sz="900" u="none" strike="noStrike">
                          <a:effectLst/>
                        </a:rPr>
                        <a:t>17 July 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extLst>
                  <a:ext uri="{0D108BD9-81ED-4DB2-BD59-A6C34878D82A}">
                    <a16:rowId xmlns:a16="http://schemas.microsoft.com/office/drawing/2014/main" val="2529634044"/>
                  </a:ext>
                </a:extLst>
              </a:tr>
              <a:tr h="155405">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Miles 2022.2 Upgrade and M3 Functionality (Everest UAT)</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FML-4386</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On Hold</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M3-IT</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r" fontAlgn="b"/>
                      <a:r>
                        <a:rPr lang="en-ZA" sz="900" u="none" strike="noStrike">
                          <a:effectLst/>
                        </a:rPr>
                        <a:t>02 June 2023</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extLst>
                  <a:ext uri="{0D108BD9-81ED-4DB2-BD59-A6C34878D82A}">
                    <a16:rowId xmlns:a16="http://schemas.microsoft.com/office/drawing/2014/main" val="3499112844"/>
                  </a:ext>
                </a:extLst>
              </a:tr>
              <a:tr h="155405">
                <a:tc>
                  <a:txBody>
                    <a:bodyPr/>
                    <a:lstStyle/>
                    <a:p>
                      <a:pPr algn="l" fontAlgn="b"/>
                      <a:r>
                        <a:rPr lang="en-ZA" sz="900" u="none" strike="noStrike">
                          <a:effectLst/>
                        </a:rPr>
                        <a:t>INC5231063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CLONE - Errors in asset register</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FML-3125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MR09Jun2023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r" fontAlgn="b"/>
                      <a:r>
                        <a:rPr lang="en-ZA" sz="900" u="none" strike="noStrike">
                          <a:effectLst/>
                        </a:rPr>
                        <a:t>09 June 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3977247022"/>
                  </a:ext>
                </a:extLst>
              </a:tr>
              <a:tr h="155405">
                <a:tc>
                  <a:txBody>
                    <a:bodyPr/>
                    <a:lstStyle/>
                    <a:p>
                      <a:pPr algn="l" fontAlgn="b"/>
                      <a:r>
                        <a:rPr lang="en-ZA" sz="900" u="none" strike="noStrike">
                          <a:effectLst/>
                        </a:rPr>
                        <a:t>INC5572530</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Miles Audit finding</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FML-4469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649102592"/>
                  </a:ext>
                </a:extLst>
              </a:tr>
              <a:tr h="310810">
                <a:tc>
                  <a:txBody>
                    <a:bodyPr/>
                    <a:lstStyle/>
                    <a:p>
                      <a:pPr algn="l" fontAlgn="b"/>
                      <a:r>
                        <a:rPr lang="en-ZA" sz="900" u="none" strike="noStrike">
                          <a:effectLst/>
                        </a:rPr>
                        <a:t>INC5565439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Tshililo Maphaha</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Able to load and approve a work order on an OPL contract with no Maintenace contract</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FML-3971</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r" fontAlgn="b"/>
                      <a:r>
                        <a:rPr lang="en-ZA" sz="900" u="none" strike="noStrike">
                          <a:effectLst/>
                        </a:rPr>
                        <a:t>05 July 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276949973"/>
                  </a:ext>
                </a:extLst>
              </a:tr>
              <a:tr h="310810">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12 (May FML Ops Manco). Restructure Activated But Miles Reverted to Another Contract Version #MayasList INC4869505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FML-3483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816203128"/>
                  </a:ext>
                </a:extLst>
              </a:tr>
              <a:tr h="310810">
                <a:tc>
                  <a:txBody>
                    <a:bodyPr/>
                    <a:lstStyle/>
                    <a:p>
                      <a:pPr algn="l" fontAlgn="b"/>
                      <a:r>
                        <a:rPr lang="en-ZA" sz="900" u="none" strike="noStrike">
                          <a:effectLst/>
                        </a:rPr>
                        <a:t>INC5259861</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Generic orders to pay suppliers.  Vehicle sales expenses categories  result in error messages</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FML-3356</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2777994882"/>
                  </a:ext>
                </a:extLst>
              </a:tr>
              <a:tr h="310810">
                <a:tc>
                  <a:txBody>
                    <a:bodyPr/>
                    <a:lstStyle/>
                    <a:p>
                      <a:pPr algn="l" fontAlgn="b"/>
                      <a:r>
                        <a:rPr lang="en-ZA" sz="900" u="none" strike="noStrike">
                          <a:effectLst/>
                        </a:rPr>
                        <a:t>INC5196309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Set the default value and the current value to 900 000 on the Miles Performance Environment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FML-2535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r" fontAlgn="b"/>
                      <a:r>
                        <a:rPr lang="en-ZA" sz="900" u="none" strike="noStrike">
                          <a:effectLst/>
                        </a:rPr>
                        <a:t>09 February 2022</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748242068"/>
                  </a:ext>
                </a:extLst>
              </a:tr>
              <a:tr h="155405">
                <a:tc>
                  <a:txBody>
                    <a:bodyPr/>
                    <a:lstStyle/>
                    <a:p>
                      <a:pPr algn="l" fontAlgn="b"/>
                      <a:r>
                        <a:rPr lang="en-ZA" sz="900" u="none" strike="noStrike">
                          <a:effectLst/>
                        </a:rPr>
                        <a:t>INC5058715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Miles Logs</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FML-2246</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4214974663"/>
                  </a:ext>
                </a:extLst>
              </a:tr>
              <a:tr h="155405">
                <a:tc>
                  <a:txBody>
                    <a:bodyPr/>
                    <a:lstStyle/>
                    <a:p>
                      <a:pPr algn="l" fontAlgn="b"/>
                      <a:r>
                        <a:rPr lang="en-ZA" sz="900" u="none" strike="noStrike">
                          <a:effectLst/>
                        </a:rPr>
                        <a:t>INC5056870</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Work order - tyre quantity changes after validating work order</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FML-1739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2893574685"/>
                  </a:ext>
                </a:extLst>
              </a:tr>
              <a:tr h="155405">
                <a:tc>
                  <a:txBody>
                    <a:bodyPr/>
                    <a:lstStyle/>
                    <a:p>
                      <a:pPr algn="l" fontAlgn="b"/>
                      <a:r>
                        <a:rPr lang="en-ZA" sz="900" u="none" strike="noStrike">
                          <a:effectLst/>
                        </a:rPr>
                        <a:t>INC5052989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Remittance Spooling</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FML-131</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1128692554"/>
                  </a:ext>
                </a:extLst>
              </a:tr>
            </a:tbl>
          </a:graphicData>
        </a:graphic>
      </p:graphicFrame>
    </p:spTree>
    <p:extLst>
      <p:ext uri="{BB962C8B-B14F-4D97-AF65-F5344CB8AC3E}">
        <p14:creationId xmlns:p14="http://schemas.microsoft.com/office/powerpoint/2010/main" val="842068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1 x Sofico (Ravi) resource was on annual leave from 7</a:t>
            </a:r>
            <a:r>
              <a:rPr lang="en-ZA" baseline="30000"/>
              <a:t>th</a:t>
            </a:r>
            <a:r>
              <a:rPr lang="en-ZA"/>
              <a:t> Jul to 17</a:t>
            </a:r>
            <a:r>
              <a:rPr lang="en-ZA" baseline="30000"/>
              <a:t>th</a:t>
            </a:r>
            <a:r>
              <a:rPr lang="en-ZA"/>
              <a:t> Jul</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r>
              <a:rPr lang="en-ZA" err="1"/>
              <a:t>FirstJob</a:t>
            </a:r>
            <a:r>
              <a:rPr lang="en-ZA"/>
              <a:t> Grad is no longer with the FML IT Config &amp; Dev Team. Her contribution to the team will be taken on by other team members, although the impact is small, it is notable</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ServiceNow/ JIRA in progress – quick access to information, and tracked communication to user when done on the tool</a:t>
            </a:r>
          </a:p>
        </p:txBody>
      </p:sp>
    </p:spTree>
    <p:extLst>
      <p:ext uri="{BB962C8B-B14F-4D97-AF65-F5344CB8AC3E}">
        <p14:creationId xmlns:p14="http://schemas.microsoft.com/office/powerpoint/2010/main" val="331375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257389" y="2967335"/>
            <a:ext cx="7677230"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sent 7-Jul-2023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13145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7-Jul-2023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1526650" y="665650"/>
            <a:ext cx="10445364" cy="303136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600" b="1"/>
              <a:t>Overall comment: </a:t>
            </a:r>
            <a:r>
              <a:rPr lang="en-ZA" sz="1600"/>
              <a:t>Movement from 153 down to 145 open incidents. 3 critical items approved to be deployed to production during M3 and Miles Stability Freeze. Training issue closed (1 registration linked to 2 contracts). Rest of the items closed was due to a clean up exercise (items closed on JIRA items but not auto-closed on Service Now). </a:t>
            </a:r>
          </a:p>
          <a:p>
            <a:endParaRPr lang="en-ZA" sz="1600"/>
          </a:p>
          <a:p>
            <a:r>
              <a:rPr lang="en-ZA" sz="1600" u="sng"/>
              <a:t>Improvements: </a:t>
            </a:r>
          </a:p>
          <a:p>
            <a:pPr marL="285750" indent="-285750">
              <a:buFont typeface="Arial" panose="020B0604020202020204" pitchFamily="34" charset="0"/>
              <a:buChar char="•"/>
            </a:pPr>
            <a:r>
              <a:rPr lang="en-ZA" sz="1600" b="1"/>
              <a:t>Target date</a:t>
            </a:r>
            <a:r>
              <a:rPr lang="en-ZA" sz="1600"/>
              <a:t> for deployment has been included (only for Sprint 1 items), however these were set prior to M3 deployment date change and hence needs to be revised.</a:t>
            </a:r>
          </a:p>
          <a:p>
            <a:pPr marL="285750" indent="-285750">
              <a:buFont typeface="Arial" panose="020B0604020202020204" pitchFamily="34" charset="0"/>
              <a:buChar char="•"/>
            </a:pPr>
            <a:r>
              <a:rPr lang="en-ZA" sz="1600" b="1"/>
              <a:t>Phase/ Refined</a:t>
            </a:r>
            <a:r>
              <a:rPr lang="en-ZA" sz="1600"/>
              <a:t> status has been introduced to track where the item is in the development lifecycle</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3815256"/>
            <a:ext cx="11752029" cy="285783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Critical Items Deployed:</a:t>
            </a:r>
          </a:p>
          <a:p>
            <a:endParaRPr lang="en-ZA"/>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4446838"/>
          <a:ext cx="11290852" cy="1979875"/>
        </p:xfrm>
        <a:graphic>
          <a:graphicData uri="http://schemas.openxmlformats.org/drawingml/2006/table">
            <a:tbl>
              <a:tblPr firstRow="1" bandRow="1">
                <a:tableStyleId>{5C22544A-7EE6-4342-B048-85BDC9FD1C3A}</a:tableStyleId>
              </a:tblPr>
              <a:tblGrid>
                <a:gridCol w="1871583">
                  <a:extLst>
                    <a:ext uri="{9D8B030D-6E8A-4147-A177-3AD203B41FA5}">
                      <a16:colId xmlns:a16="http://schemas.microsoft.com/office/drawing/2014/main" val="2592895191"/>
                    </a:ext>
                  </a:extLst>
                </a:gridCol>
                <a:gridCol w="7129979">
                  <a:extLst>
                    <a:ext uri="{9D8B030D-6E8A-4147-A177-3AD203B41FA5}">
                      <a16:colId xmlns:a16="http://schemas.microsoft.com/office/drawing/2014/main" val="3005478369"/>
                    </a:ext>
                  </a:extLst>
                </a:gridCol>
                <a:gridCol w="2289290">
                  <a:extLst>
                    <a:ext uri="{9D8B030D-6E8A-4147-A177-3AD203B41FA5}">
                      <a16:colId xmlns:a16="http://schemas.microsoft.com/office/drawing/2014/main" val="2185447910"/>
                    </a:ext>
                  </a:extLst>
                </a:gridCol>
              </a:tblGrid>
              <a:tr h="344592">
                <a:tc>
                  <a:txBody>
                    <a:bodyPr/>
                    <a:lstStyle/>
                    <a:p>
                      <a:endParaRPr lang="en-ZA" sz="1600"/>
                    </a:p>
                  </a:txBody>
                  <a:tcPr/>
                </a:tc>
                <a:tc>
                  <a:txBody>
                    <a:bodyPr/>
                    <a:lstStyle/>
                    <a:p>
                      <a:endParaRPr lang="en-ZA" sz="1600"/>
                    </a:p>
                  </a:txBody>
                  <a:tcPr/>
                </a:tc>
                <a:tc>
                  <a:txBody>
                    <a:bodyPr/>
                    <a:lstStyle/>
                    <a:p>
                      <a:r>
                        <a:rPr lang="en-ZA" sz="1600"/>
                        <a:t>Requester</a:t>
                      </a:r>
                    </a:p>
                  </a:txBody>
                  <a:tcPr/>
                </a:tc>
                <a:extLst>
                  <a:ext uri="{0D108BD9-81ED-4DB2-BD59-A6C34878D82A}">
                    <a16:rowId xmlns:a16="http://schemas.microsoft.com/office/drawing/2014/main" val="915403087"/>
                  </a:ext>
                </a:extLst>
              </a:tr>
              <a:tr h="603035">
                <a:tc>
                  <a:txBody>
                    <a:bodyPr/>
                    <a:lstStyle/>
                    <a:p>
                      <a:pPr fontAlgn="t"/>
                      <a:r>
                        <a:rPr lang="en-ZA" sz="1600" b="0" i="0" kern="1200">
                          <a:solidFill>
                            <a:schemeClr val="dk1"/>
                          </a:solidFill>
                          <a:effectLst/>
                          <a:latin typeface="+mn-lt"/>
                          <a:ea typeface="+mn-ea"/>
                          <a:cs typeface="+mn-cs"/>
                        </a:rPr>
                        <a:t>INC5052989</a:t>
                      </a:r>
                    </a:p>
                  </a:txBody>
                  <a:tcPr/>
                </a:tc>
                <a:tc>
                  <a:txBody>
                    <a:bodyPr/>
                    <a:lstStyle/>
                    <a:p>
                      <a:r>
                        <a:rPr lang="en-ZA" sz="1600" b="0" i="0" u="none" strike="noStrike" kern="1200">
                          <a:solidFill>
                            <a:schemeClr val="dk1"/>
                          </a:solidFill>
                          <a:effectLst/>
                          <a:latin typeface="+mn-lt"/>
                          <a:ea typeface="+mn-ea"/>
                          <a:cs typeface="+mn-cs"/>
                          <a:hlinkClick r:id="rId2"/>
                        </a:rPr>
                        <a:t>FML-3971</a:t>
                      </a:r>
                      <a:r>
                        <a:rPr lang="en-ZA" sz="1600" b="0" i="0" u="none" strike="noStrike" kern="1200">
                          <a:solidFill>
                            <a:schemeClr val="dk1"/>
                          </a:solidFill>
                          <a:effectLst/>
                          <a:latin typeface="+mn-lt"/>
                          <a:ea typeface="+mn-ea"/>
                          <a:cs typeface="+mn-cs"/>
                        </a:rPr>
                        <a:t> </a:t>
                      </a:r>
                      <a:r>
                        <a:rPr lang="en-ZA" sz="1600" b="0" i="0" kern="1200">
                          <a:solidFill>
                            <a:schemeClr val="dk1"/>
                          </a:solidFill>
                          <a:effectLst/>
                          <a:latin typeface="+mn-lt"/>
                          <a:ea typeface="+mn-ea"/>
                          <a:cs typeface="+mn-cs"/>
                        </a:rPr>
                        <a:t>Able to load and approve a work order on an OPL contract with no </a:t>
                      </a:r>
                      <a:r>
                        <a:rPr lang="en-ZA" sz="1600" b="0" i="0" kern="1200" err="1">
                          <a:solidFill>
                            <a:schemeClr val="dk1"/>
                          </a:solidFill>
                          <a:effectLst/>
                          <a:latin typeface="+mn-lt"/>
                          <a:ea typeface="+mn-ea"/>
                          <a:cs typeface="+mn-cs"/>
                        </a:rPr>
                        <a:t>Maintenace</a:t>
                      </a:r>
                      <a:r>
                        <a:rPr lang="en-ZA" sz="1600" b="0" i="0" kern="1200">
                          <a:solidFill>
                            <a:schemeClr val="dk1"/>
                          </a:solidFill>
                          <a:effectLst/>
                          <a:latin typeface="+mn-lt"/>
                          <a:ea typeface="+mn-ea"/>
                          <a:cs typeface="+mn-cs"/>
                        </a:rPr>
                        <a:t> contract</a:t>
                      </a:r>
                    </a:p>
                  </a:txBody>
                  <a:tcPr/>
                </a:tc>
                <a:tc>
                  <a:txBody>
                    <a:bodyPr/>
                    <a:lstStyle/>
                    <a:p>
                      <a:r>
                        <a:rPr lang="en-ZA" sz="1600" b="0" i="0" kern="1200">
                          <a:solidFill>
                            <a:schemeClr val="dk1"/>
                          </a:solidFill>
                          <a:effectLst/>
                          <a:latin typeface="+mn-lt"/>
                          <a:ea typeface="+mn-ea"/>
                          <a:cs typeface="+mn-cs"/>
                        </a:rPr>
                        <a:t>Travis Padachy</a:t>
                      </a:r>
                      <a:endParaRPr lang="en-ZA" sz="1600"/>
                    </a:p>
                  </a:txBody>
                  <a:tcPr/>
                </a:tc>
                <a:extLst>
                  <a:ext uri="{0D108BD9-81ED-4DB2-BD59-A6C34878D82A}">
                    <a16:rowId xmlns:a16="http://schemas.microsoft.com/office/drawing/2014/main" val="1477393733"/>
                  </a:ext>
                </a:extLst>
              </a:tr>
              <a:tr h="344592">
                <a:tc>
                  <a:txBody>
                    <a:bodyPr/>
                    <a:lstStyle/>
                    <a:p>
                      <a:pPr fontAlgn="t"/>
                      <a:r>
                        <a:rPr lang="en-ZA" sz="1600" b="0" i="0" kern="1200">
                          <a:solidFill>
                            <a:schemeClr val="dk1"/>
                          </a:solidFill>
                          <a:effectLst/>
                          <a:latin typeface="+mn-lt"/>
                          <a:ea typeface="+mn-ea"/>
                          <a:cs typeface="+mn-cs"/>
                        </a:rPr>
                        <a:t>INC2826932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0" i="0" u="none" strike="noStrike" kern="1200">
                          <a:solidFill>
                            <a:schemeClr val="dk1"/>
                          </a:solidFill>
                          <a:effectLst/>
                          <a:latin typeface="+mn-lt"/>
                          <a:ea typeface="+mn-ea"/>
                          <a:cs typeface="+mn-cs"/>
                          <a:hlinkClick r:id="rId3"/>
                        </a:rPr>
                        <a:t>FML-4554</a:t>
                      </a:r>
                      <a:r>
                        <a:rPr lang="en-ZA" sz="1600" b="0" i="0" u="none" strike="noStrike" kern="1200">
                          <a:solidFill>
                            <a:schemeClr val="dk1"/>
                          </a:solidFill>
                          <a:effectLst/>
                          <a:latin typeface="+mn-lt"/>
                          <a:ea typeface="+mn-ea"/>
                          <a:cs typeface="+mn-cs"/>
                        </a:rPr>
                        <a:t>/ </a:t>
                      </a:r>
                      <a:r>
                        <a:rPr lang="en-ZA" sz="1600" b="0" i="0" u="none" strike="noStrike" kern="1200">
                          <a:solidFill>
                            <a:schemeClr val="dk1"/>
                          </a:solidFill>
                          <a:effectLst/>
                          <a:latin typeface="+mn-lt"/>
                          <a:ea typeface="+mn-ea"/>
                          <a:cs typeface="+mn-cs"/>
                          <a:hlinkClick r:id="rId4"/>
                        </a:rPr>
                        <a:t>FML-3190</a:t>
                      </a:r>
                      <a:r>
                        <a:rPr lang="en-ZA" sz="1600" b="0" i="0" u="none" strike="noStrike" kern="1200">
                          <a:solidFill>
                            <a:schemeClr val="dk1"/>
                          </a:solidFill>
                          <a:effectLst/>
                          <a:latin typeface="+mn-lt"/>
                          <a:ea typeface="+mn-ea"/>
                          <a:cs typeface="+mn-cs"/>
                        </a:rPr>
                        <a:t> </a:t>
                      </a:r>
                      <a:r>
                        <a:rPr lang="en-ZA" sz="1600" b="0" i="0" kern="1200">
                          <a:solidFill>
                            <a:schemeClr val="dk1"/>
                          </a:solidFill>
                          <a:effectLst/>
                          <a:latin typeface="+mn-lt"/>
                          <a:ea typeface="+mn-ea"/>
                          <a:cs typeface="+mn-cs"/>
                        </a:rPr>
                        <a:t>Need to add a button for Activation type</a:t>
                      </a:r>
                    </a:p>
                  </a:txBody>
                  <a:tcPr/>
                </a:tc>
                <a:tc>
                  <a:txBody>
                    <a:bodyPr/>
                    <a:lstStyle/>
                    <a:p>
                      <a:r>
                        <a:rPr lang="en-ZA" sz="1600" b="0" i="0" kern="1200">
                          <a:solidFill>
                            <a:schemeClr val="dk1"/>
                          </a:solidFill>
                          <a:effectLst/>
                          <a:latin typeface="+mn-lt"/>
                          <a:ea typeface="+mn-ea"/>
                          <a:cs typeface="+mn-cs"/>
                        </a:rPr>
                        <a:t>Genevieve Martin</a:t>
                      </a:r>
                      <a:endParaRPr lang="en-ZA" sz="1600"/>
                    </a:p>
                  </a:txBody>
                  <a:tcPr/>
                </a:tc>
                <a:extLst>
                  <a:ext uri="{0D108BD9-81ED-4DB2-BD59-A6C34878D82A}">
                    <a16:rowId xmlns:a16="http://schemas.microsoft.com/office/drawing/2014/main" val="3724068134"/>
                  </a:ext>
                </a:extLst>
              </a:tr>
              <a:tr h="687656">
                <a:tc>
                  <a:txBody>
                    <a:bodyPr/>
                    <a:lstStyle/>
                    <a:p>
                      <a:pPr fontAlgn="t"/>
                      <a:r>
                        <a:rPr lang="en-ZA" sz="1600" b="0" i="0" kern="1200">
                          <a:solidFill>
                            <a:schemeClr val="dk1"/>
                          </a:solidFill>
                          <a:effectLst/>
                          <a:latin typeface="+mn-lt"/>
                          <a:ea typeface="+mn-ea"/>
                          <a:cs typeface="+mn-cs"/>
                        </a:rPr>
                        <a:t>INC4124561</a:t>
                      </a:r>
                    </a:p>
                  </a:txBody>
                  <a:tcPr/>
                </a:tc>
                <a:tc>
                  <a:txBody>
                    <a:bodyPr/>
                    <a:lstStyle/>
                    <a:p>
                      <a:r>
                        <a:rPr lang="en-ZA" sz="1600" b="0" i="0" u="none" strike="noStrike" kern="1200">
                          <a:solidFill>
                            <a:schemeClr val="dk1"/>
                          </a:solidFill>
                          <a:effectLst/>
                          <a:latin typeface="+mn-lt"/>
                          <a:ea typeface="+mn-ea"/>
                          <a:cs typeface="+mn-cs"/>
                          <a:hlinkClick r:id="rId5"/>
                        </a:rPr>
                        <a:t>FML-3356</a:t>
                      </a:r>
                      <a:r>
                        <a:rPr lang="en-ZA" sz="1600" b="0" i="0" u="none" strike="noStrike" kern="1200">
                          <a:solidFill>
                            <a:schemeClr val="dk1"/>
                          </a:solidFill>
                          <a:effectLst/>
                          <a:latin typeface="+mn-lt"/>
                          <a:ea typeface="+mn-ea"/>
                          <a:cs typeface="+mn-cs"/>
                        </a:rPr>
                        <a:t> </a:t>
                      </a:r>
                      <a:r>
                        <a:rPr lang="en-ZA" sz="1600" b="0" i="0" kern="1200">
                          <a:solidFill>
                            <a:schemeClr val="dk1"/>
                          </a:solidFill>
                          <a:effectLst/>
                          <a:latin typeface="+mn-lt"/>
                          <a:ea typeface="+mn-ea"/>
                          <a:cs typeface="+mn-cs"/>
                        </a:rPr>
                        <a:t>Generic orders to pay suppliers. Vehicle sales expenses categories result in error messages</a:t>
                      </a:r>
                    </a:p>
                  </a:txBody>
                  <a:tcPr/>
                </a:tc>
                <a:tc>
                  <a:txBody>
                    <a:bodyPr/>
                    <a:lstStyle/>
                    <a:p>
                      <a:r>
                        <a:rPr lang="en-ZA" sz="1600" b="0" i="0" kern="1200">
                          <a:solidFill>
                            <a:schemeClr val="dk1"/>
                          </a:solidFill>
                          <a:effectLst/>
                          <a:latin typeface="+mn-lt"/>
                          <a:ea typeface="+mn-ea"/>
                          <a:cs typeface="+mn-cs"/>
                        </a:rPr>
                        <a:t>Nicolene Potgieter</a:t>
                      </a:r>
                      <a:endParaRPr lang="en-ZA" sz="1600"/>
                    </a:p>
                  </a:txBody>
                  <a:tcPr/>
                </a:tc>
                <a:extLst>
                  <a:ext uri="{0D108BD9-81ED-4DB2-BD59-A6C34878D82A}">
                    <a16:rowId xmlns:a16="http://schemas.microsoft.com/office/drawing/2014/main" val="3674323184"/>
                  </a:ext>
                </a:extLst>
              </a:tr>
            </a:tbl>
          </a:graphicData>
        </a:graphic>
      </p:graphicFrame>
      <p:graphicFrame>
        <p:nvGraphicFramePr>
          <p:cNvPr id="10" name="Diagram 9">
            <a:extLst>
              <a:ext uri="{FF2B5EF4-FFF2-40B4-BE49-F238E27FC236}">
                <a16:creationId xmlns:a16="http://schemas.microsoft.com/office/drawing/2014/main" id="{5691785D-9004-ADFA-381F-220863EAAEDA}"/>
              </a:ext>
            </a:extLst>
          </p:cNvPr>
          <p:cNvGraphicFramePr/>
          <p:nvPr/>
        </p:nvGraphicFramePr>
        <p:xfrm>
          <a:off x="0" y="640154"/>
          <a:ext cx="1526650" cy="12363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Rectangle 3">
            <a:extLst>
              <a:ext uri="{FF2B5EF4-FFF2-40B4-BE49-F238E27FC236}">
                <a16:creationId xmlns:a16="http://schemas.microsoft.com/office/drawing/2014/main" id="{E0928CA4-3CB8-5016-42CB-80F483C5FA93}"/>
              </a:ext>
            </a:extLst>
          </p:cNvPr>
          <p:cNvSpPr/>
          <p:nvPr/>
        </p:nvSpPr>
        <p:spPr>
          <a:xfrm rot="19370207">
            <a:off x="3687327" y="2702953"/>
            <a:ext cx="4817345"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Not sent in time</a:t>
            </a:r>
          </a:p>
        </p:txBody>
      </p:sp>
    </p:spTree>
    <p:extLst>
      <p:ext uri="{BB962C8B-B14F-4D97-AF65-F5344CB8AC3E}">
        <p14:creationId xmlns:p14="http://schemas.microsoft.com/office/powerpoint/2010/main" val="3800194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1806945" y="2967335"/>
            <a:ext cx="8578119"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sent 30-June-2023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3144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5CB527B-B515-2F5C-4A59-62D20FAD585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Dashboard as at: 20-Oct-2023</a:t>
            </a:r>
          </a:p>
        </p:txBody>
      </p:sp>
      <p:sp>
        <p:nvSpPr>
          <p:cNvPr id="3" name="Rectangle: Rounded Corners 2">
            <a:extLst>
              <a:ext uri="{FF2B5EF4-FFF2-40B4-BE49-F238E27FC236}">
                <a16:creationId xmlns:a16="http://schemas.microsoft.com/office/drawing/2014/main" id="{492456EE-BE33-567E-3A52-8D2F374AB721}"/>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4" name="Rectangle: Rounded Corners 3">
            <a:extLst>
              <a:ext uri="{FF2B5EF4-FFF2-40B4-BE49-F238E27FC236}">
                <a16:creationId xmlns:a16="http://schemas.microsoft.com/office/drawing/2014/main" id="{AA126FDD-1A51-F734-3EE9-9344933BBB99}"/>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5" name="Diagram 4">
            <a:extLst>
              <a:ext uri="{FF2B5EF4-FFF2-40B4-BE49-F238E27FC236}">
                <a16:creationId xmlns:a16="http://schemas.microsoft.com/office/drawing/2014/main" id="{72121593-ACD4-E496-7CB9-24265B23B474}"/>
              </a:ext>
            </a:extLst>
          </p:cNvPr>
          <p:cNvGraphicFramePr/>
          <p:nvPr>
            <p:extLst>
              <p:ext uri="{D42A27DB-BD31-4B8C-83A1-F6EECF244321}">
                <p14:modId xmlns:p14="http://schemas.microsoft.com/office/powerpoint/2010/main" val="1940004640"/>
              </p:ext>
            </p:extLst>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E730071-D3CA-2DA3-ECC6-C9A6532EABFE}"/>
              </a:ext>
            </a:extLst>
          </p:cNvPr>
          <p:cNvGraphicFramePr/>
          <p:nvPr>
            <p:extLst>
              <p:ext uri="{D42A27DB-BD31-4B8C-83A1-F6EECF244321}">
                <p14:modId xmlns:p14="http://schemas.microsoft.com/office/powerpoint/2010/main" val="2428302532"/>
              </p:ext>
            </p:extLst>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hart 6">
            <a:extLst>
              <a:ext uri="{FF2B5EF4-FFF2-40B4-BE49-F238E27FC236}">
                <a16:creationId xmlns:a16="http://schemas.microsoft.com/office/drawing/2014/main" id="{8B37767A-7499-48DF-2C05-F9E2B4575553}"/>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660317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FAAA386-5AA2-B112-205E-EDCE57DC2643}"/>
              </a:ext>
            </a:extLst>
          </p:cNvPr>
          <p:cNvGraphicFramePr/>
          <p:nvPr/>
        </p:nvGraphicFramePr>
        <p:xfrm>
          <a:off x="0" y="640154"/>
          <a:ext cx="1526650" cy="1236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30-Jun-2023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1667123" y="715617"/>
            <a:ext cx="10304891"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2511285" y="933616"/>
            <a:ext cx="8616565"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Allocated to Sofico</a:t>
            </a:r>
          </a:p>
        </p:txBody>
      </p:sp>
      <p:graphicFrame>
        <p:nvGraphicFramePr>
          <p:cNvPr id="10" name="Table 9">
            <a:extLst>
              <a:ext uri="{FF2B5EF4-FFF2-40B4-BE49-F238E27FC236}">
                <a16:creationId xmlns:a16="http://schemas.microsoft.com/office/drawing/2014/main" id="{326ED91E-0B09-9384-F11F-E7B7BB8E5DA2}"/>
              </a:ext>
            </a:extLst>
          </p:cNvPr>
          <p:cNvGraphicFramePr>
            <a:graphicFrameLocks noGrp="1"/>
          </p:cNvGraphicFramePr>
          <p:nvPr/>
        </p:nvGraphicFramePr>
        <p:xfrm>
          <a:off x="2227690" y="1509423"/>
          <a:ext cx="9183756" cy="4632960"/>
        </p:xfrm>
        <a:graphic>
          <a:graphicData uri="http://schemas.openxmlformats.org/drawingml/2006/table">
            <a:tbl>
              <a:tblPr firstRow="1">
                <a:tableStyleId>{5C22544A-7EE6-4342-B048-85BDC9FD1C3A}</a:tableStyleId>
              </a:tblPr>
              <a:tblGrid>
                <a:gridCol w="1744914">
                  <a:extLst>
                    <a:ext uri="{9D8B030D-6E8A-4147-A177-3AD203B41FA5}">
                      <a16:colId xmlns:a16="http://schemas.microsoft.com/office/drawing/2014/main" val="2317304033"/>
                    </a:ext>
                  </a:extLst>
                </a:gridCol>
                <a:gridCol w="1492360">
                  <a:extLst>
                    <a:ext uri="{9D8B030D-6E8A-4147-A177-3AD203B41FA5}">
                      <a16:colId xmlns:a16="http://schemas.microsoft.com/office/drawing/2014/main" val="396017888"/>
                    </a:ext>
                  </a:extLst>
                </a:gridCol>
                <a:gridCol w="5946482">
                  <a:extLst>
                    <a:ext uri="{9D8B030D-6E8A-4147-A177-3AD203B41FA5}">
                      <a16:colId xmlns:a16="http://schemas.microsoft.com/office/drawing/2014/main" val="4282508443"/>
                    </a:ext>
                  </a:extLst>
                </a:gridCol>
              </a:tblGrid>
              <a:tr h="182880">
                <a:tc>
                  <a:txBody>
                    <a:bodyPr/>
                    <a:lstStyle/>
                    <a:p>
                      <a:pPr algn="l" fontAlgn="t"/>
                      <a:r>
                        <a:rPr lang="en-ZA" sz="1400" u="none" strike="noStrike">
                          <a:effectLst/>
                        </a:rPr>
                        <a:t>INCIDENT</a:t>
                      </a:r>
                      <a:endParaRPr lang="en-ZA" sz="1400" b="1" i="0" u="none" strike="noStrike">
                        <a:solidFill>
                          <a:srgbClr val="000000"/>
                        </a:solidFill>
                        <a:effectLst/>
                        <a:latin typeface="Calibri" panose="020F0502020204030204" pitchFamily="34" charset="0"/>
                      </a:endParaRPr>
                    </a:p>
                  </a:txBody>
                  <a:tcPr marL="7620" marR="7620" marT="7620" marB="0"/>
                </a:tc>
                <a:tc>
                  <a:txBody>
                    <a:bodyPr/>
                    <a:lstStyle/>
                    <a:p>
                      <a:pPr algn="l" fontAlgn="b"/>
                      <a:r>
                        <a:rPr lang="en-ZA" sz="1400" u="none" strike="noStrike">
                          <a:effectLst/>
                        </a:rPr>
                        <a:t>JIRA</a:t>
                      </a:r>
                      <a:endParaRPr lang="en-ZA"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DESCRIPTION</a:t>
                      </a:r>
                      <a:endParaRPr lang="en-ZA" sz="14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972877271"/>
                  </a:ext>
                </a:extLst>
              </a:tr>
              <a:tr h="548640">
                <a:tc>
                  <a:txBody>
                    <a:bodyPr/>
                    <a:lstStyle/>
                    <a:p>
                      <a:pPr algn="l" fontAlgn="t"/>
                      <a:r>
                        <a:rPr lang="en-ZA" sz="1400" u="none" strike="noStrike">
                          <a:effectLst/>
                        </a:rPr>
                        <a:t>INC5147215</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2 x PI numbers that is on the incorrect status and might require a script to correct. Please investigate PI#PAA23/101615 &amp; PI#23/100368</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037214061"/>
                  </a:ext>
                </a:extLst>
              </a:tr>
              <a:tr h="182880">
                <a:tc>
                  <a:txBody>
                    <a:bodyPr/>
                    <a:lstStyle/>
                    <a:p>
                      <a:pPr algn="l" fontAlgn="t"/>
                      <a:r>
                        <a:rPr lang="en-ZA" sz="1400" u="none" strike="noStrike">
                          <a:effectLst/>
                        </a:rPr>
                        <a:t>INC5638408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book value changing each time selection is run</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33586004"/>
                  </a:ext>
                </a:extLst>
              </a:tr>
              <a:tr h="548640">
                <a:tc>
                  <a:txBody>
                    <a:bodyPr/>
                    <a:lstStyle/>
                    <a:p>
                      <a:pPr algn="l" fontAlgn="t"/>
                      <a:r>
                        <a:rPr lang="en-ZA" sz="1400" u="none" strike="noStrike">
                          <a:effectLst/>
                        </a:rPr>
                        <a:t>INC5089928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Blocker- Ops and Finance Risk - All operations Roles on Miles must not have access to Approve payments. Please remove or block access for this on the below role</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744631487"/>
                  </a:ext>
                </a:extLst>
              </a:tr>
              <a:tr h="365760">
                <a:tc>
                  <a:txBody>
                    <a:bodyPr/>
                    <a:lstStyle/>
                    <a:p>
                      <a:pPr algn="l" fontAlgn="t"/>
                      <a:r>
                        <a:rPr lang="en-ZA" sz="1400" u="none" strike="noStrike">
                          <a:effectLst/>
                        </a:rPr>
                        <a:t>INC5565099</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CA213815 - UNABLE TO SELL/DISPOSE VEHICLE. ERROR BID HAS TO BE CONFIRMED</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354878414"/>
                  </a:ext>
                </a:extLst>
              </a:tr>
              <a:tr h="365760">
                <a:tc>
                  <a:txBody>
                    <a:bodyPr/>
                    <a:lstStyle/>
                    <a:p>
                      <a:pPr algn="l" fontAlgn="t"/>
                      <a:r>
                        <a:rPr lang="en-ZA" sz="1400" u="none" strike="noStrike">
                          <a:effectLst/>
                        </a:rPr>
                        <a:t>INC5564918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HT90VFGP - UNABLE TO DISPOSE VEHICLE, BID NEEDS TO BE CONFIRMED</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259906086"/>
                  </a:ext>
                </a:extLst>
              </a:tr>
              <a:tr h="365760">
                <a:tc>
                  <a:txBody>
                    <a:bodyPr/>
                    <a:lstStyle/>
                    <a:p>
                      <a:pPr algn="l" fontAlgn="t"/>
                      <a:r>
                        <a:rPr lang="en-ZA" sz="1400" u="none" strike="noStrike">
                          <a:effectLst/>
                        </a:rPr>
                        <a:t>INC5564233</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CF75172 - UNABLE TO SELL VEHICLE, ONCE ADDED TO THE SALES LIST THE VEHICLE DOES NOT SELL</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646594423"/>
                  </a:ext>
                </a:extLst>
              </a:tr>
              <a:tr h="182880">
                <a:tc>
                  <a:txBody>
                    <a:bodyPr/>
                    <a:lstStyle/>
                    <a:p>
                      <a:pPr algn="l" fontAlgn="t"/>
                      <a:r>
                        <a:rPr lang="en-ZA" sz="1400" u="none" strike="noStrike">
                          <a:effectLst/>
                        </a:rPr>
                        <a:t>INC4589948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Renewal Orders not generating, telematics issue</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606150293"/>
                  </a:ext>
                </a:extLst>
              </a:tr>
              <a:tr h="548640">
                <a:tc>
                  <a:txBody>
                    <a:bodyPr/>
                    <a:lstStyle/>
                    <a:p>
                      <a:pPr algn="l" fontAlgn="b"/>
                      <a:r>
                        <a:rPr lang="en-ZA" sz="1400" u="none" strike="noStrike">
                          <a:effectLst/>
                        </a:rPr>
                        <a:t>INC5641240</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FML-4530</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(Audit risk: All order templates must be updated to aligned to the latest Procurement policy and the link to take the suppliers to the FRG T`s &amp; C`s)</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9896461"/>
                  </a:ext>
                </a:extLst>
              </a:tr>
              <a:tr h="548640">
                <a:tc>
                  <a:txBody>
                    <a:bodyPr/>
                    <a:lstStyle/>
                    <a:p>
                      <a:pPr algn="l" fontAlgn="b"/>
                      <a:r>
                        <a:rPr lang="en-ZA" sz="1400" u="none" strike="noStrike">
                          <a:effectLst/>
                        </a:rPr>
                        <a:t>INC5412732</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FML-4538</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 Certrack upload file - if there are multiple deal numbers then the vehicles do not update with the certrack information ie. OPL plus Mm deal</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1267238"/>
                  </a:ext>
                </a:extLst>
              </a:tr>
              <a:tr h="182880">
                <a:tc>
                  <a:txBody>
                    <a:bodyPr/>
                    <a:lstStyle/>
                    <a:p>
                      <a:pPr algn="l" fontAlgn="b"/>
                      <a:r>
                        <a:rPr lang="en-ZA" sz="1400" u="none" strike="noStrike">
                          <a:effectLst/>
                        </a:rPr>
                        <a:t>INC5621108</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FML-4546</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 SU ACC SALES COSTS job still not running</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9393708"/>
                  </a:ext>
                </a:extLst>
              </a:tr>
              <a:tr h="182880">
                <a:tc>
                  <a:txBody>
                    <a:bodyPr/>
                    <a:lstStyle/>
                    <a:p>
                      <a:pPr algn="l" fontAlgn="b"/>
                      <a:r>
                        <a:rPr lang="en-ZA" sz="1400" u="none" strike="noStrike">
                          <a:effectLst/>
                        </a:rPr>
                        <a:t> INC5638408</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 Deals &amp; Capital Balances Missing From Selection 501613</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3155436"/>
                  </a:ext>
                </a:extLst>
              </a:tr>
            </a:tbl>
          </a:graphicData>
        </a:graphic>
      </p:graphicFrame>
    </p:spTree>
    <p:extLst>
      <p:ext uri="{BB962C8B-B14F-4D97-AF65-F5344CB8AC3E}">
        <p14:creationId xmlns:p14="http://schemas.microsoft.com/office/powerpoint/2010/main" val="729803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30-Jun-2023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2: 03-July-2023</a:t>
            </a:r>
          </a:p>
        </p:txBody>
      </p:sp>
      <p:graphicFrame>
        <p:nvGraphicFramePr>
          <p:cNvPr id="8" name="Table 7">
            <a:extLst>
              <a:ext uri="{FF2B5EF4-FFF2-40B4-BE49-F238E27FC236}">
                <a16:creationId xmlns:a16="http://schemas.microsoft.com/office/drawing/2014/main" id="{B2BEF96E-6172-4A69-7015-688633051D77}"/>
              </a:ext>
            </a:extLst>
          </p:cNvPr>
          <p:cNvGraphicFramePr>
            <a:graphicFrameLocks noGrp="1"/>
          </p:cNvGraphicFramePr>
          <p:nvPr/>
        </p:nvGraphicFramePr>
        <p:xfrm>
          <a:off x="838199" y="1506119"/>
          <a:ext cx="10515599" cy="4465621"/>
        </p:xfrm>
        <a:graphic>
          <a:graphicData uri="http://schemas.openxmlformats.org/drawingml/2006/table">
            <a:tbl>
              <a:tblPr firstRow="1">
                <a:tableStyleId>{5C22544A-7EE6-4342-B048-85BDC9FD1C3A}</a:tableStyleId>
              </a:tblPr>
              <a:tblGrid>
                <a:gridCol w="944094">
                  <a:extLst>
                    <a:ext uri="{9D8B030D-6E8A-4147-A177-3AD203B41FA5}">
                      <a16:colId xmlns:a16="http://schemas.microsoft.com/office/drawing/2014/main" val="2828933090"/>
                    </a:ext>
                  </a:extLst>
                </a:gridCol>
                <a:gridCol w="1426184">
                  <a:extLst>
                    <a:ext uri="{9D8B030D-6E8A-4147-A177-3AD203B41FA5}">
                      <a16:colId xmlns:a16="http://schemas.microsoft.com/office/drawing/2014/main" val="1754160494"/>
                    </a:ext>
                  </a:extLst>
                </a:gridCol>
                <a:gridCol w="492134">
                  <a:extLst>
                    <a:ext uri="{9D8B030D-6E8A-4147-A177-3AD203B41FA5}">
                      <a16:colId xmlns:a16="http://schemas.microsoft.com/office/drawing/2014/main" val="671198830"/>
                    </a:ext>
                  </a:extLst>
                </a:gridCol>
                <a:gridCol w="7120879">
                  <a:extLst>
                    <a:ext uri="{9D8B030D-6E8A-4147-A177-3AD203B41FA5}">
                      <a16:colId xmlns:a16="http://schemas.microsoft.com/office/drawing/2014/main" val="4037776491"/>
                    </a:ext>
                  </a:extLst>
                </a:gridCol>
                <a:gridCol w="532308">
                  <a:extLst>
                    <a:ext uri="{9D8B030D-6E8A-4147-A177-3AD203B41FA5}">
                      <a16:colId xmlns:a16="http://schemas.microsoft.com/office/drawing/2014/main" val="3695524179"/>
                    </a:ext>
                  </a:extLst>
                </a:gridCol>
              </a:tblGrid>
              <a:tr h="144627">
                <a:tc>
                  <a:txBody>
                    <a:bodyPr/>
                    <a:lstStyle/>
                    <a:p>
                      <a:pPr algn="l" fontAlgn="b"/>
                      <a:r>
                        <a:rPr lang="en-ZA" sz="900" u="none" strike="noStrike">
                          <a:effectLst/>
                        </a:rPr>
                        <a:t>Custom field (SN ID)</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Custom field (SN Requester)</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Issue key</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Summary</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Status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4049459273"/>
                  </a:ext>
                </a:extLst>
              </a:tr>
              <a:tr h="144627">
                <a:tc>
                  <a:txBody>
                    <a:bodyPr/>
                    <a:lstStyle/>
                    <a:p>
                      <a:pPr algn="l" fontAlgn="b"/>
                      <a:r>
                        <a:rPr lang="en-ZA" sz="900" u="none" strike="noStrike">
                          <a:effectLst/>
                        </a:rPr>
                        <a:t>INC5282528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FML-4539</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FZ96MGGP / JSJ449MP - UNABLE TO DISPOSE VEHICLES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060336132"/>
                  </a:ext>
                </a:extLst>
              </a:tr>
              <a:tr h="144627">
                <a:tc>
                  <a:txBody>
                    <a:bodyPr/>
                    <a:lstStyle/>
                    <a:p>
                      <a:pPr algn="l" fontAlgn="b"/>
                      <a:r>
                        <a:rPr lang="en-ZA" sz="900" u="none" strike="noStrike">
                          <a:effectLst/>
                        </a:rPr>
                        <a:t>INC5565171</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FML-4537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HPJ543FS - UNABLE TO TERM VEHICLE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183805443"/>
                  </a:ext>
                </a:extLst>
              </a:tr>
              <a:tr h="144627">
                <a:tc>
                  <a:txBody>
                    <a:bodyPr/>
                    <a:lstStyle/>
                    <a:p>
                      <a:pPr algn="l" fontAlgn="b"/>
                      <a:r>
                        <a:rPr lang="en-ZA" sz="900" u="none" strike="noStrike">
                          <a:effectLst/>
                        </a:rPr>
                        <a:t>INC5565021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FML-4536</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HX37DBGP - UNABLE TO TERM VEHICLE - ERROR READS PARTIAL TERM EXISTS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12228454"/>
                  </a:ext>
                </a:extLst>
              </a:tr>
              <a:tr h="144627">
                <a:tc>
                  <a:txBody>
                    <a:bodyPr/>
                    <a:lstStyle/>
                    <a:p>
                      <a:pPr algn="l" fontAlgn="b"/>
                      <a:r>
                        <a:rPr lang="en-ZA" sz="900" u="none" strike="noStrike">
                          <a:effectLst/>
                        </a:rPr>
                        <a:t>INC5342892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FML-4522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FT32FKGP - UNABLE TO REVERSE VEHICLE SALE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546822291"/>
                  </a:ext>
                </a:extLst>
              </a:tr>
              <a:tr h="144627">
                <a:tc>
                  <a:txBody>
                    <a:bodyPr/>
                    <a:lstStyle/>
                    <a:p>
                      <a:pPr algn="l" fontAlgn="b"/>
                      <a:r>
                        <a:rPr lang="en-ZA" sz="900" u="none" strike="noStrike">
                          <a:effectLst/>
                        </a:rPr>
                        <a:t>INC5638625</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FML-4520</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ND831549 - PICK N PAY - UNABLE TO DISPOSE VEHICLE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276873805"/>
                  </a:ext>
                </a:extLst>
              </a:tr>
              <a:tr h="144627">
                <a:tc>
                  <a:txBody>
                    <a:bodyPr/>
                    <a:lstStyle/>
                    <a:p>
                      <a:pPr algn="l" fontAlgn="b"/>
                      <a:r>
                        <a:rPr lang="en-ZA" sz="900" u="none" strike="noStrike">
                          <a:effectLst/>
                        </a:rPr>
                        <a:t>INC5601052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FML-4500</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UNABLE TO DISPOSE - FV92PBGP</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78232817"/>
                  </a:ext>
                </a:extLst>
              </a:tr>
              <a:tr h="144627">
                <a:tc>
                  <a:txBody>
                    <a:bodyPr/>
                    <a:lstStyle/>
                    <a:p>
                      <a:pPr algn="l" fontAlgn="b"/>
                      <a:r>
                        <a:rPr lang="en-ZA" sz="900" u="none" strike="noStrike">
                          <a:effectLst/>
                        </a:rPr>
                        <a:t>INC5592169</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FML-4495</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Cancel Debit order file for 19th June 2023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304455470"/>
                  </a:ext>
                </a:extLst>
              </a:tr>
              <a:tr h="144627">
                <a:tc>
                  <a:txBody>
                    <a:bodyPr/>
                    <a:lstStyle/>
                    <a:p>
                      <a:pPr algn="l" fontAlgn="b"/>
                      <a:r>
                        <a:rPr lang="en-ZA" sz="900" u="none" strike="noStrike">
                          <a:effectLst/>
                        </a:rPr>
                        <a:t>INC5439614</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FML-4493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Closing of All UD Clients</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3706080260"/>
                  </a:ext>
                </a:extLst>
              </a:tr>
              <a:tr h="144627">
                <a:tc>
                  <a:txBody>
                    <a:bodyPr/>
                    <a:lstStyle/>
                    <a:p>
                      <a:pPr algn="l" fontAlgn="b"/>
                      <a:r>
                        <a:rPr lang="en-ZA" sz="900" u="none" strike="noStrike">
                          <a:effectLst/>
                        </a:rPr>
                        <a:t>INC5565099</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FML-4482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CA213815 - UNABLE TO SELL/DISPOSE VEHICLE. ERROR BID HAS TO BE CONFIRMED</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699711881"/>
                  </a:ext>
                </a:extLst>
              </a:tr>
              <a:tr h="144627">
                <a:tc>
                  <a:txBody>
                    <a:bodyPr/>
                    <a:lstStyle/>
                    <a:p>
                      <a:pPr algn="l" fontAlgn="b"/>
                      <a:r>
                        <a:rPr lang="en-ZA" sz="900" u="none" strike="noStrike">
                          <a:effectLst/>
                        </a:rPr>
                        <a:t>INC5564832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FML-4481</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HZ43LTGP / HT90VDGP - UNABLE TO DISPOSE VEHICLE VIA SALES LIST</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092227627"/>
                  </a:ext>
                </a:extLst>
              </a:tr>
              <a:tr h="144627">
                <a:tc>
                  <a:txBody>
                    <a:bodyPr/>
                    <a:lstStyle/>
                    <a:p>
                      <a:pPr algn="l" fontAlgn="b"/>
                      <a:r>
                        <a:rPr lang="en-ZA" sz="900" u="none" strike="noStrike">
                          <a:effectLst/>
                        </a:rPr>
                        <a:t>INC5534571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FML-4459</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dispose vehicle -  HW89YRGP</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542802577"/>
                  </a:ext>
                </a:extLst>
              </a:tr>
              <a:tr h="144627">
                <a:tc>
                  <a:txBody>
                    <a:bodyPr/>
                    <a:lstStyle/>
                    <a:p>
                      <a:pPr algn="l" fontAlgn="b"/>
                      <a:r>
                        <a:rPr lang="en-ZA" sz="900" u="none" strike="noStrike">
                          <a:effectLst/>
                        </a:rPr>
                        <a:t>INC5487770</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FML-4453</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TERM</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992947523"/>
                  </a:ext>
                </a:extLst>
              </a:tr>
              <a:tr h="144627">
                <a:tc>
                  <a:txBody>
                    <a:bodyPr/>
                    <a:lstStyle/>
                    <a:p>
                      <a:pPr algn="l" fontAlgn="b"/>
                      <a:r>
                        <a:rPr lang="en-ZA" sz="900" u="none" strike="noStrike">
                          <a:effectLst/>
                        </a:rPr>
                        <a:t>INC5564070</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FML-4449</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FL39NFGP - UNABLE TO SAVE A BID ONTO THE VEHICLE BEFORE SELLING VIA THE SALES LIST</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4208612593"/>
                  </a:ext>
                </a:extLst>
              </a:tr>
              <a:tr h="144627">
                <a:tc>
                  <a:txBody>
                    <a:bodyPr/>
                    <a:lstStyle/>
                    <a:p>
                      <a:pPr algn="l" fontAlgn="b"/>
                      <a:r>
                        <a:rPr lang="en-ZA" sz="900" u="none" strike="noStrike">
                          <a:effectLst/>
                        </a:rPr>
                        <a:t>INC5564188</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FML-4448</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CF182684 -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1305767494"/>
                  </a:ext>
                </a:extLst>
              </a:tr>
              <a:tr h="144627">
                <a:tc>
                  <a:txBody>
                    <a:bodyPr/>
                    <a:lstStyle/>
                    <a:p>
                      <a:pPr algn="l" fontAlgn="b"/>
                      <a:r>
                        <a:rPr lang="en-ZA" sz="900" u="none" strike="noStrike">
                          <a:effectLst/>
                        </a:rPr>
                        <a:t>INC5564233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FML-4447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CF75172 -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3095683170"/>
                  </a:ext>
                </a:extLst>
              </a:tr>
              <a:tr h="144627">
                <a:tc>
                  <a:txBody>
                    <a:bodyPr/>
                    <a:lstStyle/>
                    <a:p>
                      <a:pPr algn="l" fontAlgn="b"/>
                      <a:r>
                        <a:rPr lang="en-ZA" sz="900" u="none" strike="noStrike">
                          <a:effectLst/>
                        </a:rPr>
                        <a:t>INC5484486</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Tinus Boshoff</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FML-4410</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Please grant me access on the Dev Environment to be able to build a selection</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4116817953"/>
                  </a:ext>
                </a:extLst>
              </a:tr>
              <a:tr h="144627">
                <a:tc>
                  <a:txBody>
                    <a:bodyPr/>
                    <a:lstStyle/>
                    <a:p>
                      <a:pPr algn="l" fontAlgn="b"/>
                      <a:r>
                        <a:rPr lang="en-ZA" sz="900" u="none" strike="noStrike">
                          <a:effectLst/>
                        </a:rPr>
                        <a:t>INC5459097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FML-4380</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2 Contracts suspended due to issue caused for the late billing run on the 23th. Please investigate and set contracts for full billing. LTC 5025011 &amp; LTC 5024593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168334399"/>
                  </a:ext>
                </a:extLst>
              </a:tr>
              <a:tr h="144627">
                <a:tc>
                  <a:txBody>
                    <a:bodyPr/>
                    <a:lstStyle/>
                    <a:p>
                      <a:pPr algn="l" fontAlgn="b"/>
                      <a:r>
                        <a:rPr lang="en-ZA" sz="900" u="none" strike="noStrike">
                          <a:effectLst/>
                        </a:rPr>
                        <a:t>INC4894701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FML-4371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DISPOSE VEHICLE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566007932"/>
                  </a:ext>
                </a:extLst>
              </a:tr>
              <a:tr h="144627">
                <a:tc>
                  <a:txBody>
                    <a:bodyPr/>
                    <a:lstStyle/>
                    <a:p>
                      <a:pPr algn="l" fontAlgn="b"/>
                      <a:r>
                        <a:rPr lang="en-ZA" sz="900" u="none" strike="noStrike">
                          <a:effectLst/>
                        </a:rPr>
                        <a:t>INC5338712</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FML-4301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Cancel Debit order run for 8th of the month</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560802234"/>
                  </a:ext>
                </a:extLst>
              </a:tr>
              <a:tr h="144627">
                <a:tc>
                  <a:txBody>
                    <a:bodyPr/>
                    <a:lstStyle/>
                    <a:p>
                      <a:pPr algn="l" fontAlgn="b"/>
                      <a:r>
                        <a:rPr lang="en-ZA" sz="900" u="none" strike="noStrike">
                          <a:effectLst/>
                        </a:rPr>
                        <a:t>INC5293588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Jacob Nkau</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FML-4258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log into miles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106930166"/>
                  </a:ext>
                </a:extLst>
              </a:tr>
              <a:tr h="144627">
                <a:tc>
                  <a:txBody>
                    <a:bodyPr/>
                    <a:lstStyle/>
                    <a:p>
                      <a:pPr algn="l" fontAlgn="b"/>
                      <a:r>
                        <a:rPr lang="en-ZA" sz="900" u="none" strike="noStrike">
                          <a:effectLst/>
                        </a:rPr>
                        <a:t>INC5211476</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FML-4151</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Bank Recons 06 April 2023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1545949421"/>
                  </a:ext>
                </a:extLst>
              </a:tr>
              <a:tr h="144627">
                <a:tc>
                  <a:txBody>
                    <a:bodyPr/>
                    <a:lstStyle/>
                    <a:p>
                      <a:pPr algn="l" fontAlgn="b"/>
                      <a:r>
                        <a:rPr lang="en-ZA" sz="900" u="none" strike="noStrike">
                          <a:effectLst/>
                        </a:rPr>
                        <a:t>INC5118125</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Motshabi Nale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FML-4008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Miles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694562206"/>
                  </a:ext>
                </a:extLst>
              </a:tr>
              <a:tr h="144627">
                <a:tc>
                  <a:txBody>
                    <a:bodyPr/>
                    <a:lstStyle/>
                    <a:p>
                      <a:pPr algn="l" fontAlgn="b"/>
                      <a:r>
                        <a:rPr lang="en-ZA" sz="900" u="none" strike="noStrike">
                          <a:effectLst/>
                        </a:rPr>
                        <a:t>INC4987001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FML-3932</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Miles Performance issue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837352951"/>
                  </a:ext>
                </a:extLst>
              </a:tr>
              <a:tr h="144627">
                <a:tc>
                  <a:txBody>
                    <a:bodyPr/>
                    <a:lstStyle/>
                    <a:p>
                      <a:pPr algn="l" fontAlgn="b"/>
                      <a:r>
                        <a:rPr lang="en-ZA" sz="900" u="none" strike="noStrike">
                          <a:effectLst/>
                        </a:rPr>
                        <a:t>INC4972162</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FML-3918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Miles hanging/lagging on work order screen - Unable to save on work order</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3126161473"/>
                  </a:ext>
                </a:extLst>
              </a:tr>
              <a:tr h="144627">
                <a:tc>
                  <a:txBody>
                    <a:bodyPr/>
                    <a:lstStyle/>
                    <a:p>
                      <a:pPr algn="l" fontAlgn="b"/>
                      <a:r>
                        <a:rPr lang="en-ZA" sz="900" u="none" strike="noStrike">
                          <a:effectLst/>
                        </a:rPr>
                        <a:t>INC4968054</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Michael Mako</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FML-3914</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FICS file for 20/02/2023 unsuccessful</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3232645711"/>
                  </a:ext>
                </a:extLst>
              </a:tr>
              <a:tr h="144627">
                <a:tc>
                  <a:txBody>
                    <a:bodyPr/>
                    <a:lstStyle/>
                    <a:p>
                      <a:pPr algn="l" fontAlgn="b"/>
                      <a:r>
                        <a:rPr lang="en-ZA" sz="900" u="none" strike="noStrike">
                          <a:effectLst/>
                        </a:rPr>
                        <a:t>INC4900392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Jane Booi</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FML-3857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Request to automate the processing of RMT purchase invoices</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3301191763"/>
                  </a:ext>
                </a:extLst>
              </a:tr>
              <a:tr h="144627">
                <a:tc>
                  <a:txBody>
                    <a:bodyPr/>
                    <a:lstStyle/>
                    <a:p>
                      <a:pPr algn="l" fontAlgn="b"/>
                      <a:r>
                        <a:rPr lang="en-ZA" sz="900" u="none" strike="noStrike">
                          <a:effectLst/>
                        </a:rPr>
                        <a:t>INC4863621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FML-3844</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Please Disable the "Extend Contract (Informal)" Option for the Entire Business Except for Risk &amp; Pricing Users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3214402441"/>
                  </a:ext>
                </a:extLst>
              </a:tr>
              <a:tr h="144627">
                <a:tc>
                  <a:txBody>
                    <a:bodyPr/>
                    <a:lstStyle/>
                    <a:p>
                      <a:pPr algn="l" fontAlgn="b"/>
                      <a:r>
                        <a:rPr lang="en-ZA" sz="900" u="none" strike="noStrike">
                          <a:effectLst/>
                        </a:rPr>
                        <a:t>INC3745266</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FML-3065</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service interval blocker</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01004887"/>
                  </a:ext>
                </a:extLst>
              </a:tr>
            </a:tbl>
          </a:graphicData>
        </a:graphic>
      </p:graphicFrame>
    </p:spTree>
    <p:extLst>
      <p:ext uri="{BB962C8B-B14F-4D97-AF65-F5344CB8AC3E}">
        <p14:creationId xmlns:p14="http://schemas.microsoft.com/office/powerpoint/2010/main" val="2258237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30-Jun-2023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1: 26-Jun-2023</a:t>
            </a:r>
          </a:p>
        </p:txBody>
      </p:sp>
      <p:graphicFrame>
        <p:nvGraphicFramePr>
          <p:cNvPr id="4" name="Table 3">
            <a:extLst>
              <a:ext uri="{FF2B5EF4-FFF2-40B4-BE49-F238E27FC236}">
                <a16:creationId xmlns:a16="http://schemas.microsoft.com/office/drawing/2014/main" id="{074363E5-558C-11D9-0E03-7FE734BB6F43}"/>
              </a:ext>
            </a:extLst>
          </p:cNvPr>
          <p:cNvGraphicFramePr>
            <a:graphicFrameLocks noGrp="1"/>
          </p:cNvGraphicFramePr>
          <p:nvPr/>
        </p:nvGraphicFramePr>
        <p:xfrm>
          <a:off x="838200" y="1897063"/>
          <a:ext cx="10515600" cy="3065645"/>
        </p:xfrm>
        <a:graphic>
          <a:graphicData uri="http://schemas.openxmlformats.org/drawingml/2006/table">
            <a:tbl>
              <a:tblPr firstRow="1">
                <a:tableStyleId>{5C22544A-7EE6-4342-B048-85BDC9FD1C3A}</a:tableStyleId>
              </a:tblPr>
              <a:tblGrid>
                <a:gridCol w="720827">
                  <a:extLst>
                    <a:ext uri="{9D8B030D-6E8A-4147-A177-3AD203B41FA5}">
                      <a16:colId xmlns:a16="http://schemas.microsoft.com/office/drawing/2014/main" val="1039004669"/>
                    </a:ext>
                  </a:extLst>
                </a:gridCol>
                <a:gridCol w="964637">
                  <a:extLst>
                    <a:ext uri="{9D8B030D-6E8A-4147-A177-3AD203B41FA5}">
                      <a16:colId xmlns:a16="http://schemas.microsoft.com/office/drawing/2014/main" val="2725627683"/>
                    </a:ext>
                  </a:extLst>
                </a:gridCol>
                <a:gridCol w="519420">
                  <a:extLst>
                    <a:ext uri="{9D8B030D-6E8A-4147-A177-3AD203B41FA5}">
                      <a16:colId xmlns:a16="http://schemas.microsoft.com/office/drawing/2014/main" val="1273995333"/>
                    </a:ext>
                  </a:extLst>
                </a:gridCol>
                <a:gridCol w="7748895">
                  <a:extLst>
                    <a:ext uri="{9D8B030D-6E8A-4147-A177-3AD203B41FA5}">
                      <a16:colId xmlns:a16="http://schemas.microsoft.com/office/drawing/2014/main" val="4015655693"/>
                    </a:ext>
                  </a:extLst>
                </a:gridCol>
                <a:gridCol w="561821">
                  <a:extLst>
                    <a:ext uri="{9D8B030D-6E8A-4147-A177-3AD203B41FA5}">
                      <a16:colId xmlns:a16="http://schemas.microsoft.com/office/drawing/2014/main" val="4066380313"/>
                    </a:ext>
                  </a:extLst>
                </a:gridCol>
              </a:tblGrid>
              <a:tr h="286211">
                <a:tc>
                  <a:txBody>
                    <a:bodyPr/>
                    <a:lstStyle/>
                    <a:p>
                      <a:pPr algn="l" fontAlgn="b"/>
                      <a:r>
                        <a:rPr lang="en-ZA" sz="900" u="none" strike="noStrike">
                          <a:effectLst/>
                        </a:rPr>
                        <a:t>Custom field (SN ID)</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Custom field (SN Requester)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Issue key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Summary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Status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657473423"/>
                  </a:ext>
                </a:extLst>
              </a:tr>
              <a:tr h="146286">
                <a:tc>
                  <a:txBody>
                    <a:bodyPr/>
                    <a:lstStyle/>
                    <a:p>
                      <a:pPr algn="l" fontAlgn="b"/>
                      <a:r>
                        <a:rPr lang="en-ZA" sz="900" u="none" strike="noStrike">
                          <a:effectLst/>
                        </a:rPr>
                        <a:t>INC5572530</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FML-4478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Impact on M3 migration: The MG make is duplicated under the NAME field and even though its 2 ID`s its reading the name. Please align the name to the reference.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468122742"/>
                  </a:ext>
                </a:extLst>
              </a:tr>
              <a:tr h="146286">
                <a:tc>
                  <a:txBody>
                    <a:bodyPr/>
                    <a:lstStyle/>
                    <a:p>
                      <a:pPr algn="l" fontAlgn="b"/>
                      <a:r>
                        <a:rPr lang="en-ZA" sz="900" u="none" strike="noStrike">
                          <a:effectLst/>
                        </a:rPr>
                        <a:t>INC5572322</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Jeannette Swartz</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FML-4475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Migrated internal invoices still have outstanding balances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804840584"/>
                  </a:ext>
                </a:extLst>
              </a:tr>
              <a:tr h="146286">
                <a:tc>
                  <a:txBody>
                    <a:bodyPr/>
                    <a:lstStyle/>
                    <a:p>
                      <a:pPr algn="l" fontAlgn="b"/>
                      <a:r>
                        <a:rPr lang="en-ZA" sz="900" u="none" strike="noStrike">
                          <a:effectLst/>
                        </a:rPr>
                        <a:t>INC5565439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Tshililo Maphaha</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FML-4469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Miles Audit finding</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255277295"/>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FML-4386</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Miles 2022.2 Upgrade and M3 Functionality (Everest UAT)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433251248"/>
                  </a:ext>
                </a:extLst>
              </a:tr>
              <a:tr h="146286">
                <a:tc>
                  <a:txBody>
                    <a:bodyPr/>
                    <a:lstStyle/>
                    <a:p>
                      <a:pPr algn="l" fontAlgn="b"/>
                      <a:r>
                        <a:rPr lang="en-ZA" sz="900" u="none" strike="noStrike">
                          <a:effectLst/>
                        </a:rPr>
                        <a:t>INC5259861</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FML-4218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Miles to FICS balancing</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611697167"/>
                  </a:ext>
                </a:extLst>
              </a:tr>
              <a:tr h="146286">
                <a:tc>
                  <a:txBody>
                    <a:bodyPr/>
                    <a:lstStyle/>
                    <a:p>
                      <a:pPr algn="l" fontAlgn="b"/>
                      <a:r>
                        <a:rPr lang="en-ZA" sz="900" u="none" strike="noStrike">
                          <a:effectLst/>
                        </a:rPr>
                        <a:t>INC5231063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FML-4188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Certrack: Bulk licence upload.  Changes to the selection ID to generate invoices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265989352"/>
                  </a:ext>
                </a:extLst>
              </a:tr>
              <a:tr h="146286">
                <a:tc>
                  <a:txBody>
                    <a:bodyPr/>
                    <a:lstStyle/>
                    <a:p>
                      <a:pPr algn="l" fontAlgn="b"/>
                      <a:r>
                        <a:rPr lang="en-ZA" sz="900" u="none" strike="noStrike">
                          <a:effectLst/>
                        </a:rPr>
                        <a:t>INC5196309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FML-4138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Error when pulling a settlement quote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877131635"/>
                  </a:ext>
                </a:extLst>
              </a:tr>
              <a:tr h="146286">
                <a:tc>
                  <a:txBody>
                    <a:bodyPr/>
                    <a:lstStyle/>
                    <a:p>
                      <a:pPr algn="l" fontAlgn="b"/>
                      <a:r>
                        <a:rPr lang="en-ZA" sz="900" u="none" strike="noStrike">
                          <a:effectLst/>
                        </a:rPr>
                        <a:t>INC5058715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FML-3977</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Financial AR role to have the added function of </a:t>
                      </a:r>
                      <a:r>
                        <a:rPr lang="en-ZA" sz="900" u="none" strike="noStrike" err="1">
                          <a:effectLst/>
                        </a:rPr>
                        <a:t>RelObject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3348677367"/>
                  </a:ext>
                </a:extLst>
              </a:tr>
              <a:tr h="146286">
                <a:tc>
                  <a:txBody>
                    <a:bodyPr/>
                    <a:lstStyle/>
                    <a:p>
                      <a:pPr algn="l" fontAlgn="b"/>
                      <a:r>
                        <a:rPr lang="en-ZA" sz="900" u="none" strike="noStrike">
                          <a:effectLst/>
                        </a:rPr>
                        <a:t>INC5056870</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FML-3972</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Credit Notes On Consolidated Tax Invoice #MayasList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2525718045"/>
                  </a:ext>
                </a:extLst>
              </a:tr>
              <a:tr h="146286">
                <a:tc>
                  <a:txBody>
                    <a:bodyPr/>
                    <a:lstStyle/>
                    <a:p>
                      <a:pPr algn="l" fontAlgn="b"/>
                      <a:r>
                        <a:rPr lang="en-ZA" sz="900" u="none" strike="noStrike">
                          <a:effectLst/>
                        </a:rPr>
                        <a:t>INC5052989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FML-3971</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Able to load and approve a work order on an OPL contract with no </a:t>
                      </a:r>
                      <a:r>
                        <a:rPr lang="en-ZA" sz="900" u="none" strike="noStrike" err="1">
                          <a:effectLst/>
                        </a:rPr>
                        <a:t>Maintenace</a:t>
                      </a:r>
                      <a:r>
                        <a:rPr lang="en-ZA" sz="900" u="none" strike="noStrike">
                          <a:effectLst/>
                        </a:rPr>
                        <a:t> contract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586563351"/>
                  </a:ext>
                </a:extLst>
              </a:tr>
              <a:tr h="146286">
                <a:tc>
                  <a:txBody>
                    <a:bodyPr/>
                    <a:lstStyle/>
                    <a:p>
                      <a:pPr algn="l" fontAlgn="b"/>
                      <a:r>
                        <a:rPr lang="en-ZA" sz="900" u="none" strike="noStrike">
                          <a:effectLst/>
                        </a:rPr>
                        <a:t>INC4978013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FML-3947</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Certrack: Miles Extract on LTC - Find Licensing details and validations from Certrack for all contracts - to include date and time stamp</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3392807146"/>
                  </a:ext>
                </a:extLst>
              </a:tr>
              <a:tr h="146286">
                <a:tc>
                  <a:txBody>
                    <a:bodyPr/>
                    <a:lstStyle/>
                    <a:p>
                      <a:pPr algn="l" fontAlgn="b"/>
                      <a:r>
                        <a:rPr lang="en-ZA" sz="900" u="none" strike="noStrike">
                          <a:effectLst/>
                        </a:rPr>
                        <a:t>INC4798329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FML-3773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Change of formula that populates debit order file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937663190"/>
                  </a:ext>
                </a:extLst>
              </a:tr>
              <a:tr h="146286">
                <a:tc>
                  <a:txBody>
                    <a:bodyPr/>
                    <a:lstStyle/>
                    <a:p>
                      <a:pPr algn="l" fontAlgn="b"/>
                      <a:r>
                        <a:rPr lang="en-ZA" sz="900" u="none" strike="noStrike">
                          <a:effectLst/>
                        </a:rPr>
                        <a:t>INC4329056</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FML-3483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12 (May FML Ops Manco). Restructure Activated But Miles Reverted to Another Contract Version #MayasList INC4869505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2049133247"/>
                  </a:ext>
                </a:extLst>
              </a:tr>
              <a:tr h="146286">
                <a:tc>
                  <a:txBody>
                    <a:bodyPr/>
                    <a:lstStyle/>
                    <a:p>
                      <a:pPr algn="l" fontAlgn="b"/>
                      <a:r>
                        <a:rPr lang="en-ZA" sz="900" u="none" strike="noStrike">
                          <a:effectLst/>
                        </a:rPr>
                        <a:t>INC4124561</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FML-3356</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Generic orders to pay suppliers.  Vehicle sales expenses categories  result in error messages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346647484"/>
                  </a:ext>
                </a:extLst>
              </a:tr>
              <a:tr h="146286">
                <a:tc>
                  <a:txBody>
                    <a:bodyPr/>
                    <a:lstStyle/>
                    <a:p>
                      <a:pPr algn="l" fontAlgn="b"/>
                      <a:r>
                        <a:rPr lang="en-ZA" sz="900" u="none" strike="noStrike">
                          <a:effectLst/>
                        </a:rPr>
                        <a:t>INC3258789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Dirk Cronje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FML-3125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CLONE - Errors in asset register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236233205"/>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FML-2535</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Set the default value and the current value to 900 000 on the Miles Performance Environment </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2904033493"/>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FML-2246</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Miles Logs</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134654139"/>
                  </a:ext>
                </a:extLst>
              </a:tr>
              <a:tr h="146286">
                <a:tc>
                  <a:txBody>
                    <a:bodyPr/>
                    <a:lstStyle/>
                    <a:p>
                      <a:pPr algn="l" fontAlgn="b"/>
                      <a:r>
                        <a:rPr lang="en-ZA" sz="900" u="none" strike="noStrike">
                          <a:effectLst/>
                        </a:rPr>
                        <a:t>INC2326096</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Yuvir Nursoo</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FML-1739</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Work order - tyre quantity changes after validating work order</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1070834615"/>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FML-131</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Remittance Spooling</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2840449994"/>
                  </a:ext>
                </a:extLst>
              </a:tr>
            </a:tbl>
          </a:graphicData>
        </a:graphic>
      </p:graphicFrame>
    </p:spTree>
    <p:extLst>
      <p:ext uri="{BB962C8B-B14F-4D97-AF65-F5344CB8AC3E}">
        <p14:creationId xmlns:p14="http://schemas.microsoft.com/office/powerpoint/2010/main" val="733924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3C3C-6A48-EE7E-D6F6-B3EBD37434EF}"/>
              </a:ext>
            </a:extLst>
          </p:cNvPr>
          <p:cNvSpPr>
            <a:spLocks noGrp="1"/>
          </p:cNvSpPr>
          <p:nvPr>
            <p:ph type="title"/>
          </p:nvPr>
        </p:nvSpPr>
        <p:spPr/>
        <p:txBody>
          <a:bodyPr/>
          <a:lstStyle/>
          <a:p>
            <a:r>
              <a:rPr lang="en-ZA"/>
              <a:t>Distribution List</a:t>
            </a:r>
          </a:p>
        </p:txBody>
      </p:sp>
      <p:sp>
        <p:nvSpPr>
          <p:cNvPr id="3" name="Content Placeholder 2">
            <a:extLst>
              <a:ext uri="{FF2B5EF4-FFF2-40B4-BE49-F238E27FC236}">
                <a16:creationId xmlns:a16="http://schemas.microsoft.com/office/drawing/2014/main" id="{91639A85-E9A0-A37F-6D30-7DD5AE400168}"/>
              </a:ext>
            </a:extLst>
          </p:cNvPr>
          <p:cNvSpPr>
            <a:spLocks noGrp="1"/>
          </p:cNvSpPr>
          <p:nvPr>
            <p:ph idx="1"/>
          </p:nvPr>
        </p:nvSpPr>
        <p:spPr/>
        <p:txBody>
          <a:bodyPr>
            <a:normAutofit/>
          </a:bodyPr>
          <a:lstStyle/>
          <a:p>
            <a:r>
              <a:rPr lang="en-ZA"/>
              <a:t>Add Maya and Tinus</a:t>
            </a:r>
          </a:p>
          <a:p>
            <a:pPr lvl="2"/>
            <a:endParaRPr lang="en-ZA"/>
          </a:p>
        </p:txBody>
      </p:sp>
    </p:spTree>
    <p:extLst>
      <p:ext uri="{BB962C8B-B14F-4D97-AF65-F5344CB8AC3E}">
        <p14:creationId xmlns:p14="http://schemas.microsoft.com/office/powerpoint/2010/main" val="3761625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55936-D333-630F-4D2C-92C3B69A990C}"/>
              </a:ext>
            </a:extLst>
          </p:cNvPr>
          <p:cNvSpPr/>
          <p:nvPr/>
        </p:nvSpPr>
        <p:spPr>
          <a:xfrm>
            <a:off x="4249571" y="2967335"/>
            <a:ext cx="3692870"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Rough notes</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90131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391ADCBA-D121-A73A-76CD-0BB3F8CDDA2F}"/>
                  </a:ext>
                </a:extLst>
              </p14:cNvPr>
              <p14:cNvContentPartPr/>
              <p14:nvPr/>
            </p14:nvContentPartPr>
            <p14:xfrm>
              <a:off x="6387997" y="988623"/>
              <a:ext cx="370800" cy="1275480"/>
            </p14:xfrm>
          </p:contentPart>
        </mc:Choice>
        <mc:Fallback xmlns="">
          <p:pic>
            <p:nvPicPr>
              <p:cNvPr id="47" name="Ink 46">
                <a:extLst>
                  <a:ext uri="{FF2B5EF4-FFF2-40B4-BE49-F238E27FC236}">
                    <a16:creationId xmlns:a16="http://schemas.microsoft.com/office/drawing/2014/main" id="{391ADCBA-D121-A73A-76CD-0BB3F8CDDA2F}"/>
                  </a:ext>
                </a:extLst>
              </p:cNvPr>
              <p:cNvPicPr/>
              <p:nvPr/>
            </p:nvPicPr>
            <p:blipFill>
              <a:blip r:embed="rId3"/>
              <a:stretch>
                <a:fillRect/>
              </a:stretch>
            </p:blipFill>
            <p:spPr>
              <a:xfrm>
                <a:off x="6378997" y="979623"/>
                <a:ext cx="388440" cy="129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23B8C0BE-75E7-271B-4C0A-3929EDE33D00}"/>
                  </a:ext>
                </a:extLst>
              </p14:cNvPr>
              <p14:cNvContentPartPr/>
              <p14:nvPr/>
            </p14:nvContentPartPr>
            <p14:xfrm>
              <a:off x="8767957" y="1572903"/>
              <a:ext cx="273960" cy="38880"/>
            </p14:xfrm>
          </p:contentPart>
        </mc:Choice>
        <mc:Fallback xmlns="">
          <p:pic>
            <p:nvPicPr>
              <p:cNvPr id="54" name="Ink 53">
                <a:extLst>
                  <a:ext uri="{FF2B5EF4-FFF2-40B4-BE49-F238E27FC236}">
                    <a16:creationId xmlns:a16="http://schemas.microsoft.com/office/drawing/2014/main" id="{23B8C0BE-75E7-271B-4C0A-3929EDE33D00}"/>
                  </a:ext>
                </a:extLst>
              </p:cNvPr>
              <p:cNvPicPr/>
              <p:nvPr/>
            </p:nvPicPr>
            <p:blipFill>
              <a:blip r:embed="rId5"/>
              <a:stretch>
                <a:fillRect/>
              </a:stretch>
            </p:blipFill>
            <p:spPr>
              <a:xfrm>
                <a:off x="8758957" y="1563986"/>
                <a:ext cx="291600" cy="5635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8" name="Ink 87">
                <a:extLst>
                  <a:ext uri="{FF2B5EF4-FFF2-40B4-BE49-F238E27FC236}">
                    <a16:creationId xmlns:a16="http://schemas.microsoft.com/office/drawing/2014/main" id="{2ABD7C0E-F23C-7FBF-E153-BB117FFD2AB1}"/>
                  </a:ext>
                </a:extLst>
              </p14:cNvPr>
              <p14:cNvContentPartPr/>
              <p14:nvPr/>
            </p14:nvContentPartPr>
            <p14:xfrm>
              <a:off x="476437" y="2696463"/>
              <a:ext cx="5400" cy="1800"/>
            </p14:xfrm>
          </p:contentPart>
        </mc:Choice>
        <mc:Fallback xmlns="">
          <p:pic>
            <p:nvPicPr>
              <p:cNvPr id="88" name="Ink 87">
                <a:extLst>
                  <a:ext uri="{FF2B5EF4-FFF2-40B4-BE49-F238E27FC236}">
                    <a16:creationId xmlns:a16="http://schemas.microsoft.com/office/drawing/2014/main" id="{2ABD7C0E-F23C-7FBF-E153-BB117FFD2AB1}"/>
                  </a:ext>
                </a:extLst>
              </p:cNvPr>
              <p:cNvPicPr/>
              <p:nvPr/>
            </p:nvPicPr>
            <p:blipFill>
              <a:blip r:embed="rId7"/>
              <a:stretch>
                <a:fillRect/>
              </a:stretch>
            </p:blipFill>
            <p:spPr>
              <a:xfrm>
                <a:off x="467437" y="2687463"/>
                <a:ext cx="230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874F7DA-A99F-3077-1776-1523A48B8229}"/>
                  </a:ext>
                </a:extLst>
              </p14:cNvPr>
              <p14:cNvContentPartPr/>
              <p14:nvPr/>
            </p14:nvContentPartPr>
            <p14:xfrm>
              <a:off x="5839357" y="488943"/>
              <a:ext cx="364320" cy="34920"/>
            </p14:xfrm>
          </p:contentPart>
        </mc:Choice>
        <mc:Fallback xmlns="">
          <p:pic>
            <p:nvPicPr>
              <p:cNvPr id="5" name="Ink 4">
                <a:extLst>
                  <a:ext uri="{FF2B5EF4-FFF2-40B4-BE49-F238E27FC236}">
                    <a16:creationId xmlns:a16="http://schemas.microsoft.com/office/drawing/2014/main" id="{B874F7DA-A99F-3077-1776-1523A48B8229}"/>
                  </a:ext>
                </a:extLst>
              </p:cNvPr>
              <p:cNvPicPr/>
              <p:nvPr/>
            </p:nvPicPr>
            <p:blipFill>
              <a:blip r:embed="rId9"/>
              <a:stretch>
                <a:fillRect/>
              </a:stretch>
            </p:blipFill>
            <p:spPr>
              <a:xfrm>
                <a:off x="5830366" y="479943"/>
                <a:ext cx="381943"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E24F2CCF-4129-7AF0-61B4-EF6BADA47180}"/>
                  </a:ext>
                </a:extLst>
              </p14:cNvPr>
              <p14:cNvContentPartPr/>
              <p14:nvPr/>
            </p14:nvContentPartPr>
            <p14:xfrm>
              <a:off x="6023677" y="547983"/>
              <a:ext cx="11880" cy="263520"/>
            </p14:xfrm>
          </p:contentPart>
        </mc:Choice>
        <mc:Fallback xmlns="">
          <p:pic>
            <p:nvPicPr>
              <p:cNvPr id="6" name="Ink 5">
                <a:extLst>
                  <a:ext uri="{FF2B5EF4-FFF2-40B4-BE49-F238E27FC236}">
                    <a16:creationId xmlns:a16="http://schemas.microsoft.com/office/drawing/2014/main" id="{E24F2CCF-4129-7AF0-61B4-EF6BADA47180}"/>
                  </a:ext>
                </a:extLst>
              </p:cNvPr>
              <p:cNvPicPr/>
              <p:nvPr/>
            </p:nvPicPr>
            <p:blipFill>
              <a:blip r:embed="rId11"/>
              <a:stretch>
                <a:fillRect/>
              </a:stretch>
            </p:blipFill>
            <p:spPr>
              <a:xfrm>
                <a:off x="6014677" y="538983"/>
                <a:ext cx="295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C2B5D757-E420-B0F7-37F7-21A5C9569B55}"/>
                  </a:ext>
                </a:extLst>
              </p14:cNvPr>
              <p14:cNvContentPartPr/>
              <p14:nvPr/>
            </p14:nvContentPartPr>
            <p14:xfrm>
              <a:off x="6092077" y="586143"/>
              <a:ext cx="103320" cy="195840"/>
            </p14:xfrm>
          </p:contentPart>
        </mc:Choice>
        <mc:Fallback xmlns="">
          <p:pic>
            <p:nvPicPr>
              <p:cNvPr id="7" name="Ink 6">
                <a:extLst>
                  <a:ext uri="{FF2B5EF4-FFF2-40B4-BE49-F238E27FC236}">
                    <a16:creationId xmlns:a16="http://schemas.microsoft.com/office/drawing/2014/main" id="{C2B5D757-E420-B0F7-37F7-21A5C9569B55}"/>
                  </a:ext>
                </a:extLst>
              </p:cNvPr>
              <p:cNvPicPr/>
              <p:nvPr/>
            </p:nvPicPr>
            <p:blipFill>
              <a:blip r:embed="rId13"/>
              <a:stretch>
                <a:fillRect/>
              </a:stretch>
            </p:blipFill>
            <p:spPr>
              <a:xfrm>
                <a:off x="6083108" y="577160"/>
                <a:ext cx="120899" cy="21344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DAE1D818-3794-0D36-AB73-B7D87F4259F2}"/>
                  </a:ext>
                </a:extLst>
              </p14:cNvPr>
              <p14:cNvContentPartPr/>
              <p14:nvPr/>
            </p14:nvContentPartPr>
            <p14:xfrm>
              <a:off x="6152197" y="500823"/>
              <a:ext cx="60120" cy="253800"/>
            </p14:xfrm>
          </p:contentPart>
        </mc:Choice>
        <mc:Fallback xmlns="">
          <p:pic>
            <p:nvPicPr>
              <p:cNvPr id="8" name="Ink 7">
                <a:extLst>
                  <a:ext uri="{FF2B5EF4-FFF2-40B4-BE49-F238E27FC236}">
                    <a16:creationId xmlns:a16="http://schemas.microsoft.com/office/drawing/2014/main" id="{DAE1D818-3794-0D36-AB73-B7D87F4259F2}"/>
                  </a:ext>
                </a:extLst>
              </p:cNvPr>
              <p:cNvPicPr/>
              <p:nvPr/>
            </p:nvPicPr>
            <p:blipFill>
              <a:blip r:embed="rId15"/>
              <a:stretch>
                <a:fillRect/>
              </a:stretch>
            </p:blipFill>
            <p:spPr>
              <a:xfrm>
                <a:off x="6143197" y="491823"/>
                <a:ext cx="777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81CD11A3-71BE-720B-B874-5FACE51C3A62}"/>
                  </a:ext>
                </a:extLst>
              </p14:cNvPr>
              <p14:cNvContentPartPr/>
              <p14:nvPr/>
            </p14:nvContentPartPr>
            <p14:xfrm>
              <a:off x="6132037" y="615303"/>
              <a:ext cx="173160" cy="51120"/>
            </p14:xfrm>
          </p:contentPart>
        </mc:Choice>
        <mc:Fallback xmlns="">
          <p:pic>
            <p:nvPicPr>
              <p:cNvPr id="9" name="Ink 8">
                <a:extLst>
                  <a:ext uri="{FF2B5EF4-FFF2-40B4-BE49-F238E27FC236}">
                    <a16:creationId xmlns:a16="http://schemas.microsoft.com/office/drawing/2014/main" id="{81CD11A3-71BE-720B-B874-5FACE51C3A62}"/>
                  </a:ext>
                </a:extLst>
              </p:cNvPr>
              <p:cNvPicPr/>
              <p:nvPr/>
            </p:nvPicPr>
            <p:blipFill>
              <a:blip r:embed="rId17"/>
              <a:stretch>
                <a:fillRect/>
              </a:stretch>
            </p:blipFill>
            <p:spPr>
              <a:xfrm>
                <a:off x="6123037" y="606366"/>
                <a:ext cx="190800" cy="6863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211CEB85-F9D9-C62E-248F-9C523A84EE37}"/>
                  </a:ext>
                </a:extLst>
              </p14:cNvPr>
              <p14:cNvContentPartPr/>
              <p14:nvPr/>
            </p14:nvContentPartPr>
            <p14:xfrm>
              <a:off x="6225277" y="543663"/>
              <a:ext cx="218880" cy="260640"/>
            </p14:xfrm>
          </p:contentPart>
        </mc:Choice>
        <mc:Fallback xmlns="">
          <p:pic>
            <p:nvPicPr>
              <p:cNvPr id="10" name="Ink 9">
                <a:extLst>
                  <a:ext uri="{FF2B5EF4-FFF2-40B4-BE49-F238E27FC236}">
                    <a16:creationId xmlns:a16="http://schemas.microsoft.com/office/drawing/2014/main" id="{211CEB85-F9D9-C62E-248F-9C523A84EE37}"/>
                  </a:ext>
                </a:extLst>
              </p:cNvPr>
              <p:cNvPicPr/>
              <p:nvPr/>
            </p:nvPicPr>
            <p:blipFill>
              <a:blip r:embed="rId19"/>
              <a:stretch>
                <a:fillRect/>
              </a:stretch>
            </p:blipFill>
            <p:spPr>
              <a:xfrm>
                <a:off x="6216292" y="534663"/>
                <a:ext cx="236491"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A3E5A06E-6E80-F794-DE99-EA2085A8730E}"/>
                  </a:ext>
                </a:extLst>
              </p14:cNvPr>
              <p14:cNvContentPartPr/>
              <p14:nvPr/>
            </p14:nvContentPartPr>
            <p14:xfrm>
              <a:off x="6583837" y="543303"/>
              <a:ext cx="204840" cy="274680"/>
            </p14:xfrm>
          </p:contentPart>
        </mc:Choice>
        <mc:Fallback xmlns="">
          <p:pic>
            <p:nvPicPr>
              <p:cNvPr id="11" name="Ink 10">
                <a:extLst>
                  <a:ext uri="{FF2B5EF4-FFF2-40B4-BE49-F238E27FC236}">
                    <a16:creationId xmlns:a16="http://schemas.microsoft.com/office/drawing/2014/main" id="{A3E5A06E-6E80-F794-DE99-EA2085A8730E}"/>
                  </a:ext>
                </a:extLst>
              </p:cNvPr>
              <p:cNvPicPr/>
              <p:nvPr/>
            </p:nvPicPr>
            <p:blipFill>
              <a:blip r:embed="rId21"/>
              <a:stretch>
                <a:fillRect/>
              </a:stretch>
            </p:blipFill>
            <p:spPr>
              <a:xfrm>
                <a:off x="6574837" y="534303"/>
                <a:ext cx="222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D08592DE-2053-7C4A-250E-6C80AED8357C}"/>
                  </a:ext>
                </a:extLst>
              </p14:cNvPr>
              <p14:cNvContentPartPr/>
              <p14:nvPr/>
            </p14:nvContentPartPr>
            <p14:xfrm>
              <a:off x="6809197" y="609183"/>
              <a:ext cx="183960" cy="173520"/>
            </p14:xfrm>
          </p:contentPart>
        </mc:Choice>
        <mc:Fallback xmlns="">
          <p:pic>
            <p:nvPicPr>
              <p:cNvPr id="12" name="Ink 11">
                <a:extLst>
                  <a:ext uri="{FF2B5EF4-FFF2-40B4-BE49-F238E27FC236}">
                    <a16:creationId xmlns:a16="http://schemas.microsoft.com/office/drawing/2014/main" id="{D08592DE-2053-7C4A-250E-6C80AED8357C}"/>
                  </a:ext>
                </a:extLst>
              </p:cNvPr>
              <p:cNvPicPr/>
              <p:nvPr/>
            </p:nvPicPr>
            <p:blipFill>
              <a:blip r:embed="rId23"/>
              <a:stretch>
                <a:fillRect/>
              </a:stretch>
            </p:blipFill>
            <p:spPr>
              <a:xfrm>
                <a:off x="6800197" y="600183"/>
                <a:ext cx="2016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192D155B-4185-8DDC-5153-ADEEC1AA8187}"/>
                  </a:ext>
                </a:extLst>
              </p14:cNvPr>
              <p14:cNvContentPartPr/>
              <p14:nvPr/>
            </p14:nvContentPartPr>
            <p14:xfrm>
              <a:off x="7024837" y="469503"/>
              <a:ext cx="20160" cy="335880"/>
            </p14:xfrm>
          </p:contentPart>
        </mc:Choice>
        <mc:Fallback xmlns="">
          <p:pic>
            <p:nvPicPr>
              <p:cNvPr id="13" name="Ink 12">
                <a:extLst>
                  <a:ext uri="{FF2B5EF4-FFF2-40B4-BE49-F238E27FC236}">
                    <a16:creationId xmlns:a16="http://schemas.microsoft.com/office/drawing/2014/main" id="{192D155B-4185-8DDC-5153-ADEEC1AA8187}"/>
                  </a:ext>
                </a:extLst>
              </p:cNvPr>
              <p:cNvPicPr/>
              <p:nvPr/>
            </p:nvPicPr>
            <p:blipFill>
              <a:blip r:embed="rId25"/>
              <a:stretch>
                <a:fillRect/>
              </a:stretch>
            </p:blipFill>
            <p:spPr>
              <a:xfrm>
                <a:off x="7015837" y="460503"/>
                <a:ext cx="3780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5E155A2F-DC9E-367A-ECAB-0616773B84BA}"/>
                  </a:ext>
                </a:extLst>
              </p14:cNvPr>
              <p14:cNvContentPartPr/>
              <p14:nvPr/>
            </p14:nvContentPartPr>
            <p14:xfrm>
              <a:off x="6962557" y="587583"/>
              <a:ext cx="196920" cy="41400"/>
            </p14:xfrm>
          </p:contentPart>
        </mc:Choice>
        <mc:Fallback xmlns="">
          <p:pic>
            <p:nvPicPr>
              <p:cNvPr id="14" name="Ink 13">
                <a:extLst>
                  <a:ext uri="{FF2B5EF4-FFF2-40B4-BE49-F238E27FC236}">
                    <a16:creationId xmlns:a16="http://schemas.microsoft.com/office/drawing/2014/main" id="{5E155A2F-DC9E-367A-ECAB-0616773B84BA}"/>
                  </a:ext>
                </a:extLst>
              </p:cNvPr>
              <p:cNvPicPr/>
              <p:nvPr/>
            </p:nvPicPr>
            <p:blipFill>
              <a:blip r:embed="rId27"/>
              <a:stretch>
                <a:fillRect/>
              </a:stretch>
            </p:blipFill>
            <p:spPr>
              <a:xfrm>
                <a:off x="6953541" y="578504"/>
                <a:ext cx="214592" cy="5919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3599A443-B9C5-9EF3-D8E0-5246055964DD}"/>
                  </a:ext>
                </a:extLst>
              </p14:cNvPr>
              <p14:cNvContentPartPr/>
              <p14:nvPr/>
            </p14:nvContentPartPr>
            <p14:xfrm>
              <a:off x="7088917" y="564183"/>
              <a:ext cx="200160" cy="246240"/>
            </p14:xfrm>
          </p:contentPart>
        </mc:Choice>
        <mc:Fallback xmlns="">
          <p:pic>
            <p:nvPicPr>
              <p:cNvPr id="15" name="Ink 14">
                <a:extLst>
                  <a:ext uri="{FF2B5EF4-FFF2-40B4-BE49-F238E27FC236}">
                    <a16:creationId xmlns:a16="http://schemas.microsoft.com/office/drawing/2014/main" id="{3599A443-B9C5-9EF3-D8E0-5246055964DD}"/>
                  </a:ext>
                </a:extLst>
              </p:cNvPr>
              <p:cNvPicPr/>
              <p:nvPr/>
            </p:nvPicPr>
            <p:blipFill>
              <a:blip r:embed="rId29"/>
              <a:stretch>
                <a:fillRect/>
              </a:stretch>
            </p:blipFill>
            <p:spPr>
              <a:xfrm>
                <a:off x="7079917" y="555183"/>
                <a:ext cx="2178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0C4BB404-D62A-AF7D-B382-F5ABADE1766B}"/>
                  </a:ext>
                </a:extLst>
              </p14:cNvPr>
              <p14:cNvContentPartPr/>
              <p14:nvPr/>
            </p14:nvContentPartPr>
            <p14:xfrm>
              <a:off x="7270717" y="434223"/>
              <a:ext cx="71640" cy="334800"/>
            </p14:xfrm>
          </p:contentPart>
        </mc:Choice>
        <mc:Fallback xmlns="">
          <p:pic>
            <p:nvPicPr>
              <p:cNvPr id="16" name="Ink 15">
                <a:extLst>
                  <a:ext uri="{FF2B5EF4-FFF2-40B4-BE49-F238E27FC236}">
                    <a16:creationId xmlns:a16="http://schemas.microsoft.com/office/drawing/2014/main" id="{0C4BB404-D62A-AF7D-B382-F5ABADE1766B}"/>
                  </a:ext>
                </a:extLst>
              </p:cNvPr>
              <p:cNvPicPr/>
              <p:nvPr/>
            </p:nvPicPr>
            <p:blipFill>
              <a:blip r:embed="rId31"/>
              <a:stretch>
                <a:fillRect/>
              </a:stretch>
            </p:blipFill>
            <p:spPr>
              <a:xfrm>
                <a:off x="7261717" y="425233"/>
                <a:ext cx="89280" cy="35242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4FDB1C56-2572-B87D-25C1-2F410BFB1F0C}"/>
                  </a:ext>
                </a:extLst>
              </p14:cNvPr>
              <p14:cNvContentPartPr/>
              <p14:nvPr/>
            </p14:nvContentPartPr>
            <p14:xfrm>
              <a:off x="7235077" y="568503"/>
              <a:ext cx="242280" cy="45360"/>
            </p14:xfrm>
          </p:contentPart>
        </mc:Choice>
        <mc:Fallback xmlns="">
          <p:pic>
            <p:nvPicPr>
              <p:cNvPr id="17" name="Ink 16">
                <a:extLst>
                  <a:ext uri="{FF2B5EF4-FFF2-40B4-BE49-F238E27FC236}">
                    <a16:creationId xmlns:a16="http://schemas.microsoft.com/office/drawing/2014/main" id="{4FDB1C56-2572-B87D-25C1-2F410BFB1F0C}"/>
                  </a:ext>
                </a:extLst>
              </p:cNvPr>
              <p:cNvPicPr/>
              <p:nvPr/>
            </p:nvPicPr>
            <p:blipFill>
              <a:blip r:embed="rId33"/>
              <a:stretch>
                <a:fillRect/>
              </a:stretch>
            </p:blipFill>
            <p:spPr>
              <a:xfrm>
                <a:off x="7226077" y="559503"/>
                <a:ext cx="259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EB2AA7D4-C63C-C662-F7AD-426490714998}"/>
                  </a:ext>
                </a:extLst>
              </p14:cNvPr>
              <p14:cNvContentPartPr/>
              <p14:nvPr/>
            </p14:nvContentPartPr>
            <p14:xfrm>
              <a:off x="7401397" y="553743"/>
              <a:ext cx="106920" cy="189720"/>
            </p14:xfrm>
          </p:contentPart>
        </mc:Choice>
        <mc:Fallback xmlns="">
          <p:pic>
            <p:nvPicPr>
              <p:cNvPr id="18" name="Ink 17">
                <a:extLst>
                  <a:ext uri="{FF2B5EF4-FFF2-40B4-BE49-F238E27FC236}">
                    <a16:creationId xmlns:a16="http://schemas.microsoft.com/office/drawing/2014/main" id="{EB2AA7D4-C63C-C662-F7AD-426490714998}"/>
                  </a:ext>
                </a:extLst>
              </p:cNvPr>
              <p:cNvPicPr/>
              <p:nvPr/>
            </p:nvPicPr>
            <p:blipFill>
              <a:blip r:embed="rId35"/>
              <a:stretch>
                <a:fillRect/>
              </a:stretch>
            </p:blipFill>
            <p:spPr>
              <a:xfrm>
                <a:off x="7392367" y="544743"/>
                <a:ext cx="1246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5C85EA5B-1054-14D4-73EB-26634406FEDA}"/>
                  </a:ext>
                </a:extLst>
              </p14:cNvPr>
              <p14:cNvContentPartPr/>
              <p14:nvPr/>
            </p14:nvContentPartPr>
            <p14:xfrm>
              <a:off x="7545037" y="537183"/>
              <a:ext cx="173520" cy="215280"/>
            </p14:xfrm>
          </p:contentPart>
        </mc:Choice>
        <mc:Fallback xmlns="">
          <p:pic>
            <p:nvPicPr>
              <p:cNvPr id="19" name="Ink 18">
                <a:extLst>
                  <a:ext uri="{FF2B5EF4-FFF2-40B4-BE49-F238E27FC236}">
                    <a16:creationId xmlns:a16="http://schemas.microsoft.com/office/drawing/2014/main" id="{5C85EA5B-1054-14D4-73EB-26634406FEDA}"/>
                  </a:ext>
                </a:extLst>
              </p:cNvPr>
              <p:cNvPicPr/>
              <p:nvPr/>
            </p:nvPicPr>
            <p:blipFill>
              <a:blip r:embed="rId37"/>
              <a:stretch>
                <a:fillRect/>
              </a:stretch>
            </p:blipFill>
            <p:spPr>
              <a:xfrm>
                <a:off x="7536037" y="528198"/>
                <a:ext cx="191160" cy="23289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28967002-1F58-F645-F225-FB1613F05C81}"/>
                  </a:ext>
                </a:extLst>
              </p14:cNvPr>
              <p14:cNvContentPartPr/>
              <p14:nvPr/>
            </p14:nvContentPartPr>
            <p14:xfrm>
              <a:off x="7813597" y="418023"/>
              <a:ext cx="154800" cy="330840"/>
            </p14:xfrm>
          </p:contentPart>
        </mc:Choice>
        <mc:Fallback xmlns="">
          <p:pic>
            <p:nvPicPr>
              <p:cNvPr id="20" name="Ink 19">
                <a:extLst>
                  <a:ext uri="{FF2B5EF4-FFF2-40B4-BE49-F238E27FC236}">
                    <a16:creationId xmlns:a16="http://schemas.microsoft.com/office/drawing/2014/main" id="{28967002-1F58-F645-F225-FB1613F05C81}"/>
                  </a:ext>
                </a:extLst>
              </p:cNvPr>
              <p:cNvPicPr/>
              <p:nvPr/>
            </p:nvPicPr>
            <p:blipFill>
              <a:blip r:embed="rId39"/>
              <a:stretch>
                <a:fillRect/>
              </a:stretch>
            </p:blipFill>
            <p:spPr>
              <a:xfrm>
                <a:off x="7804597" y="409023"/>
                <a:ext cx="1724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 name="Ink 20">
                <a:extLst>
                  <a:ext uri="{FF2B5EF4-FFF2-40B4-BE49-F238E27FC236}">
                    <a16:creationId xmlns:a16="http://schemas.microsoft.com/office/drawing/2014/main" id="{427CE9CD-B806-AEE1-1A9E-A310CF38178E}"/>
                  </a:ext>
                </a:extLst>
              </p14:cNvPr>
              <p14:cNvContentPartPr/>
              <p14:nvPr/>
            </p14:nvContentPartPr>
            <p14:xfrm>
              <a:off x="7992157" y="526743"/>
              <a:ext cx="45360" cy="143640"/>
            </p14:xfrm>
          </p:contentPart>
        </mc:Choice>
        <mc:Fallback xmlns="">
          <p:pic>
            <p:nvPicPr>
              <p:cNvPr id="21" name="Ink 20">
                <a:extLst>
                  <a:ext uri="{FF2B5EF4-FFF2-40B4-BE49-F238E27FC236}">
                    <a16:creationId xmlns:a16="http://schemas.microsoft.com/office/drawing/2014/main" id="{427CE9CD-B806-AEE1-1A9E-A310CF38178E}"/>
                  </a:ext>
                </a:extLst>
              </p:cNvPr>
              <p:cNvPicPr/>
              <p:nvPr/>
            </p:nvPicPr>
            <p:blipFill>
              <a:blip r:embed="rId41"/>
              <a:stretch>
                <a:fillRect/>
              </a:stretch>
            </p:blipFill>
            <p:spPr>
              <a:xfrm>
                <a:off x="7983157" y="517743"/>
                <a:ext cx="630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 name="Ink 21">
                <a:extLst>
                  <a:ext uri="{FF2B5EF4-FFF2-40B4-BE49-F238E27FC236}">
                    <a16:creationId xmlns:a16="http://schemas.microsoft.com/office/drawing/2014/main" id="{935ADD87-A1F1-3AA1-E2AA-78763FF62B13}"/>
                  </a:ext>
                </a:extLst>
              </p14:cNvPr>
              <p14:cNvContentPartPr/>
              <p14:nvPr/>
            </p14:nvContentPartPr>
            <p14:xfrm>
              <a:off x="8091157" y="528903"/>
              <a:ext cx="133560" cy="191520"/>
            </p14:xfrm>
          </p:contentPart>
        </mc:Choice>
        <mc:Fallback xmlns="">
          <p:pic>
            <p:nvPicPr>
              <p:cNvPr id="22" name="Ink 21">
                <a:extLst>
                  <a:ext uri="{FF2B5EF4-FFF2-40B4-BE49-F238E27FC236}">
                    <a16:creationId xmlns:a16="http://schemas.microsoft.com/office/drawing/2014/main" id="{935ADD87-A1F1-3AA1-E2AA-78763FF62B13}"/>
                  </a:ext>
                </a:extLst>
              </p:cNvPr>
              <p:cNvPicPr/>
              <p:nvPr/>
            </p:nvPicPr>
            <p:blipFill>
              <a:blip r:embed="rId43"/>
              <a:stretch>
                <a:fillRect/>
              </a:stretch>
            </p:blipFill>
            <p:spPr>
              <a:xfrm>
                <a:off x="8082157" y="519903"/>
                <a:ext cx="1512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 name="Ink 22">
                <a:extLst>
                  <a:ext uri="{FF2B5EF4-FFF2-40B4-BE49-F238E27FC236}">
                    <a16:creationId xmlns:a16="http://schemas.microsoft.com/office/drawing/2014/main" id="{84B5C072-BCAD-FC91-A83A-249031BAB8BA}"/>
                  </a:ext>
                </a:extLst>
              </p14:cNvPr>
              <p14:cNvContentPartPr/>
              <p14:nvPr/>
            </p14:nvContentPartPr>
            <p14:xfrm>
              <a:off x="8289517" y="519183"/>
              <a:ext cx="231840" cy="639000"/>
            </p14:xfrm>
          </p:contentPart>
        </mc:Choice>
        <mc:Fallback xmlns="">
          <p:pic>
            <p:nvPicPr>
              <p:cNvPr id="23" name="Ink 22">
                <a:extLst>
                  <a:ext uri="{FF2B5EF4-FFF2-40B4-BE49-F238E27FC236}">
                    <a16:creationId xmlns:a16="http://schemas.microsoft.com/office/drawing/2014/main" id="{84B5C072-BCAD-FC91-A83A-249031BAB8BA}"/>
                  </a:ext>
                </a:extLst>
              </p:cNvPr>
              <p:cNvPicPr/>
              <p:nvPr/>
            </p:nvPicPr>
            <p:blipFill>
              <a:blip r:embed="rId45"/>
              <a:stretch>
                <a:fillRect/>
              </a:stretch>
            </p:blipFill>
            <p:spPr>
              <a:xfrm>
                <a:off x="8280517" y="510183"/>
                <a:ext cx="24948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 name="Ink 23">
                <a:extLst>
                  <a:ext uri="{FF2B5EF4-FFF2-40B4-BE49-F238E27FC236}">
                    <a16:creationId xmlns:a16="http://schemas.microsoft.com/office/drawing/2014/main" id="{06A60389-419F-FFF0-22F4-0B17382C9B95}"/>
                  </a:ext>
                </a:extLst>
              </p14:cNvPr>
              <p14:cNvContentPartPr/>
              <p14:nvPr/>
            </p14:nvContentPartPr>
            <p14:xfrm>
              <a:off x="8029237" y="422703"/>
              <a:ext cx="21240" cy="74520"/>
            </p14:xfrm>
          </p:contentPart>
        </mc:Choice>
        <mc:Fallback xmlns="">
          <p:pic>
            <p:nvPicPr>
              <p:cNvPr id="24" name="Ink 23">
                <a:extLst>
                  <a:ext uri="{FF2B5EF4-FFF2-40B4-BE49-F238E27FC236}">
                    <a16:creationId xmlns:a16="http://schemas.microsoft.com/office/drawing/2014/main" id="{06A60389-419F-FFF0-22F4-0B17382C9B95}"/>
                  </a:ext>
                </a:extLst>
              </p:cNvPr>
              <p:cNvPicPr/>
              <p:nvPr/>
            </p:nvPicPr>
            <p:blipFill>
              <a:blip r:embed="rId47"/>
              <a:stretch>
                <a:fillRect/>
              </a:stretch>
            </p:blipFill>
            <p:spPr>
              <a:xfrm>
                <a:off x="8020237" y="413659"/>
                <a:ext cx="38880" cy="9224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a:extLst>
                  <a:ext uri="{FF2B5EF4-FFF2-40B4-BE49-F238E27FC236}">
                    <a16:creationId xmlns:a16="http://schemas.microsoft.com/office/drawing/2014/main" id="{7BF50850-588D-F877-A19F-1873268C4564}"/>
                  </a:ext>
                </a:extLst>
              </p14:cNvPr>
              <p14:cNvContentPartPr/>
              <p14:nvPr/>
            </p14:nvContentPartPr>
            <p14:xfrm>
              <a:off x="5995237" y="1073943"/>
              <a:ext cx="133200" cy="1143720"/>
            </p14:xfrm>
          </p:contentPart>
        </mc:Choice>
        <mc:Fallback xmlns="">
          <p:pic>
            <p:nvPicPr>
              <p:cNvPr id="26" name="Ink 25">
                <a:extLst>
                  <a:ext uri="{FF2B5EF4-FFF2-40B4-BE49-F238E27FC236}">
                    <a16:creationId xmlns:a16="http://schemas.microsoft.com/office/drawing/2014/main" id="{7BF50850-588D-F877-A19F-1873268C4564}"/>
                  </a:ext>
                </a:extLst>
              </p:cNvPr>
              <p:cNvPicPr/>
              <p:nvPr/>
            </p:nvPicPr>
            <p:blipFill>
              <a:blip r:embed="rId49"/>
              <a:stretch>
                <a:fillRect/>
              </a:stretch>
            </p:blipFill>
            <p:spPr>
              <a:xfrm>
                <a:off x="5986237" y="1064943"/>
                <a:ext cx="150840" cy="1161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9F41DF66-F403-9935-6E83-14F028A38E75}"/>
                  </a:ext>
                </a:extLst>
              </p14:cNvPr>
              <p14:cNvContentPartPr/>
              <p14:nvPr/>
            </p14:nvContentPartPr>
            <p14:xfrm>
              <a:off x="6185317" y="2071863"/>
              <a:ext cx="5546880" cy="247680"/>
            </p14:xfrm>
          </p:contentPart>
        </mc:Choice>
        <mc:Fallback xmlns="">
          <p:pic>
            <p:nvPicPr>
              <p:cNvPr id="27" name="Ink 26">
                <a:extLst>
                  <a:ext uri="{FF2B5EF4-FFF2-40B4-BE49-F238E27FC236}">
                    <a16:creationId xmlns:a16="http://schemas.microsoft.com/office/drawing/2014/main" id="{9F41DF66-F403-9935-6E83-14F028A38E75}"/>
                  </a:ext>
                </a:extLst>
              </p:cNvPr>
              <p:cNvPicPr/>
              <p:nvPr/>
            </p:nvPicPr>
            <p:blipFill>
              <a:blip r:embed="rId51"/>
              <a:stretch>
                <a:fillRect/>
              </a:stretch>
            </p:blipFill>
            <p:spPr>
              <a:xfrm>
                <a:off x="6176317" y="2062876"/>
                <a:ext cx="5564520" cy="26529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56AA7944-5B14-CBBD-A1DC-871C708CAB96}"/>
                  </a:ext>
                </a:extLst>
              </p14:cNvPr>
              <p14:cNvContentPartPr/>
              <p14:nvPr/>
            </p14:nvContentPartPr>
            <p14:xfrm>
              <a:off x="6452797" y="2372823"/>
              <a:ext cx="251280" cy="260640"/>
            </p14:xfrm>
          </p:contentPart>
        </mc:Choice>
        <mc:Fallback xmlns="">
          <p:pic>
            <p:nvPicPr>
              <p:cNvPr id="29" name="Ink 28">
                <a:extLst>
                  <a:ext uri="{FF2B5EF4-FFF2-40B4-BE49-F238E27FC236}">
                    <a16:creationId xmlns:a16="http://schemas.microsoft.com/office/drawing/2014/main" id="{56AA7944-5B14-CBBD-A1DC-871C708CAB96}"/>
                  </a:ext>
                </a:extLst>
              </p:cNvPr>
              <p:cNvPicPr/>
              <p:nvPr/>
            </p:nvPicPr>
            <p:blipFill>
              <a:blip r:embed="rId53"/>
              <a:stretch>
                <a:fillRect/>
              </a:stretch>
            </p:blipFill>
            <p:spPr>
              <a:xfrm>
                <a:off x="6443797" y="2363823"/>
                <a:ext cx="2689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2CAC6E0B-495E-CD4A-3CA2-CFD507DCB65A}"/>
                  </a:ext>
                </a:extLst>
              </p14:cNvPr>
              <p14:cNvContentPartPr/>
              <p14:nvPr/>
            </p14:nvContentPartPr>
            <p14:xfrm>
              <a:off x="6771037" y="2387943"/>
              <a:ext cx="40680" cy="194760"/>
            </p14:xfrm>
          </p:contentPart>
        </mc:Choice>
        <mc:Fallback xmlns="">
          <p:pic>
            <p:nvPicPr>
              <p:cNvPr id="30" name="Ink 29">
                <a:extLst>
                  <a:ext uri="{FF2B5EF4-FFF2-40B4-BE49-F238E27FC236}">
                    <a16:creationId xmlns:a16="http://schemas.microsoft.com/office/drawing/2014/main" id="{2CAC6E0B-495E-CD4A-3CA2-CFD507DCB65A}"/>
                  </a:ext>
                </a:extLst>
              </p:cNvPr>
              <p:cNvPicPr/>
              <p:nvPr/>
            </p:nvPicPr>
            <p:blipFill>
              <a:blip r:embed="rId55"/>
              <a:stretch>
                <a:fillRect/>
              </a:stretch>
            </p:blipFill>
            <p:spPr>
              <a:xfrm>
                <a:off x="6762037" y="2378943"/>
                <a:ext cx="58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EE9EF875-2B94-7E16-169F-82A347644C22}"/>
                  </a:ext>
                </a:extLst>
              </p14:cNvPr>
              <p14:cNvContentPartPr/>
              <p14:nvPr/>
            </p14:nvContentPartPr>
            <p14:xfrm>
              <a:off x="7712797" y="2320983"/>
              <a:ext cx="239760" cy="199080"/>
            </p14:xfrm>
          </p:contentPart>
        </mc:Choice>
        <mc:Fallback xmlns="">
          <p:pic>
            <p:nvPicPr>
              <p:cNvPr id="31" name="Ink 30">
                <a:extLst>
                  <a:ext uri="{FF2B5EF4-FFF2-40B4-BE49-F238E27FC236}">
                    <a16:creationId xmlns:a16="http://schemas.microsoft.com/office/drawing/2014/main" id="{EE9EF875-2B94-7E16-169F-82A347644C22}"/>
                  </a:ext>
                </a:extLst>
              </p:cNvPr>
              <p:cNvPicPr/>
              <p:nvPr/>
            </p:nvPicPr>
            <p:blipFill>
              <a:blip r:embed="rId57"/>
              <a:stretch>
                <a:fillRect/>
              </a:stretch>
            </p:blipFill>
            <p:spPr>
              <a:xfrm>
                <a:off x="7703797" y="2311983"/>
                <a:ext cx="2574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Ink 31">
                <a:extLst>
                  <a:ext uri="{FF2B5EF4-FFF2-40B4-BE49-F238E27FC236}">
                    <a16:creationId xmlns:a16="http://schemas.microsoft.com/office/drawing/2014/main" id="{B567FFBE-0362-4103-998E-E76FF39B1598}"/>
                  </a:ext>
                </a:extLst>
              </p14:cNvPr>
              <p14:cNvContentPartPr/>
              <p14:nvPr/>
            </p14:nvContentPartPr>
            <p14:xfrm>
              <a:off x="7987117" y="2342943"/>
              <a:ext cx="118080" cy="211680"/>
            </p14:xfrm>
          </p:contentPart>
        </mc:Choice>
        <mc:Fallback xmlns="">
          <p:pic>
            <p:nvPicPr>
              <p:cNvPr id="32" name="Ink 31">
                <a:extLst>
                  <a:ext uri="{FF2B5EF4-FFF2-40B4-BE49-F238E27FC236}">
                    <a16:creationId xmlns:a16="http://schemas.microsoft.com/office/drawing/2014/main" id="{B567FFBE-0362-4103-998E-E76FF39B1598}"/>
                  </a:ext>
                </a:extLst>
              </p:cNvPr>
              <p:cNvPicPr/>
              <p:nvPr/>
            </p:nvPicPr>
            <p:blipFill>
              <a:blip r:embed="rId59"/>
              <a:stretch>
                <a:fillRect/>
              </a:stretch>
            </p:blipFill>
            <p:spPr>
              <a:xfrm>
                <a:off x="7978117" y="2333928"/>
                <a:ext cx="135720" cy="22935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 32">
                <a:extLst>
                  <a:ext uri="{FF2B5EF4-FFF2-40B4-BE49-F238E27FC236}">
                    <a16:creationId xmlns:a16="http://schemas.microsoft.com/office/drawing/2014/main" id="{F73576BF-CEAF-EF09-8331-8E6F8367D75F}"/>
                  </a:ext>
                </a:extLst>
              </p14:cNvPr>
              <p14:cNvContentPartPr/>
              <p14:nvPr/>
            </p14:nvContentPartPr>
            <p14:xfrm>
              <a:off x="8805397" y="2332863"/>
              <a:ext cx="245520" cy="169200"/>
            </p14:xfrm>
          </p:contentPart>
        </mc:Choice>
        <mc:Fallback xmlns="">
          <p:pic>
            <p:nvPicPr>
              <p:cNvPr id="33" name="Ink 32">
                <a:extLst>
                  <a:ext uri="{FF2B5EF4-FFF2-40B4-BE49-F238E27FC236}">
                    <a16:creationId xmlns:a16="http://schemas.microsoft.com/office/drawing/2014/main" id="{F73576BF-CEAF-EF09-8331-8E6F8367D75F}"/>
                  </a:ext>
                </a:extLst>
              </p:cNvPr>
              <p:cNvPicPr/>
              <p:nvPr/>
            </p:nvPicPr>
            <p:blipFill>
              <a:blip r:embed="rId61"/>
              <a:stretch>
                <a:fillRect/>
              </a:stretch>
            </p:blipFill>
            <p:spPr>
              <a:xfrm>
                <a:off x="8796397" y="2323863"/>
                <a:ext cx="2631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 33">
                <a:extLst>
                  <a:ext uri="{FF2B5EF4-FFF2-40B4-BE49-F238E27FC236}">
                    <a16:creationId xmlns:a16="http://schemas.microsoft.com/office/drawing/2014/main" id="{4E5AA57A-E355-70B2-AD22-07AC01A934FD}"/>
                  </a:ext>
                </a:extLst>
              </p14:cNvPr>
              <p14:cNvContentPartPr/>
              <p14:nvPr/>
            </p14:nvContentPartPr>
            <p14:xfrm>
              <a:off x="9115357" y="2291823"/>
              <a:ext cx="136800" cy="240120"/>
            </p14:xfrm>
          </p:contentPart>
        </mc:Choice>
        <mc:Fallback xmlns="">
          <p:pic>
            <p:nvPicPr>
              <p:cNvPr id="34" name="Ink 33">
                <a:extLst>
                  <a:ext uri="{FF2B5EF4-FFF2-40B4-BE49-F238E27FC236}">
                    <a16:creationId xmlns:a16="http://schemas.microsoft.com/office/drawing/2014/main" id="{4E5AA57A-E355-70B2-AD22-07AC01A934FD}"/>
                  </a:ext>
                </a:extLst>
              </p:cNvPr>
              <p:cNvPicPr/>
              <p:nvPr/>
            </p:nvPicPr>
            <p:blipFill>
              <a:blip r:embed="rId63"/>
              <a:stretch>
                <a:fillRect/>
              </a:stretch>
            </p:blipFill>
            <p:spPr>
              <a:xfrm>
                <a:off x="9106333" y="2282809"/>
                <a:ext cx="154487" cy="257786"/>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4F1ECBB9-2CEF-4B7B-DDC0-A63D6FB2B982}"/>
                  </a:ext>
                </a:extLst>
              </p14:cNvPr>
              <p14:cNvContentPartPr/>
              <p14:nvPr/>
            </p14:nvContentPartPr>
            <p14:xfrm>
              <a:off x="10109677" y="2430783"/>
              <a:ext cx="233640" cy="177840"/>
            </p14:xfrm>
          </p:contentPart>
        </mc:Choice>
        <mc:Fallback xmlns="">
          <p:pic>
            <p:nvPicPr>
              <p:cNvPr id="44" name="Ink 43">
                <a:extLst>
                  <a:ext uri="{FF2B5EF4-FFF2-40B4-BE49-F238E27FC236}">
                    <a16:creationId xmlns:a16="http://schemas.microsoft.com/office/drawing/2014/main" id="{4F1ECBB9-2CEF-4B7B-DDC0-A63D6FB2B982}"/>
                  </a:ext>
                </a:extLst>
              </p:cNvPr>
              <p:cNvPicPr/>
              <p:nvPr/>
            </p:nvPicPr>
            <p:blipFill>
              <a:blip r:embed="rId65"/>
              <a:stretch>
                <a:fillRect/>
              </a:stretch>
            </p:blipFill>
            <p:spPr>
              <a:xfrm>
                <a:off x="10100663" y="2421783"/>
                <a:ext cx="251307"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BD93F64D-65A5-EA2B-3F45-B29D3591EF19}"/>
                  </a:ext>
                </a:extLst>
              </p14:cNvPr>
              <p14:cNvContentPartPr/>
              <p14:nvPr/>
            </p14:nvContentPartPr>
            <p14:xfrm>
              <a:off x="10407757" y="2377503"/>
              <a:ext cx="164160" cy="323640"/>
            </p14:xfrm>
          </p:contentPart>
        </mc:Choice>
        <mc:Fallback xmlns="">
          <p:pic>
            <p:nvPicPr>
              <p:cNvPr id="45" name="Ink 44">
                <a:extLst>
                  <a:ext uri="{FF2B5EF4-FFF2-40B4-BE49-F238E27FC236}">
                    <a16:creationId xmlns:a16="http://schemas.microsoft.com/office/drawing/2014/main" id="{BD93F64D-65A5-EA2B-3F45-B29D3591EF19}"/>
                  </a:ext>
                </a:extLst>
              </p:cNvPr>
              <p:cNvPicPr/>
              <p:nvPr/>
            </p:nvPicPr>
            <p:blipFill>
              <a:blip r:embed="rId67"/>
              <a:stretch>
                <a:fillRect/>
              </a:stretch>
            </p:blipFill>
            <p:spPr>
              <a:xfrm>
                <a:off x="10398757" y="2368513"/>
                <a:ext cx="181800" cy="3412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3C51D58E-2F9B-E918-FAE1-F13AEB5AC406}"/>
                  </a:ext>
                </a:extLst>
              </p14:cNvPr>
              <p14:cNvContentPartPr/>
              <p14:nvPr/>
            </p14:nvContentPartPr>
            <p14:xfrm>
              <a:off x="7623517" y="1214703"/>
              <a:ext cx="295560" cy="961560"/>
            </p14:xfrm>
          </p:contentPart>
        </mc:Choice>
        <mc:Fallback xmlns="">
          <p:pic>
            <p:nvPicPr>
              <p:cNvPr id="49" name="Ink 48">
                <a:extLst>
                  <a:ext uri="{FF2B5EF4-FFF2-40B4-BE49-F238E27FC236}">
                    <a16:creationId xmlns:a16="http://schemas.microsoft.com/office/drawing/2014/main" id="{3C51D58E-2F9B-E918-FAE1-F13AEB5AC406}"/>
                  </a:ext>
                </a:extLst>
              </p:cNvPr>
              <p:cNvPicPr/>
              <p:nvPr/>
            </p:nvPicPr>
            <p:blipFill>
              <a:blip r:embed="rId69"/>
              <a:stretch>
                <a:fillRect/>
              </a:stretch>
            </p:blipFill>
            <p:spPr>
              <a:xfrm>
                <a:off x="7614517" y="1205703"/>
                <a:ext cx="313200" cy="979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E246A56D-D61A-7067-9667-FF0210871E23}"/>
                  </a:ext>
                </a:extLst>
              </p14:cNvPr>
              <p14:cNvContentPartPr/>
              <p14:nvPr/>
            </p14:nvContentPartPr>
            <p14:xfrm>
              <a:off x="7632157" y="1033983"/>
              <a:ext cx="257760" cy="221400"/>
            </p14:xfrm>
          </p:contentPart>
        </mc:Choice>
        <mc:Fallback xmlns="">
          <p:pic>
            <p:nvPicPr>
              <p:cNvPr id="50" name="Ink 49">
                <a:extLst>
                  <a:ext uri="{FF2B5EF4-FFF2-40B4-BE49-F238E27FC236}">
                    <a16:creationId xmlns:a16="http://schemas.microsoft.com/office/drawing/2014/main" id="{E246A56D-D61A-7067-9667-FF0210871E23}"/>
                  </a:ext>
                </a:extLst>
              </p:cNvPr>
              <p:cNvPicPr/>
              <p:nvPr/>
            </p:nvPicPr>
            <p:blipFill>
              <a:blip r:embed="rId71"/>
              <a:stretch>
                <a:fillRect/>
              </a:stretch>
            </p:blipFill>
            <p:spPr>
              <a:xfrm>
                <a:off x="7623170" y="1024983"/>
                <a:ext cx="275375"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14BC3E3B-CCC0-3E40-8CDB-99A5DFC7D36C}"/>
                  </a:ext>
                </a:extLst>
              </p14:cNvPr>
              <p14:cNvContentPartPr/>
              <p14:nvPr/>
            </p14:nvContentPartPr>
            <p14:xfrm>
              <a:off x="8698117" y="1121103"/>
              <a:ext cx="294120" cy="956160"/>
            </p14:xfrm>
          </p:contentPart>
        </mc:Choice>
        <mc:Fallback xmlns="">
          <p:pic>
            <p:nvPicPr>
              <p:cNvPr id="52" name="Ink 51">
                <a:extLst>
                  <a:ext uri="{FF2B5EF4-FFF2-40B4-BE49-F238E27FC236}">
                    <a16:creationId xmlns:a16="http://schemas.microsoft.com/office/drawing/2014/main" id="{14BC3E3B-CCC0-3E40-8CDB-99A5DFC7D36C}"/>
                  </a:ext>
                </a:extLst>
              </p:cNvPr>
              <p:cNvPicPr/>
              <p:nvPr/>
            </p:nvPicPr>
            <p:blipFill>
              <a:blip r:embed="rId73"/>
              <a:stretch>
                <a:fillRect/>
              </a:stretch>
            </p:blipFill>
            <p:spPr>
              <a:xfrm>
                <a:off x="8689128" y="1112103"/>
                <a:ext cx="311738" cy="973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EF6E56D1-9086-339F-F097-F688132A0BAA}"/>
                  </a:ext>
                </a:extLst>
              </p14:cNvPr>
              <p14:cNvContentPartPr/>
              <p14:nvPr/>
            </p14:nvContentPartPr>
            <p14:xfrm>
              <a:off x="9944797" y="1663623"/>
              <a:ext cx="501480" cy="587160"/>
            </p14:xfrm>
          </p:contentPart>
        </mc:Choice>
        <mc:Fallback xmlns="">
          <p:pic>
            <p:nvPicPr>
              <p:cNvPr id="53" name="Ink 52">
                <a:extLst>
                  <a:ext uri="{FF2B5EF4-FFF2-40B4-BE49-F238E27FC236}">
                    <a16:creationId xmlns:a16="http://schemas.microsoft.com/office/drawing/2014/main" id="{EF6E56D1-9086-339F-F097-F688132A0BAA}"/>
                  </a:ext>
                </a:extLst>
              </p:cNvPr>
              <p:cNvPicPr/>
              <p:nvPr/>
            </p:nvPicPr>
            <p:blipFill>
              <a:blip r:embed="rId75"/>
              <a:stretch>
                <a:fillRect/>
              </a:stretch>
            </p:blipFill>
            <p:spPr>
              <a:xfrm>
                <a:off x="9935803" y="1654623"/>
                <a:ext cx="519107"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DA15AE88-B4BF-8293-CEBE-AA36EDE56F7F}"/>
                  </a:ext>
                </a:extLst>
              </p14:cNvPr>
              <p14:cNvContentPartPr/>
              <p14:nvPr/>
            </p14:nvContentPartPr>
            <p14:xfrm>
              <a:off x="8754997" y="507303"/>
              <a:ext cx="227880" cy="201240"/>
            </p14:xfrm>
          </p:contentPart>
        </mc:Choice>
        <mc:Fallback xmlns="">
          <p:pic>
            <p:nvPicPr>
              <p:cNvPr id="55" name="Ink 54">
                <a:extLst>
                  <a:ext uri="{FF2B5EF4-FFF2-40B4-BE49-F238E27FC236}">
                    <a16:creationId xmlns:a16="http://schemas.microsoft.com/office/drawing/2014/main" id="{DA15AE88-B4BF-8293-CEBE-AA36EDE56F7F}"/>
                  </a:ext>
                </a:extLst>
              </p:cNvPr>
              <p:cNvPicPr/>
              <p:nvPr/>
            </p:nvPicPr>
            <p:blipFill>
              <a:blip r:embed="rId77"/>
              <a:stretch>
                <a:fillRect/>
              </a:stretch>
            </p:blipFill>
            <p:spPr>
              <a:xfrm>
                <a:off x="8745997" y="498303"/>
                <a:ext cx="2455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F493353D-C130-1BF1-BDB5-52C073ACA9FB}"/>
                  </a:ext>
                </a:extLst>
              </p14:cNvPr>
              <p14:cNvContentPartPr/>
              <p14:nvPr/>
            </p14:nvContentPartPr>
            <p14:xfrm>
              <a:off x="8995477" y="524943"/>
              <a:ext cx="161640" cy="189000"/>
            </p14:xfrm>
          </p:contentPart>
        </mc:Choice>
        <mc:Fallback xmlns="">
          <p:pic>
            <p:nvPicPr>
              <p:cNvPr id="56" name="Ink 55">
                <a:extLst>
                  <a:ext uri="{FF2B5EF4-FFF2-40B4-BE49-F238E27FC236}">
                    <a16:creationId xmlns:a16="http://schemas.microsoft.com/office/drawing/2014/main" id="{F493353D-C130-1BF1-BDB5-52C073ACA9FB}"/>
                  </a:ext>
                </a:extLst>
              </p:cNvPr>
              <p:cNvPicPr/>
              <p:nvPr/>
            </p:nvPicPr>
            <p:blipFill>
              <a:blip r:embed="rId79"/>
              <a:stretch>
                <a:fillRect/>
              </a:stretch>
            </p:blipFill>
            <p:spPr>
              <a:xfrm>
                <a:off x="8986477" y="515926"/>
                <a:ext cx="179280" cy="20667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CA03571B-BDD1-EAEB-000E-2E55E53D60D6}"/>
                  </a:ext>
                </a:extLst>
              </p14:cNvPr>
              <p14:cNvContentPartPr/>
              <p14:nvPr/>
            </p14:nvContentPartPr>
            <p14:xfrm>
              <a:off x="9501997" y="557343"/>
              <a:ext cx="212400" cy="229320"/>
            </p14:xfrm>
          </p:contentPart>
        </mc:Choice>
        <mc:Fallback xmlns="">
          <p:pic>
            <p:nvPicPr>
              <p:cNvPr id="58" name="Ink 57">
                <a:extLst>
                  <a:ext uri="{FF2B5EF4-FFF2-40B4-BE49-F238E27FC236}">
                    <a16:creationId xmlns:a16="http://schemas.microsoft.com/office/drawing/2014/main" id="{CA03571B-BDD1-EAEB-000E-2E55E53D60D6}"/>
                  </a:ext>
                </a:extLst>
              </p:cNvPr>
              <p:cNvPicPr/>
              <p:nvPr/>
            </p:nvPicPr>
            <p:blipFill>
              <a:blip r:embed="rId81"/>
              <a:stretch>
                <a:fillRect/>
              </a:stretch>
            </p:blipFill>
            <p:spPr>
              <a:xfrm>
                <a:off x="9492997" y="548343"/>
                <a:ext cx="2300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8046C17C-D197-9629-3B59-B7A4758884C4}"/>
                  </a:ext>
                </a:extLst>
              </p14:cNvPr>
              <p14:cNvContentPartPr/>
              <p14:nvPr/>
            </p14:nvContentPartPr>
            <p14:xfrm>
              <a:off x="9753637" y="438183"/>
              <a:ext cx="90720" cy="312120"/>
            </p14:xfrm>
          </p:contentPart>
        </mc:Choice>
        <mc:Fallback xmlns="">
          <p:pic>
            <p:nvPicPr>
              <p:cNvPr id="59" name="Ink 58">
                <a:extLst>
                  <a:ext uri="{FF2B5EF4-FFF2-40B4-BE49-F238E27FC236}">
                    <a16:creationId xmlns:a16="http://schemas.microsoft.com/office/drawing/2014/main" id="{8046C17C-D197-9629-3B59-B7A4758884C4}"/>
                  </a:ext>
                </a:extLst>
              </p:cNvPr>
              <p:cNvPicPr/>
              <p:nvPr/>
            </p:nvPicPr>
            <p:blipFill>
              <a:blip r:embed="rId83"/>
              <a:stretch>
                <a:fillRect/>
              </a:stretch>
            </p:blipFill>
            <p:spPr>
              <a:xfrm>
                <a:off x="9744637" y="429193"/>
                <a:ext cx="108360" cy="3297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Ink 59">
                <a:extLst>
                  <a:ext uri="{FF2B5EF4-FFF2-40B4-BE49-F238E27FC236}">
                    <a16:creationId xmlns:a16="http://schemas.microsoft.com/office/drawing/2014/main" id="{E5FBD3BF-4DC2-E11F-6C02-B85747BF9432}"/>
                  </a:ext>
                </a:extLst>
              </p14:cNvPr>
              <p14:cNvContentPartPr/>
              <p14:nvPr/>
            </p14:nvContentPartPr>
            <p14:xfrm>
              <a:off x="9688477" y="524583"/>
              <a:ext cx="199440" cy="55080"/>
            </p14:xfrm>
          </p:contentPart>
        </mc:Choice>
        <mc:Fallback xmlns="">
          <p:pic>
            <p:nvPicPr>
              <p:cNvPr id="60" name="Ink 59">
                <a:extLst>
                  <a:ext uri="{FF2B5EF4-FFF2-40B4-BE49-F238E27FC236}">
                    <a16:creationId xmlns:a16="http://schemas.microsoft.com/office/drawing/2014/main" id="{E5FBD3BF-4DC2-E11F-6C02-B85747BF9432}"/>
                  </a:ext>
                </a:extLst>
              </p:cNvPr>
              <p:cNvPicPr/>
              <p:nvPr/>
            </p:nvPicPr>
            <p:blipFill>
              <a:blip r:embed="rId85"/>
              <a:stretch>
                <a:fillRect/>
              </a:stretch>
            </p:blipFill>
            <p:spPr>
              <a:xfrm>
                <a:off x="9679477" y="515583"/>
                <a:ext cx="2170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7438AA0D-AE9A-DF39-5269-42859A40CECF}"/>
                  </a:ext>
                </a:extLst>
              </p14:cNvPr>
              <p14:cNvContentPartPr/>
              <p14:nvPr/>
            </p14:nvContentPartPr>
            <p14:xfrm>
              <a:off x="10186717" y="518463"/>
              <a:ext cx="308160" cy="231480"/>
            </p14:xfrm>
          </p:contentPart>
        </mc:Choice>
        <mc:Fallback xmlns="">
          <p:pic>
            <p:nvPicPr>
              <p:cNvPr id="61" name="Ink 60">
                <a:extLst>
                  <a:ext uri="{FF2B5EF4-FFF2-40B4-BE49-F238E27FC236}">
                    <a16:creationId xmlns:a16="http://schemas.microsoft.com/office/drawing/2014/main" id="{7438AA0D-AE9A-DF39-5269-42859A40CECF}"/>
                  </a:ext>
                </a:extLst>
              </p:cNvPr>
              <p:cNvPicPr/>
              <p:nvPr/>
            </p:nvPicPr>
            <p:blipFill>
              <a:blip r:embed="rId87"/>
              <a:stretch>
                <a:fillRect/>
              </a:stretch>
            </p:blipFill>
            <p:spPr>
              <a:xfrm>
                <a:off x="10177717" y="509463"/>
                <a:ext cx="3258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C21E0AF5-73E7-6F11-7920-EAFE070FC8CB}"/>
                  </a:ext>
                </a:extLst>
              </p14:cNvPr>
              <p14:cNvContentPartPr/>
              <p14:nvPr/>
            </p14:nvContentPartPr>
            <p14:xfrm>
              <a:off x="10482637" y="517743"/>
              <a:ext cx="125640" cy="341280"/>
            </p14:xfrm>
          </p:contentPart>
        </mc:Choice>
        <mc:Fallback xmlns="">
          <p:pic>
            <p:nvPicPr>
              <p:cNvPr id="62" name="Ink 61">
                <a:extLst>
                  <a:ext uri="{FF2B5EF4-FFF2-40B4-BE49-F238E27FC236}">
                    <a16:creationId xmlns:a16="http://schemas.microsoft.com/office/drawing/2014/main" id="{C21E0AF5-73E7-6F11-7920-EAFE070FC8CB}"/>
                  </a:ext>
                </a:extLst>
              </p:cNvPr>
              <p:cNvPicPr/>
              <p:nvPr/>
            </p:nvPicPr>
            <p:blipFill>
              <a:blip r:embed="rId89"/>
              <a:stretch>
                <a:fillRect/>
              </a:stretch>
            </p:blipFill>
            <p:spPr>
              <a:xfrm>
                <a:off x="10473637" y="508743"/>
                <a:ext cx="1432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8A773251-6ACC-E3F7-6109-3C36549F1A7D}"/>
                  </a:ext>
                </a:extLst>
              </p14:cNvPr>
              <p14:cNvContentPartPr/>
              <p14:nvPr/>
            </p14:nvContentPartPr>
            <p14:xfrm>
              <a:off x="10654717" y="522783"/>
              <a:ext cx="126720" cy="193680"/>
            </p14:xfrm>
          </p:contentPart>
        </mc:Choice>
        <mc:Fallback xmlns="">
          <p:pic>
            <p:nvPicPr>
              <p:cNvPr id="63" name="Ink 62">
                <a:extLst>
                  <a:ext uri="{FF2B5EF4-FFF2-40B4-BE49-F238E27FC236}">
                    <a16:creationId xmlns:a16="http://schemas.microsoft.com/office/drawing/2014/main" id="{8A773251-6ACC-E3F7-6109-3C36549F1A7D}"/>
                  </a:ext>
                </a:extLst>
              </p:cNvPr>
              <p:cNvPicPr/>
              <p:nvPr/>
            </p:nvPicPr>
            <p:blipFill>
              <a:blip r:embed="rId91"/>
              <a:stretch>
                <a:fillRect/>
              </a:stretch>
            </p:blipFill>
            <p:spPr>
              <a:xfrm>
                <a:off x="10645717" y="513783"/>
                <a:ext cx="1443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FD8E5D96-5DD1-5ABE-4A0E-511E3C22667D}"/>
                  </a:ext>
                </a:extLst>
              </p14:cNvPr>
              <p14:cNvContentPartPr/>
              <p14:nvPr/>
            </p14:nvContentPartPr>
            <p14:xfrm>
              <a:off x="10841917" y="341703"/>
              <a:ext cx="223200" cy="365760"/>
            </p14:xfrm>
          </p:contentPart>
        </mc:Choice>
        <mc:Fallback xmlns="">
          <p:pic>
            <p:nvPicPr>
              <p:cNvPr id="64" name="Ink 63">
                <a:extLst>
                  <a:ext uri="{FF2B5EF4-FFF2-40B4-BE49-F238E27FC236}">
                    <a16:creationId xmlns:a16="http://schemas.microsoft.com/office/drawing/2014/main" id="{FD8E5D96-5DD1-5ABE-4A0E-511E3C22667D}"/>
                  </a:ext>
                </a:extLst>
              </p:cNvPr>
              <p:cNvPicPr/>
              <p:nvPr/>
            </p:nvPicPr>
            <p:blipFill>
              <a:blip r:embed="rId93"/>
              <a:stretch>
                <a:fillRect/>
              </a:stretch>
            </p:blipFill>
            <p:spPr>
              <a:xfrm>
                <a:off x="10832917" y="332703"/>
                <a:ext cx="2408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41440124-3737-963A-A4E4-2E559F1A8815}"/>
                  </a:ext>
                </a:extLst>
              </p14:cNvPr>
              <p14:cNvContentPartPr/>
              <p14:nvPr/>
            </p14:nvContentPartPr>
            <p14:xfrm>
              <a:off x="10914277" y="503343"/>
              <a:ext cx="193680" cy="34920"/>
            </p14:xfrm>
          </p:contentPart>
        </mc:Choice>
        <mc:Fallback xmlns="">
          <p:pic>
            <p:nvPicPr>
              <p:cNvPr id="65" name="Ink 64">
                <a:extLst>
                  <a:ext uri="{FF2B5EF4-FFF2-40B4-BE49-F238E27FC236}">
                    <a16:creationId xmlns:a16="http://schemas.microsoft.com/office/drawing/2014/main" id="{41440124-3737-963A-A4E4-2E559F1A8815}"/>
                  </a:ext>
                </a:extLst>
              </p:cNvPr>
              <p:cNvPicPr/>
              <p:nvPr/>
            </p:nvPicPr>
            <p:blipFill>
              <a:blip r:embed="rId95"/>
              <a:stretch>
                <a:fillRect/>
              </a:stretch>
            </p:blipFill>
            <p:spPr>
              <a:xfrm>
                <a:off x="10905277" y="494343"/>
                <a:ext cx="211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C1FF19BC-712A-C6E4-6B5A-EE039665B763}"/>
                  </a:ext>
                </a:extLst>
              </p14:cNvPr>
              <p14:cNvContentPartPr/>
              <p14:nvPr/>
            </p14:nvContentPartPr>
            <p14:xfrm>
              <a:off x="11289397" y="505503"/>
              <a:ext cx="207720" cy="164520"/>
            </p14:xfrm>
          </p:contentPart>
        </mc:Choice>
        <mc:Fallback xmlns="">
          <p:pic>
            <p:nvPicPr>
              <p:cNvPr id="66" name="Ink 65">
                <a:extLst>
                  <a:ext uri="{FF2B5EF4-FFF2-40B4-BE49-F238E27FC236}">
                    <a16:creationId xmlns:a16="http://schemas.microsoft.com/office/drawing/2014/main" id="{C1FF19BC-712A-C6E4-6B5A-EE039665B763}"/>
                  </a:ext>
                </a:extLst>
              </p:cNvPr>
              <p:cNvPicPr/>
              <p:nvPr/>
            </p:nvPicPr>
            <p:blipFill>
              <a:blip r:embed="rId97"/>
              <a:stretch>
                <a:fillRect/>
              </a:stretch>
            </p:blipFill>
            <p:spPr>
              <a:xfrm>
                <a:off x="11280397" y="496523"/>
                <a:ext cx="225360" cy="182121"/>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8C093E46-D722-BA88-C297-DA7C1629C4FF}"/>
                  </a:ext>
                </a:extLst>
              </p14:cNvPr>
              <p14:cNvContentPartPr/>
              <p14:nvPr/>
            </p14:nvContentPartPr>
            <p14:xfrm>
              <a:off x="11424397" y="366903"/>
              <a:ext cx="25200" cy="334800"/>
            </p14:xfrm>
          </p:contentPart>
        </mc:Choice>
        <mc:Fallback xmlns="">
          <p:pic>
            <p:nvPicPr>
              <p:cNvPr id="67" name="Ink 66">
                <a:extLst>
                  <a:ext uri="{FF2B5EF4-FFF2-40B4-BE49-F238E27FC236}">
                    <a16:creationId xmlns:a16="http://schemas.microsoft.com/office/drawing/2014/main" id="{8C093E46-D722-BA88-C297-DA7C1629C4FF}"/>
                  </a:ext>
                </a:extLst>
              </p:cNvPr>
              <p:cNvPicPr/>
              <p:nvPr/>
            </p:nvPicPr>
            <p:blipFill>
              <a:blip r:embed="rId99"/>
              <a:stretch>
                <a:fillRect/>
              </a:stretch>
            </p:blipFill>
            <p:spPr>
              <a:xfrm>
                <a:off x="11415397" y="357903"/>
                <a:ext cx="4284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A730CDD7-32FF-7D10-9D41-D4EA59CBBC22}"/>
                  </a:ext>
                </a:extLst>
              </p14:cNvPr>
              <p14:cNvContentPartPr/>
              <p14:nvPr/>
            </p14:nvContentPartPr>
            <p14:xfrm>
              <a:off x="11507197" y="534663"/>
              <a:ext cx="142200" cy="164160"/>
            </p14:xfrm>
          </p:contentPart>
        </mc:Choice>
        <mc:Fallback xmlns="">
          <p:pic>
            <p:nvPicPr>
              <p:cNvPr id="68" name="Ink 67">
                <a:extLst>
                  <a:ext uri="{FF2B5EF4-FFF2-40B4-BE49-F238E27FC236}">
                    <a16:creationId xmlns:a16="http://schemas.microsoft.com/office/drawing/2014/main" id="{A730CDD7-32FF-7D10-9D41-D4EA59CBBC22}"/>
                  </a:ext>
                </a:extLst>
              </p:cNvPr>
              <p:cNvPicPr/>
              <p:nvPr/>
            </p:nvPicPr>
            <p:blipFill>
              <a:blip r:embed="rId101"/>
              <a:stretch>
                <a:fillRect/>
              </a:stretch>
            </p:blipFill>
            <p:spPr>
              <a:xfrm>
                <a:off x="11498197" y="525663"/>
                <a:ext cx="159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29DFC2BB-EB79-3E39-A398-3C8124C638D7}"/>
                  </a:ext>
                </a:extLst>
              </p14:cNvPr>
              <p14:cNvContentPartPr/>
              <p14:nvPr/>
            </p14:nvContentPartPr>
            <p14:xfrm>
              <a:off x="11693677" y="317223"/>
              <a:ext cx="18000" cy="304920"/>
            </p14:xfrm>
          </p:contentPart>
        </mc:Choice>
        <mc:Fallback xmlns="">
          <p:pic>
            <p:nvPicPr>
              <p:cNvPr id="69" name="Ink 68">
                <a:extLst>
                  <a:ext uri="{FF2B5EF4-FFF2-40B4-BE49-F238E27FC236}">
                    <a16:creationId xmlns:a16="http://schemas.microsoft.com/office/drawing/2014/main" id="{29DFC2BB-EB79-3E39-A398-3C8124C638D7}"/>
                  </a:ext>
                </a:extLst>
              </p:cNvPr>
              <p:cNvPicPr/>
              <p:nvPr/>
            </p:nvPicPr>
            <p:blipFill>
              <a:blip r:embed="rId103"/>
              <a:stretch>
                <a:fillRect/>
              </a:stretch>
            </p:blipFill>
            <p:spPr>
              <a:xfrm>
                <a:off x="11684677" y="308223"/>
                <a:ext cx="3564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2A135ADC-D547-A464-4DA1-86210F68BFF1}"/>
                  </a:ext>
                </a:extLst>
              </p14:cNvPr>
              <p14:cNvContentPartPr/>
              <p14:nvPr/>
            </p14:nvContentPartPr>
            <p14:xfrm>
              <a:off x="11651197" y="456903"/>
              <a:ext cx="262080" cy="176040"/>
            </p14:xfrm>
          </p:contentPart>
        </mc:Choice>
        <mc:Fallback xmlns="">
          <p:pic>
            <p:nvPicPr>
              <p:cNvPr id="70" name="Ink 69">
                <a:extLst>
                  <a:ext uri="{FF2B5EF4-FFF2-40B4-BE49-F238E27FC236}">
                    <a16:creationId xmlns:a16="http://schemas.microsoft.com/office/drawing/2014/main" id="{2A135ADC-D547-A464-4DA1-86210F68BFF1}"/>
                  </a:ext>
                </a:extLst>
              </p:cNvPr>
              <p:cNvPicPr/>
              <p:nvPr/>
            </p:nvPicPr>
            <p:blipFill>
              <a:blip r:embed="rId105"/>
              <a:stretch>
                <a:fillRect/>
              </a:stretch>
            </p:blipFill>
            <p:spPr>
              <a:xfrm>
                <a:off x="11642185" y="447903"/>
                <a:ext cx="279744"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3" name="Ink 72">
                <a:extLst>
                  <a:ext uri="{FF2B5EF4-FFF2-40B4-BE49-F238E27FC236}">
                    <a16:creationId xmlns:a16="http://schemas.microsoft.com/office/drawing/2014/main" id="{8F9C032F-8546-BBC7-9441-CA7939619673}"/>
                  </a:ext>
                </a:extLst>
              </p14:cNvPr>
              <p14:cNvContentPartPr/>
              <p14:nvPr/>
            </p14:nvContentPartPr>
            <p14:xfrm>
              <a:off x="440437" y="500103"/>
              <a:ext cx="230040" cy="273600"/>
            </p14:xfrm>
          </p:contentPart>
        </mc:Choice>
        <mc:Fallback xmlns="">
          <p:pic>
            <p:nvPicPr>
              <p:cNvPr id="73" name="Ink 72">
                <a:extLst>
                  <a:ext uri="{FF2B5EF4-FFF2-40B4-BE49-F238E27FC236}">
                    <a16:creationId xmlns:a16="http://schemas.microsoft.com/office/drawing/2014/main" id="{8F9C032F-8546-BBC7-9441-CA7939619673}"/>
                  </a:ext>
                </a:extLst>
              </p:cNvPr>
              <p:cNvPicPr/>
              <p:nvPr/>
            </p:nvPicPr>
            <p:blipFill>
              <a:blip r:embed="rId107"/>
              <a:stretch>
                <a:fillRect/>
              </a:stretch>
            </p:blipFill>
            <p:spPr>
              <a:xfrm>
                <a:off x="431437" y="491103"/>
                <a:ext cx="247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4" name="Ink 73">
                <a:extLst>
                  <a:ext uri="{FF2B5EF4-FFF2-40B4-BE49-F238E27FC236}">
                    <a16:creationId xmlns:a16="http://schemas.microsoft.com/office/drawing/2014/main" id="{9B3C02C5-142D-1167-6F4C-00E9937BE2CF}"/>
                  </a:ext>
                </a:extLst>
              </p14:cNvPr>
              <p14:cNvContentPartPr/>
              <p14:nvPr/>
            </p14:nvContentPartPr>
            <p14:xfrm>
              <a:off x="637357" y="540783"/>
              <a:ext cx="122760" cy="229320"/>
            </p14:xfrm>
          </p:contentPart>
        </mc:Choice>
        <mc:Fallback xmlns="">
          <p:pic>
            <p:nvPicPr>
              <p:cNvPr id="74" name="Ink 73">
                <a:extLst>
                  <a:ext uri="{FF2B5EF4-FFF2-40B4-BE49-F238E27FC236}">
                    <a16:creationId xmlns:a16="http://schemas.microsoft.com/office/drawing/2014/main" id="{9B3C02C5-142D-1167-6F4C-00E9937BE2CF}"/>
                  </a:ext>
                </a:extLst>
              </p:cNvPr>
              <p:cNvPicPr/>
              <p:nvPr/>
            </p:nvPicPr>
            <p:blipFill>
              <a:blip r:embed="rId109"/>
              <a:stretch>
                <a:fillRect/>
              </a:stretch>
            </p:blipFill>
            <p:spPr>
              <a:xfrm>
                <a:off x="628357" y="531797"/>
                <a:ext cx="140400" cy="24693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5" name="Ink 74">
                <a:extLst>
                  <a:ext uri="{FF2B5EF4-FFF2-40B4-BE49-F238E27FC236}">
                    <a16:creationId xmlns:a16="http://schemas.microsoft.com/office/drawing/2014/main" id="{41A433B6-79B2-F6B7-04C2-334134B0FD28}"/>
                  </a:ext>
                </a:extLst>
              </p14:cNvPr>
              <p14:cNvContentPartPr/>
              <p14:nvPr/>
            </p14:nvContentPartPr>
            <p14:xfrm>
              <a:off x="798997" y="536463"/>
              <a:ext cx="274320" cy="231120"/>
            </p14:xfrm>
          </p:contentPart>
        </mc:Choice>
        <mc:Fallback xmlns="">
          <p:pic>
            <p:nvPicPr>
              <p:cNvPr id="75" name="Ink 74">
                <a:extLst>
                  <a:ext uri="{FF2B5EF4-FFF2-40B4-BE49-F238E27FC236}">
                    <a16:creationId xmlns:a16="http://schemas.microsoft.com/office/drawing/2014/main" id="{41A433B6-79B2-F6B7-04C2-334134B0FD28}"/>
                  </a:ext>
                </a:extLst>
              </p:cNvPr>
              <p:cNvPicPr/>
              <p:nvPr/>
            </p:nvPicPr>
            <p:blipFill>
              <a:blip r:embed="rId111"/>
              <a:stretch>
                <a:fillRect/>
              </a:stretch>
            </p:blipFill>
            <p:spPr>
              <a:xfrm>
                <a:off x="789997" y="527449"/>
                <a:ext cx="291960" cy="248788"/>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6" name="Ink 75">
                <a:extLst>
                  <a:ext uri="{FF2B5EF4-FFF2-40B4-BE49-F238E27FC236}">
                    <a16:creationId xmlns:a16="http://schemas.microsoft.com/office/drawing/2014/main" id="{4D926247-7B71-7FCC-F151-06460F7F602C}"/>
                  </a:ext>
                </a:extLst>
              </p14:cNvPr>
              <p14:cNvContentPartPr/>
              <p14:nvPr/>
            </p14:nvContentPartPr>
            <p14:xfrm>
              <a:off x="1045597" y="549423"/>
              <a:ext cx="203040" cy="204840"/>
            </p14:xfrm>
          </p:contentPart>
        </mc:Choice>
        <mc:Fallback xmlns="">
          <p:pic>
            <p:nvPicPr>
              <p:cNvPr id="76" name="Ink 75">
                <a:extLst>
                  <a:ext uri="{FF2B5EF4-FFF2-40B4-BE49-F238E27FC236}">
                    <a16:creationId xmlns:a16="http://schemas.microsoft.com/office/drawing/2014/main" id="{4D926247-7B71-7FCC-F151-06460F7F602C}"/>
                  </a:ext>
                </a:extLst>
              </p:cNvPr>
              <p:cNvPicPr/>
              <p:nvPr/>
            </p:nvPicPr>
            <p:blipFill>
              <a:blip r:embed="rId113"/>
              <a:stretch>
                <a:fillRect/>
              </a:stretch>
            </p:blipFill>
            <p:spPr>
              <a:xfrm>
                <a:off x="1036597" y="540423"/>
                <a:ext cx="220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7" name="Ink 76">
                <a:extLst>
                  <a:ext uri="{FF2B5EF4-FFF2-40B4-BE49-F238E27FC236}">
                    <a16:creationId xmlns:a16="http://schemas.microsoft.com/office/drawing/2014/main" id="{07929023-23C3-FB1B-36F5-BAAB9AF072B3}"/>
                  </a:ext>
                </a:extLst>
              </p14:cNvPr>
              <p14:cNvContentPartPr/>
              <p14:nvPr/>
            </p14:nvContentPartPr>
            <p14:xfrm>
              <a:off x="1254037" y="405423"/>
              <a:ext cx="109800" cy="366120"/>
            </p14:xfrm>
          </p:contentPart>
        </mc:Choice>
        <mc:Fallback xmlns="">
          <p:pic>
            <p:nvPicPr>
              <p:cNvPr id="77" name="Ink 76">
                <a:extLst>
                  <a:ext uri="{FF2B5EF4-FFF2-40B4-BE49-F238E27FC236}">
                    <a16:creationId xmlns:a16="http://schemas.microsoft.com/office/drawing/2014/main" id="{07929023-23C3-FB1B-36F5-BAAB9AF072B3}"/>
                  </a:ext>
                </a:extLst>
              </p:cNvPr>
              <p:cNvPicPr/>
              <p:nvPr/>
            </p:nvPicPr>
            <p:blipFill>
              <a:blip r:embed="rId115"/>
              <a:stretch>
                <a:fillRect/>
              </a:stretch>
            </p:blipFill>
            <p:spPr>
              <a:xfrm>
                <a:off x="1245037" y="396432"/>
                <a:ext cx="127440" cy="383743"/>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Ink 77">
                <a:extLst>
                  <a:ext uri="{FF2B5EF4-FFF2-40B4-BE49-F238E27FC236}">
                    <a16:creationId xmlns:a16="http://schemas.microsoft.com/office/drawing/2014/main" id="{07CCBFDD-D64A-4A35-1ADC-5B84D39C219E}"/>
                  </a:ext>
                </a:extLst>
              </p14:cNvPr>
              <p14:cNvContentPartPr/>
              <p14:nvPr/>
            </p14:nvContentPartPr>
            <p14:xfrm>
              <a:off x="1561837" y="562023"/>
              <a:ext cx="119160" cy="185040"/>
            </p14:xfrm>
          </p:contentPart>
        </mc:Choice>
        <mc:Fallback xmlns="">
          <p:pic>
            <p:nvPicPr>
              <p:cNvPr id="78" name="Ink 77">
                <a:extLst>
                  <a:ext uri="{FF2B5EF4-FFF2-40B4-BE49-F238E27FC236}">
                    <a16:creationId xmlns:a16="http://schemas.microsoft.com/office/drawing/2014/main" id="{07CCBFDD-D64A-4A35-1ADC-5B84D39C219E}"/>
                  </a:ext>
                </a:extLst>
              </p:cNvPr>
              <p:cNvPicPr/>
              <p:nvPr/>
            </p:nvPicPr>
            <p:blipFill>
              <a:blip r:embed="rId117"/>
              <a:stretch>
                <a:fillRect/>
              </a:stretch>
            </p:blipFill>
            <p:spPr>
              <a:xfrm>
                <a:off x="1552837" y="553023"/>
                <a:ext cx="136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Ink 78">
                <a:extLst>
                  <a:ext uri="{FF2B5EF4-FFF2-40B4-BE49-F238E27FC236}">
                    <a16:creationId xmlns:a16="http://schemas.microsoft.com/office/drawing/2014/main" id="{712C7C9D-8C27-517C-35AB-03A4989EB7AF}"/>
                  </a:ext>
                </a:extLst>
              </p14:cNvPr>
              <p14:cNvContentPartPr/>
              <p14:nvPr/>
            </p14:nvContentPartPr>
            <p14:xfrm>
              <a:off x="1752277" y="524943"/>
              <a:ext cx="487800" cy="210600"/>
            </p14:xfrm>
          </p:contentPart>
        </mc:Choice>
        <mc:Fallback xmlns="">
          <p:pic>
            <p:nvPicPr>
              <p:cNvPr id="79" name="Ink 78">
                <a:extLst>
                  <a:ext uri="{FF2B5EF4-FFF2-40B4-BE49-F238E27FC236}">
                    <a16:creationId xmlns:a16="http://schemas.microsoft.com/office/drawing/2014/main" id="{712C7C9D-8C27-517C-35AB-03A4989EB7AF}"/>
                  </a:ext>
                </a:extLst>
              </p:cNvPr>
              <p:cNvPicPr/>
              <p:nvPr/>
            </p:nvPicPr>
            <p:blipFill>
              <a:blip r:embed="rId119"/>
              <a:stretch>
                <a:fillRect/>
              </a:stretch>
            </p:blipFill>
            <p:spPr>
              <a:xfrm>
                <a:off x="1743284" y="515943"/>
                <a:ext cx="505427"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1" name="Ink 80">
                <a:extLst>
                  <a:ext uri="{FF2B5EF4-FFF2-40B4-BE49-F238E27FC236}">
                    <a16:creationId xmlns:a16="http://schemas.microsoft.com/office/drawing/2014/main" id="{487739B4-5C87-F2E2-D1C0-92439BB0E6E8}"/>
                  </a:ext>
                </a:extLst>
              </p14:cNvPr>
              <p14:cNvContentPartPr/>
              <p14:nvPr/>
            </p14:nvContentPartPr>
            <p14:xfrm>
              <a:off x="2166277" y="365103"/>
              <a:ext cx="619920" cy="407880"/>
            </p14:xfrm>
          </p:contentPart>
        </mc:Choice>
        <mc:Fallback xmlns="">
          <p:pic>
            <p:nvPicPr>
              <p:cNvPr id="81" name="Ink 80">
                <a:extLst>
                  <a:ext uri="{FF2B5EF4-FFF2-40B4-BE49-F238E27FC236}">
                    <a16:creationId xmlns:a16="http://schemas.microsoft.com/office/drawing/2014/main" id="{487739B4-5C87-F2E2-D1C0-92439BB0E6E8}"/>
                  </a:ext>
                </a:extLst>
              </p:cNvPr>
              <p:cNvPicPr/>
              <p:nvPr/>
            </p:nvPicPr>
            <p:blipFill>
              <a:blip r:embed="rId121"/>
              <a:stretch>
                <a:fillRect/>
              </a:stretch>
            </p:blipFill>
            <p:spPr>
              <a:xfrm>
                <a:off x="2157277" y="356103"/>
                <a:ext cx="63756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2" name="Ink 81">
                <a:extLst>
                  <a:ext uri="{FF2B5EF4-FFF2-40B4-BE49-F238E27FC236}">
                    <a16:creationId xmlns:a16="http://schemas.microsoft.com/office/drawing/2014/main" id="{13B0849F-7C53-9746-F7A4-F080D28C27C0}"/>
                  </a:ext>
                </a:extLst>
              </p14:cNvPr>
              <p14:cNvContentPartPr/>
              <p14:nvPr/>
            </p14:nvContentPartPr>
            <p14:xfrm>
              <a:off x="2664877" y="573903"/>
              <a:ext cx="150840" cy="23400"/>
            </p14:xfrm>
          </p:contentPart>
        </mc:Choice>
        <mc:Fallback xmlns="">
          <p:pic>
            <p:nvPicPr>
              <p:cNvPr id="82" name="Ink 81">
                <a:extLst>
                  <a:ext uri="{FF2B5EF4-FFF2-40B4-BE49-F238E27FC236}">
                    <a16:creationId xmlns:a16="http://schemas.microsoft.com/office/drawing/2014/main" id="{13B0849F-7C53-9746-F7A4-F080D28C27C0}"/>
                  </a:ext>
                </a:extLst>
              </p:cNvPr>
              <p:cNvPicPr/>
              <p:nvPr/>
            </p:nvPicPr>
            <p:blipFill>
              <a:blip r:embed="rId123"/>
              <a:stretch>
                <a:fillRect/>
              </a:stretch>
            </p:blipFill>
            <p:spPr>
              <a:xfrm>
                <a:off x="2655877" y="565039"/>
                <a:ext cx="168480" cy="40773"/>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3" name="Ink 82">
                <a:extLst>
                  <a:ext uri="{FF2B5EF4-FFF2-40B4-BE49-F238E27FC236}">
                    <a16:creationId xmlns:a16="http://schemas.microsoft.com/office/drawing/2014/main" id="{18D54756-AB32-82F1-4DC6-F8D7B14810C4}"/>
                  </a:ext>
                </a:extLst>
              </p14:cNvPr>
              <p14:cNvContentPartPr/>
              <p14:nvPr/>
            </p14:nvContentPartPr>
            <p14:xfrm>
              <a:off x="3011557" y="482103"/>
              <a:ext cx="30960" cy="288720"/>
            </p14:xfrm>
          </p:contentPart>
        </mc:Choice>
        <mc:Fallback xmlns="">
          <p:pic>
            <p:nvPicPr>
              <p:cNvPr id="83" name="Ink 82">
                <a:extLst>
                  <a:ext uri="{FF2B5EF4-FFF2-40B4-BE49-F238E27FC236}">
                    <a16:creationId xmlns:a16="http://schemas.microsoft.com/office/drawing/2014/main" id="{18D54756-AB32-82F1-4DC6-F8D7B14810C4}"/>
                  </a:ext>
                </a:extLst>
              </p:cNvPr>
              <p:cNvPicPr/>
              <p:nvPr/>
            </p:nvPicPr>
            <p:blipFill>
              <a:blip r:embed="rId125"/>
              <a:stretch>
                <a:fillRect/>
              </a:stretch>
            </p:blipFill>
            <p:spPr>
              <a:xfrm>
                <a:off x="3002557" y="473103"/>
                <a:ext cx="4860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5" name="Ink 84">
                <a:extLst>
                  <a:ext uri="{FF2B5EF4-FFF2-40B4-BE49-F238E27FC236}">
                    <a16:creationId xmlns:a16="http://schemas.microsoft.com/office/drawing/2014/main" id="{5C86F67C-3759-6348-5FBD-C09B0FBC595B}"/>
                  </a:ext>
                </a:extLst>
              </p14:cNvPr>
              <p14:cNvContentPartPr/>
              <p14:nvPr/>
            </p14:nvContentPartPr>
            <p14:xfrm>
              <a:off x="299317" y="301743"/>
              <a:ext cx="162360" cy="1334880"/>
            </p14:xfrm>
          </p:contentPart>
        </mc:Choice>
        <mc:Fallback xmlns="">
          <p:pic>
            <p:nvPicPr>
              <p:cNvPr id="85" name="Ink 84">
                <a:extLst>
                  <a:ext uri="{FF2B5EF4-FFF2-40B4-BE49-F238E27FC236}">
                    <a16:creationId xmlns:a16="http://schemas.microsoft.com/office/drawing/2014/main" id="{5C86F67C-3759-6348-5FBD-C09B0FBC595B}"/>
                  </a:ext>
                </a:extLst>
              </p:cNvPr>
              <p:cNvPicPr/>
              <p:nvPr/>
            </p:nvPicPr>
            <p:blipFill>
              <a:blip r:embed="rId127"/>
              <a:stretch>
                <a:fillRect/>
              </a:stretch>
            </p:blipFill>
            <p:spPr>
              <a:xfrm>
                <a:off x="290317" y="292743"/>
                <a:ext cx="180000" cy="1352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6" name="Ink 85">
                <a:extLst>
                  <a:ext uri="{FF2B5EF4-FFF2-40B4-BE49-F238E27FC236}">
                    <a16:creationId xmlns:a16="http://schemas.microsoft.com/office/drawing/2014/main" id="{095ACDED-3100-6F3B-C179-1E6322AF44B1}"/>
                  </a:ext>
                </a:extLst>
              </p14:cNvPr>
              <p14:cNvContentPartPr/>
              <p14:nvPr/>
            </p14:nvContentPartPr>
            <p14:xfrm>
              <a:off x="368797" y="148383"/>
              <a:ext cx="5134320" cy="2106360"/>
            </p14:xfrm>
          </p:contentPart>
        </mc:Choice>
        <mc:Fallback xmlns="">
          <p:pic>
            <p:nvPicPr>
              <p:cNvPr id="86" name="Ink 85">
                <a:extLst>
                  <a:ext uri="{FF2B5EF4-FFF2-40B4-BE49-F238E27FC236}">
                    <a16:creationId xmlns:a16="http://schemas.microsoft.com/office/drawing/2014/main" id="{095ACDED-3100-6F3B-C179-1E6322AF44B1}"/>
                  </a:ext>
                </a:extLst>
              </p:cNvPr>
              <p:cNvPicPr/>
              <p:nvPr/>
            </p:nvPicPr>
            <p:blipFill>
              <a:blip r:embed="rId129"/>
              <a:stretch>
                <a:fillRect/>
              </a:stretch>
            </p:blipFill>
            <p:spPr>
              <a:xfrm>
                <a:off x="359797" y="139383"/>
                <a:ext cx="5151960" cy="2124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6" name="Ink 105">
                <a:extLst>
                  <a:ext uri="{FF2B5EF4-FFF2-40B4-BE49-F238E27FC236}">
                    <a16:creationId xmlns:a16="http://schemas.microsoft.com/office/drawing/2014/main" id="{0B10C465-AE2A-1C7B-268A-B1F90038E909}"/>
                  </a:ext>
                </a:extLst>
              </p14:cNvPr>
              <p14:cNvContentPartPr/>
              <p14:nvPr/>
            </p14:nvContentPartPr>
            <p14:xfrm>
              <a:off x="3772597" y="3015063"/>
              <a:ext cx="335880" cy="350280"/>
            </p14:xfrm>
          </p:contentPart>
        </mc:Choice>
        <mc:Fallback xmlns="">
          <p:pic>
            <p:nvPicPr>
              <p:cNvPr id="106" name="Ink 105">
                <a:extLst>
                  <a:ext uri="{FF2B5EF4-FFF2-40B4-BE49-F238E27FC236}">
                    <a16:creationId xmlns:a16="http://schemas.microsoft.com/office/drawing/2014/main" id="{0B10C465-AE2A-1C7B-268A-B1F90038E909}"/>
                  </a:ext>
                </a:extLst>
              </p:cNvPr>
              <p:cNvPicPr/>
              <p:nvPr/>
            </p:nvPicPr>
            <p:blipFill>
              <a:blip r:embed="rId131"/>
              <a:stretch>
                <a:fillRect/>
              </a:stretch>
            </p:blipFill>
            <p:spPr>
              <a:xfrm>
                <a:off x="3763597" y="3006063"/>
                <a:ext cx="35352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7" name="Ink 106">
                <a:extLst>
                  <a:ext uri="{FF2B5EF4-FFF2-40B4-BE49-F238E27FC236}">
                    <a16:creationId xmlns:a16="http://schemas.microsoft.com/office/drawing/2014/main" id="{62DF6372-D6AC-A6AA-02F8-44E9CECC906D}"/>
                  </a:ext>
                </a:extLst>
              </p14:cNvPr>
              <p14:cNvContentPartPr/>
              <p14:nvPr/>
            </p14:nvContentPartPr>
            <p14:xfrm>
              <a:off x="4152757" y="3170583"/>
              <a:ext cx="147600" cy="167760"/>
            </p14:xfrm>
          </p:contentPart>
        </mc:Choice>
        <mc:Fallback xmlns="">
          <p:pic>
            <p:nvPicPr>
              <p:cNvPr id="107" name="Ink 106">
                <a:extLst>
                  <a:ext uri="{FF2B5EF4-FFF2-40B4-BE49-F238E27FC236}">
                    <a16:creationId xmlns:a16="http://schemas.microsoft.com/office/drawing/2014/main" id="{62DF6372-D6AC-A6AA-02F8-44E9CECC906D}"/>
                  </a:ext>
                </a:extLst>
              </p:cNvPr>
              <p:cNvPicPr/>
              <p:nvPr/>
            </p:nvPicPr>
            <p:blipFill>
              <a:blip r:embed="rId133"/>
              <a:stretch>
                <a:fillRect/>
              </a:stretch>
            </p:blipFill>
            <p:spPr>
              <a:xfrm>
                <a:off x="4143757" y="3161602"/>
                <a:ext cx="165240" cy="18536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8" name="Ink 107">
                <a:extLst>
                  <a:ext uri="{FF2B5EF4-FFF2-40B4-BE49-F238E27FC236}">
                    <a16:creationId xmlns:a16="http://schemas.microsoft.com/office/drawing/2014/main" id="{D005E55B-1909-BD64-9A9F-8AE5C62ED9BB}"/>
                  </a:ext>
                </a:extLst>
              </p14:cNvPr>
              <p14:cNvContentPartPr/>
              <p14:nvPr/>
            </p14:nvContentPartPr>
            <p14:xfrm>
              <a:off x="4369837" y="3135303"/>
              <a:ext cx="18360" cy="203760"/>
            </p14:xfrm>
          </p:contentPart>
        </mc:Choice>
        <mc:Fallback xmlns="">
          <p:pic>
            <p:nvPicPr>
              <p:cNvPr id="108" name="Ink 107">
                <a:extLst>
                  <a:ext uri="{FF2B5EF4-FFF2-40B4-BE49-F238E27FC236}">
                    <a16:creationId xmlns:a16="http://schemas.microsoft.com/office/drawing/2014/main" id="{D005E55B-1909-BD64-9A9F-8AE5C62ED9BB}"/>
                  </a:ext>
                </a:extLst>
              </p:cNvPr>
              <p:cNvPicPr/>
              <p:nvPr/>
            </p:nvPicPr>
            <p:blipFill>
              <a:blip r:embed="rId135"/>
              <a:stretch>
                <a:fillRect/>
              </a:stretch>
            </p:blipFill>
            <p:spPr>
              <a:xfrm>
                <a:off x="4360837" y="3126319"/>
                <a:ext cx="36000" cy="221369"/>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9" name="Ink 108">
                <a:extLst>
                  <a:ext uri="{FF2B5EF4-FFF2-40B4-BE49-F238E27FC236}">
                    <a16:creationId xmlns:a16="http://schemas.microsoft.com/office/drawing/2014/main" id="{7ED4B2C8-D39D-9F4E-FC7A-51D3BA879F5B}"/>
                  </a:ext>
                </a:extLst>
              </p14:cNvPr>
              <p14:cNvContentPartPr/>
              <p14:nvPr/>
            </p14:nvContentPartPr>
            <p14:xfrm>
              <a:off x="4479637" y="3002463"/>
              <a:ext cx="185400" cy="270000"/>
            </p14:xfrm>
          </p:contentPart>
        </mc:Choice>
        <mc:Fallback xmlns="">
          <p:pic>
            <p:nvPicPr>
              <p:cNvPr id="109" name="Ink 108">
                <a:extLst>
                  <a:ext uri="{FF2B5EF4-FFF2-40B4-BE49-F238E27FC236}">
                    <a16:creationId xmlns:a16="http://schemas.microsoft.com/office/drawing/2014/main" id="{7ED4B2C8-D39D-9F4E-FC7A-51D3BA879F5B}"/>
                  </a:ext>
                </a:extLst>
              </p:cNvPr>
              <p:cNvPicPr/>
              <p:nvPr/>
            </p:nvPicPr>
            <p:blipFill>
              <a:blip r:embed="rId137"/>
              <a:stretch>
                <a:fillRect/>
              </a:stretch>
            </p:blipFill>
            <p:spPr>
              <a:xfrm>
                <a:off x="4470637" y="2993475"/>
                <a:ext cx="203040" cy="287617"/>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0" name="Ink 109">
                <a:extLst>
                  <a:ext uri="{FF2B5EF4-FFF2-40B4-BE49-F238E27FC236}">
                    <a16:creationId xmlns:a16="http://schemas.microsoft.com/office/drawing/2014/main" id="{C490914A-AE0F-96CB-4273-4A4DC9482353}"/>
                  </a:ext>
                </a:extLst>
              </p14:cNvPr>
              <p14:cNvContentPartPr/>
              <p14:nvPr/>
            </p14:nvContentPartPr>
            <p14:xfrm>
              <a:off x="4300357" y="2976903"/>
              <a:ext cx="58680" cy="21960"/>
            </p14:xfrm>
          </p:contentPart>
        </mc:Choice>
        <mc:Fallback xmlns="">
          <p:pic>
            <p:nvPicPr>
              <p:cNvPr id="110" name="Ink 109">
                <a:extLst>
                  <a:ext uri="{FF2B5EF4-FFF2-40B4-BE49-F238E27FC236}">
                    <a16:creationId xmlns:a16="http://schemas.microsoft.com/office/drawing/2014/main" id="{C490914A-AE0F-96CB-4273-4A4DC9482353}"/>
                  </a:ext>
                </a:extLst>
              </p:cNvPr>
              <p:cNvPicPr/>
              <p:nvPr/>
            </p:nvPicPr>
            <p:blipFill>
              <a:blip r:embed="rId139"/>
              <a:stretch>
                <a:fillRect/>
              </a:stretch>
            </p:blipFill>
            <p:spPr>
              <a:xfrm>
                <a:off x="4291357" y="2968048"/>
                <a:ext cx="76320" cy="39315"/>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1" name="Ink 110">
                <a:extLst>
                  <a:ext uri="{FF2B5EF4-FFF2-40B4-BE49-F238E27FC236}">
                    <a16:creationId xmlns:a16="http://schemas.microsoft.com/office/drawing/2014/main" id="{B540D662-1774-2C8B-3767-C804663E52AB}"/>
                  </a:ext>
                </a:extLst>
              </p14:cNvPr>
              <p14:cNvContentPartPr/>
              <p14:nvPr/>
            </p14:nvContentPartPr>
            <p14:xfrm>
              <a:off x="4784197" y="3144663"/>
              <a:ext cx="62640" cy="126360"/>
            </p14:xfrm>
          </p:contentPart>
        </mc:Choice>
        <mc:Fallback xmlns="">
          <p:pic>
            <p:nvPicPr>
              <p:cNvPr id="111" name="Ink 110">
                <a:extLst>
                  <a:ext uri="{FF2B5EF4-FFF2-40B4-BE49-F238E27FC236}">
                    <a16:creationId xmlns:a16="http://schemas.microsoft.com/office/drawing/2014/main" id="{B540D662-1774-2C8B-3767-C804663E52AB}"/>
                  </a:ext>
                </a:extLst>
              </p:cNvPr>
              <p:cNvPicPr/>
              <p:nvPr/>
            </p:nvPicPr>
            <p:blipFill>
              <a:blip r:embed="rId141"/>
              <a:stretch>
                <a:fillRect/>
              </a:stretch>
            </p:blipFill>
            <p:spPr>
              <a:xfrm>
                <a:off x="4775197" y="3135663"/>
                <a:ext cx="80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2" name="Ink 111">
                <a:extLst>
                  <a:ext uri="{FF2B5EF4-FFF2-40B4-BE49-F238E27FC236}">
                    <a16:creationId xmlns:a16="http://schemas.microsoft.com/office/drawing/2014/main" id="{00C4E31E-688A-C657-452B-D33DCB152D5C}"/>
                  </a:ext>
                </a:extLst>
              </p14:cNvPr>
              <p14:cNvContentPartPr/>
              <p14:nvPr/>
            </p14:nvContentPartPr>
            <p14:xfrm>
              <a:off x="4982197" y="3156543"/>
              <a:ext cx="92880" cy="166680"/>
            </p14:xfrm>
          </p:contentPart>
        </mc:Choice>
        <mc:Fallback xmlns="">
          <p:pic>
            <p:nvPicPr>
              <p:cNvPr id="112" name="Ink 111">
                <a:extLst>
                  <a:ext uri="{FF2B5EF4-FFF2-40B4-BE49-F238E27FC236}">
                    <a16:creationId xmlns:a16="http://schemas.microsoft.com/office/drawing/2014/main" id="{00C4E31E-688A-C657-452B-D33DCB152D5C}"/>
                  </a:ext>
                </a:extLst>
              </p:cNvPr>
              <p:cNvPicPr/>
              <p:nvPr/>
            </p:nvPicPr>
            <p:blipFill>
              <a:blip r:embed="rId143"/>
              <a:stretch>
                <a:fillRect/>
              </a:stretch>
            </p:blipFill>
            <p:spPr>
              <a:xfrm>
                <a:off x="4973232" y="3147562"/>
                <a:ext cx="110452" cy="184282"/>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3" name="Ink 112">
                <a:extLst>
                  <a:ext uri="{FF2B5EF4-FFF2-40B4-BE49-F238E27FC236}">
                    <a16:creationId xmlns:a16="http://schemas.microsoft.com/office/drawing/2014/main" id="{BB720781-43EA-F79A-A146-21B3E5A5678D}"/>
                  </a:ext>
                </a:extLst>
              </p14:cNvPr>
              <p14:cNvContentPartPr/>
              <p14:nvPr/>
            </p14:nvContentPartPr>
            <p14:xfrm>
              <a:off x="4851157" y="2998503"/>
              <a:ext cx="48240" cy="32040"/>
            </p14:xfrm>
          </p:contentPart>
        </mc:Choice>
        <mc:Fallback xmlns="">
          <p:pic>
            <p:nvPicPr>
              <p:cNvPr id="113" name="Ink 112">
                <a:extLst>
                  <a:ext uri="{FF2B5EF4-FFF2-40B4-BE49-F238E27FC236}">
                    <a16:creationId xmlns:a16="http://schemas.microsoft.com/office/drawing/2014/main" id="{BB720781-43EA-F79A-A146-21B3E5A5678D}"/>
                  </a:ext>
                </a:extLst>
              </p:cNvPr>
              <p:cNvPicPr/>
              <p:nvPr/>
            </p:nvPicPr>
            <p:blipFill>
              <a:blip r:embed="rId145"/>
              <a:stretch>
                <a:fillRect/>
              </a:stretch>
            </p:blipFill>
            <p:spPr>
              <a:xfrm>
                <a:off x="4842089" y="2989401"/>
                <a:ext cx="66013" cy="49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4" name="Ink 113">
                <a:extLst>
                  <a:ext uri="{FF2B5EF4-FFF2-40B4-BE49-F238E27FC236}">
                    <a16:creationId xmlns:a16="http://schemas.microsoft.com/office/drawing/2014/main" id="{E716F4D3-857E-0F2D-F0EC-0990A63F50DE}"/>
                  </a:ext>
                </a:extLst>
              </p14:cNvPr>
              <p14:cNvContentPartPr/>
              <p14:nvPr/>
            </p14:nvContentPartPr>
            <p14:xfrm>
              <a:off x="5328517" y="3086703"/>
              <a:ext cx="146160" cy="380160"/>
            </p14:xfrm>
          </p:contentPart>
        </mc:Choice>
        <mc:Fallback xmlns="">
          <p:pic>
            <p:nvPicPr>
              <p:cNvPr id="114" name="Ink 113">
                <a:extLst>
                  <a:ext uri="{FF2B5EF4-FFF2-40B4-BE49-F238E27FC236}">
                    <a16:creationId xmlns:a16="http://schemas.microsoft.com/office/drawing/2014/main" id="{E716F4D3-857E-0F2D-F0EC-0990A63F50DE}"/>
                  </a:ext>
                </a:extLst>
              </p:cNvPr>
              <p:cNvPicPr/>
              <p:nvPr/>
            </p:nvPicPr>
            <p:blipFill>
              <a:blip r:embed="rId147"/>
              <a:stretch>
                <a:fillRect/>
              </a:stretch>
            </p:blipFill>
            <p:spPr>
              <a:xfrm>
                <a:off x="5319517" y="3077703"/>
                <a:ext cx="16380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5" name="Ink 114">
                <a:extLst>
                  <a:ext uri="{FF2B5EF4-FFF2-40B4-BE49-F238E27FC236}">
                    <a16:creationId xmlns:a16="http://schemas.microsoft.com/office/drawing/2014/main" id="{02EDC407-6B87-F49C-EA1E-CE76171554DB}"/>
                  </a:ext>
                </a:extLst>
              </p14:cNvPr>
              <p14:cNvContentPartPr/>
              <p14:nvPr/>
            </p14:nvContentPartPr>
            <p14:xfrm>
              <a:off x="5461357" y="3056823"/>
              <a:ext cx="224280" cy="265320"/>
            </p14:xfrm>
          </p:contentPart>
        </mc:Choice>
        <mc:Fallback xmlns="">
          <p:pic>
            <p:nvPicPr>
              <p:cNvPr id="115" name="Ink 114">
                <a:extLst>
                  <a:ext uri="{FF2B5EF4-FFF2-40B4-BE49-F238E27FC236}">
                    <a16:creationId xmlns:a16="http://schemas.microsoft.com/office/drawing/2014/main" id="{02EDC407-6B87-F49C-EA1E-CE76171554DB}"/>
                  </a:ext>
                </a:extLst>
              </p:cNvPr>
              <p:cNvPicPr/>
              <p:nvPr/>
            </p:nvPicPr>
            <p:blipFill>
              <a:blip r:embed="rId149"/>
              <a:stretch>
                <a:fillRect/>
              </a:stretch>
            </p:blipFill>
            <p:spPr>
              <a:xfrm>
                <a:off x="5452357" y="3047823"/>
                <a:ext cx="2419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6" name="Ink 115">
                <a:extLst>
                  <a:ext uri="{FF2B5EF4-FFF2-40B4-BE49-F238E27FC236}">
                    <a16:creationId xmlns:a16="http://schemas.microsoft.com/office/drawing/2014/main" id="{C84E1F09-ED95-C4A3-15BC-AD40707288E3}"/>
                  </a:ext>
                </a:extLst>
              </p14:cNvPr>
              <p14:cNvContentPartPr/>
              <p14:nvPr/>
            </p14:nvContentPartPr>
            <p14:xfrm>
              <a:off x="5748637" y="3055383"/>
              <a:ext cx="212400" cy="538560"/>
            </p14:xfrm>
          </p:contentPart>
        </mc:Choice>
        <mc:Fallback xmlns="">
          <p:pic>
            <p:nvPicPr>
              <p:cNvPr id="116" name="Ink 115">
                <a:extLst>
                  <a:ext uri="{FF2B5EF4-FFF2-40B4-BE49-F238E27FC236}">
                    <a16:creationId xmlns:a16="http://schemas.microsoft.com/office/drawing/2014/main" id="{C84E1F09-ED95-C4A3-15BC-AD40707288E3}"/>
                  </a:ext>
                </a:extLst>
              </p:cNvPr>
              <p:cNvPicPr/>
              <p:nvPr/>
            </p:nvPicPr>
            <p:blipFill>
              <a:blip r:embed="rId151"/>
              <a:stretch>
                <a:fillRect/>
              </a:stretch>
            </p:blipFill>
            <p:spPr>
              <a:xfrm>
                <a:off x="5739637" y="3046383"/>
                <a:ext cx="23004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7" name="Ink 116">
                <a:extLst>
                  <a:ext uri="{FF2B5EF4-FFF2-40B4-BE49-F238E27FC236}">
                    <a16:creationId xmlns:a16="http://schemas.microsoft.com/office/drawing/2014/main" id="{96456761-EE24-73B1-903B-2A796920FA16}"/>
                  </a:ext>
                </a:extLst>
              </p14:cNvPr>
              <p14:cNvContentPartPr/>
              <p14:nvPr/>
            </p14:nvContentPartPr>
            <p14:xfrm>
              <a:off x="5935837" y="3021543"/>
              <a:ext cx="306000" cy="206640"/>
            </p14:xfrm>
          </p:contentPart>
        </mc:Choice>
        <mc:Fallback xmlns="">
          <p:pic>
            <p:nvPicPr>
              <p:cNvPr id="117" name="Ink 116">
                <a:extLst>
                  <a:ext uri="{FF2B5EF4-FFF2-40B4-BE49-F238E27FC236}">
                    <a16:creationId xmlns:a16="http://schemas.microsoft.com/office/drawing/2014/main" id="{96456761-EE24-73B1-903B-2A796920FA16}"/>
                  </a:ext>
                </a:extLst>
              </p:cNvPr>
              <p:cNvPicPr/>
              <p:nvPr/>
            </p:nvPicPr>
            <p:blipFill>
              <a:blip r:embed="rId153"/>
              <a:stretch>
                <a:fillRect/>
              </a:stretch>
            </p:blipFill>
            <p:spPr>
              <a:xfrm>
                <a:off x="5926837" y="3012527"/>
                <a:ext cx="323640" cy="224311"/>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8" name="Ink 117">
                <a:extLst>
                  <a:ext uri="{FF2B5EF4-FFF2-40B4-BE49-F238E27FC236}">
                    <a16:creationId xmlns:a16="http://schemas.microsoft.com/office/drawing/2014/main" id="{061A1D54-E116-68E8-A2A9-1DE22740059B}"/>
                  </a:ext>
                </a:extLst>
              </p14:cNvPr>
              <p14:cNvContentPartPr/>
              <p14:nvPr/>
            </p14:nvContentPartPr>
            <p14:xfrm>
              <a:off x="6276757" y="3010383"/>
              <a:ext cx="133920" cy="230040"/>
            </p14:xfrm>
          </p:contentPart>
        </mc:Choice>
        <mc:Fallback xmlns="">
          <p:pic>
            <p:nvPicPr>
              <p:cNvPr id="118" name="Ink 117">
                <a:extLst>
                  <a:ext uri="{FF2B5EF4-FFF2-40B4-BE49-F238E27FC236}">
                    <a16:creationId xmlns:a16="http://schemas.microsoft.com/office/drawing/2014/main" id="{061A1D54-E116-68E8-A2A9-1DE22740059B}"/>
                  </a:ext>
                </a:extLst>
              </p:cNvPr>
              <p:cNvPicPr/>
              <p:nvPr/>
            </p:nvPicPr>
            <p:blipFill>
              <a:blip r:embed="rId155"/>
              <a:stretch>
                <a:fillRect/>
              </a:stretch>
            </p:blipFill>
            <p:spPr>
              <a:xfrm>
                <a:off x="6267757" y="3001397"/>
                <a:ext cx="151560" cy="247652"/>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9" name="Ink 118">
                <a:extLst>
                  <a:ext uri="{FF2B5EF4-FFF2-40B4-BE49-F238E27FC236}">
                    <a16:creationId xmlns:a16="http://schemas.microsoft.com/office/drawing/2014/main" id="{BD64CB5F-BA65-56D1-4C22-04909A377615}"/>
                  </a:ext>
                </a:extLst>
              </p14:cNvPr>
              <p14:cNvContentPartPr/>
              <p14:nvPr/>
            </p14:nvContentPartPr>
            <p14:xfrm>
              <a:off x="6409957" y="2999583"/>
              <a:ext cx="164880" cy="195840"/>
            </p14:xfrm>
          </p:contentPart>
        </mc:Choice>
        <mc:Fallback xmlns="">
          <p:pic>
            <p:nvPicPr>
              <p:cNvPr id="119" name="Ink 118">
                <a:extLst>
                  <a:ext uri="{FF2B5EF4-FFF2-40B4-BE49-F238E27FC236}">
                    <a16:creationId xmlns:a16="http://schemas.microsoft.com/office/drawing/2014/main" id="{BD64CB5F-BA65-56D1-4C22-04909A377615}"/>
                  </a:ext>
                </a:extLst>
              </p:cNvPr>
              <p:cNvPicPr/>
              <p:nvPr/>
            </p:nvPicPr>
            <p:blipFill>
              <a:blip r:embed="rId157"/>
              <a:stretch>
                <a:fillRect/>
              </a:stretch>
            </p:blipFill>
            <p:spPr>
              <a:xfrm>
                <a:off x="6400957" y="2990583"/>
                <a:ext cx="1825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0" name="Ink 119">
                <a:extLst>
                  <a:ext uri="{FF2B5EF4-FFF2-40B4-BE49-F238E27FC236}">
                    <a16:creationId xmlns:a16="http://schemas.microsoft.com/office/drawing/2014/main" id="{C6AC4F4B-0197-346A-640B-15041F2086E8}"/>
                  </a:ext>
                </a:extLst>
              </p14:cNvPr>
              <p14:cNvContentPartPr/>
              <p14:nvPr/>
            </p14:nvContentPartPr>
            <p14:xfrm>
              <a:off x="6742957" y="3079503"/>
              <a:ext cx="173160" cy="51120"/>
            </p14:xfrm>
          </p:contentPart>
        </mc:Choice>
        <mc:Fallback xmlns="">
          <p:pic>
            <p:nvPicPr>
              <p:cNvPr id="120" name="Ink 119">
                <a:extLst>
                  <a:ext uri="{FF2B5EF4-FFF2-40B4-BE49-F238E27FC236}">
                    <a16:creationId xmlns:a16="http://schemas.microsoft.com/office/drawing/2014/main" id="{C6AC4F4B-0197-346A-640B-15041F2086E8}"/>
                  </a:ext>
                </a:extLst>
              </p:cNvPr>
              <p:cNvPicPr/>
              <p:nvPr/>
            </p:nvPicPr>
            <p:blipFill>
              <a:blip r:embed="rId159"/>
              <a:stretch>
                <a:fillRect/>
              </a:stretch>
            </p:blipFill>
            <p:spPr>
              <a:xfrm>
                <a:off x="6733957" y="3070566"/>
                <a:ext cx="190800" cy="68637"/>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1" name="Ink 120">
                <a:extLst>
                  <a:ext uri="{FF2B5EF4-FFF2-40B4-BE49-F238E27FC236}">
                    <a16:creationId xmlns:a16="http://schemas.microsoft.com/office/drawing/2014/main" id="{2E40B8E6-B7D1-3336-18FE-47FE5C461ECE}"/>
                  </a:ext>
                </a:extLst>
              </p14:cNvPr>
              <p14:cNvContentPartPr/>
              <p14:nvPr/>
            </p14:nvContentPartPr>
            <p14:xfrm>
              <a:off x="7071277" y="2999583"/>
              <a:ext cx="216360" cy="222120"/>
            </p14:xfrm>
          </p:contentPart>
        </mc:Choice>
        <mc:Fallback xmlns="">
          <p:pic>
            <p:nvPicPr>
              <p:cNvPr id="121" name="Ink 120">
                <a:extLst>
                  <a:ext uri="{FF2B5EF4-FFF2-40B4-BE49-F238E27FC236}">
                    <a16:creationId xmlns:a16="http://schemas.microsoft.com/office/drawing/2014/main" id="{2E40B8E6-B7D1-3336-18FE-47FE5C461ECE}"/>
                  </a:ext>
                </a:extLst>
              </p:cNvPr>
              <p:cNvPicPr/>
              <p:nvPr/>
            </p:nvPicPr>
            <p:blipFill>
              <a:blip r:embed="rId161"/>
              <a:stretch>
                <a:fillRect/>
              </a:stretch>
            </p:blipFill>
            <p:spPr>
              <a:xfrm>
                <a:off x="7062277" y="2990583"/>
                <a:ext cx="234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2" name="Ink 121">
                <a:extLst>
                  <a:ext uri="{FF2B5EF4-FFF2-40B4-BE49-F238E27FC236}">
                    <a16:creationId xmlns:a16="http://schemas.microsoft.com/office/drawing/2014/main" id="{D7F7A117-276C-5116-93E8-607EB86BB742}"/>
                  </a:ext>
                </a:extLst>
              </p14:cNvPr>
              <p14:cNvContentPartPr/>
              <p14:nvPr/>
            </p14:nvContentPartPr>
            <p14:xfrm>
              <a:off x="7320037" y="2881863"/>
              <a:ext cx="77760" cy="320760"/>
            </p14:xfrm>
          </p:contentPart>
        </mc:Choice>
        <mc:Fallback xmlns="">
          <p:pic>
            <p:nvPicPr>
              <p:cNvPr id="122" name="Ink 121">
                <a:extLst>
                  <a:ext uri="{FF2B5EF4-FFF2-40B4-BE49-F238E27FC236}">
                    <a16:creationId xmlns:a16="http://schemas.microsoft.com/office/drawing/2014/main" id="{D7F7A117-276C-5116-93E8-607EB86BB742}"/>
                  </a:ext>
                </a:extLst>
              </p:cNvPr>
              <p:cNvPicPr/>
              <p:nvPr/>
            </p:nvPicPr>
            <p:blipFill>
              <a:blip r:embed="rId163"/>
              <a:stretch>
                <a:fillRect/>
              </a:stretch>
            </p:blipFill>
            <p:spPr>
              <a:xfrm>
                <a:off x="7311037" y="2872863"/>
                <a:ext cx="954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3" name="Ink 122">
                <a:extLst>
                  <a:ext uri="{FF2B5EF4-FFF2-40B4-BE49-F238E27FC236}">
                    <a16:creationId xmlns:a16="http://schemas.microsoft.com/office/drawing/2014/main" id="{9A11FE00-EC7C-4C68-9593-C95A18A5C8A5}"/>
                  </a:ext>
                </a:extLst>
              </p14:cNvPr>
              <p14:cNvContentPartPr/>
              <p14:nvPr/>
            </p14:nvContentPartPr>
            <p14:xfrm>
              <a:off x="7448197" y="2815983"/>
              <a:ext cx="51120" cy="362160"/>
            </p14:xfrm>
          </p:contentPart>
        </mc:Choice>
        <mc:Fallback xmlns="">
          <p:pic>
            <p:nvPicPr>
              <p:cNvPr id="123" name="Ink 122">
                <a:extLst>
                  <a:ext uri="{FF2B5EF4-FFF2-40B4-BE49-F238E27FC236}">
                    <a16:creationId xmlns:a16="http://schemas.microsoft.com/office/drawing/2014/main" id="{9A11FE00-EC7C-4C68-9593-C95A18A5C8A5}"/>
                  </a:ext>
                </a:extLst>
              </p:cNvPr>
              <p:cNvPicPr/>
              <p:nvPr/>
            </p:nvPicPr>
            <p:blipFill>
              <a:blip r:embed="rId165"/>
              <a:stretch>
                <a:fillRect/>
              </a:stretch>
            </p:blipFill>
            <p:spPr>
              <a:xfrm>
                <a:off x="7439197" y="2806983"/>
                <a:ext cx="6876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4" name="Ink 123">
                <a:extLst>
                  <a:ext uri="{FF2B5EF4-FFF2-40B4-BE49-F238E27FC236}">
                    <a16:creationId xmlns:a16="http://schemas.microsoft.com/office/drawing/2014/main" id="{1CC5A4B3-D026-BE74-9F37-D8D61FC24F09}"/>
                  </a:ext>
                </a:extLst>
              </p14:cNvPr>
              <p14:cNvContentPartPr/>
              <p14:nvPr/>
            </p14:nvContentPartPr>
            <p14:xfrm>
              <a:off x="7545397" y="2956743"/>
              <a:ext cx="113400" cy="212760"/>
            </p14:xfrm>
          </p:contentPart>
        </mc:Choice>
        <mc:Fallback xmlns="">
          <p:pic>
            <p:nvPicPr>
              <p:cNvPr id="124" name="Ink 123">
                <a:extLst>
                  <a:ext uri="{FF2B5EF4-FFF2-40B4-BE49-F238E27FC236}">
                    <a16:creationId xmlns:a16="http://schemas.microsoft.com/office/drawing/2014/main" id="{1CC5A4B3-D026-BE74-9F37-D8D61FC24F09}"/>
                  </a:ext>
                </a:extLst>
              </p:cNvPr>
              <p:cNvPicPr/>
              <p:nvPr/>
            </p:nvPicPr>
            <p:blipFill>
              <a:blip r:embed="rId167"/>
              <a:stretch>
                <a:fillRect/>
              </a:stretch>
            </p:blipFill>
            <p:spPr>
              <a:xfrm>
                <a:off x="7536425" y="2947743"/>
                <a:ext cx="130984"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5" name="Ink 124">
                <a:extLst>
                  <a:ext uri="{FF2B5EF4-FFF2-40B4-BE49-F238E27FC236}">
                    <a16:creationId xmlns:a16="http://schemas.microsoft.com/office/drawing/2014/main" id="{237DFFE2-68EF-3497-9F19-9D40017A037B}"/>
                  </a:ext>
                </a:extLst>
              </p14:cNvPr>
              <p14:cNvContentPartPr/>
              <p14:nvPr/>
            </p14:nvContentPartPr>
            <p14:xfrm>
              <a:off x="7734397" y="2974023"/>
              <a:ext cx="160200" cy="204480"/>
            </p14:xfrm>
          </p:contentPart>
        </mc:Choice>
        <mc:Fallback xmlns="">
          <p:pic>
            <p:nvPicPr>
              <p:cNvPr id="125" name="Ink 124">
                <a:extLst>
                  <a:ext uri="{FF2B5EF4-FFF2-40B4-BE49-F238E27FC236}">
                    <a16:creationId xmlns:a16="http://schemas.microsoft.com/office/drawing/2014/main" id="{237DFFE2-68EF-3497-9F19-9D40017A037B}"/>
                  </a:ext>
                </a:extLst>
              </p:cNvPr>
              <p:cNvPicPr/>
              <p:nvPr/>
            </p:nvPicPr>
            <p:blipFill>
              <a:blip r:embed="rId169"/>
              <a:stretch>
                <a:fillRect/>
              </a:stretch>
            </p:blipFill>
            <p:spPr>
              <a:xfrm>
                <a:off x="7725397" y="2965007"/>
                <a:ext cx="177840" cy="222151"/>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6" name="Ink 125">
                <a:extLst>
                  <a:ext uri="{FF2B5EF4-FFF2-40B4-BE49-F238E27FC236}">
                    <a16:creationId xmlns:a16="http://schemas.microsoft.com/office/drawing/2014/main" id="{211CCAB9-FD1D-F9A8-A96B-43AB5540B822}"/>
                  </a:ext>
                </a:extLst>
              </p14:cNvPr>
              <p14:cNvContentPartPr/>
              <p14:nvPr/>
            </p14:nvContentPartPr>
            <p14:xfrm>
              <a:off x="7883797" y="2981223"/>
              <a:ext cx="293400" cy="173880"/>
            </p14:xfrm>
          </p:contentPart>
        </mc:Choice>
        <mc:Fallback xmlns="">
          <p:pic>
            <p:nvPicPr>
              <p:cNvPr id="126" name="Ink 125">
                <a:extLst>
                  <a:ext uri="{FF2B5EF4-FFF2-40B4-BE49-F238E27FC236}">
                    <a16:creationId xmlns:a16="http://schemas.microsoft.com/office/drawing/2014/main" id="{211CCAB9-FD1D-F9A8-A96B-43AB5540B822}"/>
                  </a:ext>
                </a:extLst>
              </p:cNvPr>
              <p:cNvPicPr/>
              <p:nvPr/>
            </p:nvPicPr>
            <p:blipFill>
              <a:blip r:embed="rId171"/>
              <a:stretch>
                <a:fillRect/>
              </a:stretch>
            </p:blipFill>
            <p:spPr>
              <a:xfrm>
                <a:off x="7874797" y="2972204"/>
                <a:ext cx="311040" cy="191557"/>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7" name="Ink 126">
                <a:extLst>
                  <a:ext uri="{FF2B5EF4-FFF2-40B4-BE49-F238E27FC236}">
                    <a16:creationId xmlns:a16="http://schemas.microsoft.com/office/drawing/2014/main" id="{9DF4DA41-0EB3-FA6E-48BE-2ADF6F4E3A87}"/>
                  </a:ext>
                </a:extLst>
              </p14:cNvPr>
              <p14:cNvContentPartPr/>
              <p14:nvPr/>
            </p14:nvContentPartPr>
            <p14:xfrm>
              <a:off x="8161717" y="2833623"/>
              <a:ext cx="33840" cy="368280"/>
            </p14:xfrm>
          </p:contentPart>
        </mc:Choice>
        <mc:Fallback xmlns="">
          <p:pic>
            <p:nvPicPr>
              <p:cNvPr id="127" name="Ink 126">
                <a:extLst>
                  <a:ext uri="{FF2B5EF4-FFF2-40B4-BE49-F238E27FC236}">
                    <a16:creationId xmlns:a16="http://schemas.microsoft.com/office/drawing/2014/main" id="{9DF4DA41-0EB3-FA6E-48BE-2ADF6F4E3A87}"/>
                  </a:ext>
                </a:extLst>
              </p:cNvPr>
              <p:cNvPicPr/>
              <p:nvPr/>
            </p:nvPicPr>
            <p:blipFill>
              <a:blip r:embed="rId173"/>
              <a:stretch>
                <a:fillRect/>
              </a:stretch>
            </p:blipFill>
            <p:spPr>
              <a:xfrm>
                <a:off x="8152717" y="2824623"/>
                <a:ext cx="5148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8" name="Ink 127">
                <a:extLst>
                  <a:ext uri="{FF2B5EF4-FFF2-40B4-BE49-F238E27FC236}">
                    <a16:creationId xmlns:a16="http://schemas.microsoft.com/office/drawing/2014/main" id="{CB02884E-6972-3CF2-9FC0-836B61E8F6FA}"/>
                  </a:ext>
                </a:extLst>
              </p14:cNvPr>
              <p14:cNvContentPartPr/>
              <p14:nvPr/>
            </p14:nvContentPartPr>
            <p14:xfrm>
              <a:off x="8094397" y="2963223"/>
              <a:ext cx="334440" cy="215280"/>
            </p14:xfrm>
          </p:contentPart>
        </mc:Choice>
        <mc:Fallback xmlns="">
          <p:pic>
            <p:nvPicPr>
              <p:cNvPr id="128" name="Ink 127">
                <a:extLst>
                  <a:ext uri="{FF2B5EF4-FFF2-40B4-BE49-F238E27FC236}">
                    <a16:creationId xmlns:a16="http://schemas.microsoft.com/office/drawing/2014/main" id="{CB02884E-6972-3CF2-9FC0-836B61E8F6FA}"/>
                  </a:ext>
                </a:extLst>
              </p:cNvPr>
              <p:cNvPicPr/>
              <p:nvPr/>
            </p:nvPicPr>
            <p:blipFill>
              <a:blip r:embed="rId175"/>
              <a:stretch>
                <a:fillRect/>
              </a:stretch>
            </p:blipFill>
            <p:spPr>
              <a:xfrm>
                <a:off x="8085397" y="2954223"/>
                <a:ext cx="3520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9" name="Ink 128">
                <a:extLst>
                  <a:ext uri="{FF2B5EF4-FFF2-40B4-BE49-F238E27FC236}">
                    <a16:creationId xmlns:a16="http://schemas.microsoft.com/office/drawing/2014/main" id="{59DBB751-E327-AA1A-B7D5-1CCF8B757C52}"/>
                  </a:ext>
                </a:extLst>
              </p14:cNvPr>
              <p14:cNvContentPartPr/>
              <p14:nvPr/>
            </p14:nvContentPartPr>
            <p14:xfrm>
              <a:off x="8493997" y="2781783"/>
              <a:ext cx="264960" cy="432360"/>
            </p14:xfrm>
          </p:contentPart>
        </mc:Choice>
        <mc:Fallback xmlns="">
          <p:pic>
            <p:nvPicPr>
              <p:cNvPr id="129" name="Ink 128">
                <a:extLst>
                  <a:ext uri="{FF2B5EF4-FFF2-40B4-BE49-F238E27FC236}">
                    <a16:creationId xmlns:a16="http://schemas.microsoft.com/office/drawing/2014/main" id="{59DBB751-E327-AA1A-B7D5-1CCF8B757C52}"/>
                  </a:ext>
                </a:extLst>
              </p:cNvPr>
              <p:cNvPicPr/>
              <p:nvPr/>
            </p:nvPicPr>
            <p:blipFill>
              <a:blip r:embed="rId177"/>
              <a:stretch>
                <a:fillRect/>
              </a:stretch>
            </p:blipFill>
            <p:spPr>
              <a:xfrm>
                <a:off x="8485009" y="2772783"/>
                <a:ext cx="282576"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0" name="Ink 129">
                <a:extLst>
                  <a:ext uri="{FF2B5EF4-FFF2-40B4-BE49-F238E27FC236}">
                    <a16:creationId xmlns:a16="http://schemas.microsoft.com/office/drawing/2014/main" id="{27EC0B49-3C89-2E19-D5A3-09F084209BB8}"/>
                  </a:ext>
                </a:extLst>
              </p14:cNvPr>
              <p14:cNvContentPartPr/>
              <p14:nvPr/>
            </p14:nvContentPartPr>
            <p14:xfrm>
              <a:off x="3753517" y="3654783"/>
              <a:ext cx="259920" cy="2818440"/>
            </p14:xfrm>
          </p:contentPart>
        </mc:Choice>
        <mc:Fallback xmlns="">
          <p:pic>
            <p:nvPicPr>
              <p:cNvPr id="130" name="Ink 129">
                <a:extLst>
                  <a:ext uri="{FF2B5EF4-FFF2-40B4-BE49-F238E27FC236}">
                    <a16:creationId xmlns:a16="http://schemas.microsoft.com/office/drawing/2014/main" id="{27EC0B49-3C89-2E19-D5A3-09F084209BB8}"/>
                  </a:ext>
                </a:extLst>
              </p:cNvPr>
              <p:cNvPicPr/>
              <p:nvPr/>
            </p:nvPicPr>
            <p:blipFill>
              <a:blip r:embed="rId179"/>
              <a:stretch>
                <a:fillRect/>
              </a:stretch>
            </p:blipFill>
            <p:spPr>
              <a:xfrm>
                <a:off x="3744529" y="3645783"/>
                <a:ext cx="277536" cy="283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1" name="Ink 130">
                <a:extLst>
                  <a:ext uri="{FF2B5EF4-FFF2-40B4-BE49-F238E27FC236}">
                    <a16:creationId xmlns:a16="http://schemas.microsoft.com/office/drawing/2014/main" id="{8F6B2EA7-A229-661A-016D-6D5457F17A52}"/>
                  </a:ext>
                </a:extLst>
              </p14:cNvPr>
              <p14:cNvContentPartPr/>
              <p14:nvPr/>
            </p14:nvContentPartPr>
            <p14:xfrm>
              <a:off x="3814357" y="3271023"/>
              <a:ext cx="7832520" cy="3131280"/>
            </p14:xfrm>
          </p:contentPart>
        </mc:Choice>
        <mc:Fallback xmlns="">
          <p:pic>
            <p:nvPicPr>
              <p:cNvPr id="131" name="Ink 130">
                <a:extLst>
                  <a:ext uri="{FF2B5EF4-FFF2-40B4-BE49-F238E27FC236}">
                    <a16:creationId xmlns:a16="http://schemas.microsoft.com/office/drawing/2014/main" id="{8F6B2EA7-A229-661A-016D-6D5457F17A52}"/>
                  </a:ext>
                </a:extLst>
              </p:cNvPr>
              <p:cNvPicPr/>
              <p:nvPr/>
            </p:nvPicPr>
            <p:blipFill>
              <a:blip r:embed="rId181"/>
              <a:stretch>
                <a:fillRect/>
              </a:stretch>
            </p:blipFill>
            <p:spPr>
              <a:xfrm>
                <a:off x="3805357" y="3262022"/>
                <a:ext cx="7850159" cy="3148922"/>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3" name="Ink 132">
                <a:extLst>
                  <a:ext uri="{FF2B5EF4-FFF2-40B4-BE49-F238E27FC236}">
                    <a16:creationId xmlns:a16="http://schemas.microsoft.com/office/drawing/2014/main" id="{0305EF35-01F4-6F9E-6C3B-8A621D9DB796}"/>
                  </a:ext>
                </a:extLst>
              </p14:cNvPr>
              <p14:cNvContentPartPr/>
              <p14:nvPr/>
            </p14:nvContentPartPr>
            <p14:xfrm>
              <a:off x="3930277" y="6423183"/>
              <a:ext cx="6872040" cy="138240"/>
            </p14:xfrm>
          </p:contentPart>
        </mc:Choice>
        <mc:Fallback xmlns="">
          <p:pic>
            <p:nvPicPr>
              <p:cNvPr id="133" name="Ink 132">
                <a:extLst>
                  <a:ext uri="{FF2B5EF4-FFF2-40B4-BE49-F238E27FC236}">
                    <a16:creationId xmlns:a16="http://schemas.microsoft.com/office/drawing/2014/main" id="{0305EF35-01F4-6F9E-6C3B-8A621D9DB796}"/>
                  </a:ext>
                </a:extLst>
              </p:cNvPr>
              <p:cNvPicPr/>
              <p:nvPr/>
            </p:nvPicPr>
            <p:blipFill>
              <a:blip r:embed="rId183"/>
              <a:stretch>
                <a:fillRect/>
              </a:stretch>
            </p:blipFill>
            <p:spPr>
              <a:xfrm>
                <a:off x="3921277" y="6414160"/>
                <a:ext cx="688968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4" name="Ink 133">
                <a:extLst>
                  <a:ext uri="{FF2B5EF4-FFF2-40B4-BE49-F238E27FC236}">
                    <a16:creationId xmlns:a16="http://schemas.microsoft.com/office/drawing/2014/main" id="{372D4933-93DA-88D5-31D5-D6833BC35815}"/>
                  </a:ext>
                </a:extLst>
              </p14:cNvPr>
              <p14:cNvContentPartPr/>
              <p14:nvPr/>
            </p14:nvContentPartPr>
            <p14:xfrm>
              <a:off x="11109037" y="6479703"/>
              <a:ext cx="484920" cy="57240"/>
            </p14:xfrm>
          </p:contentPart>
        </mc:Choice>
        <mc:Fallback xmlns="">
          <p:pic>
            <p:nvPicPr>
              <p:cNvPr id="134" name="Ink 133">
                <a:extLst>
                  <a:ext uri="{FF2B5EF4-FFF2-40B4-BE49-F238E27FC236}">
                    <a16:creationId xmlns:a16="http://schemas.microsoft.com/office/drawing/2014/main" id="{372D4933-93DA-88D5-31D5-D6833BC35815}"/>
                  </a:ext>
                </a:extLst>
              </p:cNvPr>
              <p:cNvPicPr/>
              <p:nvPr/>
            </p:nvPicPr>
            <p:blipFill>
              <a:blip r:embed="rId185"/>
              <a:stretch>
                <a:fillRect/>
              </a:stretch>
            </p:blipFill>
            <p:spPr>
              <a:xfrm>
                <a:off x="11100037" y="6470703"/>
                <a:ext cx="502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6" name="Ink 135">
                <a:extLst>
                  <a:ext uri="{FF2B5EF4-FFF2-40B4-BE49-F238E27FC236}">
                    <a16:creationId xmlns:a16="http://schemas.microsoft.com/office/drawing/2014/main" id="{FA73455B-1DD0-E94B-AF8D-8B0453005BA5}"/>
                  </a:ext>
                </a:extLst>
              </p14:cNvPr>
              <p14:cNvContentPartPr/>
              <p14:nvPr/>
            </p14:nvContentPartPr>
            <p14:xfrm>
              <a:off x="4564237" y="4056183"/>
              <a:ext cx="901080" cy="25200"/>
            </p14:xfrm>
          </p:contentPart>
        </mc:Choice>
        <mc:Fallback xmlns="">
          <p:pic>
            <p:nvPicPr>
              <p:cNvPr id="136" name="Ink 135">
                <a:extLst>
                  <a:ext uri="{FF2B5EF4-FFF2-40B4-BE49-F238E27FC236}">
                    <a16:creationId xmlns:a16="http://schemas.microsoft.com/office/drawing/2014/main" id="{FA73455B-1DD0-E94B-AF8D-8B0453005BA5}"/>
                  </a:ext>
                </a:extLst>
              </p:cNvPr>
              <p:cNvPicPr/>
              <p:nvPr/>
            </p:nvPicPr>
            <p:blipFill>
              <a:blip r:embed="rId187"/>
              <a:stretch>
                <a:fillRect/>
              </a:stretch>
            </p:blipFill>
            <p:spPr>
              <a:xfrm>
                <a:off x="4555237" y="4047183"/>
                <a:ext cx="918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7" name="Ink 136">
                <a:extLst>
                  <a:ext uri="{FF2B5EF4-FFF2-40B4-BE49-F238E27FC236}">
                    <a16:creationId xmlns:a16="http://schemas.microsoft.com/office/drawing/2014/main" id="{485D9152-74CC-6CF9-C425-09684A2F6355}"/>
                  </a:ext>
                </a:extLst>
              </p14:cNvPr>
              <p14:cNvContentPartPr/>
              <p14:nvPr/>
            </p14:nvContentPartPr>
            <p14:xfrm>
              <a:off x="4569277" y="4505103"/>
              <a:ext cx="682560" cy="40680"/>
            </p14:xfrm>
          </p:contentPart>
        </mc:Choice>
        <mc:Fallback xmlns="">
          <p:pic>
            <p:nvPicPr>
              <p:cNvPr id="137" name="Ink 136">
                <a:extLst>
                  <a:ext uri="{FF2B5EF4-FFF2-40B4-BE49-F238E27FC236}">
                    <a16:creationId xmlns:a16="http://schemas.microsoft.com/office/drawing/2014/main" id="{485D9152-74CC-6CF9-C425-09684A2F6355}"/>
                  </a:ext>
                </a:extLst>
              </p:cNvPr>
              <p:cNvPicPr/>
              <p:nvPr/>
            </p:nvPicPr>
            <p:blipFill>
              <a:blip r:embed="rId189"/>
              <a:stretch>
                <a:fillRect/>
              </a:stretch>
            </p:blipFill>
            <p:spPr>
              <a:xfrm>
                <a:off x="4560272" y="4496103"/>
                <a:ext cx="700209"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8" name="Ink 137">
                <a:extLst>
                  <a:ext uri="{FF2B5EF4-FFF2-40B4-BE49-F238E27FC236}">
                    <a16:creationId xmlns:a16="http://schemas.microsoft.com/office/drawing/2014/main" id="{D6301E65-7802-9C82-0D91-7B429962DAD0}"/>
                  </a:ext>
                </a:extLst>
              </p14:cNvPr>
              <p14:cNvContentPartPr/>
              <p14:nvPr/>
            </p14:nvContentPartPr>
            <p14:xfrm>
              <a:off x="4666117" y="5008743"/>
              <a:ext cx="689040" cy="44280"/>
            </p14:xfrm>
          </p:contentPart>
        </mc:Choice>
        <mc:Fallback xmlns="">
          <p:pic>
            <p:nvPicPr>
              <p:cNvPr id="138" name="Ink 137">
                <a:extLst>
                  <a:ext uri="{FF2B5EF4-FFF2-40B4-BE49-F238E27FC236}">
                    <a16:creationId xmlns:a16="http://schemas.microsoft.com/office/drawing/2014/main" id="{D6301E65-7802-9C82-0D91-7B429962DAD0}"/>
                  </a:ext>
                </a:extLst>
              </p:cNvPr>
              <p:cNvPicPr/>
              <p:nvPr/>
            </p:nvPicPr>
            <p:blipFill>
              <a:blip r:embed="rId191"/>
              <a:stretch>
                <a:fillRect/>
              </a:stretch>
            </p:blipFill>
            <p:spPr>
              <a:xfrm>
                <a:off x="4657117" y="4999743"/>
                <a:ext cx="7066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9" name="Ink 138">
                <a:extLst>
                  <a:ext uri="{FF2B5EF4-FFF2-40B4-BE49-F238E27FC236}">
                    <a16:creationId xmlns:a16="http://schemas.microsoft.com/office/drawing/2014/main" id="{17F6DB06-CE2F-8ECE-DCB5-8E6D4184747F}"/>
                  </a:ext>
                </a:extLst>
              </p14:cNvPr>
              <p14:cNvContentPartPr/>
              <p14:nvPr/>
            </p14:nvContentPartPr>
            <p14:xfrm>
              <a:off x="4795717" y="5445423"/>
              <a:ext cx="725040" cy="34920"/>
            </p14:xfrm>
          </p:contentPart>
        </mc:Choice>
        <mc:Fallback xmlns="">
          <p:pic>
            <p:nvPicPr>
              <p:cNvPr id="139" name="Ink 138">
                <a:extLst>
                  <a:ext uri="{FF2B5EF4-FFF2-40B4-BE49-F238E27FC236}">
                    <a16:creationId xmlns:a16="http://schemas.microsoft.com/office/drawing/2014/main" id="{17F6DB06-CE2F-8ECE-DCB5-8E6D4184747F}"/>
                  </a:ext>
                </a:extLst>
              </p:cNvPr>
              <p:cNvPicPr/>
              <p:nvPr/>
            </p:nvPicPr>
            <p:blipFill>
              <a:blip r:embed="rId193"/>
              <a:stretch>
                <a:fillRect/>
              </a:stretch>
            </p:blipFill>
            <p:spPr>
              <a:xfrm>
                <a:off x="4786717" y="5436423"/>
                <a:ext cx="7426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0" name="Ink 139">
                <a:extLst>
                  <a:ext uri="{FF2B5EF4-FFF2-40B4-BE49-F238E27FC236}">
                    <a16:creationId xmlns:a16="http://schemas.microsoft.com/office/drawing/2014/main" id="{4914B73A-F1C5-31BB-77B8-518E9A0A0306}"/>
                  </a:ext>
                </a:extLst>
              </p14:cNvPr>
              <p14:cNvContentPartPr/>
              <p14:nvPr/>
            </p14:nvContentPartPr>
            <p14:xfrm>
              <a:off x="4759357" y="6001263"/>
              <a:ext cx="770400" cy="78840"/>
            </p14:xfrm>
          </p:contentPart>
        </mc:Choice>
        <mc:Fallback xmlns="">
          <p:pic>
            <p:nvPicPr>
              <p:cNvPr id="140" name="Ink 139">
                <a:extLst>
                  <a:ext uri="{FF2B5EF4-FFF2-40B4-BE49-F238E27FC236}">
                    <a16:creationId xmlns:a16="http://schemas.microsoft.com/office/drawing/2014/main" id="{4914B73A-F1C5-31BB-77B8-518E9A0A0306}"/>
                  </a:ext>
                </a:extLst>
              </p:cNvPr>
              <p:cNvPicPr/>
              <p:nvPr/>
            </p:nvPicPr>
            <p:blipFill>
              <a:blip r:embed="rId195"/>
              <a:stretch>
                <a:fillRect/>
              </a:stretch>
            </p:blipFill>
            <p:spPr>
              <a:xfrm>
                <a:off x="4750353" y="5992263"/>
                <a:ext cx="788048"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1" name="Ink 140">
                <a:extLst>
                  <a:ext uri="{FF2B5EF4-FFF2-40B4-BE49-F238E27FC236}">
                    <a16:creationId xmlns:a16="http://schemas.microsoft.com/office/drawing/2014/main" id="{AEF997D4-F91C-FFF7-A925-B49E37CC672D}"/>
                  </a:ext>
                </a:extLst>
              </p14:cNvPr>
              <p14:cNvContentPartPr/>
              <p14:nvPr/>
            </p14:nvContentPartPr>
            <p14:xfrm>
              <a:off x="6898477" y="4006143"/>
              <a:ext cx="1018080" cy="1310760"/>
            </p14:xfrm>
          </p:contentPart>
        </mc:Choice>
        <mc:Fallback xmlns="">
          <p:pic>
            <p:nvPicPr>
              <p:cNvPr id="141" name="Ink 140">
                <a:extLst>
                  <a:ext uri="{FF2B5EF4-FFF2-40B4-BE49-F238E27FC236}">
                    <a16:creationId xmlns:a16="http://schemas.microsoft.com/office/drawing/2014/main" id="{AEF997D4-F91C-FFF7-A925-B49E37CC672D}"/>
                  </a:ext>
                </a:extLst>
              </p:cNvPr>
              <p:cNvPicPr/>
              <p:nvPr/>
            </p:nvPicPr>
            <p:blipFill>
              <a:blip r:embed="rId197"/>
              <a:stretch>
                <a:fillRect/>
              </a:stretch>
            </p:blipFill>
            <p:spPr>
              <a:xfrm>
                <a:off x="6889477" y="3997143"/>
                <a:ext cx="1035720" cy="1328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2" name="Ink 141">
                <a:extLst>
                  <a:ext uri="{FF2B5EF4-FFF2-40B4-BE49-F238E27FC236}">
                    <a16:creationId xmlns:a16="http://schemas.microsoft.com/office/drawing/2014/main" id="{30183860-8362-9D9A-48CD-F695FD7A96B1}"/>
                  </a:ext>
                </a:extLst>
              </p14:cNvPr>
              <p14:cNvContentPartPr/>
              <p14:nvPr/>
            </p14:nvContentPartPr>
            <p14:xfrm>
              <a:off x="7277557" y="5800743"/>
              <a:ext cx="582120" cy="53280"/>
            </p14:xfrm>
          </p:contentPart>
        </mc:Choice>
        <mc:Fallback xmlns="">
          <p:pic>
            <p:nvPicPr>
              <p:cNvPr id="142" name="Ink 141">
                <a:extLst>
                  <a:ext uri="{FF2B5EF4-FFF2-40B4-BE49-F238E27FC236}">
                    <a16:creationId xmlns:a16="http://schemas.microsoft.com/office/drawing/2014/main" id="{30183860-8362-9D9A-48CD-F695FD7A96B1}"/>
                  </a:ext>
                </a:extLst>
              </p:cNvPr>
              <p:cNvPicPr/>
              <p:nvPr/>
            </p:nvPicPr>
            <p:blipFill>
              <a:blip r:embed="rId199"/>
              <a:stretch>
                <a:fillRect/>
              </a:stretch>
            </p:blipFill>
            <p:spPr>
              <a:xfrm>
                <a:off x="7268563" y="5791682"/>
                <a:ext cx="599749" cy="71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3" name="Ink 142">
                <a:extLst>
                  <a:ext uri="{FF2B5EF4-FFF2-40B4-BE49-F238E27FC236}">
                    <a16:creationId xmlns:a16="http://schemas.microsoft.com/office/drawing/2014/main" id="{2E52D09B-6BFC-457C-6CA5-118443602765}"/>
                  </a:ext>
                </a:extLst>
              </p14:cNvPr>
              <p14:cNvContentPartPr/>
              <p14:nvPr/>
            </p14:nvContentPartPr>
            <p14:xfrm>
              <a:off x="9457357" y="3928743"/>
              <a:ext cx="829440" cy="28440"/>
            </p14:xfrm>
          </p:contentPart>
        </mc:Choice>
        <mc:Fallback xmlns="">
          <p:pic>
            <p:nvPicPr>
              <p:cNvPr id="143" name="Ink 142">
                <a:extLst>
                  <a:ext uri="{FF2B5EF4-FFF2-40B4-BE49-F238E27FC236}">
                    <a16:creationId xmlns:a16="http://schemas.microsoft.com/office/drawing/2014/main" id="{2E52D09B-6BFC-457C-6CA5-118443602765}"/>
                  </a:ext>
                </a:extLst>
              </p:cNvPr>
              <p:cNvPicPr/>
              <p:nvPr/>
            </p:nvPicPr>
            <p:blipFill>
              <a:blip r:embed="rId201"/>
              <a:stretch>
                <a:fillRect/>
              </a:stretch>
            </p:blipFill>
            <p:spPr>
              <a:xfrm>
                <a:off x="9448357" y="3919743"/>
                <a:ext cx="847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4" name="Ink 143">
                <a:extLst>
                  <a:ext uri="{FF2B5EF4-FFF2-40B4-BE49-F238E27FC236}">
                    <a16:creationId xmlns:a16="http://schemas.microsoft.com/office/drawing/2014/main" id="{660CD5F8-FCE3-DC40-8D15-B46694D5F4C8}"/>
                  </a:ext>
                </a:extLst>
              </p14:cNvPr>
              <p14:cNvContentPartPr/>
              <p14:nvPr/>
            </p14:nvContentPartPr>
            <p14:xfrm>
              <a:off x="9599197" y="4242303"/>
              <a:ext cx="834120" cy="37440"/>
            </p14:xfrm>
          </p:contentPart>
        </mc:Choice>
        <mc:Fallback xmlns="">
          <p:pic>
            <p:nvPicPr>
              <p:cNvPr id="144" name="Ink 143">
                <a:extLst>
                  <a:ext uri="{FF2B5EF4-FFF2-40B4-BE49-F238E27FC236}">
                    <a16:creationId xmlns:a16="http://schemas.microsoft.com/office/drawing/2014/main" id="{660CD5F8-FCE3-DC40-8D15-B46694D5F4C8}"/>
                  </a:ext>
                </a:extLst>
              </p:cNvPr>
              <p:cNvPicPr/>
              <p:nvPr/>
            </p:nvPicPr>
            <p:blipFill>
              <a:blip r:embed="rId203"/>
              <a:stretch>
                <a:fillRect/>
              </a:stretch>
            </p:blipFill>
            <p:spPr>
              <a:xfrm>
                <a:off x="9590197" y="4233303"/>
                <a:ext cx="8517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5" name="Ink 144">
                <a:extLst>
                  <a:ext uri="{FF2B5EF4-FFF2-40B4-BE49-F238E27FC236}">
                    <a16:creationId xmlns:a16="http://schemas.microsoft.com/office/drawing/2014/main" id="{B54A31BD-19C3-DD48-2C23-E93A3F8490B2}"/>
                  </a:ext>
                </a:extLst>
              </p14:cNvPr>
              <p14:cNvContentPartPr/>
              <p14:nvPr/>
            </p14:nvContentPartPr>
            <p14:xfrm>
              <a:off x="9630157" y="4862223"/>
              <a:ext cx="658440" cy="22680"/>
            </p14:xfrm>
          </p:contentPart>
        </mc:Choice>
        <mc:Fallback xmlns="">
          <p:pic>
            <p:nvPicPr>
              <p:cNvPr id="145" name="Ink 144">
                <a:extLst>
                  <a:ext uri="{FF2B5EF4-FFF2-40B4-BE49-F238E27FC236}">
                    <a16:creationId xmlns:a16="http://schemas.microsoft.com/office/drawing/2014/main" id="{B54A31BD-19C3-DD48-2C23-E93A3F8490B2}"/>
                  </a:ext>
                </a:extLst>
              </p:cNvPr>
              <p:cNvPicPr/>
              <p:nvPr/>
            </p:nvPicPr>
            <p:blipFill>
              <a:blip r:embed="rId205"/>
              <a:stretch>
                <a:fillRect/>
              </a:stretch>
            </p:blipFill>
            <p:spPr>
              <a:xfrm>
                <a:off x="9621152" y="4853223"/>
                <a:ext cx="67609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6" name="Ink 145">
                <a:extLst>
                  <a:ext uri="{FF2B5EF4-FFF2-40B4-BE49-F238E27FC236}">
                    <a16:creationId xmlns:a16="http://schemas.microsoft.com/office/drawing/2014/main" id="{2781EC7E-5EFB-ADA4-E098-255E30185C3B}"/>
                  </a:ext>
                </a:extLst>
              </p14:cNvPr>
              <p14:cNvContentPartPr/>
              <p14:nvPr/>
            </p14:nvContentPartPr>
            <p14:xfrm>
              <a:off x="9618277" y="5341383"/>
              <a:ext cx="899280" cy="38520"/>
            </p14:xfrm>
          </p:contentPart>
        </mc:Choice>
        <mc:Fallback xmlns="">
          <p:pic>
            <p:nvPicPr>
              <p:cNvPr id="146" name="Ink 145">
                <a:extLst>
                  <a:ext uri="{FF2B5EF4-FFF2-40B4-BE49-F238E27FC236}">
                    <a16:creationId xmlns:a16="http://schemas.microsoft.com/office/drawing/2014/main" id="{2781EC7E-5EFB-ADA4-E098-255E30185C3B}"/>
                  </a:ext>
                </a:extLst>
              </p:cNvPr>
              <p:cNvPicPr/>
              <p:nvPr/>
            </p:nvPicPr>
            <p:blipFill>
              <a:blip r:embed="rId207"/>
              <a:stretch>
                <a:fillRect/>
              </a:stretch>
            </p:blipFill>
            <p:spPr>
              <a:xfrm>
                <a:off x="9609273" y="5332383"/>
                <a:ext cx="916927"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7" name="Ink 146">
                <a:extLst>
                  <a:ext uri="{FF2B5EF4-FFF2-40B4-BE49-F238E27FC236}">
                    <a16:creationId xmlns:a16="http://schemas.microsoft.com/office/drawing/2014/main" id="{0E956191-2E79-F51A-D243-1A3F5F57D46C}"/>
                  </a:ext>
                </a:extLst>
              </p14:cNvPr>
              <p14:cNvContentPartPr/>
              <p14:nvPr/>
            </p14:nvContentPartPr>
            <p14:xfrm>
              <a:off x="9611437" y="5687343"/>
              <a:ext cx="768240" cy="43920"/>
            </p14:xfrm>
          </p:contentPart>
        </mc:Choice>
        <mc:Fallback xmlns="">
          <p:pic>
            <p:nvPicPr>
              <p:cNvPr id="147" name="Ink 146">
                <a:extLst>
                  <a:ext uri="{FF2B5EF4-FFF2-40B4-BE49-F238E27FC236}">
                    <a16:creationId xmlns:a16="http://schemas.microsoft.com/office/drawing/2014/main" id="{0E956191-2E79-F51A-D243-1A3F5F57D46C}"/>
                  </a:ext>
                </a:extLst>
              </p:cNvPr>
              <p:cNvPicPr/>
              <p:nvPr/>
            </p:nvPicPr>
            <p:blipFill>
              <a:blip r:embed="rId209"/>
              <a:stretch>
                <a:fillRect/>
              </a:stretch>
            </p:blipFill>
            <p:spPr>
              <a:xfrm>
                <a:off x="9602437" y="5678343"/>
                <a:ext cx="785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8" name="Ink 147">
                <a:extLst>
                  <a:ext uri="{FF2B5EF4-FFF2-40B4-BE49-F238E27FC236}">
                    <a16:creationId xmlns:a16="http://schemas.microsoft.com/office/drawing/2014/main" id="{647CE3B7-0531-A839-27E7-53942237B338}"/>
                  </a:ext>
                </a:extLst>
              </p14:cNvPr>
              <p14:cNvContentPartPr/>
              <p14:nvPr/>
            </p14:nvContentPartPr>
            <p14:xfrm>
              <a:off x="9666877" y="6009543"/>
              <a:ext cx="663840" cy="70560"/>
            </p14:xfrm>
          </p:contentPart>
        </mc:Choice>
        <mc:Fallback xmlns="">
          <p:pic>
            <p:nvPicPr>
              <p:cNvPr id="148" name="Ink 147">
                <a:extLst>
                  <a:ext uri="{FF2B5EF4-FFF2-40B4-BE49-F238E27FC236}">
                    <a16:creationId xmlns:a16="http://schemas.microsoft.com/office/drawing/2014/main" id="{647CE3B7-0531-A839-27E7-53942237B338}"/>
                  </a:ext>
                </a:extLst>
              </p:cNvPr>
              <p:cNvPicPr/>
              <p:nvPr/>
            </p:nvPicPr>
            <p:blipFill>
              <a:blip r:embed="rId211"/>
              <a:stretch>
                <a:fillRect/>
              </a:stretch>
            </p:blipFill>
            <p:spPr>
              <a:xfrm>
                <a:off x="9657877" y="6000543"/>
                <a:ext cx="681480" cy="88200"/>
              </a:xfrm>
              <a:prstGeom prst="rect">
                <a:avLst/>
              </a:prstGeom>
            </p:spPr>
          </p:pic>
        </mc:Fallback>
      </mc:AlternateContent>
      <p:grpSp>
        <p:nvGrpSpPr>
          <p:cNvPr id="162" name="Group 161">
            <a:extLst>
              <a:ext uri="{FF2B5EF4-FFF2-40B4-BE49-F238E27FC236}">
                <a16:creationId xmlns:a16="http://schemas.microsoft.com/office/drawing/2014/main" id="{6AD067E0-AB20-C7E2-2854-14BEC8A3BBC7}"/>
              </a:ext>
            </a:extLst>
          </p:cNvPr>
          <p:cNvGrpSpPr/>
          <p:nvPr/>
        </p:nvGrpSpPr>
        <p:grpSpPr>
          <a:xfrm>
            <a:off x="281677" y="2507463"/>
            <a:ext cx="3058920" cy="4324320"/>
            <a:chOff x="281677" y="2507463"/>
            <a:chExt cx="3058920" cy="4324320"/>
          </a:xfrm>
        </p:grpSpPr>
        <mc:AlternateContent xmlns:mc="http://schemas.openxmlformats.org/markup-compatibility/2006" xmlns:p14="http://schemas.microsoft.com/office/powerpoint/2010/main">
          <mc:Choice Requires="p14">
            <p:contentPart p14:bwMode="auto" r:id="rId212">
              <p14:nvContentPartPr>
                <p14:cNvPr id="89" name="Ink 88">
                  <a:extLst>
                    <a:ext uri="{FF2B5EF4-FFF2-40B4-BE49-F238E27FC236}">
                      <a16:creationId xmlns:a16="http://schemas.microsoft.com/office/drawing/2014/main" id="{6730769E-D79B-DF37-811D-024EF2A71E94}"/>
                    </a:ext>
                  </a:extLst>
                </p14:cNvPr>
                <p14:cNvContentPartPr/>
                <p14:nvPr/>
              </p14:nvContentPartPr>
              <p14:xfrm>
                <a:off x="366277" y="2613303"/>
                <a:ext cx="255600" cy="296640"/>
              </p14:xfrm>
            </p:contentPart>
          </mc:Choice>
          <mc:Fallback xmlns="">
            <p:pic>
              <p:nvPicPr>
                <p:cNvPr id="89" name="Ink 88">
                  <a:extLst>
                    <a:ext uri="{FF2B5EF4-FFF2-40B4-BE49-F238E27FC236}">
                      <a16:creationId xmlns:a16="http://schemas.microsoft.com/office/drawing/2014/main" id="{6730769E-D79B-DF37-811D-024EF2A71E94}"/>
                    </a:ext>
                  </a:extLst>
                </p:cNvPr>
                <p:cNvPicPr/>
                <p:nvPr/>
              </p:nvPicPr>
              <p:blipFill>
                <a:blip r:embed="rId213"/>
                <a:stretch>
                  <a:fillRect/>
                </a:stretch>
              </p:blipFill>
              <p:spPr>
                <a:xfrm>
                  <a:off x="357290" y="2604303"/>
                  <a:ext cx="273215"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90" name="Ink 89">
                  <a:extLst>
                    <a:ext uri="{FF2B5EF4-FFF2-40B4-BE49-F238E27FC236}">
                      <a16:creationId xmlns:a16="http://schemas.microsoft.com/office/drawing/2014/main" id="{1F032718-6A9E-BD7E-E80B-A09D7B0225A3}"/>
                    </a:ext>
                  </a:extLst>
                </p14:cNvPr>
                <p14:cNvContentPartPr/>
                <p14:nvPr/>
              </p14:nvContentPartPr>
              <p14:xfrm>
                <a:off x="648877" y="2709423"/>
                <a:ext cx="171720" cy="168840"/>
              </p14:xfrm>
            </p:contentPart>
          </mc:Choice>
          <mc:Fallback xmlns="">
            <p:pic>
              <p:nvPicPr>
                <p:cNvPr id="90" name="Ink 89">
                  <a:extLst>
                    <a:ext uri="{FF2B5EF4-FFF2-40B4-BE49-F238E27FC236}">
                      <a16:creationId xmlns:a16="http://schemas.microsoft.com/office/drawing/2014/main" id="{1F032718-6A9E-BD7E-E80B-A09D7B0225A3}"/>
                    </a:ext>
                  </a:extLst>
                </p:cNvPr>
                <p:cNvPicPr/>
                <p:nvPr/>
              </p:nvPicPr>
              <p:blipFill>
                <a:blip r:embed="rId215"/>
                <a:stretch>
                  <a:fillRect/>
                </a:stretch>
              </p:blipFill>
              <p:spPr>
                <a:xfrm>
                  <a:off x="639877" y="2700423"/>
                  <a:ext cx="1893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1" name="Ink 90">
                  <a:extLst>
                    <a:ext uri="{FF2B5EF4-FFF2-40B4-BE49-F238E27FC236}">
                      <a16:creationId xmlns:a16="http://schemas.microsoft.com/office/drawing/2014/main" id="{2D5E1DA1-CDAE-1916-9A64-66F3C4E12898}"/>
                    </a:ext>
                  </a:extLst>
                </p14:cNvPr>
                <p14:cNvContentPartPr/>
                <p14:nvPr/>
              </p14:nvContentPartPr>
              <p14:xfrm>
                <a:off x="813397" y="2746503"/>
                <a:ext cx="129960" cy="130680"/>
              </p14:xfrm>
            </p:contentPart>
          </mc:Choice>
          <mc:Fallback xmlns="">
            <p:pic>
              <p:nvPicPr>
                <p:cNvPr id="91" name="Ink 90">
                  <a:extLst>
                    <a:ext uri="{FF2B5EF4-FFF2-40B4-BE49-F238E27FC236}">
                      <a16:creationId xmlns:a16="http://schemas.microsoft.com/office/drawing/2014/main" id="{2D5E1DA1-CDAE-1916-9A64-66F3C4E12898}"/>
                    </a:ext>
                  </a:extLst>
                </p:cNvPr>
                <p:cNvPicPr/>
                <p:nvPr/>
              </p:nvPicPr>
              <p:blipFill>
                <a:blip r:embed="rId217"/>
                <a:stretch>
                  <a:fillRect/>
                </a:stretch>
              </p:blipFill>
              <p:spPr>
                <a:xfrm>
                  <a:off x="804397" y="2737478"/>
                  <a:ext cx="147600" cy="148369"/>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92" name="Ink 91">
                  <a:extLst>
                    <a:ext uri="{FF2B5EF4-FFF2-40B4-BE49-F238E27FC236}">
                      <a16:creationId xmlns:a16="http://schemas.microsoft.com/office/drawing/2014/main" id="{C1DC8057-701E-14BF-20AD-20046B31ECEE}"/>
                    </a:ext>
                  </a:extLst>
                </p14:cNvPr>
                <p14:cNvContentPartPr/>
                <p14:nvPr/>
              </p14:nvContentPartPr>
              <p14:xfrm>
                <a:off x="909877" y="2610783"/>
                <a:ext cx="48960" cy="261000"/>
              </p14:xfrm>
            </p:contentPart>
          </mc:Choice>
          <mc:Fallback xmlns="">
            <p:pic>
              <p:nvPicPr>
                <p:cNvPr id="92" name="Ink 91">
                  <a:extLst>
                    <a:ext uri="{FF2B5EF4-FFF2-40B4-BE49-F238E27FC236}">
                      <a16:creationId xmlns:a16="http://schemas.microsoft.com/office/drawing/2014/main" id="{C1DC8057-701E-14BF-20AD-20046B31ECEE}"/>
                    </a:ext>
                  </a:extLst>
                </p:cNvPr>
                <p:cNvPicPr/>
                <p:nvPr/>
              </p:nvPicPr>
              <p:blipFill>
                <a:blip r:embed="rId219"/>
                <a:stretch>
                  <a:fillRect/>
                </a:stretch>
              </p:blipFill>
              <p:spPr>
                <a:xfrm>
                  <a:off x="900943" y="2601783"/>
                  <a:ext cx="66471"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93" name="Ink 92">
                  <a:extLst>
                    <a:ext uri="{FF2B5EF4-FFF2-40B4-BE49-F238E27FC236}">
                      <a16:creationId xmlns:a16="http://schemas.microsoft.com/office/drawing/2014/main" id="{2995622C-5C78-2AB5-C86D-EB2207DB44B4}"/>
                    </a:ext>
                  </a:extLst>
                </p14:cNvPr>
                <p14:cNvContentPartPr/>
                <p14:nvPr/>
              </p14:nvContentPartPr>
              <p14:xfrm>
                <a:off x="982237" y="2711223"/>
                <a:ext cx="146160" cy="491400"/>
              </p14:xfrm>
            </p:contentPart>
          </mc:Choice>
          <mc:Fallback xmlns="">
            <p:pic>
              <p:nvPicPr>
                <p:cNvPr id="93" name="Ink 92">
                  <a:extLst>
                    <a:ext uri="{FF2B5EF4-FFF2-40B4-BE49-F238E27FC236}">
                      <a16:creationId xmlns:a16="http://schemas.microsoft.com/office/drawing/2014/main" id="{2995622C-5C78-2AB5-C86D-EB2207DB44B4}"/>
                    </a:ext>
                  </a:extLst>
                </p:cNvPr>
                <p:cNvPicPr/>
                <p:nvPr/>
              </p:nvPicPr>
              <p:blipFill>
                <a:blip r:embed="rId221"/>
                <a:stretch>
                  <a:fillRect/>
                </a:stretch>
              </p:blipFill>
              <p:spPr>
                <a:xfrm>
                  <a:off x="973237" y="2702223"/>
                  <a:ext cx="1638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94" name="Ink 93">
                  <a:extLst>
                    <a:ext uri="{FF2B5EF4-FFF2-40B4-BE49-F238E27FC236}">
                      <a16:creationId xmlns:a16="http://schemas.microsoft.com/office/drawing/2014/main" id="{1261AC1E-AB73-8FD2-CFD3-6F645A6FB30B}"/>
                    </a:ext>
                  </a:extLst>
                </p14:cNvPr>
                <p14:cNvContentPartPr/>
                <p14:nvPr/>
              </p14:nvContentPartPr>
              <p14:xfrm>
                <a:off x="1238197" y="2602143"/>
                <a:ext cx="150840" cy="216360"/>
              </p14:xfrm>
            </p:contentPart>
          </mc:Choice>
          <mc:Fallback xmlns="">
            <p:pic>
              <p:nvPicPr>
                <p:cNvPr id="94" name="Ink 93">
                  <a:extLst>
                    <a:ext uri="{FF2B5EF4-FFF2-40B4-BE49-F238E27FC236}">
                      <a16:creationId xmlns:a16="http://schemas.microsoft.com/office/drawing/2014/main" id="{1261AC1E-AB73-8FD2-CFD3-6F645A6FB30B}"/>
                    </a:ext>
                  </a:extLst>
                </p:cNvPr>
                <p:cNvPicPr/>
                <p:nvPr/>
              </p:nvPicPr>
              <p:blipFill>
                <a:blip r:embed="rId223"/>
                <a:stretch>
                  <a:fillRect/>
                </a:stretch>
              </p:blipFill>
              <p:spPr>
                <a:xfrm>
                  <a:off x="1229197" y="2593143"/>
                  <a:ext cx="1684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95" name="Ink 94">
                  <a:extLst>
                    <a:ext uri="{FF2B5EF4-FFF2-40B4-BE49-F238E27FC236}">
                      <a16:creationId xmlns:a16="http://schemas.microsoft.com/office/drawing/2014/main" id="{550F0884-BC84-339C-20CF-5C0B8C8862EF}"/>
                    </a:ext>
                  </a:extLst>
                </p14:cNvPr>
                <p14:cNvContentPartPr/>
                <p14:nvPr/>
              </p14:nvContentPartPr>
              <p14:xfrm>
                <a:off x="1393357" y="2665143"/>
                <a:ext cx="137880" cy="195120"/>
              </p14:xfrm>
            </p:contentPart>
          </mc:Choice>
          <mc:Fallback xmlns="">
            <p:pic>
              <p:nvPicPr>
                <p:cNvPr id="95" name="Ink 94">
                  <a:extLst>
                    <a:ext uri="{FF2B5EF4-FFF2-40B4-BE49-F238E27FC236}">
                      <a16:creationId xmlns:a16="http://schemas.microsoft.com/office/drawing/2014/main" id="{550F0884-BC84-339C-20CF-5C0B8C8862EF}"/>
                    </a:ext>
                  </a:extLst>
                </p:cNvPr>
                <p:cNvPicPr/>
                <p:nvPr/>
              </p:nvPicPr>
              <p:blipFill>
                <a:blip r:embed="rId225"/>
                <a:stretch>
                  <a:fillRect/>
                </a:stretch>
              </p:blipFill>
              <p:spPr>
                <a:xfrm>
                  <a:off x="1384357" y="2656143"/>
                  <a:ext cx="1555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96" name="Ink 95">
                  <a:extLst>
                    <a:ext uri="{FF2B5EF4-FFF2-40B4-BE49-F238E27FC236}">
                      <a16:creationId xmlns:a16="http://schemas.microsoft.com/office/drawing/2014/main" id="{F8CE1BBE-774D-5374-DFD5-82E7A5767A6A}"/>
                    </a:ext>
                  </a:extLst>
                </p14:cNvPr>
                <p14:cNvContentPartPr/>
                <p14:nvPr/>
              </p14:nvContentPartPr>
              <p14:xfrm>
                <a:off x="1821037" y="2529423"/>
                <a:ext cx="325800" cy="422280"/>
              </p14:xfrm>
            </p:contentPart>
          </mc:Choice>
          <mc:Fallback xmlns="">
            <p:pic>
              <p:nvPicPr>
                <p:cNvPr id="96" name="Ink 95">
                  <a:extLst>
                    <a:ext uri="{FF2B5EF4-FFF2-40B4-BE49-F238E27FC236}">
                      <a16:creationId xmlns:a16="http://schemas.microsoft.com/office/drawing/2014/main" id="{F8CE1BBE-774D-5374-DFD5-82E7A5767A6A}"/>
                    </a:ext>
                  </a:extLst>
                </p:cNvPr>
                <p:cNvPicPr/>
                <p:nvPr/>
              </p:nvPicPr>
              <p:blipFill>
                <a:blip r:embed="rId227"/>
                <a:stretch>
                  <a:fillRect/>
                </a:stretch>
              </p:blipFill>
              <p:spPr>
                <a:xfrm>
                  <a:off x="1812047" y="2520423"/>
                  <a:ext cx="343421"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97" name="Ink 96">
                  <a:extLst>
                    <a:ext uri="{FF2B5EF4-FFF2-40B4-BE49-F238E27FC236}">
                      <a16:creationId xmlns:a16="http://schemas.microsoft.com/office/drawing/2014/main" id="{F2DC8642-DD65-8401-C3B2-8784A2609F47}"/>
                    </a:ext>
                  </a:extLst>
                </p14:cNvPr>
                <p14:cNvContentPartPr/>
                <p14:nvPr/>
              </p14:nvContentPartPr>
              <p14:xfrm>
                <a:off x="2226397" y="2507463"/>
                <a:ext cx="199440" cy="445680"/>
              </p14:xfrm>
            </p:contentPart>
          </mc:Choice>
          <mc:Fallback xmlns="">
            <p:pic>
              <p:nvPicPr>
                <p:cNvPr id="97" name="Ink 96">
                  <a:extLst>
                    <a:ext uri="{FF2B5EF4-FFF2-40B4-BE49-F238E27FC236}">
                      <a16:creationId xmlns:a16="http://schemas.microsoft.com/office/drawing/2014/main" id="{F2DC8642-DD65-8401-C3B2-8784A2609F47}"/>
                    </a:ext>
                  </a:extLst>
                </p:cNvPr>
                <p:cNvPicPr/>
                <p:nvPr/>
              </p:nvPicPr>
              <p:blipFill>
                <a:blip r:embed="rId229"/>
                <a:stretch>
                  <a:fillRect/>
                </a:stretch>
              </p:blipFill>
              <p:spPr>
                <a:xfrm>
                  <a:off x="2217397" y="2498470"/>
                  <a:ext cx="217080" cy="463306"/>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98" name="Ink 97">
                  <a:extLst>
                    <a:ext uri="{FF2B5EF4-FFF2-40B4-BE49-F238E27FC236}">
                      <a16:creationId xmlns:a16="http://schemas.microsoft.com/office/drawing/2014/main" id="{7028A757-BAD7-FFDB-20AD-E509BB08B5E8}"/>
                    </a:ext>
                  </a:extLst>
                </p14:cNvPr>
                <p14:cNvContentPartPr/>
                <p14:nvPr/>
              </p14:nvContentPartPr>
              <p14:xfrm>
                <a:off x="2403517" y="2529063"/>
                <a:ext cx="50040" cy="324000"/>
              </p14:xfrm>
            </p:contentPart>
          </mc:Choice>
          <mc:Fallback xmlns="">
            <p:pic>
              <p:nvPicPr>
                <p:cNvPr id="98" name="Ink 97">
                  <a:extLst>
                    <a:ext uri="{FF2B5EF4-FFF2-40B4-BE49-F238E27FC236}">
                      <a16:creationId xmlns:a16="http://schemas.microsoft.com/office/drawing/2014/main" id="{7028A757-BAD7-FFDB-20AD-E509BB08B5E8}"/>
                    </a:ext>
                  </a:extLst>
                </p:cNvPr>
                <p:cNvPicPr/>
                <p:nvPr/>
              </p:nvPicPr>
              <p:blipFill>
                <a:blip r:embed="rId231"/>
                <a:stretch>
                  <a:fillRect/>
                </a:stretch>
              </p:blipFill>
              <p:spPr>
                <a:xfrm>
                  <a:off x="2394517" y="2520063"/>
                  <a:ext cx="676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99" name="Ink 98">
                  <a:extLst>
                    <a:ext uri="{FF2B5EF4-FFF2-40B4-BE49-F238E27FC236}">
                      <a16:creationId xmlns:a16="http://schemas.microsoft.com/office/drawing/2014/main" id="{493C1015-EF38-E8E5-ECB6-1018230686BB}"/>
                    </a:ext>
                  </a:extLst>
                </p14:cNvPr>
                <p14:cNvContentPartPr/>
                <p14:nvPr/>
              </p14:nvContentPartPr>
              <p14:xfrm>
                <a:off x="2510437" y="2717703"/>
                <a:ext cx="278280" cy="222480"/>
              </p14:xfrm>
            </p:contentPart>
          </mc:Choice>
          <mc:Fallback xmlns="">
            <p:pic>
              <p:nvPicPr>
                <p:cNvPr id="99" name="Ink 98">
                  <a:extLst>
                    <a:ext uri="{FF2B5EF4-FFF2-40B4-BE49-F238E27FC236}">
                      <a16:creationId xmlns:a16="http://schemas.microsoft.com/office/drawing/2014/main" id="{493C1015-EF38-E8E5-ECB6-1018230686BB}"/>
                    </a:ext>
                  </a:extLst>
                </p:cNvPr>
                <p:cNvPicPr/>
                <p:nvPr/>
              </p:nvPicPr>
              <p:blipFill>
                <a:blip r:embed="rId233"/>
                <a:stretch>
                  <a:fillRect/>
                </a:stretch>
              </p:blipFill>
              <p:spPr>
                <a:xfrm>
                  <a:off x="2501437" y="2708703"/>
                  <a:ext cx="2959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00" name="Ink 99">
                  <a:extLst>
                    <a:ext uri="{FF2B5EF4-FFF2-40B4-BE49-F238E27FC236}">
                      <a16:creationId xmlns:a16="http://schemas.microsoft.com/office/drawing/2014/main" id="{B3281B5C-C3A6-E60D-DB23-141E993326C5}"/>
                    </a:ext>
                  </a:extLst>
                </p14:cNvPr>
                <p14:cNvContentPartPr/>
                <p14:nvPr/>
              </p14:nvContentPartPr>
              <p14:xfrm>
                <a:off x="2553637" y="2758023"/>
                <a:ext cx="341640" cy="561240"/>
              </p14:xfrm>
            </p:contentPart>
          </mc:Choice>
          <mc:Fallback xmlns="">
            <p:pic>
              <p:nvPicPr>
                <p:cNvPr id="100" name="Ink 99">
                  <a:extLst>
                    <a:ext uri="{FF2B5EF4-FFF2-40B4-BE49-F238E27FC236}">
                      <a16:creationId xmlns:a16="http://schemas.microsoft.com/office/drawing/2014/main" id="{B3281B5C-C3A6-E60D-DB23-141E993326C5}"/>
                    </a:ext>
                  </a:extLst>
                </p:cNvPr>
                <p:cNvPicPr/>
                <p:nvPr/>
              </p:nvPicPr>
              <p:blipFill>
                <a:blip r:embed="rId235"/>
                <a:stretch>
                  <a:fillRect/>
                </a:stretch>
              </p:blipFill>
              <p:spPr>
                <a:xfrm>
                  <a:off x="2544637" y="2749029"/>
                  <a:ext cx="359280" cy="578869"/>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9" name="Ink 148">
                  <a:extLst>
                    <a:ext uri="{FF2B5EF4-FFF2-40B4-BE49-F238E27FC236}">
                      <a16:creationId xmlns:a16="http://schemas.microsoft.com/office/drawing/2014/main" id="{C1F5F912-8E0B-8438-B299-8F7C97EF8925}"/>
                    </a:ext>
                  </a:extLst>
                </p14:cNvPr>
                <p14:cNvContentPartPr/>
                <p14:nvPr/>
              </p14:nvContentPartPr>
              <p14:xfrm>
                <a:off x="316237" y="3147183"/>
                <a:ext cx="42480" cy="506880"/>
              </p14:xfrm>
            </p:contentPart>
          </mc:Choice>
          <mc:Fallback xmlns="">
            <p:pic>
              <p:nvPicPr>
                <p:cNvPr id="149" name="Ink 148">
                  <a:extLst>
                    <a:ext uri="{FF2B5EF4-FFF2-40B4-BE49-F238E27FC236}">
                      <a16:creationId xmlns:a16="http://schemas.microsoft.com/office/drawing/2014/main" id="{C1F5F912-8E0B-8438-B299-8F7C97EF8925}"/>
                    </a:ext>
                  </a:extLst>
                </p:cNvPr>
                <p:cNvPicPr/>
                <p:nvPr/>
              </p:nvPicPr>
              <p:blipFill>
                <a:blip r:embed="rId237"/>
                <a:stretch>
                  <a:fillRect/>
                </a:stretch>
              </p:blipFill>
              <p:spPr>
                <a:xfrm>
                  <a:off x="307237" y="3138183"/>
                  <a:ext cx="60120" cy="524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0" name="Ink 149">
                  <a:extLst>
                    <a:ext uri="{FF2B5EF4-FFF2-40B4-BE49-F238E27FC236}">
                      <a16:creationId xmlns:a16="http://schemas.microsoft.com/office/drawing/2014/main" id="{52808D1D-B20E-5A51-5BBF-2087BAE6BEFE}"/>
                    </a:ext>
                  </a:extLst>
                </p14:cNvPr>
                <p14:cNvContentPartPr/>
                <p14:nvPr/>
              </p14:nvContentPartPr>
              <p14:xfrm>
                <a:off x="281677" y="3009303"/>
                <a:ext cx="2810880" cy="563040"/>
              </p14:xfrm>
            </p:contentPart>
          </mc:Choice>
          <mc:Fallback xmlns="">
            <p:pic>
              <p:nvPicPr>
                <p:cNvPr id="150" name="Ink 149">
                  <a:extLst>
                    <a:ext uri="{FF2B5EF4-FFF2-40B4-BE49-F238E27FC236}">
                      <a16:creationId xmlns:a16="http://schemas.microsoft.com/office/drawing/2014/main" id="{52808D1D-B20E-5A51-5BBF-2087BAE6BEFE}"/>
                    </a:ext>
                  </a:extLst>
                </p:cNvPr>
                <p:cNvPicPr/>
                <p:nvPr/>
              </p:nvPicPr>
              <p:blipFill>
                <a:blip r:embed="rId239"/>
                <a:stretch>
                  <a:fillRect/>
                </a:stretch>
              </p:blipFill>
              <p:spPr>
                <a:xfrm>
                  <a:off x="272677" y="3000297"/>
                  <a:ext cx="2828520" cy="580691"/>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2" name="Ink 151">
                  <a:extLst>
                    <a:ext uri="{FF2B5EF4-FFF2-40B4-BE49-F238E27FC236}">
                      <a16:creationId xmlns:a16="http://schemas.microsoft.com/office/drawing/2014/main" id="{81FE5FF2-A08F-5414-8CAD-A700B3A2006C}"/>
                    </a:ext>
                  </a:extLst>
                </p14:cNvPr>
                <p14:cNvContentPartPr/>
                <p14:nvPr/>
              </p14:nvContentPartPr>
              <p14:xfrm>
                <a:off x="373837" y="3784023"/>
                <a:ext cx="291600" cy="2869200"/>
              </p14:xfrm>
            </p:contentPart>
          </mc:Choice>
          <mc:Fallback xmlns="">
            <p:pic>
              <p:nvPicPr>
                <p:cNvPr id="152" name="Ink 151">
                  <a:extLst>
                    <a:ext uri="{FF2B5EF4-FFF2-40B4-BE49-F238E27FC236}">
                      <a16:creationId xmlns:a16="http://schemas.microsoft.com/office/drawing/2014/main" id="{81FE5FF2-A08F-5414-8CAD-A700B3A2006C}"/>
                    </a:ext>
                  </a:extLst>
                </p:cNvPr>
                <p:cNvPicPr/>
                <p:nvPr/>
              </p:nvPicPr>
              <p:blipFill>
                <a:blip r:embed="rId241"/>
                <a:stretch>
                  <a:fillRect/>
                </a:stretch>
              </p:blipFill>
              <p:spPr>
                <a:xfrm>
                  <a:off x="364837" y="3775023"/>
                  <a:ext cx="309240" cy="2886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3" name="Ink 152">
                  <a:extLst>
                    <a:ext uri="{FF2B5EF4-FFF2-40B4-BE49-F238E27FC236}">
                      <a16:creationId xmlns:a16="http://schemas.microsoft.com/office/drawing/2014/main" id="{E6D5A250-0C29-73E9-6BEB-325B78A28115}"/>
                    </a:ext>
                  </a:extLst>
                </p14:cNvPr>
                <p14:cNvContentPartPr/>
                <p14:nvPr/>
              </p14:nvContentPartPr>
              <p14:xfrm>
                <a:off x="433237" y="3818223"/>
                <a:ext cx="74520" cy="258480"/>
              </p14:xfrm>
            </p:contentPart>
          </mc:Choice>
          <mc:Fallback xmlns="">
            <p:pic>
              <p:nvPicPr>
                <p:cNvPr id="153" name="Ink 152">
                  <a:extLst>
                    <a:ext uri="{FF2B5EF4-FFF2-40B4-BE49-F238E27FC236}">
                      <a16:creationId xmlns:a16="http://schemas.microsoft.com/office/drawing/2014/main" id="{E6D5A250-0C29-73E9-6BEB-325B78A28115}"/>
                    </a:ext>
                  </a:extLst>
                </p:cNvPr>
                <p:cNvPicPr/>
                <p:nvPr/>
              </p:nvPicPr>
              <p:blipFill>
                <a:blip r:embed="rId243"/>
                <a:stretch>
                  <a:fillRect/>
                </a:stretch>
              </p:blipFill>
              <p:spPr>
                <a:xfrm>
                  <a:off x="424237" y="3809223"/>
                  <a:ext cx="921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4" name="Ink 153">
                  <a:extLst>
                    <a:ext uri="{FF2B5EF4-FFF2-40B4-BE49-F238E27FC236}">
                      <a16:creationId xmlns:a16="http://schemas.microsoft.com/office/drawing/2014/main" id="{C4B09F7E-C23F-2766-8BD9-890FE30FEC6E}"/>
                    </a:ext>
                  </a:extLst>
                </p14:cNvPr>
                <p14:cNvContentPartPr/>
                <p14:nvPr/>
              </p14:nvContentPartPr>
              <p14:xfrm>
                <a:off x="404797" y="3678183"/>
                <a:ext cx="2935800" cy="3153600"/>
              </p14:xfrm>
            </p:contentPart>
          </mc:Choice>
          <mc:Fallback xmlns="">
            <p:pic>
              <p:nvPicPr>
                <p:cNvPr id="154" name="Ink 153">
                  <a:extLst>
                    <a:ext uri="{FF2B5EF4-FFF2-40B4-BE49-F238E27FC236}">
                      <a16:creationId xmlns:a16="http://schemas.microsoft.com/office/drawing/2014/main" id="{C4B09F7E-C23F-2766-8BD9-890FE30FEC6E}"/>
                    </a:ext>
                  </a:extLst>
                </p:cNvPr>
                <p:cNvPicPr/>
                <p:nvPr/>
              </p:nvPicPr>
              <p:blipFill>
                <a:blip r:embed="rId245"/>
                <a:stretch>
                  <a:fillRect/>
                </a:stretch>
              </p:blipFill>
              <p:spPr>
                <a:xfrm>
                  <a:off x="395797" y="3669183"/>
                  <a:ext cx="2953440" cy="3171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6" name="Ink 155">
                  <a:extLst>
                    <a:ext uri="{FF2B5EF4-FFF2-40B4-BE49-F238E27FC236}">
                      <a16:creationId xmlns:a16="http://schemas.microsoft.com/office/drawing/2014/main" id="{A9EA24B5-1C3B-A917-7058-4E9A70C20D80}"/>
                    </a:ext>
                  </a:extLst>
                </p14:cNvPr>
                <p14:cNvContentPartPr/>
                <p14:nvPr/>
              </p14:nvContentPartPr>
              <p14:xfrm>
                <a:off x="588397" y="4137903"/>
                <a:ext cx="596520" cy="57960"/>
              </p14:xfrm>
            </p:contentPart>
          </mc:Choice>
          <mc:Fallback xmlns="">
            <p:pic>
              <p:nvPicPr>
                <p:cNvPr id="156" name="Ink 155">
                  <a:extLst>
                    <a:ext uri="{FF2B5EF4-FFF2-40B4-BE49-F238E27FC236}">
                      <a16:creationId xmlns:a16="http://schemas.microsoft.com/office/drawing/2014/main" id="{A9EA24B5-1C3B-A917-7058-4E9A70C20D80}"/>
                    </a:ext>
                  </a:extLst>
                </p:cNvPr>
                <p:cNvPicPr/>
                <p:nvPr/>
              </p:nvPicPr>
              <p:blipFill>
                <a:blip r:embed="rId247"/>
                <a:stretch>
                  <a:fillRect/>
                </a:stretch>
              </p:blipFill>
              <p:spPr>
                <a:xfrm>
                  <a:off x="579402" y="4128903"/>
                  <a:ext cx="614149"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7" name="Ink 156">
                  <a:extLst>
                    <a:ext uri="{FF2B5EF4-FFF2-40B4-BE49-F238E27FC236}">
                      <a16:creationId xmlns:a16="http://schemas.microsoft.com/office/drawing/2014/main" id="{B21EB26E-21A0-5809-0EB2-302E8A4028D8}"/>
                    </a:ext>
                  </a:extLst>
                </p14:cNvPr>
                <p14:cNvContentPartPr/>
                <p14:nvPr/>
              </p14:nvContentPartPr>
              <p14:xfrm>
                <a:off x="678037" y="4378023"/>
                <a:ext cx="473760" cy="27000"/>
              </p14:xfrm>
            </p:contentPart>
          </mc:Choice>
          <mc:Fallback xmlns="">
            <p:pic>
              <p:nvPicPr>
                <p:cNvPr id="157" name="Ink 156">
                  <a:extLst>
                    <a:ext uri="{FF2B5EF4-FFF2-40B4-BE49-F238E27FC236}">
                      <a16:creationId xmlns:a16="http://schemas.microsoft.com/office/drawing/2014/main" id="{B21EB26E-21A0-5809-0EB2-302E8A4028D8}"/>
                    </a:ext>
                  </a:extLst>
                </p:cNvPr>
                <p:cNvPicPr/>
                <p:nvPr/>
              </p:nvPicPr>
              <p:blipFill>
                <a:blip r:embed="rId249"/>
                <a:stretch>
                  <a:fillRect/>
                </a:stretch>
              </p:blipFill>
              <p:spPr>
                <a:xfrm>
                  <a:off x="669037" y="4369023"/>
                  <a:ext cx="4914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Ink 157">
                  <a:extLst>
                    <a:ext uri="{FF2B5EF4-FFF2-40B4-BE49-F238E27FC236}">
                      <a16:creationId xmlns:a16="http://schemas.microsoft.com/office/drawing/2014/main" id="{A644E631-B52D-3684-A75F-8CFDF9D0ED17}"/>
                    </a:ext>
                  </a:extLst>
                </p14:cNvPr>
                <p14:cNvContentPartPr/>
                <p14:nvPr/>
              </p14:nvContentPartPr>
              <p14:xfrm>
                <a:off x="838957" y="4574223"/>
                <a:ext cx="349920" cy="81720"/>
              </p14:xfrm>
            </p:contentPart>
          </mc:Choice>
          <mc:Fallback xmlns="">
            <p:pic>
              <p:nvPicPr>
                <p:cNvPr id="158" name="Ink 157">
                  <a:extLst>
                    <a:ext uri="{FF2B5EF4-FFF2-40B4-BE49-F238E27FC236}">
                      <a16:creationId xmlns:a16="http://schemas.microsoft.com/office/drawing/2014/main" id="{A644E631-B52D-3684-A75F-8CFDF9D0ED17}"/>
                    </a:ext>
                  </a:extLst>
                </p:cNvPr>
                <p:cNvPicPr/>
                <p:nvPr/>
              </p:nvPicPr>
              <p:blipFill>
                <a:blip r:embed="rId251"/>
                <a:stretch>
                  <a:fillRect/>
                </a:stretch>
              </p:blipFill>
              <p:spPr>
                <a:xfrm>
                  <a:off x="829957" y="4565223"/>
                  <a:ext cx="3675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Ink 158">
                  <a:extLst>
                    <a:ext uri="{FF2B5EF4-FFF2-40B4-BE49-F238E27FC236}">
                      <a16:creationId xmlns:a16="http://schemas.microsoft.com/office/drawing/2014/main" id="{989AA0A8-FD0E-60F7-93F8-656C413F8258}"/>
                    </a:ext>
                  </a:extLst>
                </p14:cNvPr>
                <p14:cNvContentPartPr/>
                <p14:nvPr/>
              </p14:nvContentPartPr>
              <p14:xfrm>
                <a:off x="759757" y="4763943"/>
                <a:ext cx="557640" cy="462960"/>
              </p14:xfrm>
            </p:contentPart>
          </mc:Choice>
          <mc:Fallback xmlns="">
            <p:pic>
              <p:nvPicPr>
                <p:cNvPr id="159" name="Ink 158">
                  <a:extLst>
                    <a:ext uri="{FF2B5EF4-FFF2-40B4-BE49-F238E27FC236}">
                      <a16:creationId xmlns:a16="http://schemas.microsoft.com/office/drawing/2014/main" id="{989AA0A8-FD0E-60F7-93F8-656C413F8258}"/>
                    </a:ext>
                  </a:extLst>
                </p:cNvPr>
                <p:cNvPicPr/>
                <p:nvPr/>
              </p:nvPicPr>
              <p:blipFill>
                <a:blip r:embed="rId253"/>
                <a:stretch>
                  <a:fillRect/>
                </a:stretch>
              </p:blipFill>
              <p:spPr>
                <a:xfrm>
                  <a:off x="750757" y="4754943"/>
                  <a:ext cx="57528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0" name="Ink 159">
                  <a:extLst>
                    <a:ext uri="{FF2B5EF4-FFF2-40B4-BE49-F238E27FC236}">
                      <a16:creationId xmlns:a16="http://schemas.microsoft.com/office/drawing/2014/main" id="{1E1AFF5B-984B-907D-6016-46465E276E6B}"/>
                    </a:ext>
                  </a:extLst>
                </p14:cNvPr>
                <p14:cNvContentPartPr/>
                <p14:nvPr/>
              </p14:nvContentPartPr>
              <p14:xfrm>
                <a:off x="903757" y="5372343"/>
                <a:ext cx="487080" cy="442440"/>
              </p14:xfrm>
            </p:contentPart>
          </mc:Choice>
          <mc:Fallback xmlns="">
            <p:pic>
              <p:nvPicPr>
                <p:cNvPr id="160" name="Ink 159">
                  <a:extLst>
                    <a:ext uri="{FF2B5EF4-FFF2-40B4-BE49-F238E27FC236}">
                      <a16:creationId xmlns:a16="http://schemas.microsoft.com/office/drawing/2014/main" id="{1E1AFF5B-984B-907D-6016-46465E276E6B}"/>
                    </a:ext>
                  </a:extLst>
                </p:cNvPr>
                <p:cNvPicPr/>
                <p:nvPr/>
              </p:nvPicPr>
              <p:blipFill>
                <a:blip r:embed="rId255"/>
                <a:stretch>
                  <a:fillRect/>
                </a:stretch>
              </p:blipFill>
              <p:spPr>
                <a:xfrm>
                  <a:off x="894757" y="5363343"/>
                  <a:ext cx="5047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1" name="Ink 160">
                  <a:extLst>
                    <a:ext uri="{FF2B5EF4-FFF2-40B4-BE49-F238E27FC236}">
                      <a16:creationId xmlns:a16="http://schemas.microsoft.com/office/drawing/2014/main" id="{54AC661A-F666-393C-10FF-EFEC0151C9E3}"/>
                    </a:ext>
                  </a:extLst>
                </p14:cNvPr>
                <p14:cNvContentPartPr/>
                <p14:nvPr/>
              </p14:nvContentPartPr>
              <p14:xfrm>
                <a:off x="990157" y="5962743"/>
                <a:ext cx="288720" cy="37440"/>
              </p14:xfrm>
            </p:contentPart>
          </mc:Choice>
          <mc:Fallback xmlns="">
            <p:pic>
              <p:nvPicPr>
                <p:cNvPr id="161" name="Ink 160">
                  <a:extLst>
                    <a:ext uri="{FF2B5EF4-FFF2-40B4-BE49-F238E27FC236}">
                      <a16:creationId xmlns:a16="http://schemas.microsoft.com/office/drawing/2014/main" id="{54AC661A-F666-393C-10FF-EFEC0151C9E3}"/>
                    </a:ext>
                  </a:extLst>
                </p:cNvPr>
                <p:cNvPicPr/>
                <p:nvPr/>
              </p:nvPicPr>
              <p:blipFill>
                <a:blip r:embed="rId257"/>
                <a:stretch>
                  <a:fillRect/>
                </a:stretch>
              </p:blipFill>
              <p:spPr>
                <a:xfrm>
                  <a:off x="981157" y="5953743"/>
                  <a:ext cx="306360" cy="55080"/>
                </a:xfrm>
                <a:prstGeom prst="rect">
                  <a:avLst/>
                </a:prstGeom>
              </p:spPr>
            </p:pic>
          </mc:Fallback>
        </mc:AlternateContent>
      </p:grpSp>
    </p:spTree>
    <p:extLst>
      <p:ext uri="{BB962C8B-B14F-4D97-AF65-F5344CB8AC3E}">
        <p14:creationId xmlns:p14="http://schemas.microsoft.com/office/powerpoint/2010/main" val="18829242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B752B37E-7795-7B71-CCCA-5519A195C30F}"/>
              </a:ext>
            </a:extLst>
          </p:cNvPr>
          <p:cNvGrpSpPr/>
          <p:nvPr/>
        </p:nvGrpSpPr>
        <p:grpSpPr>
          <a:xfrm>
            <a:off x="321277" y="368343"/>
            <a:ext cx="11502360" cy="6267960"/>
            <a:chOff x="321277" y="368343"/>
            <a:chExt cx="11502360" cy="62679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CB9E1D-7D51-CC15-CC9B-D811D7CE26AD}"/>
                    </a:ext>
                  </a:extLst>
                </p14:cNvPr>
                <p14:cNvContentPartPr/>
                <p14:nvPr/>
              </p14:nvContentPartPr>
              <p14:xfrm>
                <a:off x="321277" y="384543"/>
                <a:ext cx="337320" cy="443880"/>
              </p14:xfrm>
            </p:contentPart>
          </mc:Choice>
          <mc:Fallback xmlns="">
            <p:pic>
              <p:nvPicPr>
                <p:cNvPr id="2" name="Ink 1">
                  <a:extLst>
                    <a:ext uri="{FF2B5EF4-FFF2-40B4-BE49-F238E27FC236}">
                      <a16:creationId xmlns:a16="http://schemas.microsoft.com/office/drawing/2014/main" id="{1ACB9E1D-7D51-CC15-CC9B-D811D7CE26AD}"/>
                    </a:ext>
                  </a:extLst>
                </p:cNvPr>
                <p:cNvPicPr/>
                <p:nvPr/>
              </p:nvPicPr>
              <p:blipFill>
                <a:blip r:embed="rId3"/>
                <a:stretch>
                  <a:fillRect/>
                </a:stretch>
              </p:blipFill>
              <p:spPr>
                <a:xfrm>
                  <a:off x="312287" y="375543"/>
                  <a:ext cx="354941"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0236894-B8E4-F314-DDBD-30E45E9115A6}"/>
                    </a:ext>
                  </a:extLst>
                </p14:cNvPr>
                <p14:cNvContentPartPr/>
                <p14:nvPr/>
              </p14:nvContentPartPr>
              <p14:xfrm>
                <a:off x="647437" y="518463"/>
                <a:ext cx="220320" cy="246600"/>
              </p14:xfrm>
            </p:contentPart>
          </mc:Choice>
          <mc:Fallback xmlns="">
            <p:pic>
              <p:nvPicPr>
                <p:cNvPr id="3" name="Ink 2">
                  <a:extLst>
                    <a:ext uri="{FF2B5EF4-FFF2-40B4-BE49-F238E27FC236}">
                      <a16:creationId xmlns:a16="http://schemas.microsoft.com/office/drawing/2014/main" id="{90236894-B8E4-F314-DDBD-30E45E9115A6}"/>
                    </a:ext>
                  </a:extLst>
                </p:cNvPr>
                <p:cNvPicPr/>
                <p:nvPr/>
              </p:nvPicPr>
              <p:blipFill>
                <a:blip r:embed="rId5"/>
                <a:stretch>
                  <a:fillRect/>
                </a:stretch>
              </p:blipFill>
              <p:spPr>
                <a:xfrm>
                  <a:off x="638437" y="509476"/>
                  <a:ext cx="237960" cy="26421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29ECE8F-2D84-01D2-A7B0-E0E7BAE7AA61}"/>
                    </a:ext>
                  </a:extLst>
                </p14:cNvPr>
                <p14:cNvContentPartPr/>
                <p14:nvPr/>
              </p14:nvContentPartPr>
              <p14:xfrm>
                <a:off x="877837" y="531783"/>
                <a:ext cx="109440" cy="241560"/>
              </p14:xfrm>
            </p:contentPart>
          </mc:Choice>
          <mc:Fallback xmlns="">
            <p:pic>
              <p:nvPicPr>
                <p:cNvPr id="4" name="Ink 3">
                  <a:extLst>
                    <a:ext uri="{FF2B5EF4-FFF2-40B4-BE49-F238E27FC236}">
                      <a16:creationId xmlns:a16="http://schemas.microsoft.com/office/drawing/2014/main" id="{E29ECE8F-2D84-01D2-A7B0-E0E7BAE7AA61}"/>
                    </a:ext>
                  </a:extLst>
                </p:cNvPr>
                <p:cNvPicPr/>
                <p:nvPr/>
              </p:nvPicPr>
              <p:blipFill>
                <a:blip r:embed="rId7"/>
                <a:stretch>
                  <a:fillRect/>
                </a:stretch>
              </p:blipFill>
              <p:spPr>
                <a:xfrm>
                  <a:off x="868837" y="522783"/>
                  <a:ext cx="127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BDA1147-7AA3-E057-D96E-3D9B854A764B}"/>
                    </a:ext>
                  </a:extLst>
                </p14:cNvPr>
                <p14:cNvContentPartPr/>
                <p14:nvPr/>
              </p14:nvContentPartPr>
              <p14:xfrm>
                <a:off x="1019677" y="375903"/>
                <a:ext cx="48240" cy="361080"/>
              </p14:xfrm>
            </p:contentPart>
          </mc:Choice>
          <mc:Fallback xmlns="">
            <p:pic>
              <p:nvPicPr>
                <p:cNvPr id="5" name="Ink 4">
                  <a:extLst>
                    <a:ext uri="{FF2B5EF4-FFF2-40B4-BE49-F238E27FC236}">
                      <a16:creationId xmlns:a16="http://schemas.microsoft.com/office/drawing/2014/main" id="{3BDA1147-7AA3-E057-D96E-3D9B854A764B}"/>
                    </a:ext>
                  </a:extLst>
                </p:cNvPr>
                <p:cNvPicPr/>
                <p:nvPr/>
              </p:nvPicPr>
              <p:blipFill>
                <a:blip r:embed="rId9"/>
                <a:stretch>
                  <a:fillRect/>
                </a:stretch>
              </p:blipFill>
              <p:spPr>
                <a:xfrm>
                  <a:off x="1010677" y="366903"/>
                  <a:ext cx="658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6CCE77F-2438-05FF-FF63-DF5CD7CC85C5}"/>
                    </a:ext>
                  </a:extLst>
                </p14:cNvPr>
                <p14:cNvContentPartPr/>
                <p14:nvPr/>
              </p14:nvContentPartPr>
              <p14:xfrm>
                <a:off x="1049557" y="540063"/>
                <a:ext cx="229680" cy="219600"/>
              </p14:xfrm>
            </p:contentPart>
          </mc:Choice>
          <mc:Fallback xmlns="">
            <p:pic>
              <p:nvPicPr>
                <p:cNvPr id="6" name="Ink 5">
                  <a:extLst>
                    <a:ext uri="{FF2B5EF4-FFF2-40B4-BE49-F238E27FC236}">
                      <a16:creationId xmlns:a16="http://schemas.microsoft.com/office/drawing/2014/main" id="{06CCE77F-2438-05FF-FF63-DF5CD7CC85C5}"/>
                    </a:ext>
                  </a:extLst>
                </p:cNvPr>
                <p:cNvPicPr/>
                <p:nvPr/>
              </p:nvPicPr>
              <p:blipFill>
                <a:blip r:embed="rId11"/>
                <a:stretch>
                  <a:fillRect/>
                </a:stretch>
              </p:blipFill>
              <p:spPr>
                <a:xfrm>
                  <a:off x="1040557" y="531078"/>
                  <a:ext cx="247320" cy="23721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D9D5E713-C1E4-6FDC-A7CD-97D157DF22E6}"/>
                    </a:ext>
                  </a:extLst>
                </p14:cNvPr>
                <p14:cNvContentPartPr/>
                <p14:nvPr/>
              </p14:nvContentPartPr>
              <p14:xfrm>
                <a:off x="1238197" y="368343"/>
                <a:ext cx="105120" cy="359280"/>
              </p14:xfrm>
            </p:contentPart>
          </mc:Choice>
          <mc:Fallback xmlns="">
            <p:pic>
              <p:nvPicPr>
                <p:cNvPr id="7" name="Ink 6">
                  <a:extLst>
                    <a:ext uri="{FF2B5EF4-FFF2-40B4-BE49-F238E27FC236}">
                      <a16:creationId xmlns:a16="http://schemas.microsoft.com/office/drawing/2014/main" id="{D9D5E713-C1E4-6FDC-A7CD-97D157DF22E6}"/>
                    </a:ext>
                  </a:extLst>
                </p:cNvPr>
                <p:cNvPicPr/>
                <p:nvPr/>
              </p:nvPicPr>
              <p:blipFill>
                <a:blip r:embed="rId13"/>
                <a:stretch>
                  <a:fillRect/>
                </a:stretch>
              </p:blipFill>
              <p:spPr>
                <a:xfrm>
                  <a:off x="1229197" y="359343"/>
                  <a:ext cx="1227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9F41D4EE-477B-8160-00D5-7F61BD0F16CE}"/>
                    </a:ext>
                  </a:extLst>
                </p14:cNvPr>
                <p14:cNvContentPartPr/>
                <p14:nvPr/>
              </p14:nvContentPartPr>
              <p14:xfrm>
                <a:off x="1398397" y="509463"/>
                <a:ext cx="135000" cy="242280"/>
              </p14:xfrm>
            </p:contentPart>
          </mc:Choice>
          <mc:Fallback xmlns="">
            <p:pic>
              <p:nvPicPr>
                <p:cNvPr id="8" name="Ink 7">
                  <a:extLst>
                    <a:ext uri="{FF2B5EF4-FFF2-40B4-BE49-F238E27FC236}">
                      <a16:creationId xmlns:a16="http://schemas.microsoft.com/office/drawing/2014/main" id="{9F41D4EE-477B-8160-00D5-7F61BD0F16CE}"/>
                    </a:ext>
                  </a:extLst>
                </p:cNvPr>
                <p:cNvPicPr/>
                <p:nvPr/>
              </p:nvPicPr>
              <p:blipFill>
                <a:blip r:embed="rId15"/>
                <a:stretch>
                  <a:fillRect/>
                </a:stretch>
              </p:blipFill>
              <p:spPr>
                <a:xfrm>
                  <a:off x="1389397" y="500463"/>
                  <a:ext cx="1526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3AEC2222-0B58-BC31-545E-A3FB8EE7E7EA}"/>
                    </a:ext>
                  </a:extLst>
                </p14:cNvPr>
                <p14:cNvContentPartPr/>
                <p14:nvPr/>
              </p14:nvContentPartPr>
              <p14:xfrm>
                <a:off x="1533397" y="531063"/>
                <a:ext cx="264240" cy="726120"/>
              </p14:xfrm>
            </p:contentPart>
          </mc:Choice>
          <mc:Fallback xmlns="">
            <p:pic>
              <p:nvPicPr>
                <p:cNvPr id="9" name="Ink 8">
                  <a:extLst>
                    <a:ext uri="{FF2B5EF4-FFF2-40B4-BE49-F238E27FC236}">
                      <a16:creationId xmlns:a16="http://schemas.microsoft.com/office/drawing/2014/main" id="{3AEC2222-0B58-BC31-545E-A3FB8EE7E7EA}"/>
                    </a:ext>
                  </a:extLst>
                </p:cNvPr>
                <p:cNvPicPr/>
                <p:nvPr/>
              </p:nvPicPr>
              <p:blipFill>
                <a:blip r:embed="rId17"/>
                <a:stretch>
                  <a:fillRect/>
                </a:stretch>
              </p:blipFill>
              <p:spPr>
                <a:xfrm>
                  <a:off x="1524397" y="522063"/>
                  <a:ext cx="28188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925D3FD9-1A10-9A8A-5573-0B4F9DC429EF}"/>
                    </a:ext>
                  </a:extLst>
                </p14:cNvPr>
                <p14:cNvContentPartPr/>
                <p14:nvPr/>
              </p14:nvContentPartPr>
              <p14:xfrm>
                <a:off x="478957" y="1159623"/>
                <a:ext cx="241920" cy="5008680"/>
              </p14:xfrm>
            </p:contentPart>
          </mc:Choice>
          <mc:Fallback xmlns="">
            <p:pic>
              <p:nvPicPr>
                <p:cNvPr id="10" name="Ink 9">
                  <a:extLst>
                    <a:ext uri="{FF2B5EF4-FFF2-40B4-BE49-F238E27FC236}">
                      <a16:creationId xmlns:a16="http://schemas.microsoft.com/office/drawing/2014/main" id="{925D3FD9-1A10-9A8A-5573-0B4F9DC429EF}"/>
                    </a:ext>
                  </a:extLst>
                </p:cNvPr>
                <p:cNvPicPr/>
                <p:nvPr/>
              </p:nvPicPr>
              <p:blipFill>
                <a:blip r:embed="rId19"/>
                <a:stretch>
                  <a:fillRect/>
                </a:stretch>
              </p:blipFill>
              <p:spPr>
                <a:xfrm>
                  <a:off x="469957" y="1150624"/>
                  <a:ext cx="259560" cy="502631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7655072A-6BD3-BF34-BC8E-031600576440}"/>
                    </a:ext>
                  </a:extLst>
                </p14:cNvPr>
                <p14:cNvContentPartPr/>
                <p14:nvPr/>
              </p14:nvContentPartPr>
              <p14:xfrm>
                <a:off x="531517" y="960543"/>
                <a:ext cx="11093400" cy="5378040"/>
              </p14:xfrm>
            </p:contentPart>
          </mc:Choice>
          <mc:Fallback xmlns="">
            <p:pic>
              <p:nvPicPr>
                <p:cNvPr id="11" name="Ink 10">
                  <a:extLst>
                    <a:ext uri="{FF2B5EF4-FFF2-40B4-BE49-F238E27FC236}">
                      <a16:creationId xmlns:a16="http://schemas.microsoft.com/office/drawing/2014/main" id="{7655072A-6BD3-BF34-BC8E-031600576440}"/>
                    </a:ext>
                  </a:extLst>
                </p:cNvPr>
                <p:cNvPicPr/>
                <p:nvPr/>
              </p:nvPicPr>
              <p:blipFill>
                <a:blip r:embed="rId21"/>
                <a:stretch>
                  <a:fillRect/>
                </a:stretch>
              </p:blipFill>
              <p:spPr>
                <a:xfrm>
                  <a:off x="522517" y="951543"/>
                  <a:ext cx="11111040" cy="5395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CAE10628-9236-8D0F-85F9-E674523808D7}"/>
                    </a:ext>
                  </a:extLst>
                </p14:cNvPr>
                <p14:cNvContentPartPr/>
                <p14:nvPr/>
              </p14:nvContentPartPr>
              <p14:xfrm>
                <a:off x="686317" y="6129063"/>
                <a:ext cx="11137320" cy="507240"/>
              </p14:xfrm>
            </p:contentPart>
          </mc:Choice>
          <mc:Fallback xmlns="">
            <p:pic>
              <p:nvPicPr>
                <p:cNvPr id="12" name="Ink 11">
                  <a:extLst>
                    <a:ext uri="{FF2B5EF4-FFF2-40B4-BE49-F238E27FC236}">
                      <a16:creationId xmlns:a16="http://schemas.microsoft.com/office/drawing/2014/main" id="{CAE10628-9236-8D0F-85F9-E674523808D7}"/>
                    </a:ext>
                  </a:extLst>
                </p:cNvPr>
                <p:cNvPicPr/>
                <p:nvPr/>
              </p:nvPicPr>
              <p:blipFill>
                <a:blip r:embed="rId23"/>
                <a:stretch>
                  <a:fillRect/>
                </a:stretch>
              </p:blipFill>
              <p:spPr>
                <a:xfrm>
                  <a:off x="677317" y="6120069"/>
                  <a:ext cx="11154960" cy="52486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D6FF9C11-DC17-F788-8867-579AADBD34A2}"/>
                    </a:ext>
                  </a:extLst>
                </p14:cNvPr>
                <p14:cNvContentPartPr/>
                <p14:nvPr/>
              </p14:nvContentPartPr>
              <p14:xfrm>
                <a:off x="1047397" y="1642383"/>
                <a:ext cx="1220400" cy="87840"/>
              </p14:xfrm>
            </p:contentPart>
          </mc:Choice>
          <mc:Fallback xmlns="">
            <p:pic>
              <p:nvPicPr>
                <p:cNvPr id="14" name="Ink 13">
                  <a:extLst>
                    <a:ext uri="{FF2B5EF4-FFF2-40B4-BE49-F238E27FC236}">
                      <a16:creationId xmlns:a16="http://schemas.microsoft.com/office/drawing/2014/main" id="{D6FF9C11-DC17-F788-8867-579AADBD34A2}"/>
                    </a:ext>
                  </a:extLst>
                </p:cNvPr>
                <p:cNvPicPr/>
                <p:nvPr/>
              </p:nvPicPr>
              <p:blipFill>
                <a:blip r:embed="rId25"/>
                <a:stretch>
                  <a:fillRect/>
                </a:stretch>
              </p:blipFill>
              <p:spPr>
                <a:xfrm>
                  <a:off x="1038397" y="1633383"/>
                  <a:ext cx="1238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E7EBA2B3-6616-0E1A-96FC-D02C3BBEEE34}"/>
                    </a:ext>
                  </a:extLst>
                </p14:cNvPr>
                <p14:cNvContentPartPr/>
                <p14:nvPr/>
              </p14:nvContentPartPr>
              <p14:xfrm>
                <a:off x="992317" y="2075103"/>
                <a:ext cx="1271160" cy="47520"/>
              </p14:xfrm>
            </p:contentPart>
          </mc:Choice>
          <mc:Fallback xmlns="">
            <p:pic>
              <p:nvPicPr>
                <p:cNvPr id="15" name="Ink 14">
                  <a:extLst>
                    <a:ext uri="{FF2B5EF4-FFF2-40B4-BE49-F238E27FC236}">
                      <a16:creationId xmlns:a16="http://schemas.microsoft.com/office/drawing/2014/main" id="{E7EBA2B3-6616-0E1A-96FC-D02C3BBEEE34}"/>
                    </a:ext>
                  </a:extLst>
                </p:cNvPr>
                <p:cNvPicPr/>
                <p:nvPr/>
              </p:nvPicPr>
              <p:blipFill>
                <a:blip r:embed="rId27"/>
                <a:stretch>
                  <a:fillRect/>
                </a:stretch>
              </p:blipFill>
              <p:spPr>
                <a:xfrm>
                  <a:off x="983317" y="2066103"/>
                  <a:ext cx="12888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2C07A549-F1CF-FFE6-3D3A-E45A072BE942}"/>
                    </a:ext>
                  </a:extLst>
                </p14:cNvPr>
                <p14:cNvContentPartPr/>
                <p14:nvPr/>
              </p14:nvContentPartPr>
              <p14:xfrm>
                <a:off x="1112557" y="2501343"/>
                <a:ext cx="904680" cy="50040"/>
              </p14:xfrm>
            </p:contentPart>
          </mc:Choice>
          <mc:Fallback xmlns="">
            <p:pic>
              <p:nvPicPr>
                <p:cNvPr id="16" name="Ink 15">
                  <a:extLst>
                    <a:ext uri="{FF2B5EF4-FFF2-40B4-BE49-F238E27FC236}">
                      <a16:creationId xmlns:a16="http://schemas.microsoft.com/office/drawing/2014/main" id="{2C07A549-F1CF-FFE6-3D3A-E45A072BE942}"/>
                    </a:ext>
                  </a:extLst>
                </p:cNvPr>
                <p:cNvPicPr/>
                <p:nvPr/>
              </p:nvPicPr>
              <p:blipFill>
                <a:blip r:embed="rId29"/>
                <a:stretch>
                  <a:fillRect/>
                </a:stretch>
              </p:blipFill>
              <p:spPr>
                <a:xfrm>
                  <a:off x="1103557" y="2492343"/>
                  <a:ext cx="9223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21BD18AE-AE35-F1DB-0F79-E8DFD88A103A}"/>
                    </a:ext>
                  </a:extLst>
                </p14:cNvPr>
                <p14:cNvContentPartPr/>
                <p14:nvPr/>
              </p14:nvContentPartPr>
              <p14:xfrm>
                <a:off x="1072597" y="2944863"/>
                <a:ext cx="1036440" cy="13680"/>
              </p14:xfrm>
            </p:contentPart>
          </mc:Choice>
          <mc:Fallback xmlns="">
            <p:pic>
              <p:nvPicPr>
                <p:cNvPr id="17" name="Ink 16">
                  <a:extLst>
                    <a:ext uri="{FF2B5EF4-FFF2-40B4-BE49-F238E27FC236}">
                      <a16:creationId xmlns:a16="http://schemas.microsoft.com/office/drawing/2014/main" id="{21BD18AE-AE35-F1DB-0F79-E8DFD88A103A}"/>
                    </a:ext>
                  </a:extLst>
                </p:cNvPr>
                <p:cNvPicPr/>
                <p:nvPr/>
              </p:nvPicPr>
              <p:blipFill>
                <a:blip r:embed="rId31"/>
                <a:stretch>
                  <a:fillRect/>
                </a:stretch>
              </p:blipFill>
              <p:spPr>
                <a:xfrm>
                  <a:off x="1063597" y="2935863"/>
                  <a:ext cx="1054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A4897133-3EF3-5527-C4FF-F49D05CA29B5}"/>
                    </a:ext>
                  </a:extLst>
                </p14:cNvPr>
                <p14:cNvContentPartPr/>
                <p14:nvPr/>
              </p14:nvContentPartPr>
              <p14:xfrm>
                <a:off x="1137757" y="3387303"/>
                <a:ext cx="831600" cy="105120"/>
              </p14:xfrm>
            </p:contentPart>
          </mc:Choice>
          <mc:Fallback xmlns="">
            <p:pic>
              <p:nvPicPr>
                <p:cNvPr id="18" name="Ink 17">
                  <a:extLst>
                    <a:ext uri="{FF2B5EF4-FFF2-40B4-BE49-F238E27FC236}">
                      <a16:creationId xmlns:a16="http://schemas.microsoft.com/office/drawing/2014/main" id="{A4897133-3EF3-5527-C4FF-F49D05CA29B5}"/>
                    </a:ext>
                  </a:extLst>
                </p:cNvPr>
                <p:cNvPicPr/>
                <p:nvPr/>
              </p:nvPicPr>
              <p:blipFill>
                <a:blip r:embed="rId33"/>
                <a:stretch>
                  <a:fillRect/>
                </a:stretch>
              </p:blipFill>
              <p:spPr>
                <a:xfrm>
                  <a:off x="1128757" y="3378272"/>
                  <a:ext cx="849240" cy="12282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A905C79A-ED1E-FF3D-D008-7A96BEB9162A}"/>
                    </a:ext>
                  </a:extLst>
                </p14:cNvPr>
                <p14:cNvContentPartPr/>
                <p14:nvPr/>
              </p14:nvContentPartPr>
              <p14:xfrm>
                <a:off x="2983477" y="1663623"/>
                <a:ext cx="1049040" cy="36000"/>
              </p14:xfrm>
            </p:contentPart>
          </mc:Choice>
          <mc:Fallback xmlns="">
            <p:pic>
              <p:nvPicPr>
                <p:cNvPr id="24" name="Ink 23">
                  <a:extLst>
                    <a:ext uri="{FF2B5EF4-FFF2-40B4-BE49-F238E27FC236}">
                      <a16:creationId xmlns:a16="http://schemas.microsoft.com/office/drawing/2014/main" id="{A905C79A-ED1E-FF3D-D008-7A96BEB9162A}"/>
                    </a:ext>
                  </a:extLst>
                </p:cNvPr>
                <p:cNvPicPr/>
                <p:nvPr/>
              </p:nvPicPr>
              <p:blipFill>
                <a:blip r:embed="rId35"/>
                <a:stretch>
                  <a:fillRect/>
                </a:stretch>
              </p:blipFill>
              <p:spPr>
                <a:xfrm>
                  <a:off x="2974477" y="1654623"/>
                  <a:ext cx="10666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72EA1B1B-8621-BE07-F18E-109508912895}"/>
                    </a:ext>
                  </a:extLst>
                </p14:cNvPr>
                <p14:cNvContentPartPr/>
                <p14:nvPr/>
              </p14:nvContentPartPr>
              <p14:xfrm>
                <a:off x="2795197" y="2044863"/>
                <a:ext cx="1003680" cy="79200"/>
              </p14:xfrm>
            </p:contentPart>
          </mc:Choice>
          <mc:Fallback xmlns="">
            <p:pic>
              <p:nvPicPr>
                <p:cNvPr id="25" name="Ink 24">
                  <a:extLst>
                    <a:ext uri="{FF2B5EF4-FFF2-40B4-BE49-F238E27FC236}">
                      <a16:creationId xmlns:a16="http://schemas.microsoft.com/office/drawing/2014/main" id="{72EA1B1B-8621-BE07-F18E-109508912895}"/>
                    </a:ext>
                  </a:extLst>
                </p:cNvPr>
                <p:cNvPicPr/>
                <p:nvPr/>
              </p:nvPicPr>
              <p:blipFill>
                <a:blip r:embed="rId37"/>
                <a:stretch>
                  <a:fillRect/>
                </a:stretch>
              </p:blipFill>
              <p:spPr>
                <a:xfrm>
                  <a:off x="2786197" y="2035863"/>
                  <a:ext cx="10213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5240E748-3750-1E38-27CD-67C8D5B82B95}"/>
                    </a:ext>
                  </a:extLst>
                </p14:cNvPr>
                <p14:cNvContentPartPr/>
                <p14:nvPr/>
              </p14:nvContentPartPr>
              <p14:xfrm>
                <a:off x="2890597" y="2442303"/>
                <a:ext cx="1088640" cy="93600"/>
              </p14:xfrm>
            </p:contentPart>
          </mc:Choice>
          <mc:Fallback xmlns="">
            <p:pic>
              <p:nvPicPr>
                <p:cNvPr id="26" name="Ink 25">
                  <a:extLst>
                    <a:ext uri="{FF2B5EF4-FFF2-40B4-BE49-F238E27FC236}">
                      <a16:creationId xmlns:a16="http://schemas.microsoft.com/office/drawing/2014/main" id="{5240E748-3750-1E38-27CD-67C8D5B82B95}"/>
                    </a:ext>
                  </a:extLst>
                </p:cNvPr>
                <p:cNvPicPr/>
                <p:nvPr/>
              </p:nvPicPr>
              <p:blipFill>
                <a:blip r:embed="rId39"/>
                <a:stretch>
                  <a:fillRect/>
                </a:stretch>
              </p:blipFill>
              <p:spPr>
                <a:xfrm>
                  <a:off x="2881597" y="2433337"/>
                  <a:ext cx="1106280" cy="11117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AF4AE136-43D9-5983-713E-270EB0209AF5}"/>
                    </a:ext>
                  </a:extLst>
                </p14:cNvPr>
                <p14:cNvContentPartPr/>
                <p14:nvPr/>
              </p14:nvContentPartPr>
              <p14:xfrm>
                <a:off x="2812837" y="2919663"/>
                <a:ext cx="1058040" cy="109080"/>
              </p14:xfrm>
            </p:contentPart>
          </mc:Choice>
          <mc:Fallback xmlns="">
            <p:pic>
              <p:nvPicPr>
                <p:cNvPr id="27" name="Ink 26">
                  <a:extLst>
                    <a:ext uri="{FF2B5EF4-FFF2-40B4-BE49-F238E27FC236}">
                      <a16:creationId xmlns:a16="http://schemas.microsoft.com/office/drawing/2014/main" id="{AF4AE136-43D9-5983-713E-270EB0209AF5}"/>
                    </a:ext>
                  </a:extLst>
                </p:cNvPr>
                <p:cNvPicPr/>
                <p:nvPr/>
              </p:nvPicPr>
              <p:blipFill>
                <a:blip r:embed="rId41"/>
                <a:stretch>
                  <a:fillRect/>
                </a:stretch>
              </p:blipFill>
              <p:spPr>
                <a:xfrm>
                  <a:off x="2803837" y="2910663"/>
                  <a:ext cx="1075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635129F6-138C-9D1F-0426-A5BD3254D536}"/>
                    </a:ext>
                  </a:extLst>
                </p14:cNvPr>
                <p14:cNvContentPartPr/>
                <p14:nvPr/>
              </p14:nvContentPartPr>
              <p14:xfrm>
                <a:off x="2933797" y="3451743"/>
                <a:ext cx="997920" cy="151920"/>
              </p14:xfrm>
            </p:contentPart>
          </mc:Choice>
          <mc:Fallback xmlns="">
            <p:pic>
              <p:nvPicPr>
                <p:cNvPr id="28" name="Ink 27">
                  <a:extLst>
                    <a:ext uri="{FF2B5EF4-FFF2-40B4-BE49-F238E27FC236}">
                      <a16:creationId xmlns:a16="http://schemas.microsoft.com/office/drawing/2014/main" id="{635129F6-138C-9D1F-0426-A5BD3254D536}"/>
                    </a:ext>
                  </a:extLst>
                </p:cNvPr>
                <p:cNvPicPr/>
                <p:nvPr/>
              </p:nvPicPr>
              <p:blipFill>
                <a:blip r:embed="rId43"/>
                <a:stretch>
                  <a:fillRect/>
                </a:stretch>
              </p:blipFill>
              <p:spPr>
                <a:xfrm>
                  <a:off x="2924797" y="3442743"/>
                  <a:ext cx="1015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6C15DC75-31B8-9FC3-586C-3B71A8C577A3}"/>
                    </a:ext>
                  </a:extLst>
                </p14:cNvPr>
                <p14:cNvContentPartPr/>
                <p14:nvPr/>
              </p14:nvContentPartPr>
              <p14:xfrm>
                <a:off x="4771597" y="1536183"/>
                <a:ext cx="1394640" cy="164880"/>
              </p14:xfrm>
            </p:contentPart>
          </mc:Choice>
          <mc:Fallback xmlns="">
            <p:pic>
              <p:nvPicPr>
                <p:cNvPr id="29" name="Ink 28">
                  <a:extLst>
                    <a:ext uri="{FF2B5EF4-FFF2-40B4-BE49-F238E27FC236}">
                      <a16:creationId xmlns:a16="http://schemas.microsoft.com/office/drawing/2014/main" id="{6C15DC75-31B8-9FC3-586C-3B71A8C577A3}"/>
                    </a:ext>
                  </a:extLst>
                </p:cNvPr>
                <p:cNvPicPr/>
                <p:nvPr/>
              </p:nvPicPr>
              <p:blipFill>
                <a:blip r:embed="rId45"/>
                <a:stretch>
                  <a:fillRect/>
                </a:stretch>
              </p:blipFill>
              <p:spPr>
                <a:xfrm>
                  <a:off x="4762597" y="1527183"/>
                  <a:ext cx="14122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56263614-D156-39A1-5CB3-15145212E518}"/>
                    </a:ext>
                  </a:extLst>
                </p14:cNvPr>
                <p14:cNvContentPartPr/>
                <p14:nvPr/>
              </p14:nvContentPartPr>
              <p14:xfrm>
                <a:off x="5037637" y="1954143"/>
                <a:ext cx="1063080" cy="567360"/>
              </p14:xfrm>
            </p:contentPart>
          </mc:Choice>
          <mc:Fallback xmlns="">
            <p:pic>
              <p:nvPicPr>
                <p:cNvPr id="30" name="Ink 29">
                  <a:extLst>
                    <a:ext uri="{FF2B5EF4-FFF2-40B4-BE49-F238E27FC236}">
                      <a16:creationId xmlns:a16="http://schemas.microsoft.com/office/drawing/2014/main" id="{56263614-D156-39A1-5CB3-15145212E518}"/>
                    </a:ext>
                  </a:extLst>
                </p:cNvPr>
                <p:cNvPicPr/>
                <p:nvPr/>
              </p:nvPicPr>
              <p:blipFill>
                <a:blip r:embed="rId47"/>
                <a:stretch>
                  <a:fillRect/>
                </a:stretch>
              </p:blipFill>
              <p:spPr>
                <a:xfrm>
                  <a:off x="5028634" y="1945143"/>
                  <a:ext cx="1080726"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7B619BBC-7FA2-58A7-D0D5-574DF85B38CD}"/>
                    </a:ext>
                  </a:extLst>
                </p14:cNvPr>
                <p14:cNvContentPartPr/>
                <p14:nvPr/>
              </p14:nvContentPartPr>
              <p14:xfrm>
                <a:off x="5120077" y="2800143"/>
                <a:ext cx="1039680" cy="157320"/>
              </p14:xfrm>
            </p:contentPart>
          </mc:Choice>
          <mc:Fallback xmlns="">
            <p:pic>
              <p:nvPicPr>
                <p:cNvPr id="31" name="Ink 30">
                  <a:extLst>
                    <a:ext uri="{FF2B5EF4-FFF2-40B4-BE49-F238E27FC236}">
                      <a16:creationId xmlns:a16="http://schemas.microsoft.com/office/drawing/2014/main" id="{7B619BBC-7FA2-58A7-D0D5-574DF85B38CD}"/>
                    </a:ext>
                  </a:extLst>
                </p:cNvPr>
                <p:cNvPicPr/>
                <p:nvPr/>
              </p:nvPicPr>
              <p:blipFill>
                <a:blip r:embed="rId49"/>
                <a:stretch>
                  <a:fillRect/>
                </a:stretch>
              </p:blipFill>
              <p:spPr>
                <a:xfrm>
                  <a:off x="5111077" y="2791143"/>
                  <a:ext cx="1057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B86A0906-D64E-F8A7-9444-B4CD0C6CCF2E}"/>
                    </a:ext>
                  </a:extLst>
                </p14:cNvPr>
                <p14:cNvContentPartPr/>
                <p14:nvPr/>
              </p14:nvContentPartPr>
              <p14:xfrm>
                <a:off x="4972117" y="3279303"/>
                <a:ext cx="1222920" cy="289440"/>
              </p14:xfrm>
            </p:contentPart>
          </mc:Choice>
          <mc:Fallback xmlns="">
            <p:pic>
              <p:nvPicPr>
                <p:cNvPr id="32" name="Ink 31">
                  <a:extLst>
                    <a:ext uri="{FF2B5EF4-FFF2-40B4-BE49-F238E27FC236}">
                      <a16:creationId xmlns:a16="http://schemas.microsoft.com/office/drawing/2014/main" id="{B86A0906-D64E-F8A7-9444-B4CD0C6CCF2E}"/>
                    </a:ext>
                  </a:extLst>
                </p:cNvPr>
                <p:cNvPicPr/>
                <p:nvPr/>
              </p:nvPicPr>
              <p:blipFill>
                <a:blip r:embed="rId51"/>
                <a:stretch>
                  <a:fillRect/>
                </a:stretch>
              </p:blipFill>
              <p:spPr>
                <a:xfrm>
                  <a:off x="4963117" y="3270303"/>
                  <a:ext cx="12405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51A5C5E2-81D1-3CD5-CE7F-46F292853F6E}"/>
                    </a:ext>
                  </a:extLst>
                </p14:cNvPr>
                <p14:cNvContentPartPr/>
                <p14:nvPr/>
              </p14:nvContentPartPr>
              <p14:xfrm>
                <a:off x="6925117" y="1517463"/>
                <a:ext cx="1272240" cy="563400"/>
              </p14:xfrm>
            </p:contentPart>
          </mc:Choice>
          <mc:Fallback xmlns="">
            <p:pic>
              <p:nvPicPr>
                <p:cNvPr id="33" name="Ink 32">
                  <a:extLst>
                    <a:ext uri="{FF2B5EF4-FFF2-40B4-BE49-F238E27FC236}">
                      <a16:creationId xmlns:a16="http://schemas.microsoft.com/office/drawing/2014/main" id="{51A5C5E2-81D1-3CD5-CE7F-46F292853F6E}"/>
                    </a:ext>
                  </a:extLst>
                </p:cNvPr>
                <p:cNvPicPr/>
                <p:nvPr/>
              </p:nvPicPr>
              <p:blipFill>
                <a:blip r:embed="rId53"/>
                <a:stretch>
                  <a:fillRect/>
                </a:stretch>
              </p:blipFill>
              <p:spPr>
                <a:xfrm>
                  <a:off x="6916117" y="1508469"/>
                  <a:ext cx="1289880" cy="581029"/>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EFF7B8E9-A35A-B5F1-29A2-4AB7906C2F7D}"/>
                    </a:ext>
                  </a:extLst>
                </p14:cNvPr>
                <p14:cNvContentPartPr/>
                <p14:nvPr/>
              </p14:nvContentPartPr>
              <p14:xfrm>
                <a:off x="6924037" y="2535903"/>
                <a:ext cx="1232280" cy="96480"/>
              </p14:xfrm>
            </p:contentPart>
          </mc:Choice>
          <mc:Fallback xmlns="">
            <p:pic>
              <p:nvPicPr>
                <p:cNvPr id="34" name="Ink 33">
                  <a:extLst>
                    <a:ext uri="{FF2B5EF4-FFF2-40B4-BE49-F238E27FC236}">
                      <a16:creationId xmlns:a16="http://schemas.microsoft.com/office/drawing/2014/main" id="{EFF7B8E9-A35A-B5F1-29A2-4AB7906C2F7D}"/>
                    </a:ext>
                  </a:extLst>
                </p:cNvPr>
                <p:cNvPicPr/>
                <p:nvPr/>
              </p:nvPicPr>
              <p:blipFill>
                <a:blip r:embed="rId55"/>
                <a:stretch>
                  <a:fillRect/>
                </a:stretch>
              </p:blipFill>
              <p:spPr>
                <a:xfrm>
                  <a:off x="6915037" y="2526903"/>
                  <a:ext cx="12499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0C86E81A-D415-0A40-C07C-40CD12DBE5F6}"/>
                    </a:ext>
                  </a:extLst>
                </p14:cNvPr>
                <p14:cNvContentPartPr/>
                <p14:nvPr/>
              </p14:nvContentPartPr>
              <p14:xfrm>
                <a:off x="7230397" y="2905623"/>
                <a:ext cx="803880" cy="63000"/>
              </p14:xfrm>
            </p:contentPart>
          </mc:Choice>
          <mc:Fallback xmlns="">
            <p:pic>
              <p:nvPicPr>
                <p:cNvPr id="35" name="Ink 34">
                  <a:extLst>
                    <a:ext uri="{FF2B5EF4-FFF2-40B4-BE49-F238E27FC236}">
                      <a16:creationId xmlns:a16="http://schemas.microsoft.com/office/drawing/2014/main" id="{0C86E81A-D415-0A40-C07C-40CD12DBE5F6}"/>
                    </a:ext>
                  </a:extLst>
                </p:cNvPr>
                <p:cNvPicPr/>
                <p:nvPr/>
              </p:nvPicPr>
              <p:blipFill>
                <a:blip r:embed="rId57"/>
                <a:stretch>
                  <a:fillRect/>
                </a:stretch>
              </p:blipFill>
              <p:spPr>
                <a:xfrm>
                  <a:off x="7221397" y="2896623"/>
                  <a:ext cx="8215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C73A185-923A-403F-ACA4-E3CD605CE257}"/>
                    </a:ext>
                  </a:extLst>
                </p14:cNvPr>
                <p14:cNvContentPartPr/>
                <p14:nvPr/>
              </p14:nvContentPartPr>
              <p14:xfrm>
                <a:off x="6823957" y="3434463"/>
                <a:ext cx="1370520" cy="410400"/>
              </p14:xfrm>
            </p:contentPart>
          </mc:Choice>
          <mc:Fallback xmlns="">
            <p:pic>
              <p:nvPicPr>
                <p:cNvPr id="36" name="Ink 35">
                  <a:extLst>
                    <a:ext uri="{FF2B5EF4-FFF2-40B4-BE49-F238E27FC236}">
                      <a16:creationId xmlns:a16="http://schemas.microsoft.com/office/drawing/2014/main" id="{CC73A185-923A-403F-ACA4-E3CD605CE257}"/>
                    </a:ext>
                  </a:extLst>
                </p:cNvPr>
                <p:cNvPicPr/>
                <p:nvPr/>
              </p:nvPicPr>
              <p:blipFill>
                <a:blip r:embed="rId59"/>
                <a:stretch>
                  <a:fillRect/>
                </a:stretch>
              </p:blipFill>
              <p:spPr>
                <a:xfrm>
                  <a:off x="6814957" y="3425463"/>
                  <a:ext cx="13881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4C3FD3EF-7E82-2FDA-8EC3-4E2B4363228A}"/>
                    </a:ext>
                  </a:extLst>
                </p14:cNvPr>
                <p14:cNvContentPartPr/>
                <p14:nvPr/>
              </p14:nvContentPartPr>
              <p14:xfrm>
                <a:off x="9085837" y="1524663"/>
                <a:ext cx="1617120" cy="141840"/>
              </p14:xfrm>
            </p:contentPart>
          </mc:Choice>
          <mc:Fallback xmlns="">
            <p:pic>
              <p:nvPicPr>
                <p:cNvPr id="37" name="Ink 36">
                  <a:extLst>
                    <a:ext uri="{FF2B5EF4-FFF2-40B4-BE49-F238E27FC236}">
                      <a16:creationId xmlns:a16="http://schemas.microsoft.com/office/drawing/2014/main" id="{4C3FD3EF-7E82-2FDA-8EC3-4E2B4363228A}"/>
                    </a:ext>
                  </a:extLst>
                </p:cNvPr>
                <p:cNvPicPr/>
                <p:nvPr/>
              </p:nvPicPr>
              <p:blipFill>
                <a:blip r:embed="rId61"/>
                <a:stretch>
                  <a:fillRect/>
                </a:stretch>
              </p:blipFill>
              <p:spPr>
                <a:xfrm>
                  <a:off x="9076839" y="1515663"/>
                  <a:ext cx="1634756"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86C39158-0BC9-4FDE-B894-96DED12551D2}"/>
                    </a:ext>
                  </a:extLst>
                </p14:cNvPr>
                <p14:cNvContentPartPr/>
                <p14:nvPr/>
              </p14:nvContentPartPr>
              <p14:xfrm>
                <a:off x="9280597" y="1921023"/>
                <a:ext cx="1296000" cy="61920"/>
              </p14:xfrm>
            </p:contentPart>
          </mc:Choice>
          <mc:Fallback xmlns="">
            <p:pic>
              <p:nvPicPr>
                <p:cNvPr id="38" name="Ink 37">
                  <a:extLst>
                    <a:ext uri="{FF2B5EF4-FFF2-40B4-BE49-F238E27FC236}">
                      <a16:creationId xmlns:a16="http://schemas.microsoft.com/office/drawing/2014/main" id="{86C39158-0BC9-4FDE-B894-96DED12551D2}"/>
                    </a:ext>
                  </a:extLst>
                </p:cNvPr>
                <p:cNvPicPr/>
                <p:nvPr/>
              </p:nvPicPr>
              <p:blipFill>
                <a:blip r:embed="rId63"/>
                <a:stretch>
                  <a:fillRect/>
                </a:stretch>
              </p:blipFill>
              <p:spPr>
                <a:xfrm>
                  <a:off x="9271597" y="1912023"/>
                  <a:ext cx="13136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1B03392D-2ED2-E8F8-4469-FDD6375A8098}"/>
                    </a:ext>
                  </a:extLst>
                </p14:cNvPr>
                <p14:cNvContentPartPr/>
                <p14:nvPr/>
              </p14:nvContentPartPr>
              <p14:xfrm>
                <a:off x="9287797" y="2529063"/>
                <a:ext cx="1175040" cy="119880"/>
              </p14:xfrm>
            </p:contentPart>
          </mc:Choice>
          <mc:Fallback xmlns="">
            <p:pic>
              <p:nvPicPr>
                <p:cNvPr id="39" name="Ink 38">
                  <a:extLst>
                    <a:ext uri="{FF2B5EF4-FFF2-40B4-BE49-F238E27FC236}">
                      <a16:creationId xmlns:a16="http://schemas.microsoft.com/office/drawing/2014/main" id="{1B03392D-2ED2-E8F8-4469-FDD6375A8098}"/>
                    </a:ext>
                  </a:extLst>
                </p:cNvPr>
                <p:cNvPicPr/>
                <p:nvPr/>
              </p:nvPicPr>
              <p:blipFill>
                <a:blip r:embed="rId65"/>
                <a:stretch>
                  <a:fillRect/>
                </a:stretch>
              </p:blipFill>
              <p:spPr>
                <a:xfrm>
                  <a:off x="9278797" y="2520063"/>
                  <a:ext cx="1192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71048E60-3E63-1669-B900-FDE4FCC28C37}"/>
                    </a:ext>
                  </a:extLst>
                </p14:cNvPr>
                <p14:cNvContentPartPr/>
                <p14:nvPr/>
              </p14:nvContentPartPr>
              <p14:xfrm>
                <a:off x="9175477" y="2949543"/>
                <a:ext cx="1322640" cy="525960"/>
              </p14:xfrm>
            </p:contentPart>
          </mc:Choice>
          <mc:Fallback xmlns="">
            <p:pic>
              <p:nvPicPr>
                <p:cNvPr id="40" name="Ink 39">
                  <a:extLst>
                    <a:ext uri="{FF2B5EF4-FFF2-40B4-BE49-F238E27FC236}">
                      <a16:creationId xmlns:a16="http://schemas.microsoft.com/office/drawing/2014/main" id="{71048E60-3E63-1669-B900-FDE4FCC28C37}"/>
                    </a:ext>
                  </a:extLst>
                </p:cNvPr>
                <p:cNvPicPr/>
                <p:nvPr/>
              </p:nvPicPr>
              <p:blipFill>
                <a:blip r:embed="rId67"/>
                <a:stretch>
                  <a:fillRect/>
                </a:stretch>
              </p:blipFill>
              <p:spPr>
                <a:xfrm>
                  <a:off x="9166477" y="2940543"/>
                  <a:ext cx="13402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3DE73C5C-AB97-6A24-2BA6-BBF463291A84}"/>
                    </a:ext>
                  </a:extLst>
                </p14:cNvPr>
                <p14:cNvContentPartPr/>
                <p14:nvPr/>
              </p14:nvContentPartPr>
              <p14:xfrm>
                <a:off x="9146677" y="3863223"/>
                <a:ext cx="1266480" cy="40320"/>
              </p14:xfrm>
            </p:contentPart>
          </mc:Choice>
          <mc:Fallback xmlns="">
            <p:pic>
              <p:nvPicPr>
                <p:cNvPr id="41" name="Ink 40">
                  <a:extLst>
                    <a:ext uri="{FF2B5EF4-FFF2-40B4-BE49-F238E27FC236}">
                      <a16:creationId xmlns:a16="http://schemas.microsoft.com/office/drawing/2014/main" id="{3DE73C5C-AB97-6A24-2BA6-BBF463291A84}"/>
                    </a:ext>
                  </a:extLst>
                </p:cNvPr>
                <p:cNvPicPr/>
                <p:nvPr/>
              </p:nvPicPr>
              <p:blipFill>
                <a:blip r:embed="rId69"/>
                <a:stretch>
                  <a:fillRect/>
                </a:stretch>
              </p:blipFill>
              <p:spPr>
                <a:xfrm>
                  <a:off x="9137677" y="3854223"/>
                  <a:ext cx="1284120" cy="57960"/>
                </a:xfrm>
                <a:prstGeom prst="rect">
                  <a:avLst/>
                </a:prstGeom>
              </p:spPr>
            </p:pic>
          </mc:Fallback>
        </mc:AlternateContent>
      </p:grpSp>
    </p:spTree>
    <p:extLst>
      <p:ext uri="{BB962C8B-B14F-4D97-AF65-F5344CB8AC3E}">
        <p14:creationId xmlns:p14="http://schemas.microsoft.com/office/powerpoint/2010/main" val="370859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8BD4462-80FF-8F8E-F6D8-01CF275EA6AB}"/>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02E1ADA4-A994-8177-419E-EBD169F08CB8}"/>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5" name="Rectangle: Rounded Corners 4">
            <a:extLst>
              <a:ext uri="{FF2B5EF4-FFF2-40B4-BE49-F238E27FC236}">
                <a16:creationId xmlns:a16="http://schemas.microsoft.com/office/drawing/2014/main" id="{CB951AF9-6552-AFED-A716-40B913C4D7A7}"/>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7" name="Table 6">
            <a:extLst>
              <a:ext uri="{FF2B5EF4-FFF2-40B4-BE49-F238E27FC236}">
                <a16:creationId xmlns:a16="http://schemas.microsoft.com/office/drawing/2014/main" id="{985B7402-3866-6CF3-C603-D8BA8EED9595}"/>
              </a:ext>
            </a:extLst>
          </p:cNvPr>
          <p:cNvGraphicFramePr>
            <a:graphicFrameLocks noGrp="1"/>
          </p:cNvGraphicFramePr>
          <p:nvPr>
            <p:extLst>
              <p:ext uri="{D42A27DB-BD31-4B8C-83A1-F6EECF244321}">
                <p14:modId xmlns:p14="http://schemas.microsoft.com/office/powerpoint/2010/main" val="1378723804"/>
              </p:ext>
            </p:extLst>
          </p:nvPr>
        </p:nvGraphicFramePr>
        <p:xfrm>
          <a:off x="1078787" y="1109609"/>
          <a:ext cx="10294708" cy="5543798"/>
        </p:xfrm>
        <a:graphic>
          <a:graphicData uri="http://schemas.openxmlformats.org/drawingml/2006/table">
            <a:tbl>
              <a:tblPr>
                <a:tableStyleId>{5C22544A-7EE6-4342-B048-85BDC9FD1C3A}</a:tableStyleId>
              </a:tblPr>
              <a:tblGrid>
                <a:gridCol w="986215">
                  <a:extLst>
                    <a:ext uri="{9D8B030D-6E8A-4147-A177-3AD203B41FA5}">
                      <a16:colId xmlns:a16="http://schemas.microsoft.com/office/drawing/2014/main" val="1610256669"/>
                    </a:ext>
                  </a:extLst>
                </a:gridCol>
                <a:gridCol w="1436070">
                  <a:extLst>
                    <a:ext uri="{9D8B030D-6E8A-4147-A177-3AD203B41FA5}">
                      <a16:colId xmlns:a16="http://schemas.microsoft.com/office/drawing/2014/main" val="925799442"/>
                    </a:ext>
                  </a:extLst>
                </a:gridCol>
                <a:gridCol w="3062459">
                  <a:extLst>
                    <a:ext uri="{9D8B030D-6E8A-4147-A177-3AD203B41FA5}">
                      <a16:colId xmlns:a16="http://schemas.microsoft.com/office/drawing/2014/main" val="1355074905"/>
                    </a:ext>
                  </a:extLst>
                </a:gridCol>
                <a:gridCol w="830498">
                  <a:extLst>
                    <a:ext uri="{9D8B030D-6E8A-4147-A177-3AD203B41FA5}">
                      <a16:colId xmlns:a16="http://schemas.microsoft.com/office/drawing/2014/main" val="3129034616"/>
                    </a:ext>
                  </a:extLst>
                </a:gridCol>
                <a:gridCol w="830498">
                  <a:extLst>
                    <a:ext uri="{9D8B030D-6E8A-4147-A177-3AD203B41FA5}">
                      <a16:colId xmlns:a16="http://schemas.microsoft.com/office/drawing/2014/main" val="4272769334"/>
                    </a:ext>
                  </a:extLst>
                </a:gridCol>
                <a:gridCol w="830498">
                  <a:extLst>
                    <a:ext uri="{9D8B030D-6E8A-4147-A177-3AD203B41FA5}">
                      <a16:colId xmlns:a16="http://schemas.microsoft.com/office/drawing/2014/main" val="3968012254"/>
                    </a:ext>
                  </a:extLst>
                </a:gridCol>
                <a:gridCol w="830498">
                  <a:extLst>
                    <a:ext uri="{9D8B030D-6E8A-4147-A177-3AD203B41FA5}">
                      <a16:colId xmlns:a16="http://schemas.microsoft.com/office/drawing/2014/main" val="1131598300"/>
                    </a:ext>
                  </a:extLst>
                </a:gridCol>
                <a:gridCol w="1487972">
                  <a:extLst>
                    <a:ext uri="{9D8B030D-6E8A-4147-A177-3AD203B41FA5}">
                      <a16:colId xmlns:a16="http://schemas.microsoft.com/office/drawing/2014/main" val="1809943149"/>
                    </a:ext>
                  </a:extLst>
                </a:gridCol>
              </a:tblGrid>
              <a:tr h="200813">
                <a:tc>
                  <a:txBody>
                    <a:bodyPr/>
                    <a:lstStyle/>
                    <a:p>
                      <a:pPr algn="l" fontAlgn="b"/>
                      <a:r>
                        <a:rPr lang="en-GB" sz="800" b="0" u="none" strike="noStrike" baseline="0">
                          <a:solidFill>
                            <a:srgbClr val="000000"/>
                          </a:solidFill>
                          <a:effectLst/>
                        </a:rPr>
                        <a:t>Custom field (SN ID)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Custom field (SN Requester)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Summary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Issue key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Status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Due Date</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558381252"/>
                  </a:ext>
                </a:extLst>
              </a:tr>
              <a:tr h="134667">
                <a:tc>
                  <a:txBody>
                    <a:bodyPr/>
                    <a:lstStyle/>
                    <a:p>
                      <a:pPr algn="l" fontAlgn="b"/>
                      <a:r>
                        <a:rPr lang="en-GB" sz="800" b="0" u="none" strike="noStrike" baseline="0">
                          <a:solidFill>
                            <a:srgbClr val="000000"/>
                          </a:solidFill>
                          <a:effectLst/>
                        </a:rPr>
                        <a:t>INC6174661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Admin and Maint Payments for the 15th did not go through</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FML-5255</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487999368"/>
                  </a:ext>
                </a:extLst>
              </a:tr>
              <a:tr h="134667">
                <a:tc>
                  <a:txBody>
                    <a:bodyPr/>
                    <a:lstStyle/>
                    <a:p>
                      <a:pPr algn="l" fontAlgn="b"/>
                      <a:r>
                        <a:rPr lang="en-GB" sz="800" b="0" u="none" strike="noStrike" baseline="0">
                          <a:solidFill>
                            <a:srgbClr val="000000"/>
                          </a:solidFill>
                          <a:effectLst/>
                        </a:rPr>
                        <a:t>INC4037728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CHANGE REQUEST - Miles Tracking Features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FML-4411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355158765"/>
                  </a:ext>
                </a:extLst>
              </a:tr>
              <a:tr h="134667">
                <a:tc>
                  <a:txBody>
                    <a:bodyPr/>
                    <a:lstStyle/>
                    <a:p>
                      <a:pPr algn="l" fontAlgn="b"/>
                      <a:r>
                        <a:rPr lang="en-GB" sz="800" b="0" u="none" strike="noStrike" baseline="0">
                          <a:solidFill>
                            <a:srgbClr val="000000"/>
                          </a:solidFill>
                          <a:effectLst/>
                        </a:rPr>
                        <a:t>INC4824883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The remittance is showing duplicates auth numbers and a wrong amount</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FML-3790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875178732"/>
                  </a:ext>
                </a:extLst>
              </a:tr>
              <a:tr h="200813">
                <a:tc>
                  <a:txBody>
                    <a:bodyPr/>
                    <a:lstStyle/>
                    <a:p>
                      <a:pPr algn="l" fontAlgn="b"/>
                      <a:r>
                        <a:rPr lang="en-GB" sz="800" b="0" u="none" strike="noStrike" baseline="0">
                          <a:solidFill>
                            <a:srgbClr val="000000"/>
                          </a:solidFill>
                          <a:effectLst/>
                        </a:rPr>
                        <a:t>INC4447657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Tracking the letter of undertaking received in a procurement pay-out deal</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FML-3564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161634880"/>
                  </a:ext>
                </a:extLst>
              </a:tr>
              <a:tr h="200813">
                <a:tc>
                  <a:txBody>
                    <a:bodyPr/>
                    <a:lstStyle/>
                    <a:p>
                      <a:pPr algn="l" fontAlgn="b"/>
                      <a:r>
                        <a:rPr lang="en-GB" sz="800" b="0" u="none" strike="noStrike" baseline="0">
                          <a:solidFill>
                            <a:srgbClr val="000000"/>
                          </a:solidFill>
                          <a:effectLst/>
                        </a:rPr>
                        <a:t>INC4447111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Addressing the "system failure in supplier payment processing" audit finding</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FML-3560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787788245"/>
                  </a:ext>
                </a:extLst>
              </a:tr>
              <a:tr h="266959">
                <a:tc>
                  <a:txBody>
                    <a:bodyPr/>
                    <a:lstStyle/>
                    <a:p>
                      <a:pPr algn="l" fontAlgn="b"/>
                      <a:r>
                        <a:rPr lang="en-GB" sz="800" b="0" u="none" strike="noStrike" baseline="0">
                          <a:solidFill>
                            <a:srgbClr val="000000"/>
                          </a:solidFill>
                          <a:effectLst/>
                        </a:rPr>
                        <a:t>INC4201259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CHANGE REQUEST-Termination invoices to be authorised according to Delegation Of Authority Mandate before invoices are raised.</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FML-3413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705718512"/>
                  </a:ext>
                </a:extLst>
              </a:tr>
              <a:tr h="200813">
                <a:tc>
                  <a:txBody>
                    <a:bodyPr/>
                    <a:lstStyle/>
                    <a:p>
                      <a:pPr algn="l" fontAlgn="b"/>
                      <a:r>
                        <a:rPr lang="en-GB" sz="800" b="0" u="none" strike="noStrike" baseline="0">
                          <a:solidFill>
                            <a:srgbClr val="000000"/>
                          </a:solidFill>
                          <a:effectLst/>
                        </a:rPr>
                        <a:t>INC3039231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Goodman Nkosi</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TPSC:CHANGE REQUEST - Automation is required when cancelling third party services (TPSC)</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FML-3191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314274001"/>
                  </a:ext>
                </a:extLst>
              </a:tr>
              <a:tr h="200813">
                <a:tc>
                  <a:txBody>
                    <a:bodyPr/>
                    <a:lstStyle/>
                    <a:p>
                      <a:pPr algn="l" fontAlgn="b"/>
                      <a:r>
                        <a:rPr lang="en-GB" sz="800" b="0" u="none" strike="noStrike" baseline="0">
                          <a:solidFill>
                            <a:srgbClr val="000000"/>
                          </a:solidFill>
                          <a:effectLst/>
                        </a:rPr>
                        <a:t>INC2484533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Rudolf Mahoney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CHANGE REQUEST - Incorrect settlement calculation for accounts that are in arrears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FML-2691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932491763"/>
                  </a:ext>
                </a:extLst>
              </a:tr>
              <a:tr h="134667">
                <a:tc>
                  <a:txBody>
                    <a:bodyPr/>
                    <a:lstStyle/>
                    <a:p>
                      <a:pPr algn="l" fontAlgn="b"/>
                      <a:r>
                        <a:rPr lang="en-GB" sz="800" b="0" u="none" strike="noStrike" baseline="0">
                          <a:solidFill>
                            <a:srgbClr val="000000"/>
                          </a:solidFill>
                          <a:effectLst/>
                        </a:rPr>
                        <a:t>INC2480652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Danielle De Klerk</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Supplier Report- missing information on report, format of columns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FML-2109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496811389"/>
                  </a:ext>
                </a:extLst>
              </a:tr>
              <a:tr h="134667">
                <a:tc>
                  <a:txBody>
                    <a:bodyPr/>
                    <a:lstStyle/>
                    <a:p>
                      <a:pPr algn="l" fontAlgn="b"/>
                      <a:r>
                        <a:rPr lang="en-GB" sz="800" b="0" u="none" strike="noStrike" baseline="0">
                          <a:solidFill>
                            <a:srgbClr val="000000"/>
                          </a:solidFill>
                          <a:effectLst/>
                        </a:rPr>
                        <a:t>INC6223650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ACB uatomation</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FML-5269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2023/10/13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835790373"/>
                  </a:ext>
                </a:extLst>
              </a:tr>
              <a:tr h="134667">
                <a:tc>
                  <a:txBody>
                    <a:bodyPr/>
                    <a:lstStyle/>
                    <a:p>
                      <a:pPr algn="l" fontAlgn="b"/>
                      <a:r>
                        <a:rPr lang="en-GB" sz="800" b="0" u="none" strike="noStrike" baseline="0">
                          <a:solidFill>
                            <a:srgbClr val="000000"/>
                          </a:solidFill>
                          <a:effectLst/>
                        </a:rPr>
                        <a:t>INC6283857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Deenan Subaya</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Procurement administrative role access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FML-5357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037471527"/>
                  </a:ext>
                </a:extLst>
              </a:tr>
              <a:tr h="134667">
                <a:tc>
                  <a:txBody>
                    <a:bodyPr/>
                    <a:lstStyle/>
                    <a:p>
                      <a:pPr algn="l" fontAlgn="b"/>
                      <a:r>
                        <a:rPr lang="en-GB" sz="800" b="0" u="none" strike="noStrike" baseline="0">
                          <a:solidFill>
                            <a:srgbClr val="000000"/>
                          </a:solidFill>
                          <a:effectLst/>
                        </a:rPr>
                        <a:t>INC6281825</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Vishek Inarman</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FNB Bank Removed on Miles/ Role Issue</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FML-5354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3430209074"/>
                  </a:ext>
                </a:extLst>
              </a:tr>
              <a:tr h="134667">
                <a:tc>
                  <a:txBody>
                    <a:bodyPr/>
                    <a:lstStyle/>
                    <a:p>
                      <a:pPr algn="l" fontAlgn="b"/>
                      <a:r>
                        <a:rPr lang="en-GB" sz="800" b="0" u="none" strike="noStrike" baseline="0">
                          <a:solidFill>
                            <a:srgbClr val="000000"/>
                          </a:solidFill>
                          <a:effectLst/>
                        </a:rPr>
                        <a:t>INC6275392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Dalita Tshabalala</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Sales administrators are missing a calculation button</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FML-5337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555423940"/>
                  </a:ext>
                </a:extLst>
              </a:tr>
              <a:tr h="134667">
                <a:tc>
                  <a:txBody>
                    <a:bodyPr/>
                    <a:lstStyle/>
                    <a:p>
                      <a:pPr algn="l" fontAlgn="b"/>
                      <a:r>
                        <a:rPr lang="en-GB" sz="800" b="0" u="none" strike="noStrike" baseline="0">
                          <a:solidFill>
                            <a:srgbClr val="000000"/>
                          </a:solidFill>
                          <a:effectLst/>
                        </a:rPr>
                        <a:t>INC6228040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ACB batch failure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FML-5274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795326283"/>
                  </a:ext>
                </a:extLst>
              </a:tr>
              <a:tr h="200813">
                <a:tc>
                  <a:txBody>
                    <a:bodyPr/>
                    <a:lstStyle/>
                    <a:p>
                      <a:pPr algn="l" fontAlgn="b"/>
                      <a:r>
                        <a:rPr lang="en-GB" sz="800" b="0" u="none" strike="noStrike" baseline="0">
                          <a:solidFill>
                            <a:srgbClr val="000000"/>
                          </a:solidFill>
                          <a:effectLst/>
                        </a:rPr>
                        <a:t>INC5644699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JASPER:Require the ability to generate an Early Settlement letter with all the correct values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FML-4574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AdditinalInfoRequired</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2023/11/10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811781841"/>
                  </a:ext>
                </a:extLst>
              </a:tr>
              <a:tr h="134667">
                <a:tc>
                  <a:txBody>
                    <a:bodyPr/>
                    <a:lstStyle/>
                    <a:p>
                      <a:pPr algn="l" fontAlgn="b"/>
                      <a:r>
                        <a:rPr lang="en-GB" sz="800" b="0" u="none" strike="noStrike" baseline="0">
                          <a:solidFill>
                            <a:srgbClr val="000000"/>
                          </a:solidFill>
                          <a:effectLst/>
                        </a:rPr>
                        <a:t>INC4798329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DD:Change of formula that populates debit order file</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FML-3773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ChangeRequest</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767335265"/>
                  </a:ext>
                </a:extLst>
              </a:tr>
              <a:tr h="266959">
                <a:tc>
                  <a:txBody>
                    <a:bodyPr/>
                    <a:lstStyle/>
                    <a:p>
                      <a:pPr algn="l" fontAlgn="b"/>
                      <a:r>
                        <a:rPr lang="en-GB" sz="800" b="0" u="none" strike="noStrike" baseline="0">
                          <a:solidFill>
                            <a:srgbClr val="000000"/>
                          </a:solidFill>
                          <a:effectLst/>
                        </a:rPr>
                        <a:t>INC5804944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SI:Please investigate why some Managed Maintenance invoices did not Consolidate - RCL (5000502) &amp; Herotel</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FML-4738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697614862"/>
                  </a:ext>
                </a:extLst>
              </a:tr>
              <a:tr h="134667">
                <a:tc>
                  <a:txBody>
                    <a:bodyPr/>
                    <a:lstStyle/>
                    <a:p>
                      <a:pPr algn="l" fontAlgn="b"/>
                      <a:r>
                        <a:rPr lang="en-GB" sz="800" b="0" u="none" strike="noStrike" baseline="0">
                          <a:solidFill>
                            <a:srgbClr val="000000"/>
                          </a:solidFill>
                          <a:effectLst/>
                        </a:rPr>
                        <a:t>INC5246330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Imbalance between MILES and the ASSET REGISTER</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FML-4200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3890247160"/>
                  </a:ext>
                </a:extLst>
              </a:tr>
              <a:tr h="266959">
                <a:tc>
                  <a:txBody>
                    <a:bodyPr/>
                    <a:lstStyle/>
                    <a:p>
                      <a:pPr algn="l" fontAlgn="b"/>
                      <a:r>
                        <a:rPr lang="en-GB" sz="800" b="0" u="none" strike="noStrike" baseline="0">
                          <a:solidFill>
                            <a:srgbClr val="000000"/>
                          </a:solidFill>
                          <a:effectLst/>
                        </a:rPr>
                        <a:t>INC5811819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EP:Please investigate why Deals 5025463 &amp; 5025473 for RCL FOODS CONSUMER (PTY)LTD (5000502) increased.</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FML-4668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EP</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3703548220"/>
                  </a:ext>
                </a:extLst>
              </a:tr>
              <a:tr h="134667">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Incorrect vehicle description - 20231005</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FML-5253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MR06Oct2023</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2023/10/05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438177717"/>
                  </a:ext>
                </a:extLst>
              </a:tr>
              <a:tr h="134667">
                <a:tc>
                  <a:txBody>
                    <a:bodyPr/>
                    <a:lstStyle/>
                    <a:p>
                      <a:pPr algn="l" fontAlgn="b"/>
                      <a:r>
                        <a:rPr lang="en-GB" sz="800" b="0" u="none" strike="noStrike" baseline="0">
                          <a:solidFill>
                            <a:srgbClr val="000000"/>
                          </a:solidFill>
                          <a:effectLst/>
                        </a:rPr>
                        <a:t>INC6120171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Alicia Ndlovu</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Miles Roles Fixes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FML-5152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r" fontAlgn="b"/>
                      <a:r>
                        <a:rPr lang="en-GB" sz="800" b="0" u="none" strike="noStrike" baseline="0">
                          <a:solidFill>
                            <a:srgbClr val="000000"/>
                          </a:solidFill>
                          <a:effectLst/>
                        </a:rPr>
                        <a:t>2023/10/13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757854520"/>
                  </a:ext>
                </a:extLst>
              </a:tr>
              <a:tr h="266959">
                <a:tc>
                  <a:txBody>
                    <a:bodyPr/>
                    <a:lstStyle/>
                    <a:p>
                      <a:pPr algn="l" fontAlgn="b"/>
                      <a:r>
                        <a:rPr lang="en-GB" sz="800" b="0" u="none" strike="noStrike" baseline="0">
                          <a:solidFill>
                            <a:srgbClr val="000000"/>
                          </a:solidFill>
                          <a:effectLst/>
                        </a:rPr>
                        <a:t>INC5659327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CLONE - INC5228951 to update book values was taken to prod yesterday.  Please see vehicles that did not update</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FML-5248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2023/08/11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4021241711"/>
                  </a:ext>
                </a:extLst>
              </a:tr>
              <a:tr h="134667">
                <a:tc>
                  <a:txBody>
                    <a:bodyPr/>
                    <a:lstStyle/>
                    <a:p>
                      <a:pPr algn="l" fontAlgn="b"/>
                      <a:r>
                        <a:rPr lang="en-GB" sz="800" b="0" u="none" strike="noStrike" baseline="0">
                          <a:solidFill>
                            <a:srgbClr val="000000"/>
                          </a:solidFill>
                          <a:effectLst/>
                        </a:rPr>
                        <a:t>INC5783468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Theolin Govender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Unable to load maintenance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FML-4733</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extLst>
                  <a:ext uri="{0D108BD9-81ED-4DB2-BD59-A6C34878D82A}">
                    <a16:rowId xmlns:a16="http://schemas.microsoft.com/office/drawing/2014/main" val="3484524919"/>
                  </a:ext>
                </a:extLst>
              </a:tr>
              <a:tr h="333105">
                <a:tc>
                  <a:txBody>
                    <a:bodyPr/>
                    <a:lstStyle/>
                    <a:p>
                      <a:pPr algn="l" fontAlgn="b"/>
                      <a:r>
                        <a:rPr lang="en-GB" sz="800" b="0" u="none" strike="noStrike" baseline="0">
                          <a:solidFill>
                            <a:srgbClr val="000000"/>
                          </a:solidFill>
                          <a:effectLst/>
                        </a:rPr>
                        <a:t>INC5412732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Certrack upload file - if there are multiple deal numbers then the vehicles do not update with the certrack information ie.  OPL plus Mm deal</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FML-4538</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extLst>
                  <a:ext uri="{0D108BD9-81ED-4DB2-BD59-A6C34878D82A}">
                    <a16:rowId xmlns:a16="http://schemas.microsoft.com/office/drawing/2014/main" val="387394912"/>
                  </a:ext>
                </a:extLst>
              </a:tr>
              <a:tr h="134667">
                <a:tc>
                  <a:txBody>
                    <a:bodyPr/>
                    <a:lstStyle/>
                    <a:p>
                      <a:pPr algn="l" fontAlgn="b"/>
                      <a:r>
                        <a:rPr lang="en-GB" sz="800" b="0" u="none" strike="noStrike" baseline="0">
                          <a:solidFill>
                            <a:srgbClr val="000000"/>
                          </a:solidFill>
                          <a:effectLst/>
                        </a:rPr>
                        <a:t>INC4592579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Automation of Certrack file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FML-3624</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extLst>
                  <a:ext uri="{0D108BD9-81ED-4DB2-BD59-A6C34878D82A}">
                    <a16:rowId xmlns:a16="http://schemas.microsoft.com/office/drawing/2014/main" val="3411464006"/>
                  </a:ext>
                </a:extLst>
              </a:tr>
              <a:tr h="134667">
                <a:tc>
                  <a:txBody>
                    <a:bodyPr/>
                    <a:lstStyle/>
                    <a:p>
                      <a:pPr algn="l" fontAlgn="b"/>
                      <a:r>
                        <a:rPr lang="en-GB" sz="800" b="0" u="none" strike="noStrike" baseline="0">
                          <a:solidFill>
                            <a:srgbClr val="000000"/>
                          </a:solidFill>
                          <a:effectLst/>
                        </a:rPr>
                        <a:t>INC5846873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Carmen Abdrabu</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DC: Payment File for 31/07/2023 failed</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FML-4739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759991933"/>
                  </a:ext>
                </a:extLst>
              </a:tr>
              <a:tr h="333105">
                <a:tc>
                  <a:txBody>
                    <a:bodyPr/>
                    <a:lstStyle/>
                    <a:p>
                      <a:pPr algn="l" fontAlgn="b"/>
                      <a:r>
                        <a:rPr lang="en-GB" sz="800" b="0" u="none" strike="noStrike" baseline="0">
                          <a:solidFill>
                            <a:srgbClr val="000000"/>
                          </a:solidFill>
                          <a:effectLst/>
                        </a:rPr>
                        <a:t>INC5641240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Audit risk: All order templates must be updated to aligned to the latest Procurement policy and the link to take the suppliers to the FRG T`s &amp; C`s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FML-4530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738718574"/>
                  </a:ext>
                </a:extLst>
              </a:tr>
              <a:tr h="134667">
                <a:tc>
                  <a:txBody>
                    <a:bodyPr/>
                    <a:lstStyle/>
                    <a:p>
                      <a:pPr algn="l" fontAlgn="b"/>
                      <a:r>
                        <a:rPr lang="en-GB" sz="800" b="0" u="none" strike="noStrike" baseline="0">
                          <a:solidFill>
                            <a:srgbClr val="000000"/>
                          </a:solidFill>
                          <a:effectLst/>
                        </a:rPr>
                        <a:t>INC3675072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DD:Invoices after bill run are only consolidated in the following month</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FML-3027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90962731"/>
                  </a:ext>
                </a:extLst>
              </a:tr>
              <a:tr h="134667">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Re-activate terminated contracts 20231010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FML-5286</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508397512"/>
                  </a:ext>
                </a:extLst>
              </a:tr>
            </a:tbl>
          </a:graphicData>
        </a:graphic>
      </p:graphicFrame>
    </p:spTree>
    <p:extLst>
      <p:ext uri="{BB962C8B-B14F-4D97-AF65-F5344CB8AC3E}">
        <p14:creationId xmlns:p14="http://schemas.microsoft.com/office/powerpoint/2010/main" val="291672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F25687-C81D-4E3F-F064-3EA35C6E26C8}"/>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1BDBAA64-26E9-236F-1F6B-9F517158BC5D}"/>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5" name="Rectangle: Rounded Corners 4">
            <a:extLst>
              <a:ext uri="{FF2B5EF4-FFF2-40B4-BE49-F238E27FC236}">
                <a16:creationId xmlns:a16="http://schemas.microsoft.com/office/drawing/2014/main" id="{99D45609-58B1-C01C-94AC-E4AA83FA027E}"/>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6" name="Table 5">
            <a:extLst>
              <a:ext uri="{FF2B5EF4-FFF2-40B4-BE49-F238E27FC236}">
                <a16:creationId xmlns:a16="http://schemas.microsoft.com/office/drawing/2014/main" id="{562354B8-882D-0CCD-622E-90AFA2AE4957}"/>
              </a:ext>
            </a:extLst>
          </p:cNvPr>
          <p:cNvGraphicFramePr>
            <a:graphicFrameLocks noGrp="1"/>
          </p:cNvGraphicFramePr>
          <p:nvPr>
            <p:extLst>
              <p:ext uri="{D42A27DB-BD31-4B8C-83A1-F6EECF244321}">
                <p14:modId xmlns:p14="http://schemas.microsoft.com/office/powerpoint/2010/main" val="287247004"/>
              </p:ext>
            </p:extLst>
          </p:nvPr>
        </p:nvGraphicFramePr>
        <p:xfrm>
          <a:off x="842481" y="1068512"/>
          <a:ext cx="10300606" cy="5694815"/>
        </p:xfrm>
        <a:graphic>
          <a:graphicData uri="http://schemas.openxmlformats.org/drawingml/2006/table">
            <a:tbl>
              <a:tblPr>
                <a:tableStyleId>{5C22544A-7EE6-4342-B048-85BDC9FD1C3A}</a:tableStyleId>
              </a:tblPr>
              <a:tblGrid>
                <a:gridCol w="1042868">
                  <a:extLst>
                    <a:ext uri="{9D8B030D-6E8A-4147-A177-3AD203B41FA5}">
                      <a16:colId xmlns:a16="http://schemas.microsoft.com/office/drawing/2014/main" val="3547411289"/>
                    </a:ext>
                  </a:extLst>
                </a:gridCol>
                <a:gridCol w="1518562">
                  <a:extLst>
                    <a:ext uri="{9D8B030D-6E8A-4147-A177-3AD203B41FA5}">
                      <a16:colId xmlns:a16="http://schemas.microsoft.com/office/drawing/2014/main" val="2244892120"/>
                    </a:ext>
                  </a:extLst>
                </a:gridCol>
                <a:gridCol w="3238378">
                  <a:extLst>
                    <a:ext uri="{9D8B030D-6E8A-4147-A177-3AD203B41FA5}">
                      <a16:colId xmlns:a16="http://schemas.microsoft.com/office/drawing/2014/main" val="3925720479"/>
                    </a:ext>
                  </a:extLst>
                </a:gridCol>
                <a:gridCol w="878204">
                  <a:extLst>
                    <a:ext uri="{9D8B030D-6E8A-4147-A177-3AD203B41FA5}">
                      <a16:colId xmlns:a16="http://schemas.microsoft.com/office/drawing/2014/main" val="1274414827"/>
                    </a:ext>
                  </a:extLst>
                </a:gridCol>
                <a:gridCol w="585470">
                  <a:extLst>
                    <a:ext uri="{9D8B030D-6E8A-4147-A177-3AD203B41FA5}">
                      <a16:colId xmlns:a16="http://schemas.microsoft.com/office/drawing/2014/main" val="420071694"/>
                    </a:ext>
                  </a:extLst>
                </a:gridCol>
                <a:gridCol w="585470">
                  <a:extLst>
                    <a:ext uri="{9D8B030D-6E8A-4147-A177-3AD203B41FA5}">
                      <a16:colId xmlns:a16="http://schemas.microsoft.com/office/drawing/2014/main" val="1556796324"/>
                    </a:ext>
                  </a:extLst>
                </a:gridCol>
                <a:gridCol w="878204">
                  <a:extLst>
                    <a:ext uri="{9D8B030D-6E8A-4147-A177-3AD203B41FA5}">
                      <a16:colId xmlns:a16="http://schemas.microsoft.com/office/drawing/2014/main" val="3646400623"/>
                    </a:ext>
                  </a:extLst>
                </a:gridCol>
                <a:gridCol w="1573450">
                  <a:extLst>
                    <a:ext uri="{9D8B030D-6E8A-4147-A177-3AD203B41FA5}">
                      <a16:colId xmlns:a16="http://schemas.microsoft.com/office/drawing/2014/main" val="3880436458"/>
                    </a:ext>
                  </a:extLst>
                </a:gridCol>
              </a:tblGrid>
              <a:tr h="142512">
                <a:tc>
                  <a:txBody>
                    <a:bodyPr/>
                    <a:lstStyle/>
                    <a:p>
                      <a:pPr algn="l" fontAlgn="b"/>
                      <a:r>
                        <a:rPr lang="en-GB" sz="800" b="0" u="none" strike="noStrike">
                          <a:solidFill>
                            <a:srgbClr val="000000"/>
                          </a:solidFill>
                          <a:effectLst/>
                        </a:rPr>
                        <a:t>INC6241713</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Reinstate miles Prod FirstRand password expiry standard</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FML-5283</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329447185"/>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Activate Terminated Contracts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FML-5235</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2023/10/03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153559009"/>
                  </a:ext>
                </a:extLst>
              </a:tr>
              <a:tr h="352362">
                <a:tc>
                  <a:txBody>
                    <a:bodyPr/>
                    <a:lstStyle/>
                    <a:p>
                      <a:pPr algn="l" fontAlgn="b"/>
                      <a:r>
                        <a:rPr lang="en-GB" sz="800" b="0" u="none" strike="noStrike">
                          <a:solidFill>
                            <a:srgbClr val="000000"/>
                          </a:solidFill>
                          <a:effectLst/>
                        </a:rPr>
                        <a:t>INC6124538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TPSC:Renewel order rand values needs to be updated on the TPSC and investigation to be done for a regular update of update job that business can trigger</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FML-5200</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746330647"/>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Re-activate terminated contracts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FML-5176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2023/09/21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972338368"/>
                  </a:ext>
                </a:extLst>
              </a:tr>
              <a:tr h="142512">
                <a:tc>
                  <a:txBody>
                    <a:bodyPr/>
                    <a:lstStyle/>
                    <a:p>
                      <a:pPr algn="l" fontAlgn="b"/>
                      <a:r>
                        <a:rPr lang="en-GB" sz="800" b="0" u="none" strike="noStrike">
                          <a:solidFill>
                            <a:srgbClr val="000000"/>
                          </a:solidFill>
                          <a:effectLst/>
                        </a:rPr>
                        <a:t>INC6123447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Give admin access to Prime rate lUT</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FML-5149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026994881"/>
                  </a:ext>
                </a:extLst>
              </a:tr>
              <a:tr h="212462">
                <a:tc>
                  <a:txBody>
                    <a:bodyPr/>
                    <a:lstStyle/>
                    <a:p>
                      <a:pPr algn="l" fontAlgn="b"/>
                      <a:r>
                        <a:rPr lang="en-GB" sz="800" b="0" u="none" strike="noStrike">
                          <a:solidFill>
                            <a:srgbClr val="000000"/>
                          </a:solidFill>
                          <a:effectLst/>
                        </a:rPr>
                        <a:t>INC6093863</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Himesh Laloo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Unable to Activate Shoprite Restructures - Amort Tables Not Calculating Properly</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FML-5102</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718233924"/>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Incorrect vehicle description - 20230829</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FML-5019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2023/08/29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731887242"/>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Incorrect vehicle description</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FML-4999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2023/08/24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86170140"/>
                  </a:ext>
                </a:extLst>
              </a:tr>
              <a:tr h="142512">
                <a:tc>
                  <a:txBody>
                    <a:bodyPr/>
                    <a:lstStyle/>
                    <a:p>
                      <a:pPr algn="l" fontAlgn="b"/>
                      <a:r>
                        <a:rPr lang="en-GB" sz="800" b="0" u="none" strike="noStrike">
                          <a:solidFill>
                            <a:srgbClr val="000000"/>
                          </a:solidFill>
                          <a:effectLst/>
                        </a:rPr>
                        <a:t>INC5969337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Himesh Laloo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Please Make the Final Interest Rate Field READ ONLY</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FML-4997</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916156485"/>
                  </a:ext>
                </a:extLst>
              </a:tr>
              <a:tr h="142512">
                <a:tc>
                  <a:txBody>
                    <a:bodyPr/>
                    <a:lstStyle/>
                    <a:p>
                      <a:pPr algn="l" fontAlgn="b"/>
                      <a:r>
                        <a:rPr lang="en-GB" sz="800" b="0" u="none" strike="noStrike">
                          <a:solidFill>
                            <a:srgbClr val="000000"/>
                          </a:solidFill>
                          <a:effectLst/>
                        </a:rPr>
                        <a:t>INC5943775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Ntombi Zondi</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FLEET LIST:Cost Centers not pulling on Fleet List and Billing</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FML-4996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842332369"/>
                  </a:ext>
                </a:extLst>
              </a:tr>
              <a:tr h="142512">
                <a:tc>
                  <a:txBody>
                    <a:bodyPr/>
                    <a:lstStyle/>
                    <a:p>
                      <a:pPr algn="l" fontAlgn="b"/>
                      <a:r>
                        <a:rPr lang="en-GB" sz="800" b="0" u="none" strike="noStrike">
                          <a:solidFill>
                            <a:srgbClr val="000000"/>
                          </a:solidFill>
                          <a:effectLst/>
                        </a:rPr>
                        <a:t>INC5957816</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Tyrece Thompson</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FLEET LIST:Prod M3 -WBM3QA-950- Internal fleet list overnight</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FML-4959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778692029"/>
                  </a:ext>
                </a:extLst>
              </a:tr>
              <a:tr h="142512">
                <a:tc>
                  <a:txBody>
                    <a:bodyPr/>
                    <a:lstStyle/>
                    <a:p>
                      <a:pPr algn="l" fontAlgn="b"/>
                      <a:r>
                        <a:rPr lang="en-GB" sz="800" b="0" u="none" strike="noStrike">
                          <a:solidFill>
                            <a:srgbClr val="000000"/>
                          </a:solidFill>
                          <a:effectLst/>
                        </a:rPr>
                        <a:t>INC5957920</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FLEET LIST:Internal fleet list on Prod Miles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FML-4954</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2023/08/18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920222014"/>
                  </a:ext>
                </a:extLst>
              </a:tr>
              <a:tr h="142512">
                <a:tc>
                  <a:txBody>
                    <a:bodyPr/>
                    <a:lstStyle/>
                    <a:p>
                      <a:pPr algn="l" fontAlgn="b"/>
                      <a:r>
                        <a:rPr lang="en-GB" sz="800" b="0" u="none" strike="noStrike">
                          <a:solidFill>
                            <a:srgbClr val="000000"/>
                          </a:solidFill>
                          <a:effectLst/>
                        </a:rPr>
                        <a:t>INC5952150</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sv-SE" sz="800" b="0" u="none" strike="noStrike">
                          <a:solidFill>
                            <a:srgbClr val="000000"/>
                          </a:solidFill>
                          <a:effectLst/>
                        </a:rPr>
                        <a:t>FLEET LIST:Internal fleet list Report</a:t>
                      </a:r>
                      <a:endParaRPr lang="sv-SE"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FML-4942</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54023739"/>
                  </a:ext>
                </a:extLst>
              </a:tr>
              <a:tr h="142512">
                <a:tc>
                  <a:txBody>
                    <a:bodyPr/>
                    <a:lstStyle/>
                    <a:p>
                      <a:pPr algn="l" fontAlgn="b"/>
                      <a:r>
                        <a:rPr lang="en-GB" sz="800" b="0" u="none" strike="noStrike">
                          <a:solidFill>
                            <a:srgbClr val="000000"/>
                          </a:solidFill>
                          <a:effectLst/>
                        </a:rPr>
                        <a:t>INC5870495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Vikas Kathura</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FLEET LIST:Prod M3 - Internal fleet list overnight</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FML-4798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258902713"/>
                  </a:ext>
                </a:extLst>
              </a:tr>
              <a:tr h="282412">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Changing approved_enumid to Undefined for workorder and transportorder in Waiting for Approval status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FML-4756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2023/08/02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508955241"/>
                  </a:ext>
                </a:extLst>
              </a:tr>
              <a:tr h="212462">
                <a:tc>
                  <a:txBody>
                    <a:bodyPr/>
                    <a:lstStyle/>
                    <a:p>
                      <a:pPr algn="l" fontAlgn="b"/>
                      <a:r>
                        <a:rPr lang="en-GB" sz="800" b="0" u="none" strike="noStrike">
                          <a:solidFill>
                            <a:srgbClr val="000000"/>
                          </a:solidFill>
                          <a:effectLst/>
                        </a:rPr>
                        <a:t>INC5644425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Thando Mnguni</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The finance team is requesting access that allows the posting of bulk journals onto Miles.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FML-4641</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79597289"/>
                  </a:ext>
                </a:extLst>
              </a:tr>
              <a:tr h="142512">
                <a:tc>
                  <a:txBody>
                    <a:bodyPr/>
                    <a:lstStyle/>
                    <a:p>
                      <a:pPr algn="l" fontAlgn="b"/>
                      <a:r>
                        <a:rPr lang="en-GB" sz="800" b="0" u="none" strike="noStrike">
                          <a:solidFill>
                            <a:srgbClr val="000000"/>
                          </a:solidFill>
                          <a:effectLst/>
                        </a:rPr>
                        <a:t>INC5724848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Warren Naidoo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Roles-Allowing Tech advisor role to approve accident damaged items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FML-4618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340836313"/>
                  </a:ext>
                </a:extLst>
              </a:tr>
              <a:tr h="142512">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Malose Mokonyane</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Unable to conclude Quotes into long term contract</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FML-4589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32335259"/>
                  </a:ext>
                </a:extLst>
              </a:tr>
              <a:tr h="142512">
                <a:tc>
                  <a:txBody>
                    <a:bodyPr/>
                    <a:lstStyle/>
                    <a:p>
                      <a:pPr algn="l" fontAlgn="b"/>
                      <a:r>
                        <a:rPr lang="en-GB" sz="800" b="0" u="none" strike="noStrike">
                          <a:solidFill>
                            <a:srgbClr val="000000"/>
                          </a:solidFill>
                          <a:effectLst/>
                        </a:rPr>
                        <a:t>INC5648104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DEPRECIATION:Shoprite over-depreciated contracts x 6</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FML-4528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828915477"/>
                  </a:ext>
                </a:extLst>
              </a:tr>
              <a:tr h="142512">
                <a:tc>
                  <a:txBody>
                    <a:bodyPr/>
                    <a:lstStyle/>
                    <a:p>
                      <a:pPr algn="l" fontAlgn="b"/>
                      <a:r>
                        <a:rPr lang="en-GB" sz="800" b="0" u="none" strike="noStrike">
                          <a:solidFill>
                            <a:srgbClr val="000000"/>
                          </a:solidFill>
                          <a:effectLst/>
                        </a:rPr>
                        <a:t>INC5463305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Candice Govender</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Roles-Clean-up of users that have roles that have full access to Lookup tables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FML-4452</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872769579"/>
                  </a:ext>
                </a:extLst>
              </a:tr>
              <a:tr h="142512">
                <a:tc>
                  <a:txBody>
                    <a:bodyPr/>
                    <a:lstStyle/>
                    <a:p>
                      <a:pPr algn="l" fontAlgn="b"/>
                      <a:r>
                        <a:rPr lang="en-GB" sz="800" b="0" u="none" strike="noStrike">
                          <a:solidFill>
                            <a:srgbClr val="000000"/>
                          </a:solidFill>
                          <a:effectLst/>
                        </a:rPr>
                        <a:t>INC5223295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Cameron Clark</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Unabl to load customer on interest rate look up table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FML-4178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98131164"/>
                  </a:ext>
                </a:extLst>
              </a:tr>
              <a:tr h="142512">
                <a:tc>
                  <a:txBody>
                    <a:bodyPr/>
                    <a:lstStyle/>
                    <a:p>
                      <a:pPr algn="l" fontAlgn="b"/>
                      <a:r>
                        <a:rPr lang="en-GB" sz="800" b="0" u="none" strike="noStrike">
                          <a:solidFill>
                            <a:srgbClr val="000000"/>
                          </a:solidFill>
                          <a:effectLst/>
                        </a:rPr>
                        <a:t>INC4601017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DD:BP customer debited multiple times for same invoice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FML-3634</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267678672"/>
                  </a:ext>
                </a:extLst>
              </a:tr>
              <a:tr h="282412">
                <a:tc>
                  <a:txBody>
                    <a:bodyPr/>
                    <a:lstStyle/>
                    <a:p>
                      <a:pPr algn="l" fontAlgn="b"/>
                      <a:r>
                        <a:rPr lang="en-GB" sz="800" b="0" u="none" strike="noStrike">
                          <a:solidFill>
                            <a:srgbClr val="000000"/>
                          </a:solidFill>
                          <a:effectLst/>
                        </a:rPr>
                        <a:t>INC4186664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Several attachments were not catered for in the Everest project across several business functions and this is resulting in audit findings.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FML-3416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93690901"/>
                  </a:ext>
                </a:extLst>
              </a:tr>
              <a:tr h="282412">
                <a:tc>
                  <a:txBody>
                    <a:bodyPr/>
                    <a:lstStyle/>
                    <a:p>
                      <a:pPr algn="l" fontAlgn="b"/>
                      <a:r>
                        <a:rPr lang="en-GB" sz="800" b="0" u="none" strike="noStrike">
                          <a:solidFill>
                            <a:srgbClr val="000000"/>
                          </a:solidFill>
                          <a:effectLst/>
                        </a:rPr>
                        <a:t>INC4638691</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Yusuf Ebrahim</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Good day, The miles payment report is showing duplicates and its also showing staffs that are no longer with Wesbank that they paid the Work Order</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FML-3655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INVALID</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16219490"/>
                  </a:ext>
                </a:extLst>
              </a:tr>
              <a:tr h="142512">
                <a:tc>
                  <a:txBody>
                    <a:bodyPr/>
                    <a:lstStyle/>
                    <a:p>
                      <a:pPr algn="l" fontAlgn="b"/>
                      <a:r>
                        <a:rPr lang="en-GB" sz="800" b="0" u="none" strike="noStrike">
                          <a:solidFill>
                            <a:srgbClr val="000000"/>
                          </a:solidFill>
                          <a:effectLst/>
                        </a:rPr>
                        <a:t>INC5801314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Carmen Abdrabu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DC: Authorisations not pulling through to Miles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FML-4737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SoficoDev</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extLst>
                  <a:ext uri="{0D108BD9-81ED-4DB2-BD59-A6C34878D82A}">
                    <a16:rowId xmlns:a16="http://schemas.microsoft.com/office/drawing/2014/main" val="1122494320"/>
                  </a:ext>
                </a:extLst>
              </a:tr>
              <a:tr h="142512">
                <a:tc>
                  <a:txBody>
                    <a:bodyPr/>
                    <a:lstStyle/>
                    <a:p>
                      <a:pPr algn="l" fontAlgn="b"/>
                      <a:r>
                        <a:rPr lang="en-GB" sz="800" b="0" u="none" strike="noStrike">
                          <a:solidFill>
                            <a:srgbClr val="000000"/>
                          </a:solidFill>
                          <a:effectLst/>
                        </a:rPr>
                        <a:t>INC6116257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Jasper/customer invoice Sales invoice rounding differences - SAMD</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FML-5346</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428978068"/>
                  </a:ext>
                </a:extLst>
              </a:tr>
              <a:tr h="142512">
                <a:tc>
                  <a:txBody>
                    <a:bodyPr/>
                    <a:lstStyle/>
                    <a:p>
                      <a:pPr algn="l" fontAlgn="b"/>
                      <a:r>
                        <a:rPr lang="en-GB" sz="800" b="0" u="none" strike="noStrike">
                          <a:solidFill>
                            <a:srgbClr val="000000"/>
                          </a:solidFill>
                          <a:effectLst/>
                        </a:rPr>
                        <a:t>INC6276420</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Nicolene Potgieter</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Processing of fine rebill payments is causing errors on the customer invoice.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136988143"/>
                  </a:ext>
                </a:extLst>
              </a:tr>
              <a:tr h="212462">
                <a:tc>
                  <a:txBody>
                    <a:bodyPr/>
                    <a:lstStyle/>
                    <a:p>
                      <a:pPr algn="l" fontAlgn="b"/>
                      <a:r>
                        <a:rPr lang="en-GB" sz="800" b="0" u="none" strike="noStrike">
                          <a:solidFill>
                            <a:srgbClr val="000000"/>
                          </a:solidFill>
                          <a:effectLst/>
                        </a:rPr>
                        <a:t>INC6249871</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Charmaine Odendaal</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Jasper /Customer invoicing Philip Morris - Tax invoices - Total Amount VAT rounding issue.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98521904"/>
                  </a:ext>
                </a:extLst>
              </a:tr>
              <a:tr h="282412">
                <a:tc>
                  <a:txBody>
                    <a:bodyPr/>
                    <a:lstStyle/>
                    <a:p>
                      <a:pPr algn="l" fontAlgn="b"/>
                      <a:r>
                        <a:rPr lang="en-GB" sz="800" b="0" u="none" strike="noStrike">
                          <a:solidFill>
                            <a:srgbClr val="000000"/>
                          </a:solidFill>
                          <a:effectLst/>
                        </a:rPr>
                        <a:t>INC6240428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There are FV`s on initialized status for which the LTC is canceled and will not be reinstated.These FV` are to be removed or hidden to allow the correct BI dat</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FML-5343</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574688754"/>
                  </a:ext>
                </a:extLst>
              </a:tr>
              <a:tr h="352362">
                <a:tc>
                  <a:txBody>
                    <a:bodyPr/>
                    <a:lstStyle/>
                    <a:p>
                      <a:pPr algn="l" fontAlgn="b"/>
                      <a:r>
                        <a:rPr lang="en-GB" sz="800" b="0" u="none" strike="noStrike">
                          <a:solidFill>
                            <a:srgbClr val="000000"/>
                          </a:solidFill>
                          <a:effectLst/>
                        </a:rPr>
                        <a:t>INC6230228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DC FIN - ACB failure of R26 million in payments due to Primary role being removed. Miles doesn`t log certain critically important actions on the supplier screen</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FML-5342</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281998719"/>
                  </a:ext>
                </a:extLst>
              </a:tr>
            </a:tbl>
          </a:graphicData>
        </a:graphic>
      </p:graphicFrame>
    </p:spTree>
    <p:extLst>
      <p:ext uri="{BB962C8B-B14F-4D97-AF65-F5344CB8AC3E}">
        <p14:creationId xmlns:p14="http://schemas.microsoft.com/office/powerpoint/2010/main" val="347178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23a401-290d-44ff-b5f7-7cff3b9969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D98C237C14F488976CAF9554D042E" ma:contentTypeVersion="17" ma:contentTypeDescription="Create a new document." ma:contentTypeScope="" ma:versionID="6268c976b190ff38a0fdb903a3bab4c8">
  <xsd:schema xmlns:xsd="http://www.w3.org/2001/XMLSchema" xmlns:xs="http://www.w3.org/2001/XMLSchema" xmlns:p="http://schemas.microsoft.com/office/2006/metadata/properties" xmlns:ns3="0023a401-290d-44ff-b5f7-7cff3b99690b" xmlns:ns4="309aef02-3485-4705-832f-4599c64a84b6" targetNamespace="http://schemas.microsoft.com/office/2006/metadata/properties" ma:root="true" ma:fieldsID="f2b557f936e5597d7c6ff5d53d779fe2" ns3:_="" ns4:_="">
    <xsd:import namespace="0023a401-290d-44ff-b5f7-7cff3b99690b"/>
    <xsd:import namespace="309aef02-3485-4705-832f-4599c64a84b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23a401-290d-44ff-b5f7-7cff3b996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9aef02-3485-4705-832f-4599c64a84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644D16-5B5E-44C0-A02B-13EADF974D9B}">
  <ds:schemaRefs>
    <ds:schemaRef ds:uri="0023a401-290d-44ff-b5f7-7cff3b99690b"/>
    <ds:schemaRef ds:uri="309aef02-3485-4705-832f-4599c64a84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E6E329F-A11E-469F-847F-F045C6C4165F}">
  <ds:schemaRefs>
    <ds:schemaRef ds:uri="0023a401-290d-44ff-b5f7-7cff3b99690b"/>
    <ds:schemaRef ds:uri="309aef02-3485-4705-832f-4599c64a84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38A172-9DF4-49D3-B304-41B50AB236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20038</Words>
  <Application>Microsoft Office PowerPoint</Application>
  <PresentationFormat>Widescreen</PresentationFormat>
  <Paragraphs>5290</Paragraphs>
  <Slides>76</Slides>
  <Notes>5</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 when updating this pack</vt:lpstr>
      <vt:lpstr>Ways of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List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Govender, Candice</dc:creator>
  <cp:lastModifiedBy>Govender, Candice</cp:lastModifiedBy>
  <cp:revision>2</cp:revision>
  <dcterms:created xsi:type="dcterms:W3CDTF">2023-07-04T14:56:45Z</dcterms:created>
  <dcterms:modified xsi:type="dcterms:W3CDTF">2023-12-12T13:44:22Z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etDate">
    <vt:lpwstr>2023-07-04T14:56:45Z</vt:lpwstr>
  </property>
  <property fmtid="{D5CDD505-2E9C-101B-9397-08002B2CF9AE}" pid="4" name="MSIP_Label_216eec4e-c7b8-491d-b7d8-90a69632743d_Method">
    <vt:lpwstr>Standard</vt:lpwstr>
  </property>
  <property fmtid="{D5CDD505-2E9C-101B-9397-08002B2CF9AE}" pid="5" name="MSIP_Label_216eec4e-c7b8-491d-b7d8-90a69632743d_Name">
    <vt:lpwstr>216eec4e-c7b8-491d-b7d8-90a69632743d</vt:lpwstr>
  </property>
  <property fmtid="{D5CDD505-2E9C-101B-9397-08002B2CF9AE}" pid="6" name="MSIP_Label_216eec4e-c7b8-491d-b7d8-90a69632743d_SiteId">
    <vt:lpwstr>4032514a-830a-4f20-9539-81bbc35b3cd9</vt:lpwstr>
  </property>
  <property fmtid="{D5CDD505-2E9C-101B-9397-08002B2CF9AE}" pid="7" name="MSIP_Label_216eec4e-c7b8-491d-b7d8-90a69632743d_ActionId">
    <vt:lpwstr>0df9eb01-0a71-46e1-801f-1b8665d5c0a7</vt:lpwstr>
  </property>
  <property fmtid="{D5CDD505-2E9C-101B-9397-08002B2CF9AE}" pid="8" name="MSIP_Label_216eec4e-c7b8-491d-b7d8-90a69632743d_ContentBits">
    <vt:lpwstr>0</vt:lpwstr>
  </property>
  <property fmtid="{D5CDD505-2E9C-101B-9397-08002B2CF9AE}" pid="9" name="ContentTypeId">
    <vt:lpwstr>0x01010081AD98C237C14F488976CAF9554D042E</vt:lpwstr>
  </property>
</Properties>
</file>