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3" r:id="rId4"/>
    <p:sldId id="279" r:id="rId5"/>
    <p:sldId id="280" r:id="rId6"/>
    <p:sldId id="282" r:id="rId7"/>
    <p:sldId id="289" r:id="rId8"/>
    <p:sldId id="281" r:id="rId9"/>
    <p:sldId id="285" r:id="rId10"/>
    <p:sldId id="284" r:id="rId11"/>
    <p:sldId id="286" r:id="rId12"/>
    <p:sldId id="287" r:id="rId13"/>
    <p:sldId id="288" r:id="rId14"/>
  </p:sldIdLst>
  <p:sldSz cx="9144000" cy="6858000" type="screen4x3"/>
  <p:notesSz cx="6858000" cy="9144000"/>
  <p:defaultTextStyle>
    <a:defPPr>
      <a:defRPr lang="en-ZA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713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5596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E4673-149D-4C1E-AB2C-3504875C8F5C}" type="doc">
      <dgm:prSet loTypeId="urn:microsoft.com/office/officeart/2005/8/layout/chevron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33A98F3B-EE2A-4087-96D5-F95501C66EDD}">
      <dgm:prSet phldrT="[Text]"/>
      <dgm:spPr/>
      <dgm:t>
        <a:bodyPr/>
        <a:lstStyle/>
        <a:p>
          <a:r>
            <a:rPr lang="en-ZA" dirty="0" smtClean="0"/>
            <a:t>1</a:t>
          </a:r>
          <a:endParaRPr lang="en-ZA" dirty="0"/>
        </a:p>
      </dgm:t>
    </dgm:pt>
    <dgm:pt modelId="{58A1850F-C1EC-4718-9D9C-AE18B832C4E6}" type="parTrans" cxnId="{C98B767A-BC6C-447D-8F27-939FC2193E3B}">
      <dgm:prSet/>
      <dgm:spPr/>
      <dgm:t>
        <a:bodyPr/>
        <a:lstStyle/>
        <a:p>
          <a:endParaRPr lang="en-ZA"/>
        </a:p>
      </dgm:t>
    </dgm:pt>
    <dgm:pt modelId="{5B7A244D-92DC-4C53-B86D-39E2C6F8247A}" type="sibTrans" cxnId="{C98B767A-BC6C-447D-8F27-939FC2193E3B}">
      <dgm:prSet/>
      <dgm:spPr/>
      <dgm:t>
        <a:bodyPr/>
        <a:lstStyle/>
        <a:p>
          <a:endParaRPr lang="en-ZA"/>
        </a:p>
      </dgm:t>
    </dgm:pt>
    <dgm:pt modelId="{580C3E00-1B52-4EC2-83F2-B35489D0F93E}">
      <dgm:prSet phldrT="[Text]" custT="1"/>
      <dgm:spPr/>
      <dgm:t>
        <a:bodyPr/>
        <a:lstStyle/>
        <a:p>
          <a:r>
            <a:rPr lang="en-ZA" sz="1400" b="0" dirty="0" smtClean="0"/>
            <a:t>Business Description</a:t>
          </a:r>
          <a:endParaRPr lang="en-ZA" sz="1400" b="0" dirty="0"/>
        </a:p>
      </dgm:t>
    </dgm:pt>
    <dgm:pt modelId="{7673A6FE-CE68-4B25-AEC0-BA44426AC137}" type="parTrans" cxnId="{CADED695-3BFA-4B47-A059-B90E93EBBC81}">
      <dgm:prSet/>
      <dgm:spPr/>
      <dgm:t>
        <a:bodyPr/>
        <a:lstStyle/>
        <a:p>
          <a:endParaRPr lang="en-ZA"/>
        </a:p>
      </dgm:t>
    </dgm:pt>
    <dgm:pt modelId="{9D29EB2C-3F7A-4A6A-B31C-E0A4A3D00716}" type="sibTrans" cxnId="{CADED695-3BFA-4B47-A059-B90E93EBBC81}">
      <dgm:prSet/>
      <dgm:spPr/>
      <dgm:t>
        <a:bodyPr/>
        <a:lstStyle/>
        <a:p>
          <a:endParaRPr lang="en-ZA"/>
        </a:p>
      </dgm:t>
    </dgm:pt>
    <dgm:pt modelId="{9A83E1B3-A367-4FD9-9E46-0E77362CB752}">
      <dgm:prSet phldrT="[Text]"/>
      <dgm:spPr/>
      <dgm:t>
        <a:bodyPr/>
        <a:lstStyle/>
        <a:p>
          <a:r>
            <a:rPr lang="en-ZA" dirty="0" smtClean="0"/>
            <a:t>2</a:t>
          </a:r>
          <a:endParaRPr lang="en-ZA" dirty="0"/>
        </a:p>
      </dgm:t>
    </dgm:pt>
    <dgm:pt modelId="{E6BC479D-D270-4F09-8A80-5C4632FD6C0E}" type="parTrans" cxnId="{1691E076-F318-4A59-9436-7BDBF8D5FA76}">
      <dgm:prSet/>
      <dgm:spPr/>
      <dgm:t>
        <a:bodyPr/>
        <a:lstStyle/>
        <a:p>
          <a:endParaRPr lang="en-ZA"/>
        </a:p>
      </dgm:t>
    </dgm:pt>
    <dgm:pt modelId="{1EEAD8C9-7E1E-4907-8956-2D21C9D89F9C}" type="sibTrans" cxnId="{1691E076-F318-4A59-9436-7BDBF8D5FA76}">
      <dgm:prSet/>
      <dgm:spPr/>
      <dgm:t>
        <a:bodyPr/>
        <a:lstStyle/>
        <a:p>
          <a:endParaRPr lang="en-ZA"/>
        </a:p>
      </dgm:t>
    </dgm:pt>
    <dgm:pt modelId="{9ABA5FE5-96B4-4132-AE99-570715B58270}">
      <dgm:prSet phldrT="[Text]" custT="1"/>
      <dgm:spPr/>
      <dgm:t>
        <a:bodyPr/>
        <a:lstStyle/>
        <a:p>
          <a:endParaRPr lang="en-ZA" sz="1400" b="0" dirty="0"/>
        </a:p>
      </dgm:t>
    </dgm:pt>
    <dgm:pt modelId="{8C98BD50-B04B-42FB-A9D5-69FEC4A5C959}" type="parTrans" cxnId="{53A90736-7A5A-421F-B2B7-FC7F724A86BC}">
      <dgm:prSet/>
      <dgm:spPr/>
      <dgm:t>
        <a:bodyPr/>
        <a:lstStyle/>
        <a:p>
          <a:endParaRPr lang="en-ZA"/>
        </a:p>
      </dgm:t>
    </dgm:pt>
    <dgm:pt modelId="{D6C7597A-9A14-4C80-9D95-D95C2B863167}" type="sibTrans" cxnId="{53A90736-7A5A-421F-B2B7-FC7F724A86BC}">
      <dgm:prSet/>
      <dgm:spPr/>
      <dgm:t>
        <a:bodyPr/>
        <a:lstStyle/>
        <a:p>
          <a:endParaRPr lang="en-ZA"/>
        </a:p>
      </dgm:t>
    </dgm:pt>
    <dgm:pt modelId="{66FBF582-E727-408C-8A40-B9860D1554D2}">
      <dgm:prSet phldrT="[Text]"/>
      <dgm:spPr/>
      <dgm:t>
        <a:bodyPr/>
        <a:lstStyle/>
        <a:p>
          <a:r>
            <a:rPr lang="en-ZA" dirty="0" smtClean="0"/>
            <a:t>3</a:t>
          </a:r>
          <a:endParaRPr lang="en-ZA" dirty="0"/>
        </a:p>
      </dgm:t>
    </dgm:pt>
    <dgm:pt modelId="{09BA3893-C6DA-47BC-AE36-6A6850DC7ED1}" type="parTrans" cxnId="{48CAA2E6-A80D-4359-94BE-ED97AE2D8871}">
      <dgm:prSet/>
      <dgm:spPr/>
      <dgm:t>
        <a:bodyPr/>
        <a:lstStyle/>
        <a:p>
          <a:endParaRPr lang="en-ZA"/>
        </a:p>
      </dgm:t>
    </dgm:pt>
    <dgm:pt modelId="{6E0AFE09-370E-4DA3-91F9-FD302BC96760}" type="sibTrans" cxnId="{48CAA2E6-A80D-4359-94BE-ED97AE2D8871}">
      <dgm:prSet/>
      <dgm:spPr/>
      <dgm:t>
        <a:bodyPr/>
        <a:lstStyle/>
        <a:p>
          <a:endParaRPr lang="en-ZA"/>
        </a:p>
      </dgm:t>
    </dgm:pt>
    <dgm:pt modelId="{EB16E51E-7609-4360-9EEA-39916F2B16E2}">
      <dgm:prSet phldrT="[Text]" custT="1"/>
      <dgm:spPr/>
      <dgm:t>
        <a:bodyPr/>
        <a:lstStyle/>
        <a:p>
          <a:r>
            <a:rPr lang="en-ZA" sz="1400" b="0" dirty="0" smtClean="0"/>
            <a:t>Financials</a:t>
          </a:r>
          <a:endParaRPr lang="en-ZA" sz="1400" b="0" dirty="0"/>
        </a:p>
      </dgm:t>
    </dgm:pt>
    <dgm:pt modelId="{F8F9C49C-B648-4566-A8EC-63A04EE74F50}" type="parTrans" cxnId="{575C9099-2458-4977-9105-00FC352497A0}">
      <dgm:prSet/>
      <dgm:spPr/>
      <dgm:t>
        <a:bodyPr/>
        <a:lstStyle/>
        <a:p>
          <a:endParaRPr lang="en-ZA"/>
        </a:p>
      </dgm:t>
    </dgm:pt>
    <dgm:pt modelId="{389A96A0-7997-45ED-8F5E-77CDF5D7ED92}" type="sibTrans" cxnId="{575C9099-2458-4977-9105-00FC352497A0}">
      <dgm:prSet/>
      <dgm:spPr/>
      <dgm:t>
        <a:bodyPr/>
        <a:lstStyle/>
        <a:p>
          <a:endParaRPr lang="en-ZA"/>
        </a:p>
      </dgm:t>
    </dgm:pt>
    <dgm:pt modelId="{57D71B6F-3BF4-4B03-919C-23F402FB40F4}">
      <dgm:prSet/>
      <dgm:spPr/>
      <dgm:t>
        <a:bodyPr/>
        <a:lstStyle/>
        <a:p>
          <a:r>
            <a:rPr lang="en-ZA" dirty="0" smtClean="0"/>
            <a:t>4</a:t>
          </a:r>
          <a:endParaRPr lang="en-ZA" dirty="0"/>
        </a:p>
      </dgm:t>
    </dgm:pt>
    <dgm:pt modelId="{F7E50496-BDCA-42C9-8861-796C64469406}" type="parTrans" cxnId="{E7B5C7C5-4524-45C7-9218-6426DC91C6B0}">
      <dgm:prSet/>
      <dgm:spPr/>
      <dgm:t>
        <a:bodyPr/>
        <a:lstStyle/>
        <a:p>
          <a:endParaRPr lang="en-ZA"/>
        </a:p>
      </dgm:t>
    </dgm:pt>
    <dgm:pt modelId="{81090310-BCF8-42C6-9ABA-ECBA7096090C}" type="sibTrans" cxnId="{E7B5C7C5-4524-45C7-9218-6426DC91C6B0}">
      <dgm:prSet/>
      <dgm:spPr/>
      <dgm:t>
        <a:bodyPr/>
        <a:lstStyle/>
        <a:p>
          <a:endParaRPr lang="en-ZA"/>
        </a:p>
      </dgm:t>
    </dgm:pt>
    <dgm:pt modelId="{A385C8BE-5D7E-4822-BECF-95DEC9D3EC36}">
      <dgm:prSet/>
      <dgm:spPr/>
      <dgm:t>
        <a:bodyPr/>
        <a:lstStyle/>
        <a:p>
          <a:r>
            <a:rPr lang="en-ZA" dirty="0" smtClean="0"/>
            <a:t>5</a:t>
          </a:r>
          <a:endParaRPr lang="en-ZA" dirty="0"/>
        </a:p>
      </dgm:t>
    </dgm:pt>
    <dgm:pt modelId="{C9E734DC-B7B4-4401-8765-4140A8AB6666}" type="parTrans" cxnId="{C036ED16-66DD-428A-83C1-8DE0F5D77889}">
      <dgm:prSet/>
      <dgm:spPr/>
      <dgm:t>
        <a:bodyPr/>
        <a:lstStyle/>
        <a:p>
          <a:endParaRPr lang="en-ZA"/>
        </a:p>
      </dgm:t>
    </dgm:pt>
    <dgm:pt modelId="{0EF2414A-61CF-4D15-A9CB-0AD8670FCFF9}" type="sibTrans" cxnId="{C036ED16-66DD-428A-83C1-8DE0F5D77889}">
      <dgm:prSet/>
      <dgm:spPr/>
      <dgm:t>
        <a:bodyPr/>
        <a:lstStyle/>
        <a:p>
          <a:endParaRPr lang="en-ZA"/>
        </a:p>
      </dgm:t>
    </dgm:pt>
    <dgm:pt modelId="{BE9A8E54-8B6F-42ED-BFA7-65182268D918}">
      <dgm:prSet custT="1"/>
      <dgm:spPr/>
      <dgm:t>
        <a:bodyPr/>
        <a:lstStyle/>
        <a:p>
          <a:r>
            <a:rPr lang="en-ZA" sz="1400" b="0" dirty="0" smtClean="0"/>
            <a:t>Advertising</a:t>
          </a:r>
          <a:endParaRPr lang="en-ZA" sz="1400" b="0" dirty="0"/>
        </a:p>
      </dgm:t>
    </dgm:pt>
    <dgm:pt modelId="{2BAAD954-1288-48AF-BD42-C2F3F71CA72F}" type="parTrans" cxnId="{D86B18BE-B3C4-47B0-9B48-D017A223014F}">
      <dgm:prSet/>
      <dgm:spPr/>
      <dgm:t>
        <a:bodyPr/>
        <a:lstStyle/>
        <a:p>
          <a:endParaRPr lang="en-ZA"/>
        </a:p>
      </dgm:t>
    </dgm:pt>
    <dgm:pt modelId="{C88DBCD1-5F92-458F-8F77-9FBFB4DCB9A5}" type="sibTrans" cxnId="{D86B18BE-B3C4-47B0-9B48-D017A223014F}">
      <dgm:prSet/>
      <dgm:spPr/>
      <dgm:t>
        <a:bodyPr/>
        <a:lstStyle/>
        <a:p>
          <a:endParaRPr lang="en-ZA"/>
        </a:p>
      </dgm:t>
    </dgm:pt>
    <dgm:pt modelId="{2BA9CF65-A2D2-45C2-8508-F529D2CFB76A}">
      <dgm:prSet custT="1"/>
      <dgm:spPr/>
      <dgm:t>
        <a:bodyPr/>
        <a:lstStyle/>
        <a:p>
          <a:r>
            <a:rPr lang="en-ZA" sz="1400" b="0" dirty="0" smtClean="0"/>
            <a:t>Risk</a:t>
          </a:r>
          <a:endParaRPr lang="en-ZA" sz="1400" b="0" dirty="0"/>
        </a:p>
      </dgm:t>
    </dgm:pt>
    <dgm:pt modelId="{77792C41-4A12-4278-84BA-8B0F59E5E0FF}" type="parTrans" cxnId="{69619A87-F9F9-4073-BFAC-D6F5AF4AD669}">
      <dgm:prSet/>
      <dgm:spPr/>
      <dgm:t>
        <a:bodyPr/>
        <a:lstStyle/>
        <a:p>
          <a:endParaRPr lang="en-ZA"/>
        </a:p>
      </dgm:t>
    </dgm:pt>
    <dgm:pt modelId="{BE02F947-B21F-4246-8161-E903F812D405}" type="sibTrans" cxnId="{69619A87-F9F9-4073-BFAC-D6F5AF4AD669}">
      <dgm:prSet/>
      <dgm:spPr/>
      <dgm:t>
        <a:bodyPr/>
        <a:lstStyle/>
        <a:p>
          <a:endParaRPr lang="en-ZA"/>
        </a:p>
      </dgm:t>
    </dgm:pt>
    <dgm:pt modelId="{931A0921-067C-49D4-87D2-E48DF3B949E2}">
      <dgm:prSet/>
      <dgm:spPr/>
      <dgm:t>
        <a:bodyPr/>
        <a:lstStyle/>
        <a:p>
          <a:r>
            <a:rPr lang="en-ZA" dirty="0" smtClean="0"/>
            <a:t>6</a:t>
          </a:r>
          <a:endParaRPr lang="en-ZA" dirty="0"/>
        </a:p>
      </dgm:t>
    </dgm:pt>
    <dgm:pt modelId="{3B4FDE82-F33D-42FE-849E-BE5886D953F2}" type="parTrans" cxnId="{3D5AD130-D8EB-45D9-808A-62712A0601E3}">
      <dgm:prSet/>
      <dgm:spPr/>
      <dgm:t>
        <a:bodyPr/>
        <a:lstStyle/>
        <a:p>
          <a:endParaRPr lang="en-ZA"/>
        </a:p>
      </dgm:t>
    </dgm:pt>
    <dgm:pt modelId="{ED4F37EA-893D-4336-ADD8-26E0DC48BD4C}" type="sibTrans" cxnId="{3D5AD130-D8EB-45D9-808A-62712A0601E3}">
      <dgm:prSet/>
      <dgm:spPr/>
      <dgm:t>
        <a:bodyPr/>
        <a:lstStyle/>
        <a:p>
          <a:endParaRPr lang="en-ZA"/>
        </a:p>
      </dgm:t>
    </dgm:pt>
    <dgm:pt modelId="{13C71EA7-EFA7-45B6-A33F-F744BB83287B}">
      <dgm:prSet custT="1"/>
      <dgm:spPr/>
      <dgm:t>
        <a:bodyPr/>
        <a:lstStyle/>
        <a:p>
          <a:r>
            <a:rPr lang="en-ZA" sz="1400" b="0" dirty="0" smtClean="0"/>
            <a:t>Site Evaluation Plans</a:t>
          </a:r>
          <a:endParaRPr lang="en-ZA" sz="1400" b="0" dirty="0"/>
        </a:p>
      </dgm:t>
    </dgm:pt>
    <dgm:pt modelId="{F630980C-9C43-4675-B153-A62AC44C2D57}" type="parTrans" cxnId="{9963B53E-5FA5-42B0-AFF0-FD025208E8C9}">
      <dgm:prSet/>
      <dgm:spPr/>
      <dgm:t>
        <a:bodyPr/>
        <a:lstStyle/>
        <a:p>
          <a:endParaRPr lang="en-ZA"/>
        </a:p>
      </dgm:t>
    </dgm:pt>
    <dgm:pt modelId="{6D247A76-5594-4CC3-99C2-6DCE6201626C}" type="sibTrans" cxnId="{9963B53E-5FA5-42B0-AFF0-FD025208E8C9}">
      <dgm:prSet/>
      <dgm:spPr/>
      <dgm:t>
        <a:bodyPr/>
        <a:lstStyle/>
        <a:p>
          <a:endParaRPr lang="en-ZA"/>
        </a:p>
      </dgm:t>
    </dgm:pt>
    <dgm:pt modelId="{FDD3A373-8A4C-4960-99A3-F70779F0B452}">
      <dgm:prSet phldrT="[Text]" custT="1"/>
      <dgm:spPr/>
      <dgm:t>
        <a:bodyPr/>
        <a:lstStyle/>
        <a:p>
          <a:r>
            <a:rPr lang="en-ZA" sz="1400" b="0" dirty="0" smtClean="0"/>
            <a:t>Purpose</a:t>
          </a:r>
          <a:endParaRPr lang="en-ZA" sz="1400" b="0" dirty="0"/>
        </a:p>
      </dgm:t>
    </dgm:pt>
    <dgm:pt modelId="{7B30F4FE-3FFC-41B2-ACE1-025EA2B00280}" type="parTrans" cxnId="{32030DDB-E9B6-42A9-9B2B-E793FDE47F4B}">
      <dgm:prSet/>
      <dgm:spPr/>
      <dgm:t>
        <a:bodyPr/>
        <a:lstStyle/>
        <a:p>
          <a:endParaRPr lang="en-ZA"/>
        </a:p>
      </dgm:t>
    </dgm:pt>
    <dgm:pt modelId="{1A3210A0-12B4-49A8-8BCE-23CA63AD20F7}" type="sibTrans" cxnId="{32030DDB-E9B6-42A9-9B2B-E793FDE47F4B}">
      <dgm:prSet/>
      <dgm:spPr/>
      <dgm:t>
        <a:bodyPr/>
        <a:lstStyle/>
        <a:p>
          <a:endParaRPr lang="en-ZA"/>
        </a:p>
      </dgm:t>
    </dgm:pt>
    <dgm:pt modelId="{D21B787B-0E74-481E-9831-D555B611A7EC}">
      <dgm:prSet phldrT="[Text]" custT="1"/>
      <dgm:spPr/>
      <dgm:t>
        <a:bodyPr/>
        <a:lstStyle/>
        <a:p>
          <a:r>
            <a:rPr lang="en-ZA" sz="1400" b="0" dirty="0" smtClean="0"/>
            <a:t>Industry Analysis</a:t>
          </a:r>
          <a:endParaRPr lang="en-ZA" sz="1400" b="0" dirty="0"/>
        </a:p>
      </dgm:t>
    </dgm:pt>
    <dgm:pt modelId="{CB7F6FF2-E20D-4E6E-8775-D02E3AB057AE}" type="parTrans" cxnId="{85FD3AC3-6CDC-47FF-ABB5-B2A1463BA8F3}">
      <dgm:prSet/>
      <dgm:spPr/>
      <dgm:t>
        <a:bodyPr/>
        <a:lstStyle/>
        <a:p>
          <a:endParaRPr lang="en-ZA"/>
        </a:p>
      </dgm:t>
    </dgm:pt>
    <dgm:pt modelId="{05D38489-B5C7-47D7-A75A-6A9E7B1B8065}" type="sibTrans" cxnId="{85FD3AC3-6CDC-47FF-ABB5-B2A1463BA8F3}">
      <dgm:prSet/>
      <dgm:spPr/>
      <dgm:t>
        <a:bodyPr/>
        <a:lstStyle/>
        <a:p>
          <a:endParaRPr lang="en-ZA"/>
        </a:p>
      </dgm:t>
    </dgm:pt>
    <dgm:pt modelId="{9A62CE4B-BD27-4B38-8EC0-FD9334AEF930}">
      <dgm:prSet custT="1"/>
      <dgm:spPr/>
      <dgm:t>
        <a:bodyPr/>
        <a:lstStyle/>
        <a:p>
          <a:r>
            <a:rPr lang="en-ZA" sz="1400" b="0" dirty="0" smtClean="0"/>
            <a:t>Timelines</a:t>
          </a:r>
          <a:endParaRPr lang="en-ZA" sz="1400" b="0" dirty="0"/>
        </a:p>
      </dgm:t>
    </dgm:pt>
    <dgm:pt modelId="{F58C8C95-31CA-4949-8975-7C4252A1CCEF}" type="parTrans" cxnId="{34A2BABC-E487-4E5A-8D5B-D65FF9FFD3A7}">
      <dgm:prSet/>
      <dgm:spPr/>
      <dgm:t>
        <a:bodyPr/>
        <a:lstStyle/>
        <a:p>
          <a:endParaRPr lang="en-ZA"/>
        </a:p>
      </dgm:t>
    </dgm:pt>
    <dgm:pt modelId="{12E13A78-6D74-46E5-82A3-6B94823AB454}" type="sibTrans" cxnId="{34A2BABC-E487-4E5A-8D5B-D65FF9FFD3A7}">
      <dgm:prSet/>
      <dgm:spPr/>
      <dgm:t>
        <a:bodyPr/>
        <a:lstStyle/>
        <a:p>
          <a:endParaRPr lang="en-ZA"/>
        </a:p>
      </dgm:t>
    </dgm:pt>
    <dgm:pt modelId="{D1E7F3A1-E0DF-46E7-B497-51CCB9427063}">
      <dgm:prSet phldrT="[Text]" custT="1"/>
      <dgm:spPr/>
      <dgm:t>
        <a:bodyPr/>
        <a:lstStyle/>
        <a:p>
          <a:r>
            <a:rPr lang="en-ZA" sz="1400" b="0" dirty="0" smtClean="0"/>
            <a:t>Business Process</a:t>
          </a:r>
          <a:endParaRPr lang="en-ZA" sz="1400" b="0" dirty="0"/>
        </a:p>
      </dgm:t>
    </dgm:pt>
    <dgm:pt modelId="{7B1C3524-BEDC-423B-93B7-C8FCBB3205E2}" type="parTrans" cxnId="{23292941-0A96-48D2-B9CF-0AA26CEB4184}">
      <dgm:prSet/>
      <dgm:spPr/>
      <dgm:t>
        <a:bodyPr/>
        <a:lstStyle/>
        <a:p>
          <a:endParaRPr lang="en-ZA"/>
        </a:p>
      </dgm:t>
    </dgm:pt>
    <dgm:pt modelId="{DA90709B-754F-44BF-8819-9CB90AD9627C}" type="sibTrans" cxnId="{23292941-0A96-48D2-B9CF-0AA26CEB4184}">
      <dgm:prSet/>
      <dgm:spPr/>
      <dgm:t>
        <a:bodyPr/>
        <a:lstStyle/>
        <a:p>
          <a:endParaRPr lang="en-ZA"/>
        </a:p>
      </dgm:t>
    </dgm:pt>
    <dgm:pt modelId="{D5443544-4C1E-43D0-8FB5-5B693EFC1FA2}">
      <dgm:prSet phldrT="[Text]" custT="1"/>
      <dgm:spPr/>
      <dgm:t>
        <a:bodyPr/>
        <a:lstStyle/>
        <a:p>
          <a:r>
            <a:rPr lang="en-ZA" sz="1400" b="0" dirty="0" smtClean="0"/>
            <a:t>Marketing Plan</a:t>
          </a:r>
          <a:endParaRPr lang="en-ZA" sz="1400" b="0" dirty="0"/>
        </a:p>
      </dgm:t>
    </dgm:pt>
    <dgm:pt modelId="{B42CD2CA-8755-43CA-B432-7B384B716477}" type="parTrans" cxnId="{62963B32-EEA9-4D08-9784-E3222F34A570}">
      <dgm:prSet/>
      <dgm:spPr/>
    </dgm:pt>
    <dgm:pt modelId="{5F4E305C-BD6B-4025-AF14-955E20EB6D26}" type="sibTrans" cxnId="{62963B32-EEA9-4D08-9784-E3222F34A570}">
      <dgm:prSet/>
      <dgm:spPr/>
    </dgm:pt>
    <dgm:pt modelId="{0EE0926B-0A48-4A23-989A-08807607A551}">
      <dgm:prSet custT="1"/>
      <dgm:spPr/>
      <dgm:t>
        <a:bodyPr/>
        <a:lstStyle/>
        <a:p>
          <a:r>
            <a:rPr lang="en-ZA" sz="1400" b="0" dirty="0" smtClean="0"/>
            <a:t>Competitor Analysis</a:t>
          </a:r>
          <a:endParaRPr lang="en-ZA" sz="1400" b="0" dirty="0"/>
        </a:p>
      </dgm:t>
    </dgm:pt>
    <dgm:pt modelId="{6F5CF97B-2DB9-429E-AA6F-D025EF35891B}" type="parTrans" cxnId="{7A163B8B-9F63-4116-B8FD-A0A434A30400}">
      <dgm:prSet/>
      <dgm:spPr/>
    </dgm:pt>
    <dgm:pt modelId="{0F0A2706-5F0E-41DD-9CF9-4F3E258923BF}" type="sibTrans" cxnId="{7A163B8B-9F63-4116-B8FD-A0A434A30400}">
      <dgm:prSet/>
      <dgm:spPr/>
    </dgm:pt>
    <dgm:pt modelId="{9795E62E-CCDE-4148-9E5E-6884BD7BAC67}">
      <dgm:prSet custT="1"/>
      <dgm:spPr/>
      <dgm:t>
        <a:bodyPr/>
        <a:lstStyle/>
        <a:p>
          <a:r>
            <a:rPr lang="en-ZA" sz="1400" b="0" dirty="0" smtClean="0"/>
            <a:t>Financials</a:t>
          </a:r>
          <a:endParaRPr lang="en-ZA" sz="1400" b="0" dirty="0"/>
        </a:p>
      </dgm:t>
    </dgm:pt>
    <dgm:pt modelId="{C01C2D6F-12F9-4A73-824C-3B5EF3BD4B2C}" type="parTrans" cxnId="{F2094C0B-6002-43D0-AAEF-C3BA57E19B72}">
      <dgm:prSet/>
      <dgm:spPr/>
    </dgm:pt>
    <dgm:pt modelId="{90EB9A2A-F7C3-428C-A3FF-BF03DF956678}" type="sibTrans" cxnId="{F2094C0B-6002-43D0-AAEF-C3BA57E19B72}">
      <dgm:prSet/>
      <dgm:spPr/>
    </dgm:pt>
    <dgm:pt modelId="{69B9BB8D-296C-4D1F-823B-F7F4C78DA5D9}" type="pres">
      <dgm:prSet presAssocID="{347E4673-149D-4C1E-AB2C-3504875C8F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92A70F83-3249-4452-8A09-518DA2994D67}" type="pres">
      <dgm:prSet presAssocID="{33A98F3B-EE2A-4087-96D5-F95501C66EDD}" presName="composite" presStyleCnt="0"/>
      <dgm:spPr/>
    </dgm:pt>
    <dgm:pt modelId="{CEABC7E0-AD77-423A-81CF-A6D2D861EF90}" type="pres">
      <dgm:prSet presAssocID="{33A98F3B-EE2A-4087-96D5-F95501C66EDD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709AA7D6-D565-4425-BFE9-6A94D994B8FD}" type="pres">
      <dgm:prSet presAssocID="{33A98F3B-EE2A-4087-96D5-F95501C66EDD}" presName="descendantText" presStyleLbl="alignAcc1" presStyleIdx="0" presStyleCnt="6" custLinFactNeighborX="-258" custLinFactNeighborY="1255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F9FB046-DA51-4CEF-B838-029B8A27E48F}" type="pres">
      <dgm:prSet presAssocID="{5B7A244D-92DC-4C53-B86D-39E2C6F8247A}" presName="sp" presStyleCnt="0"/>
      <dgm:spPr/>
    </dgm:pt>
    <dgm:pt modelId="{0D0FFA72-A5A9-41C7-9B0D-DD54662C753E}" type="pres">
      <dgm:prSet presAssocID="{9A83E1B3-A367-4FD9-9E46-0E77362CB752}" presName="composite" presStyleCnt="0"/>
      <dgm:spPr/>
    </dgm:pt>
    <dgm:pt modelId="{C0010ED2-3FB2-4B09-9480-73C6778416D5}" type="pres">
      <dgm:prSet presAssocID="{9A83E1B3-A367-4FD9-9E46-0E77362CB752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1D76DD5-9C49-4669-A9C7-2B668F7DD0FC}" type="pres">
      <dgm:prSet presAssocID="{9A83E1B3-A367-4FD9-9E46-0E77362CB752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CF65DC3-F659-4D15-81FF-996FDA637757}" type="pres">
      <dgm:prSet presAssocID="{1EEAD8C9-7E1E-4907-8956-2D21C9D89F9C}" presName="sp" presStyleCnt="0"/>
      <dgm:spPr/>
    </dgm:pt>
    <dgm:pt modelId="{C4EEBA7C-18D8-4E54-9E16-9F249F3693D5}" type="pres">
      <dgm:prSet presAssocID="{66FBF582-E727-408C-8A40-B9860D1554D2}" presName="composite" presStyleCnt="0"/>
      <dgm:spPr/>
    </dgm:pt>
    <dgm:pt modelId="{79523100-F4CD-46B1-ACC0-7C6999C9C0DB}" type="pres">
      <dgm:prSet presAssocID="{66FBF582-E727-408C-8A40-B9860D1554D2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4E9A93A-5F09-4DCC-8992-885FF11B46FD}" type="pres">
      <dgm:prSet presAssocID="{66FBF582-E727-408C-8A40-B9860D1554D2}" presName="descendantText" presStyleLbl="alignAcc1" presStyleIdx="2" presStyleCnt="6" custLinFactNeighborX="-250" custLinFactNeighborY="1311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CE9913F-C6D5-47B8-BF13-22ADF16CED27}" type="pres">
      <dgm:prSet presAssocID="{6E0AFE09-370E-4DA3-91F9-FD302BC96760}" presName="sp" presStyleCnt="0"/>
      <dgm:spPr/>
    </dgm:pt>
    <dgm:pt modelId="{246F051B-F011-4408-9E15-7DF9421AE047}" type="pres">
      <dgm:prSet presAssocID="{57D71B6F-3BF4-4B03-919C-23F402FB40F4}" presName="composite" presStyleCnt="0"/>
      <dgm:spPr/>
    </dgm:pt>
    <dgm:pt modelId="{90132A47-C9C7-43A6-BB03-B0DD8444BC7C}" type="pres">
      <dgm:prSet presAssocID="{57D71B6F-3BF4-4B03-919C-23F402FB40F4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CAF5F07-33D3-4E9A-A368-81760DE310AE}" type="pres">
      <dgm:prSet presAssocID="{57D71B6F-3BF4-4B03-919C-23F402FB40F4}" presName="descendantText" presStyleLbl="alignAcc1" presStyleIdx="3" presStyleCnt="6" custLinFactNeighborX="-250" custLinFactNeighborY="-411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522F45E-BD2D-4088-BAD0-F1784E5FA41B}" type="pres">
      <dgm:prSet presAssocID="{81090310-BCF8-42C6-9ABA-ECBA7096090C}" presName="sp" presStyleCnt="0"/>
      <dgm:spPr/>
    </dgm:pt>
    <dgm:pt modelId="{76F1C9E7-DB3E-4D6A-9381-F968647A42F9}" type="pres">
      <dgm:prSet presAssocID="{A385C8BE-5D7E-4822-BECF-95DEC9D3EC36}" presName="composite" presStyleCnt="0"/>
      <dgm:spPr/>
    </dgm:pt>
    <dgm:pt modelId="{FAFCE3A4-5EEE-45BB-9DCC-2DBEFDE14EA5}" type="pres">
      <dgm:prSet presAssocID="{A385C8BE-5D7E-4822-BECF-95DEC9D3EC3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C312356-D427-49DB-9EE8-5E87AC10B11D}" type="pres">
      <dgm:prSet presAssocID="{A385C8BE-5D7E-4822-BECF-95DEC9D3EC36}" presName="descendantText" presStyleLbl="alignAcc1" presStyleIdx="4" presStyleCnt="6" custLinFactNeighborX="-258" custLinFactNeighborY="339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1D679C9-6298-4179-9097-21A413A7B2F8}" type="pres">
      <dgm:prSet presAssocID="{0EF2414A-61CF-4D15-A9CB-0AD8670FCFF9}" presName="sp" presStyleCnt="0"/>
      <dgm:spPr/>
    </dgm:pt>
    <dgm:pt modelId="{5E6C613F-E147-475B-915A-B089AF6AA7A5}" type="pres">
      <dgm:prSet presAssocID="{931A0921-067C-49D4-87D2-E48DF3B949E2}" presName="composite" presStyleCnt="0"/>
      <dgm:spPr/>
    </dgm:pt>
    <dgm:pt modelId="{17499047-4804-41AB-BA5F-7D9BDCB7CD54}" type="pres">
      <dgm:prSet presAssocID="{931A0921-067C-49D4-87D2-E48DF3B949E2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150CD2F-2943-4F26-A5CF-446B53A1FD75}" type="pres">
      <dgm:prSet presAssocID="{931A0921-067C-49D4-87D2-E48DF3B949E2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4B31509F-BD54-43B6-AC26-2B39223DE78E}" type="presOf" srcId="{9A83E1B3-A367-4FD9-9E46-0E77362CB752}" destId="{C0010ED2-3FB2-4B09-9480-73C6778416D5}" srcOrd="0" destOrd="0" presId="urn:microsoft.com/office/officeart/2005/8/layout/chevron2"/>
    <dgm:cxn modelId="{69619A87-F9F9-4073-BFAC-D6F5AF4AD669}" srcId="{A385C8BE-5D7E-4822-BECF-95DEC9D3EC36}" destId="{2BA9CF65-A2D2-45C2-8508-F529D2CFB76A}" srcOrd="0" destOrd="0" parTransId="{77792C41-4A12-4278-84BA-8B0F59E5E0FF}" sibTransId="{BE02F947-B21F-4246-8161-E903F812D405}"/>
    <dgm:cxn modelId="{E6DC25F7-C639-4DDC-8824-F5E9B5FF5C10}" type="presOf" srcId="{931A0921-067C-49D4-87D2-E48DF3B949E2}" destId="{17499047-4804-41AB-BA5F-7D9BDCB7CD54}" srcOrd="0" destOrd="0" presId="urn:microsoft.com/office/officeart/2005/8/layout/chevron2"/>
    <dgm:cxn modelId="{23292941-0A96-48D2-B9CF-0AA26CEB4184}" srcId="{9A83E1B3-A367-4FD9-9E46-0E77362CB752}" destId="{D1E7F3A1-E0DF-46E7-B497-51CCB9427063}" srcOrd="2" destOrd="0" parTransId="{7B1C3524-BEDC-423B-93B7-C8FCBB3205E2}" sibTransId="{DA90709B-754F-44BF-8819-9CB90AD9627C}"/>
    <dgm:cxn modelId="{CADED695-3BFA-4B47-A059-B90E93EBBC81}" srcId="{33A98F3B-EE2A-4087-96D5-F95501C66EDD}" destId="{580C3E00-1B52-4EC2-83F2-B35489D0F93E}" srcOrd="0" destOrd="0" parTransId="{7673A6FE-CE68-4B25-AEC0-BA44426AC137}" sibTransId="{9D29EB2C-3F7A-4A6A-B31C-E0A4A3D00716}"/>
    <dgm:cxn modelId="{ED5232C5-F12E-4EF7-99E6-D28E7B581BF8}" type="presOf" srcId="{2BA9CF65-A2D2-45C2-8508-F529D2CFB76A}" destId="{EC312356-D427-49DB-9EE8-5E87AC10B11D}" srcOrd="0" destOrd="0" presId="urn:microsoft.com/office/officeart/2005/8/layout/chevron2"/>
    <dgm:cxn modelId="{6A1E807D-A6EA-4267-A3BE-9A493C05EDE8}" type="presOf" srcId="{EB16E51E-7609-4360-9EEA-39916F2B16E2}" destId="{F4E9A93A-5F09-4DCC-8992-885FF11B46FD}" srcOrd="0" destOrd="0" presId="urn:microsoft.com/office/officeart/2005/8/layout/chevron2"/>
    <dgm:cxn modelId="{6EC6EFE1-73A2-4F51-B2D7-9F0CC52A27B9}" type="presOf" srcId="{347E4673-149D-4C1E-AB2C-3504875C8F5C}" destId="{69B9BB8D-296C-4D1F-823B-F7F4C78DA5D9}" srcOrd="0" destOrd="0" presId="urn:microsoft.com/office/officeart/2005/8/layout/chevron2"/>
    <dgm:cxn modelId="{D86B18BE-B3C4-47B0-9B48-D017A223014F}" srcId="{57D71B6F-3BF4-4B03-919C-23F402FB40F4}" destId="{BE9A8E54-8B6F-42ED-BFA7-65182268D918}" srcOrd="0" destOrd="0" parTransId="{2BAAD954-1288-48AF-BD42-C2F3F71CA72F}" sibTransId="{C88DBCD1-5F92-458F-8F77-9FBFB4DCB9A5}"/>
    <dgm:cxn modelId="{85FD3AC3-6CDC-47FF-ABB5-B2A1463BA8F3}" srcId="{9A83E1B3-A367-4FD9-9E46-0E77362CB752}" destId="{D21B787B-0E74-481E-9831-D555B611A7EC}" srcOrd="1" destOrd="0" parTransId="{CB7F6FF2-E20D-4E6E-8775-D02E3AB057AE}" sibTransId="{05D38489-B5C7-47D7-A75A-6A9E7B1B8065}"/>
    <dgm:cxn modelId="{F2094C0B-6002-43D0-AAEF-C3BA57E19B72}" srcId="{A385C8BE-5D7E-4822-BECF-95DEC9D3EC36}" destId="{9795E62E-CCDE-4148-9E5E-6884BD7BAC67}" srcOrd="1" destOrd="0" parTransId="{C01C2D6F-12F9-4A73-824C-3B5EF3BD4B2C}" sibTransId="{90EB9A2A-F7C3-428C-A3FF-BF03DF956678}"/>
    <dgm:cxn modelId="{C98B767A-BC6C-447D-8F27-939FC2193E3B}" srcId="{347E4673-149D-4C1E-AB2C-3504875C8F5C}" destId="{33A98F3B-EE2A-4087-96D5-F95501C66EDD}" srcOrd="0" destOrd="0" parTransId="{58A1850F-C1EC-4718-9D9C-AE18B832C4E6}" sibTransId="{5B7A244D-92DC-4C53-B86D-39E2C6F8247A}"/>
    <dgm:cxn modelId="{7A163B8B-9F63-4116-B8FD-A0A434A30400}" srcId="{57D71B6F-3BF4-4B03-919C-23F402FB40F4}" destId="{0EE0926B-0A48-4A23-989A-08807607A551}" srcOrd="1" destOrd="0" parTransId="{6F5CF97B-2DB9-429E-AA6F-D025EF35891B}" sibTransId="{0F0A2706-5F0E-41DD-9CF9-4F3E258923BF}"/>
    <dgm:cxn modelId="{575C9099-2458-4977-9105-00FC352497A0}" srcId="{66FBF582-E727-408C-8A40-B9860D1554D2}" destId="{EB16E51E-7609-4360-9EEA-39916F2B16E2}" srcOrd="0" destOrd="0" parTransId="{F8F9C49C-B648-4566-A8EC-63A04EE74F50}" sibTransId="{389A96A0-7997-45ED-8F5E-77CDF5D7ED92}"/>
    <dgm:cxn modelId="{2806E38A-7155-408A-BEAE-125C22C72DEF}" type="presOf" srcId="{0EE0926B-0A48-4A23-989A-08807607A551}" destId="{ECAF5F07-33D3-4E9A-A368-81760DE310AE}" srcOrd="0" destOrd="1" presId="urn:microsoft.com/office/officeart/2005/8/layout/chevron2"/>
    <dgm:cxn modelId="{E8544906-D600-4D21-BCCB-0AB94379B15D}" type="presOf" srcId="{580C3E00-1B52-4EC2-83F2-B35489D0F93E}" destId="{709AA7D6-D565-4425-BFE9-6A94D994B8FD}" srcOrd="0" destOrd="0" presId="urn:microsoft.com/office/officeart/2005/8/layout/chevron2"/>
    <dgm:cxn modelId="{86055702-E061-4D11-8A20-BCECC5A6DB48}" type="presOf" srcId="{BE9A8E54-8B6F-42ED-BFA7-65182268D918}" destId="{ECAF5F07-33D3-4E9A-A368-81760DE310AE}" srcOrd="0" destOrd="0" presId="urn:microsoft.com/office/officeart/2005/8/layout/chevron2"/>
    <dgm:cxn modelId="{8C9B5B62-34B5-4841-955F-9E8B5A5E6095}" type="presOf" srcId="{9A62CE4B-BD27-4B38-8EC0-FD9334AEF930}" destId="{6150CD2F-2943-4F26-A5CF-446B53A1FD75}" srcOrd="0" destOrd="0" presId="urn:microsoft.com/office/officeart/2005/8/layout/chevron2"/>
    <dgm:cxn modelId="{1691E076-F318-4A59-9436-7BDBF8D5FA76}" srcId="{347E4673-149D-4C1E-AB2C-3504875C8F5C}" destId="{9A83E1B3-A367-4FD9-9E46-0E77362CB752}" srcOrd="1" destOrd="0" parTransId="{E6BC479D-D270-4F09-8A80-5C4632FD6C0E}" sibTransId="{1EEAD8C9-7E1E-4907-8956-2D21C9D89F9C}"/>
    <dgm:cxn modelId="{3B6D0EE0-7AAA-4480-A685-48D0BA3A0C8E}" type="presOf" srcId="{D1E7F3A1-E0DF-46E7-B497-51CCB9427063}" destId="{F1D76DD5-9C49-4669-A9C7-2B668F7DD0FC}" srcOrd="0" destOrd="2" presId="urn:microsoft.com/office/officeart/2005/8/layout/chevron2"/>
    <dgm:cxn modelId="{54995000-00F2-4282-A369-B4C592E835FE}" type="presOf" srcId="{13C71EA7-EFA7-45B6-A33F-F744BB83287B}" destId="{6150CD2F-2943-4F26-A5CF-446B53A1FD75}" srcOrd="0" destOrd="1" presId="urn:microsoft.com/office/officeart/2005/8/layout/chevron2"/>
    <dgm:cxn modelId="{34A2BABC-E487-4E5A-8D5B-D65FF9FFD3A7}" srcId="{931A0921-067C-49D4-87D2-E48DF3B949E2}" destId="{9A62CE4B-BD27-4B38-8EC0-FD9334AEF930}" srcOrd="0" destOrd="0" parTransId="{F58C8C95-31CA-4949-8975-7C4252A1CCEF}" sibTransId="{12E13A78-6D74-46E5-82A3-6B94823AB454}"/>
    <dgm:cxn modelId="{718A912F-285C-4B9A-9A81-51EAC5283FEB}" type="presOf" srcId="{A385C8BE-5D7E-4822-BECF-95DEC9D3EC36}" destId="{FAFCE3A4-5EEE-45BB-9DCC-2DBEFDE14EA5}" srcOrd="0" destOrd="0" presId="urn:microsoft.com/office/officeart/2005/8/layout/chevron2"/>
    <dgm:cxn modelId="{6BD9A6B3-6E1E-479D-A2E5-FBD9913060BC}" type="presOf" srcId="{9ABA5FE5-96B4-4132-AE99-570715B58270}" destId="{F1D76DD5-9C49-4669-A9C7-2B668F7DD0FC}" srcOrd="0" destOrd="0" presId="urn:microsoft.com/office/officeart/2005/8/layout/chevron2"/>
    <dgm:cxn modelId="{E7B5C7C5-4524-45C7-9218-6426DC91C6B0}" srcId="{347E4673-149D-4C1E-AB2C-3504875C8F5C}" destId="{57D71B6F-3BF4-4B03-919C-23F402FB40F4}" srcOrd="3" destOrd="0" parTransId="{F7E50496-BDCA-42C9-8861-796C64469406}" sibTransId="{81090310-BCF8-42C6-9ABA-ECBA7096090C}"/>
    <dgm:cxn modelId="{7DC107E0-9BD2-4F6B-B459-D981A0587A57}" type="presOf" srcId="{FDD3A373-8A4C-4960-99A3-F70779F0B452}" destId="{709AA7D6-D565-4425-BFE9-6A94D994B8FD}" srcOrd="0" destOrd="1" presId="urn:microsoft.com/office/officeart/2005/8/layout/chevron2"/>
    <dgm:cxn modelId="{9963B53E-5FA5-42B0-AFF0-FD025208E8C9}" srcId="{931A0921-067C-49D4-87D2-E48DF3B949E2}" destId="{13C71EA7-EFA7-45B6-A33F-F744BB83287B}" srcOrd="1" destOrd="0" parTransId="{F630980C-9C43-4675-B153-A62AC44C2D57}" sibTransId="{6D247A76-5594-4CC3-99C2-6DCE6201626C}"/>
    <dgm:cxn modelId="{48CAA2E6-A80D-4359-94BE-ED97AE2D8871}" srcId="{347E4673-149D-4C1E-AB2C-3504875C8F5C}" destId="{66FBF582-E727-408C-8A40-B9860D1554D2}" srcOrd="2" destOrd="0" parTransId="{09BA3893-C6DA-47BC-AE36-6A6850DC7ED1}" sibTransId="{6E0AFE09-370E-4DA3-91F9-FD302BC96760}"/>
    <dgm:cxn modelId="{168CDDD7-0E22-41E3-BF11-79C1D75D2A81}" type="presOf" srcId="{D21B787B-0E74-481E-9831-D555B611A7EC}" destId="{F1D76DD5-9C49-4669-A9C7-2B668F7DD0FC}" srcOrd="0" destOrd="1" presId="urn:microsoft.com/office/officeart/2005/8/layout/chevron2"/>
    <dgm:cxn modelId="{7DEA1C3B-F0C0-49D1-9F9F-571A048E6F8B}" type="presOf" srcId="{9795E62E-CCDE-4148-9E5E-6884BD7BAC67}" destId="{EC312356-D427-49DB-9EE8-5E87AC10B11D}" srcOrd="0" destOrd="1" presId="urn:microsoft.com/office/officeart/2005/8/layout/chevron2"/>
    <dgm:cxn modelId="{62963B32-EEA9-4D08-9784-E3222F34A570}" srcId="{66FBF582-E727-408C-8A40-B9860D1554D2}" destId="{D5443544-4C1E-43D0-8FB5-5B693EFC1FA2}" srcOrd="1" destOrd="0" parTransId="{B42CD2CA-8755-43CA-B432-7B384B716477}" sibTransId="{5F4E305C-BD6B-4025-AF14-955E20EB6D26}"/>
    <dgm:cxn modelId="{3D5AD130-D8EB-45D9-808A-62712A0601E3}" srcId="{347E4673-149D-4C1E-AB2C-3504875C8F5C}" destId="{931A0921-067C-49D4-87D2-E48DF3B949E2}" srcOrd="5" destOrd="0" parTransId="{3B4FDE82-F33D-42FE-849E-BE5886D953F2}" sibTransId="{ED4F37EA-893D-4336-ADD8-26E0DC48BD4C}"/>
    <dgm:cxn modelId="{E240CB2E-8A37-43BB-87B3-B71B026C6961}" type="presOf" srcId="{57D71B6F-3BF4-4B03-919C-23F402FB40F4}" destId="{90132A47-C9C7-43A6-BB03-B0DD8444BC7C}" srcOrd="0" destOrd="0" presId="urn:microsoft.com/office/officeart/2005/8/layout/chevron2"/>
    <dgm:cxn modelId="{848495A1-EA77-4EDA-88D9-09287AB1FC0D}" type="presOf" srcId="{33A98F3B-EE2A-4087-96D5-F95501C66EDD}" destId="{CEABC7E0-AD77-423A-81CF-A6D2D861EF90}" srcOrd="0" destOrd="0" presId="urn:microsoft.com/office/officeart/2005/8/layout/chevron2"/>
    <dgm:cxn modelId="{DC983694-BB08-4936-AD65-286131AD208F}" type="presOf" srcId="{66FBF582-E727-408C-8A40-B9860D1554D2}" destId="{79523100-F4CD-46B1-ACC0-7C6999C9C0DB}" srcOrd="0" destOrd="0" presId="urn:microsoft.com/office/officeart/2005/8/layout/chevron2"/>
    <dgm:cxn modelId="{32030DDB-E9B6-42A9-9B2B-E793FDE47F4B}" srcId="{33A98F3B-EE2A-4087-96D5-F95501C66EDD}" destId="{FDD3A373-8A4C-4960-99A3-F70779F0B452}" srcOrd="1" destOrd="0" parTransId="{7B30F4FE-3FFC-41B2-ACE1-025EA2B00280}" sibTransId="{1A3210A0-12B4-49A8-8BCE-23CA63AD20F7}"/>
    <dgm:cxn modelId="{53A90736-7A5A-421F-B2B7-FC7F724A86BC}" srcId="{9A83E1B3-A367-4FD9-9E46-0E77362CB752}" destId="{9ABA5FE5-96B4-4132-AE99-570715B58270}" srcOrd="0" destOrd="0" parTransId="{8C98BD50-B04B-42FB-A9D5-69FEC4A5C959}" sibTransId="{D6C7597A-9A14-4C80-9D95-D95C2B863167}"/>
    <dgm:cxn modelId="{C036ED16-66DD-428A-83C1-8DE0F5D77889}" srcId="{347E4673-149D-4C1E-AB2C-3504875C8F5C}" destId="{A385C8BE-5D7E-4822-BECF-95DEC9D3EC36}" srcOrd="4" destOrd="0" parTransId="{C9E734DC-B7B4-4401-8765-4140A8AB6666}" sibTransId="{0EF2414A-61CF-4D15-A9CB-0AD8670FCFF9}"/>
    <dgm:cxn modelId="{DA17792D-FE35-47CD-A48D-D5163C1C9ED8}" type="presOf" srcId="{D5443544-4C1E-43D0-8FB5-5B693EFC1FA2}" destId="{F4E9A93A-5F09-4DCC-8992-885FF11B46FD}" srcOrd="0" destOrd="1" presId="urn:microsoft.com/office/officeart/2005/8/layout/chevron2"/>
    <dgm:cxn modelId="{02B900AE-E003-43E4-BDF6-CCC6F736FC2B}" type="presParOf" srcId="{69B9BB8D-296C-4D1F-823B-F7F4C78DA5D9}" destId="{92A70F83-3249-4452-8A09-518DA2994D67}" srcOrd="0" destOrd="0" presId="urn:microsoft.com/office/officeart/2005/8/layout/chevron2"/>
    <dgm:cxn modelId="{2AC0252A-4EE2-447A-80EC-663A595C3017}" type="presParOf" srcId="{92A70F83-3249-4452-8A09-518DA2994D67}" destId="{CEABC7E0-AD77-423A-81CF-A6D2D861EF90}" srcOrd="0" destOrd="0" presId="urn:microsoft.com/office/officeart/2005/8/layout/chevron2"/>
    <dgm:cxn modelId="{376CC52E-7BE0-4706-AC8B-0035E531B7BC}" type="presParOf" srcId="{92A70F83-3249-4452-8A09-518DA2994D67}" destId="{709AA7D6-D565-4425-BFE9-6A94D994B8FD}" srcOrd="1" destOrd="0" presId="urn:microsoft.com/office/officeart/2005/8/layout/chevron2"/>
    <dgm:cxn modelId="{15DEF7E3-8B28-428E-A678-8D2C96F1136E}" type="presParOf" srcId="{69B9BB8D-296C-4D1F-823B-F7F4C78DA5D9}" destId="{9F9FB046-DA51-4CEF-B838-029B8A27E48F}" srcOrd="1" destOrd="0" presId="urn:microsoft.com/office/officeart/2005/8/layout/chevron2"/>
    <dgm:cxn modelId="{EAD27482-AD5B-4883-B4CD-9C81986F3F2F}" type="presParOf" srcId="{69B9BB8D-296C-4D1F-823B-F7F4C78DA5D9}" destId="{0D0FFA72-A5A9-41C7-9B0D-DD54662C753E}" srcOrd="2" destOrd="0" presId="urn:microsoft.com/office/officeart/2005/8/layout/chevron2"/>
    <dgm:cxn modelId="{28035B49-9B7D-41D7-AAE2-3B5C5528A739}" type="presParOf" srcId="{0D0FFA72-A5A9-41C7-9B0D-DD54662C753E}" destId="{C0010ED2-3FB2-4B09-9480-73C6778416D5}" srcOrd="0" destOrd="0" presId="urn:microsoft.com/office/officeart/2005/8/layout/chevron2"/>
    <dgm:cxn modelId="{D2993A5F-36EF-4FB4-974D-50F0068FE7EF}" type="presParOf" srcId="{0D0FFA72-A5A9-41C7-9B0D-DD54662C753E}" destId="{F1D76DD5-9C49-4669-A9C7-2B668F7DD0FC}" srcOrd="1" destOrd="0" presId="urn:microsoft.com/office/officeart/2005/8/layout/chevron2"/>
    <dgm:cxn modelId="{179F73D9-5A23-4E89-9A3B-204E657AC212}" type="presParOf" srcId="{69B9BB8D-296C-4D1F-823B-F7F4C78DA5D9}" destId="{6CF65DC3-F659-4D15-81FF-996FDA637757}" srcOrd="3" destOrd="0" presId="urn:microsoft.com/office/officeart/2005/8/layout/chevron2"/>
    <dgm:cxn modelId="{75CAC39F-FF5B-4B00-9FBC-99FD7DEE5E30}" type="presParOf" srcId="{69B9BB8D-296C-4D1F-823B-F7F4C78DA5D9}" destId="{C4EEBA7C-18D8-4E54-9E16-9F249F3693D5}" srcOrd="4" destOrd="0" presId="urn:microsoft.com/office/officeart/2005/8/layout/chevron2"/>
    <dgm:cxn modelId="{70C9873D-70DC-456D-B569-892CF08250A3}" type="presParOf" srcId="{C4EEBA7C-18D8-4E54-9E16-9F249F3693D5}" destId="{79523100-F4CD-46B1-ACC0-7C6999C9C0DB}" srcOrd="0" destOrd="0" presId="urn:microsoft.com/office/officeart/2005/8/layout/chevron2"/>
    <dgm:cxn modelId="{821C6B72-6BE0-45F5-903E-0C83E1F6FF80}" type="presParOf" srcId="{C4EEBA7C-18D8-4E54-9E16-9F249F3693D5}" destId="{F4E9A93A-5F09-4DCC-8992-885FF11B46FD}" srcOrd="1" destOrd="0" presId="urn:microsoft.com/office/officeart/2005/8/layout/chevron2"/>
    <dgm:cxn modelId="{9DCDC32B-D5D7-43DE-8040-0DB1131EE416}" type="presParOf" srcId="{69B9BB8D-296C-4D1F-823B-F7F4C78DA5D9}" destId="{1CE9913F-C6D5-47B8-BF13-22ADF16CED27}" srcOrd="5" destOrd="0" presId="urn:microsoft.com/office/officeart/2005/8/layout/chevron2"/>
    <dgm:cxn modelId="{DA96F95C-5761-41C4-8696-FC106A52B572}" type="presParOf" srcId="{69B9BB8D-296C-4D1F-823B-F7F4C78DA5D9}" destId="{246F051B-F011-4408-9E15-7DF9421AE047}" srcOrd="6" destOrd="0" presId="urn:microsoft.com/office/officeart/2005/8/layout/chevron2"/>
    <dgm:cxn modelId="{67BFB3CA-D1CE-4AE5-84BE-81BACFF14B5C}" type="presParOf" srcId="{246F051B-F011-4408-9E15-7DF9421AE047}" destId="{90132A47-C9C7-43A6-BB03-B0DD8444BC7C}" srcOrd="0" destOrd="0" presId="urn:microsoft.com/office/officeart/2005/8/layout/chevron2"/>
    <dgm:cxn modelId="{3BCDF23E-76EE-4BEA-8A5C-451DD4EBA2EB}" type="presParOf" srcId="{246F051B-F011-4408-9E15-7DF9421AE047}" destId="{ECAF5F07-33D3-4E9A-A368-81760DE310AE}" srcOrd="1" destOrd="0" presId="urn:microsoft.com/office/officeart/2005/8/layout/chevron2"/>
    <dgm:cxn modelId="{4234CAC0-ADAE-44A0-8306-F9CD8A7F5641}" type="presParOf" srcId="{69B9BB8D-296C-4D1F-823B-F7F4C78DA5D9}" destId="{2522F45E-BD2D-4088-BAD0-F1784E5FA41B}" srcOrd="7" destOrd="0" presId="urn:microsoft.com/office/officeart/2005/8/layout/chevron2"/>
    <dgm:cxn modelId="{09A45C8D-9A99-4CD6-BAF1-BE2CEEAA89A9}" type="presParOf" srcId="{69B9BB8D-296C-4D1F-823B-F7F4C78DA5D9}" destId="{76F1C9E7-DB3E-4D6A-9381-F968647A42F9}" srcOrd="8" destOrd="0" presId="urn:microsoft.com/office/officeart/2005/8/layout/chevron2"/>
    <dgm:cxn modelId="{0A4E4640-01DF-4240-B2DD-DE4564BC5632}" type="presParOf" srcId="{76F1C9E7-DB3E-4D6A-9381-F968647A42F9}" destId="{FAFCE3A4-5EEE-45BB-9DCC-2DBEFDE14EA5}" srcOrd="0" destOrd="0" presId="urn:microsoft.com/office/officeart/2005/8/layout/chevron2"/>
    <dgm:cxn modelId="{C8169B65-D0EC-4EB4-9646-83DB226FE488}" type="presParOf" srcId="{76F1C9E7-DB3E-4D6A-9381-F968647A42F9}" destId="{EC312356-D427-49DB-9EE8-5E87AC10B11D}" srcOrd="1" destOrd="0" presId="urn:microsoft.com/office/officeart/2005/8/layout/chevron2"/>
    <dgm:cxn modelId="{DE059BBC-7BAC-4E6B-83FE-C8459948D00A}" type="presParOf" srcId="{69B9BB8D-296C-4D1F-823B-F7F4C78DA5D9}" destId="{01D679C9-6298-4179-9097-21A413A7B2F8}" srcOrd="9" destOrd="0" presId="urn:microsoft.com/office/officeart/2005/8/layout/chevron2"/>
    <dgm:cxn modelId="{8CF2F17D-0F78-465C-A1D4-ED5530BE0FE6}" type="presParOf" srcId="{69B9BB8D-296C-4D1F-823B-F7F4C78DA5D9}" destId="{5E6C613F-E147-475B-915A-B089AF6AA7A5}" srcOrd="10" destOrd="0" presId="urn:microsoft.com/office/officeart/2005/8/layout/chevron2"/>
    <dgm:cxn modelId="{3CF9F817-291A-4ED5-99DF-8331F0D687C5}" type="presParOf" srcId="{5E6C613F-E147-475B-915A-B089AF6AA7A5}" destId="{17499047-4804-41AB-BA5F-7D9BDCB7CD54}" srcOrd="0" destOrd="0" presId="urn:microsoft.com/office/officeart/2005/8/layout/chevron2"/>
    <dgm:cxn modelId="{8E4EA603-17BC-4099-B2EE-27A2900593C1}" type="presParOf" srcId="{5E6C613F-E147-475B-915A-B089AF6AA7A5}" destId="{6150CD2F-2943-4F26-A5CF-446B53A1FD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A8B15C-31F5-4399-BC36-7AB6090E836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E0D8D6DE-99CA-48EB-A530-1C11DE4E318B}">
      <dgm:prSet phldrT="[Text]"/>
      <dgm:spPr/>
      <dgm:t>
        <a:bodyPr/>
        <a:lstStyle/>
        <a:p>
          <a:r>
            <a:rPr lang="en-ZA"/>
            <a:t>CEO</a:t>
          </a:r>
        </a:p>
      </dgm:t>
    </dgm:pt>
    <dgm:pt modelId="{B561B3BA-0ABA-4D78-8022-8C5AF685C6F5}" type="parTrans" cxnId="{F99F64B0-3331-4A98-ADFB-CBE4456206D4}">
      <dgm:prSet/>
      <dgm:spPr/>
      <dgm:t>
        <a:bodyPr/>
        <a:lstStyle/>
        <a:p>
          <a:endParaRPr lang="en-ZA"/>
        </a:p>
      </dgm:t>
    </dgm:pt>
    <dgm:pt modelId="{00CDAD16-F5CE-45B9-B88E-9D4ED2CEBC57}" type="sibTrans" cxnId="{F99F64B0-3331-4A98-ADFB-CBE4456206D4}">
      <dgm:prSet/>
      <dgm:spPr/>
      <dgm:t>
        <a:bodyPr/>
        <a:lstStyle/>
        <a:p>
          <a:r>
            <a:rPr lang="en-ZA" dirty="0" smtClean="0"/>
            <a:t>Jacque Mokoena</a:t>
          </a:r>
          <a:endParaRPr lang="en-ZA" dirty="0"/>
        </a:p>
      </dgm:t>
    </dgm:pt>
    <dgm:pt modelId="{5A1425CA-2177-44E9-A722-BF7510D0644C}" type="asst">
      <dgm:prSet phldrT="[Text]"/>
      <dgm:spPr/>
      <dgm:t>
        <a:bodyPr/>
        <a:lstStyle/>
        <a:p>
          <a:r>
            <a:rPr lang="en-ZA"/>
            <a:t>Secretary</a:t>
          </a:r>
        </a:p>
      </dgm:t>
    </dgm:pt>
    <dgm:pt modelId="{342053FE-0ED5-474A-927E-FFBA50C98A16}" type="parTrans" cxnId="{583D7F94-692E-4690-A1C0-5D0EAC2495CF}">
      <dgm:prSet/>
      <dgm:spPr/>
      <dgm:t>
        <a:bodyPr/>
        <a:lstStyle/>
        <a:p>
          <a:endParaRPr lang="en-ZA"/>
        </a:p>
      </dgm:t>
    </dgm:pt>
    <dgm:pt modelId="{DC85A16A-5CCF-42DB-A1B2-8FEB1E3FF964}" type="sibTrans" cxnId="{583D7F94-692E-4690-A1C0-5D0EAC2495CF}">
      <dgm:prSet/>
      <dgm:spPr/>
      <dgm:t>
        <a:bodyPr/>
        <a:lstStyle/>
        <a:p>
          <a:r>
            <a:rPr lang="en-ZA"/>
            <a:t>Eunice Mandiangu</a:t>
          </a:r>
        </a:p>
      </dgm:t>
    </dgm:pt>
    <dgm:pt modelId="{8041CF4B-38F0-4E62-98FC-DE004E3A5C74}">
      <dgm:prSet phldrT="[Text]"/>
      <dgm:spPr/>
      <dgm:t>
        <a:bodyPr/>
        <a:lstStyle/>
        <a:p>
          <a:r>
            <a:rPr lang="en-ZA"/>
            <a:t>Finacial Director</a:t>
          </a:r>
        </a:p>
      </dgm:t>
    </dgm:pt>
    <dgm:pt modelId="{3D37A6A8-9171-449C-883C-90E6D026C251}" type="parTrans" cxnId="{C00F9D6A-E42F-4CAA-87B8-81286BFE4A47}">
      <dgm:prSet/>
      <dgm:spPr/>
      <dgm:t>
        <a:bodyPr/>
        <a:lstStyle/>
        <a:p>
          <a:endParaRPr lang="en-ZA"/>
        </a:p>
      </dgm:t>
    </dgm:pt>
    <dgm:pt modelId="{40A1B6D1-7F82-44BA-BF31-EEE6F6A538FB}" type="sibTrans" cxnId="{C00F9D6A-E42F-4CAA-87B8-81286BFE4A47}">
      <dgm:prSet/>
      <dgm:spPr/>
      <dgm:t>
        <a:bodyPr/>
        <a:lstStyle/>
        <a:p>
          <a:r>
            <a:rPr lang="en-ZA"/>
            <a:t>Zenzo Mvundla</a:t>
          </a:r>
        </a:p>
      </dgm:t>
    </dgm:pt>
    <dgm:pt modelId="{2374DBB1-5BC4-4892-8957-A3D02EDD1B52}">
      <dgm:prSet phldrT="[Text]"/>
      <dgm:spPr/>
      <dgm:t>
        <a:bodyPr/>
        <a:lstStyle/>
        <a:p>
          <a:r>
            <a:rPr lang="en-ZA"/>
            <a:t>Head of Marketing</a:t>
          </a:r>
        </a:p>
      </dgm:t>
    </dgm:pt>
    <dgm:pt modelId="{729AB7F2-CDE5-4027-B537-58D900B9FCEA}" type="parTrans" cxnId="{31E44205-AB5E-4586-8EB5-B9583EB71017}">
      <dgm:prSet/>
      <dgm:spPr/>
      <dgm:t>
        <a:bodyPr/>
        <a:lstStyle/>
        <a:p>
          <a:endParaRPr lang="en-ZA"/>
        </a:p>
      </dgm:t>
    </dgm:pt>
    <dgm:pt modelId="{8453AC65-2286-4C54-A4AD-903275EF3174}" type="sibTrans" cxnId="{31E44205-AB5E-4586-8EB5-B9583EB71017}">
      <dgm:prSet/>
      <dgm:spPr/>
      <dgm:t>
        <a:bodyPr/>
        <a:lstStyle/>
        <a:p>
          <a:r>
            <a:rPr lang="en-ZA"/>
            <a:t>Kenneth Ayong </a:t>
          </a:r>
        </a:p>
      </dgm:t>
    </dgm:pt>
    <dgm:pt modelId="{37852DEB-B519-495C-8224-605C9C05F8B5}">
      <dgm:prSet phldrT="[Text]"/>
      <dgm:spPr/>
      <dgm:t>
        <a:bodyPr/>
        <a:lstStyle/>
        <a:p>
          <a:r>
            <a:rPr lang="en-ZA"/>
            <a:t>Head of IT</a:t>
          </a:r>
        </a:p>
      </dgm:t>
    </dgm:pt>
    <dgm:pt modelId="{5C68393B-F312-4D2D-9315-73657FD4D869}" type="parTrans" cxnId="{BADF2D0F-C7E0-4BC7-B1C1-ACA9EDD45E89}">
      <dgm:prSet/>
      <dgm:spPr/>
      <dgm:t>
        <a:bodyPr/>
        <a:lstStyle/>
        <a:p>
          <a:endParaRPr lang="en-ZA"/>
        </a:p>
      </dgm:t>
    </dgm:pt>
    <dgm:pt modelId="{795D110D-528D-42C8-847F-212CD010FD6B}" type="sibTrans" cxnId="{BADF2D0F-C7E0-4BC7-B1C1-ACA9EDD45E89}">
      <dgm:prSet/>
      <dgm:spPr/>
      <dgm:t>
        <a:bodyPr/>
        <a:lstStyle/>
        <a:p>
          <a:r>
            <a:rPr lang="en-ZA"/>
            <a:t>Mark Makura</a:t>
          </a:r>
        </a:p>
      </dgm:t>
    </dgm:pt>
    <dgm:pt modelId="{F1F22B24-3BA7-4958-A953-6FD0E384B304}">
      <dgm:prSet phldrT="[Text]"/>
      <dgm:spPr/>
      <dgm:t>
        <a:bodyPr/>
        <a:lstStyle/>
        <a:p>
          <a:r>
            <a:rPr lang="en-ZA"/>
            <a:t>Research &amp; Development</a:t>
          </a:r>
        </a:p>
      </dgm:t>
    </dgm:pt>
    <dgm:pt modelId="{24F76230-C2C0-45B3-9C2A-AC10F3C5E845}" type="parTrans" cxnId="{B58CA9B9-CB19-4812-9F87-F5010E67F9CF}">
      <dgm:prSet/>
      <dgm:spPr/>
      <dgm:t>
        <a:bodyPr/>
        <a:lstStyle/>
        <a:p>
          <a:endParaRPr lang="en-ZA"/>
        </a:p>
      </dgm:t>
    </dgm:pt>
    <dgm:pt modelId="{0470B133-ADA6-4488-8A39-50C44655EEF8}" type="sibTrans" cxnId="{B58CA9B9-CB19-4812-9F87-F5010E67F9CF}">
      <dgm:prSet/>
      <dgm:spPr/>
      <dgm:t>
        <a:bodyPr/>
        <a:lstStyle/>
        <a:p>
          <a:r>
            <a:rPr lang="en-ZA"/>
            <a:t>Lloyd Zingwe</a:t>
          </a:r>
        </a:p>
      </dgm:t>
    </dgm:pt>
    <dgm:pt modelId="{9246101B-9A83-4465-9339-F0004481A033}">
      <dgm:prSet phldrT="[Text]"/>
      <dgm:spPr/>
      <dgm:t>
        <a:bodyPr/>
        <a:lstStyle/>
        <a:p>
          <a:r>
            <a:rPr lang="en-ZA"/>
            <a:t>Project Delivery</a:t>
          </a:r>
        </a:p>
      </dgm:t>
    </dgm:pt>
    <dgm:pt modelId="{7F1153B0-31E5-45E3-AA20-5A9AC68390E2}" type="parTrans" cxnId="{8242CDAB-4056-454A-8BC3-CFF593F13522}">
      <dgm:prSet/>
      <dgm:spPr/>
      <dgm:t>
        <a:bodyPr/>
        <a:lstStyle/>
        <a:p>
          <a:endParaRPr lang="en-ZA"/>
        </a:p>
      </dgm:t>
    </dgm:pt>
    <dgm:pt modelId="{97DA4648-AFDF-4580-83E0-8802F8827FF4}" type="sibTrans" cxnId="{8242CDAB-4056-454A-8BC3-CFF593F13522}">
      <dgm:prSet/>
      <dgm:spPr/>
      <dgm:t>
        <a:bodyPr/>
        <a:lstStyle/>
        <a:p>
          <a:r>
            <a:rPr lang="en-ZA"/>
            <a:t>Miclass Ramatse</a:t>
          </a:r>
        </a:p>
      </dgm:t>
    </dgm:pt>
    <dgm:pt modelId="{B5AC82F4-DC60-4E88-BB46-12F6EFD57D96}" type="pres">
      <dgm:prSet presAssocID="{CEA8B15C-31F5-4399-BC36-7AB6090E83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C3E89A64-907D-4A3F-9675-5F2CA6DB29E8}" type="pres">
      <dgm:prSet presAssocID="{E0D8D6DE-99CA-48EB-A530-1C11DE4E318B}" presName="hierRoot1" presStyleCnt="0">
        <dgm:presLayoutVars>
          <dgm:hierBranch val="init"/>
        </dgm:presLayoutVars>
      </dgm:prSet>
      <dgm:spPr/>
    </dgm:pt>
    <dgm:pt modelId="{AF33E33D-0469-4DFB-AD65-5139C4F31B65}" type="pres">
      <dgm:prSet presAssocID="{E0D8D6DE-99CA-48EB-A530-1C11DE4E318B}" presName="rootComposite1" presStyleCnt="0"/>
      <dgm:spPr/>
    </dgm:pt>
    <dgm:pt modelId="{3C33E82E-AC2E-44AF-AD83-F9FB773B223B}" type="pres">
      <dgm:prSet presAssocID="{E0D8D6DE-99CA-48EB-A530-1C11DE4E318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FE6F4A3B-8A6C-4D6A-A6B8-D23810C305B4}" type="pres">
      <dgm:prSet presAssocID="{E0D8D6DE-99CA-48EB-A530-1C11DE4E318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EF31FDE5-F831-4340-B038-6717BADDBE99}" type="pres">
      <dgm:prSet presAssocID="{E0D8D6DE-99CA-48EB-A530-1C11DE4E318B}" presName="rootConnector1" presStyleLbl="node1" presStyleIdx="0" presStyleCnt="5"/>
      <dgm:spPr/>
      <dgm:t>
        <a:bodyPr/>
        <a:lstStyle/>
        <a:p>
          <a:endParaRPr lang="en-ZA"/>
        </a:p>
      </dgm:t>
    </dgm:pt>
    <dgm:pt modelId="{DAF520BC-96EE-45F3-8BBE-F0DB3B91616E}" type="pres">
      <dgm:prSet presAssocID="{E0D8D6DE-99CA-48EB-A530-1C11DE4E318B}" presName="hierChild2" presStyleCnt="0"/>
      <dgm:spPr/>
    </dgm:pt>
    <dgm:pt modelId="{A7854C89-75F0-4C7E-A50A-DCB87A8CE4DC}" type="pres">
      <dgm:prSet presAssocID="{3D37A6A8-9171-449C-883C-90E6D026C251}" presName="Name37" presStyleLbl="parChTrans1D2" presStyleIdx="0" presStyleCnt="6"/>
      <dgm:spPr/>
      <dgm:t>
        <a:bodyPr/>
        <a:lstStyle/>
        <a:p>
          <a:endParaRPr lang="en-ZA"/>
        </a:p>
      </dgm:t>
    </dgm:pt>
    <dgm:pt modelId="{5F5A56DF-1FE7-4A73-92C5-D97C29162E86}" type="pres">
      <dgm:prSet presAssocID="{8041CF4B-38F0-4E62-98FC-DE004E3A5C74}" presName="hierRoot2" presStyleCnt="0">
        <dgm:presLayoutVars>
          <dgm:hierBranch val="init"/>
        </dgm:presLayoutVars>
      </dgm:prSet>
      <dgm:spPr/>
    </dgm:pt>
    <dgm:pt modelId="{C468FA1A-81E5-4E6E-AA02-5D85AE075892}" type="pres">
      <dgm:prSet presAssocID="{8041CF4B-38F0-4E62-98FC-DE004E3A5C74}" presName="rootComposite" presStyleCnt="0"/>
      <dgm:spPr/>
    </dgm:pt>
    <dgm:pt modelId="{767C7185-FE75-4707-BC7D-7257D19F514F}" type="pres">
      <dgm:prSet presAssocID="{8041CF4B-38F0-4E62-98FC-DE004E3A5C74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09AF0AB9-AB4F-4D36-A99A-263F6723D2AE}" type="pres">
      <dgm:prSet presAssocID="{8041CF4B-38F0-4E62-98FC-DE004E3A5C74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98AD678F-21B7-4E08-9666-475795A6280E}" type="pres">
      <dgm:prSet presAssocID="{8041CF4B-38F0-4E62-98FC-DE004E3A5C74}" presName="rootConnector" presStyleLbl="node2" presStyleIdx="0" presStyleCnt="0"/>
      <dgm:spPr/>
      <dgm:t>
        <a:bodyPr/>
        <a:lstStyle/>
        <a:p>
          <a:endParaRPr lang="en-ZA"/>
        </a:p>
      </dgm:t>
    </dgm:pt>
    <dgm:pt modelId="{166EB20D-C54E-4411-882E-BB797D0FA549}" type="pres">
      <dgm:prSet presAssocID="{8041CF4B-38F0-4E62-98FC-DE004E3A5C74}" presName="hierChild4" presStyleCnt="0"/>
      <dgm:spPr/>
    </dgm:pt>
    <dgm:pt modelId="{E256A9D3-10D5-4225-87F4-EC1E40E825FF}" type="pres">
      <dgm:prSet presAssocID="{8041CF4B-38F0-4E62-98FC-DE004E3A5C74}" presName="hierChild5" presStyleCnt="0"/>
      <dgm:spPr/>
    </dgm:pt>
    <dgm:pt modelId="{E6B90859-AD7D-4A79-B94D-730CE6527570}" type="pres">
      <dgm:prSet presAssocID="{729AB7F2-CDE5-4027-B537-58D900B9FCEA}" presName="Name37" presStyleLbl="parChTrans1D2" presStyleIdx="1" presStyleCnt="6"/>
      <dgm:spPr/>
      <dgm:t>
        <a:bodyPr/>
        <a:lstStyle/>
        <a:p>
          <a:endParaRPr lang="en-ZA"/>
        </a:p>
      </dgm:t>
    </dgm:pt>
    <dgm:pt modelId="{9B5A6423-E7A6-448E-B0AF-9B8F8A76893A}" type="pres">
      <dgm:prSet presAssocID="{2374DBB1-5BC4-4892-8957-A3D02EDD1B52}" presName="hierRoot2" presStyleCnt="0">
        <dgm:presLayoutVars>
          <dgm:hierBranch val="init"/>
        </dgm:presLayoutVars>
      </dgm:prSet>
      <dgm:spPr/>
    </dgm:pt>
    <dgm:pt modelId="{9EBCDD51-D801-455F-B801-9BAE15BABDD4}" type="pres">
      <dgm:prSet presAssocID="{2374DBB1-5BC4-4892-8957-A3D02EDD1B52}" presName="rootComposite" presStyleCnt="0"/>
      <dgm:spPr/>
    </dgm:pt>
    <dgm:pt modelId="{D617A8D2-7F56-44B9-BF06-B348B5705602}" type="pres">
      <dgm:prSet presAssocID="{2374DBB1-5BC4-4892-8957-A3D02EDD1B52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D734E6BD-F2CE-4E18-81AA-86849305337B}" type="pres">
      <dgm:prSet presAssocID="{2374DBB1-5BC4-4892-8957-A3D02EDD1B52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70ED4D42-6FAC-4ECC-9B2C-3972FDC60D9A}" type="pres">
      <dgm:prSet presAssocID="{2374DBB1-5BC4-4892-8957-A3D02EDD1B52}" presName="rootConnector" presStyleLbl="node2" presStyleIdx="0" presStyleCnt="0"/>
      <dgm:spPr/>
      <dgm:t>
        <a:bodyPr/>
        <a:lstStyle/>
        <a:p>
          <a:endParaRPr lang="en-ZA"/>
        </a:p>
      </dgm:t>
    </dgm:pt>
    <dgm:pt modelId="{FB8358F4-EF49-4E70-8F6E-C0E4644A3DBD}" type="pres">
      <dgm:prSet presAssocID="{2374DBB1-5BC4-4892-8957-A3D02EDD1B52}" presName="hierChild4" presStyleCnt="0"/>
      <dgm:spPr/>
    </dgm:pt>
    <dgm:pt modelId="{E2516034-3BAA-4E76-9E11-12477FD22372}" type="pres">
      <dgm:prSet presAssocID="{2374DBB1-5BC4-4892-8957-A3D02EDD1B52}" presName="hierChild5" presStyleCnt="0"/>
      <dgm:spPr/>
    </dgm:pt>
    <dgm:pt modelId="{5BD3C2F9-6CF2-4360-9C1F-FC9011760B83}" type="pres">
      <dgm:prSet presAssocID="{5C68393B-F312-4D2D-9315-73657FD4D869}" presName="Name37" presStyleLbl="parChTrans1D2" presStyleIdx="2" presStyleCnt="6"/>
      <dgm:spPr/>
      <dgm:t>
        <a:bodyPr/>
        <a:lstStyle/>
        <a:p>
          <a:endParaRPr lang="en-ZA"/>
        </a:p>
      </dgm:t>
    </dgm:pt>
    <dgm:pt modelId="{2E04979C-32CA-42CF-8B71-F8370F07D8D5}" type="pres">
      <dgm:prSet presAssocID="{37852DEB-B519-495C-8224-605C9C05F8B5}" presName="hierRoot2" presStyleCnt="0">
        <dgm:presLayoutVars>
          <dgm:hierBranch val="init"/>
        </dgm:presLayoutVars>
      </dgm:prSet>
      <dgm:spPr/>
    </dgm:pt>
    <dgm:pt modelId="{1BE01671-A3A3-47D4-8AED-0FE5D1660863}" type="pres">
      <dgm:prSet presAssocID="{37852DEB-B519-495C-8224-605C9C05F8B5}" presName="rootComposite" presStyleCnt="0"/>
      <dgm:spPr/>
    </dgm:pt>
    <dgm:pt modelId="{1B596668-5819-41F2-ADBD-341BE83E6FC2}" type="pres">
      <dgm:prSet presAssocID="{37852DEB-B519-495C-8224-605C9C05F8B5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C8BE0BF2-0A21-4BAA-AE87-6644FD1FA22C}" type="pres">
      <dgm:prSet presAssocID="{37852DEB-B519-495C-8224-605C9C05F8B5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1A82C7D7-2EA8-4748-8DF9-20B57EBC4AF0}" type="pres">
      <dgm:prSet presAssocID="{37852DEB-B519-495C-8224-605C9C05F8B5}" presName="rootConnector" presStyleLbl="node2" presStyleIdx="0" presStyleCnt="0"/>
      <dgm:spPr/>
      <dgm:t>
        <a:bodyPr/>
        <a:lstStyle/>
        <a:p>
          <a:endParaRPr lang="en-ZA"/>
        </a:p>
      </dgm:t>
    </dgm:pt>
    <dgm:pt modelId="{38A19B9C-EA51-466B-B628-38FCA9390570}" type="pres">
      <dgm:prSet presAssocID="{37852DEB-B519-495C-8224-605C9C05F8B5}" presName="hierChild4" presStyleCnt="0"/>
      <dgm:spPr/>
    </dgm:pt>
    <dgm:pt modelId="{63601F2A-8B70-4D01-A098-CEE8954ECA81}" type="pres">
      <dgm:prSet presAssocID="{37852DEB-B519-495C-8224-605C9C05F8B5}" presName="hierChild5" presStyleCnt="0"/>
      <dgm:spPr/>
    </dgm:pt>
    <dgm:pt modelId="{E8503625-E4C7-46FE-A131-EBCF19113ED5}" type="pres">
      <dgm:prSet presAssocID="{24F76230-C2C0-45B3-9C2A-AC10F3C5E845}" presName="Name37" presStyleLbl="parChTrans1D2" presStyleIdx="3" presStyleCnt="6"/>
      <dgm:spPr/>
      <dgm:t>
        <a:bodyPr/>
        <a:lstStyle/>
        <a:p>
          <a:endParaRPr lang="en-ZA"/>
        </a:p>
      </dgm:t>
    </dgm:pt>
    <dgm:pt modelId="{219580E3-000C-47F1-9A80-7190637C561E}" type="pres">
      <dgm:prSet presAssocID="{F1F22B24-3BA7-4958-A953-6FD0E384B304}" presName="hierRoot2" presStyleCnt="0">
        <dgm:presLayoutVars>
          <dgm:hierBranch val="init"/>
        </dgm:presLayoutVars>
      </dgm:prSet>
      <dgm:spPr/>
    </dgm:pt>
    <dgm:pt modelId="{C44CBFC7-50F0-4E81-89E8-54D5840F6018}" type="pres">
      <dgm:prSet presAssocID="{F1F22B24-3BA7-4958-A953-6FD0E384B304}" presName="rootComposite" presStyleCnt="0"/>
      <dgm:spPr/>
    </dgm:pt>
    <dgm:pt modelId="{0D8E068D-5FE6-4132-AA65-CCA9C8089170}" type="pres">
      <dgm:prSet presAssocID="{F1F22B24-3BA7-4958-A953-6FD0E384B304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1FAE46A7-C969-4777-A879-E78F8C37F452}" type="pres">
      <dgm:prSet presAssocID="{F1F22B24-3BA7-4958-A953-6FD0E384B304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C225C728-35C6-4E19-9B22-953BBA4AA041}" type="pres">
      <dgm:prSet presAssocID="{F1F22B24-3BA7-4958-A953-6FD0E384B304}" presName="rootConnector" presStyleLbl="node2" presStyleIdx="0" presStyleCnt="0"/>
      <dgm:spPr/>
      <dgm:t>
        <a:bodyPr/>
        <a:lstStyle/>
        <a:p>
          <a:endParaRPr lang="en-ZA"/>
        </a:p>
      </dgm:t>
    </dgm:pt>
    <dgm:pt modelId="{246CDF8B-7B47-4FF3-9125-A3E5A1111CFC}" type="pres">
      <dgm:prSet presAssocID="{F1F22B24-3BA7-4958-A953-6FD0E384B304}" presName="hierChild4" presStyleCnt="0"/>
      <dgm:spPr/>
    </dgm:pt>
    <dgm:pt modelId="{5731D3F3-F27D-41AF-950B-B33FAFF36CA1}" type="pres">
      <dgm:prSet presAssocID="{F1F22B24-3BA7-4958-A953-6FD0E384B304}" presName="hierChild5" presStyleCnt="0"/>
      <dgm:spPr/>
    </dgm:pt>
    <dgm:pt modelId="{C4B27B6B-2E38-44D9-812D-CEDA22D30493}" type="pres">
      <dgm:prSet presAssocID="{7F1153B0-31E5-45E3-AA20-5A9AC68390E2}" presName="Name37" presStyleLbl="parChTrans1D2" presStyleIdx="4" presStyleCnt="6"/>
      <dgm:spPr/>
      <dgm:t>
        <a:bodyPr/>
        <a:lstStyle/>
        <a:p>
          <a:endParaRPr lang="en-ZA"/>
        </a:p>
      </dgm:t>
    </dgm:pt>
    <dgm:pt modelId="{7789CE38-73ED-4D04-9C85-53BB1957E529}" type="pres">
      <dgm:prSet presAssocID="{9246101B-9A83-4465-9339-F0004481A033}" presName="hierRoot2" presStyleCnt="0">
        <dgm:presLayoutVars>
          <dgm:hierBranch val="init"/>
        </dgm:presLayoutVars>
      </dgm:prSet>
      <dgm:spPr/>
    </dgm:pt>
    <dgm:pt modelId="{4A642AB8-A148-40F2-B795-DA709951533B}" type="pres">
      <dgm:prSet presAssocID="{9246101B-9A83-4465-9339-F0004481A033}" presName="rootComposite" presStyleCnt="0"/>
      <dgm:spPr/>
    </dgm:pt>
    <dgm:pt modelId="{6631F44C-047B-448A-99D1-9D6F1264F112}" type="pres">
      <dgm:prSet presAssocID="{9246101B-9A83-4465-9339-F0004481A033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EF6C51AF-97C9-4B33-9719-ED36218E9352}" type="pres">
      <dgm:prSet presAssocID="{9246101B-9A83-4465-9339-F0004481A033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FF8D50D8-477C-4844-9805-163397861FE9}" type="pres">
      <dgm:prSet presAssocID="{9246101B-9A83-4465-9339-F0004481A033}" presName="rootConnector" presStyleLbl="node2" presStyleIdx="0" presStyleCnt="0"/>
      <dgm:spPr/>
      <dgm:t>
        <a:bodyPr/>
        <a:lstStyle/>
        <a:p>
          <a:endParaRPr lang="en-ZA"/>
        </a:p>
      </dgm:t>
    </dgm:pt>
    <dgm:pt modelId="{ED5BC95F-C41A-41AC-9A44-460F36266038}" type="pres">
      <dgm:prSet presAssocID="{9246101B-9A83-4465-9339-F0004481A033}" presName="hierChild4" presStyleCnt="0"/>
      <dgm:spPr/>
    </dgm:pt>
    <dgm:pt modelId="{4BDD575A-EAF7-47E1-82B1-0B7DA2D90A90}" type="pres">
      <dgm:prSet presAssocID="{9246101B-9A83-4465-9339-F0004481A033}" presName="hierChild5" presStyleCnt="0"/>
      <dgm:spPr/>
    </dgm:pt>
    <dgm:pt modelId="{F84490C4-6A0A-4500-82CC-0C8CC224F3A8}" type="pres">
      <dgm:prSet presAssocID="{E0D8D6DE-99CA-48EB-A530-1C11DE4E318B}" presName="hierChild3" presStyleCnt="0"/>
      <dgm:spPr/>
    </dgm:pt>
    <dgm:pt modelId="{C30FF223-578A-45F8-8CB0-A66FF2489601}" type="pres">
      <dgm:prSet presAssocID="{342053FE-0ED5-474A-927E-FFBA50C98A16}" presName="Name96" presStyleLbl="parChTrans1D2" presStyleIdx="5" presStyleCnt="6"/>
      <dgm:spPr/>
      <dgm:t>
        <a:bodyPr/>
        <a:lstStyle/>
        <a:p>
          <a:endParaRPr lang="en-ZA"/>
        </a:p>
      </dgm:t>
    </dgm:pt>
    <dgm:pt modelId="{7AA7B00B-084A-4CFD-83D6-B2542BE72BF9}" type="pres">
      <dgm:prSet presAssocID="{5A1425CA-2177-44E9-A722-BF7510D0644C}" presName="hierRoot3" presStyleCnt="0">
        <dgm:presLayoutVars>
          <dgm:hierBranch val="init"/>
        </dgm:presLayoutVars>
      </dgm:prSet>
      <dgm:spPr/>
    </dgm:pt>
    <dgm:pt modelId="{DB8395CD-FF40-4144-ABB2-6667D109B115}" type="pres">
      <dgm:prSet presAssocID="{5A1425CA-2177-44E9-A722-BF7510D0644C}" presName="rootComposite3" presStyleCnt="0"/>
      <dgm:spPr/>
    </dgm:pt>
    <dgm:pt modelId="{C91F3AA5-744E-45F3-B4CD-BCEB07DD92DB}" type="pres">
      <dgm:prSet presAssocID="{5A1425CA-2177-44E9-A722-BF7510D0644C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F40F42E4-6BF7-40A1-85E7-9A2990F1F57B}" type="pres">
      <dgm:prSet presAssocID="{5A1425CA-2177-44E9-A722-BF7510D0644C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1BAF87D6-440A-40D2-AD3C-E3031A246E57}" type="pres">
      <dgm:prSet presAssocID="{5A1425CA-2177-44E9-A722-BF7510D0644C}" presName="rootConnector3" presStyleLbl="asst1" presStyleIdx="0" presStyleCnt="1"/>
      <dgm:spPr/>
      <dgm:t>
        <a:bodyPr/>
        <a:lstStyle/>
        <a:p>
          <a:endParaRPr lang="en-ZA"/>
        </a:p>
      </dgm:t>
    </dgm:pt>
    <dgm:pt modelId="{3A44AA9E-19FF-4057-8188-CA5C0DA59C60}" type="pres">
      <dgm:prSet presAssocID="{5A1425CA-2177-44E9-A722-BF7510D0644C}" presName="hierChild6" presStyleCnt="0"/>
      <dgm:spPr/>
    </dgm:pt>
    <dgm:pt modelId="{31665871-B717-4FDE-A514-586F001C486D}" type="pres">
      <dgm:prSet presAssocID="{5A1425CA-2177-44E9-A722-BF7510D0644C}" presName="hierChild7" presStyleCnt="0"/>
      <dgm:spPr/>
    </dgm:pt>
  </dgm:ptLst>
  <dgm:cxnLst>
    <dgm:cxn modelId="{7804A9C1-10E7-43C8-BF6A-3A38668502E3}" type="presOf" srcId="{5A1425CA-2177-44E9-A722-BF7510D0644C}" destId="{1BAF87D6-440A-40D2-AD3C-E3031A246E57}" srcOrd="1" destOrd="0" presId="urn:microsoft.com/office/officeart/2008/layout/NameandTitleOrganizationalChart"/>
    <dgm:cxn modelId="{20583AC2-DD60-4D1D-9F76-524A33F308DF}" type="presOf" srcId="{24F76230-C2C0-45B3-9C2A-AC10F3C5E845}" destId="{E8503625-E4C7-46FE-A131-EBCF19113ED5}" srcOrd="0" destOrd="0" presId="urn:microsoft.com/office/officeart/2008/layout/NameandTitleOrganizationalChart"/>
    <dgm:cxn modelId="{C6D24AEB-6553-4B36-814F-08B8DA4FFA1F}" type="presOf" srcId="{5C68393B-F312-4D2D-9315-73657FD4D869}" destId="{5BD3C2F9-6CF2-4360-9C1F-FC9011760B83}" srcOrd="0" destOrd="0" presId="urn:microsoft.com/office/officeart/2008/layout/NameandTitleOrganizationalChart"/>
    <dgm:cxn modelId="{168F9A41-FCEF-4240-8E00-0CA91F5BF37B}" type="presOf" srcId="{342053FE-0ED5-474A-927E-FFBA50C98A16}" destId="{C30FF223-578A-45F8-8CB0-A66FF2489601}" srcOrd="0" destOrd="0" presId="urn:microsoft.com/office/officeart/2008/layout/NameandTitleOrganizationalChart"/>
    <dgm:cxn modelId="{F99F64B0-3331-4A98-ADFB-CBE4456206D4}" srcId="{CEA8B15C-31F5-4399-BC36-7AB6090E836A}" destId="{E0D8D6DE-99CA-48EB-A530-1C11DE4E318B}" srcOrd="0" destOrd="0" parTransId="{B561B3BA-0ABA-4D78-8022-8C5AF685C6F5}" sibTransId="{00CDAD16-F5CE-45B9-B88E-9D4ED2CEBC57}"/>
    <dgm:cxn modelId="{AA6F548A-7EB6-4D23-9BA2-30CAD79DD603}" type="presOf" srcId="{DC85A16A-5CCF-42DB-A1B2-8FEB1E3FF964}" destId="{F40F42E4-6BF7-40A1-85E7-9A2990F1F57B}" srcOrd="0" destOrd="0" presId="urn:microsoft.com/office/officeart/2008/layout/NameandTitleOrganizationalChart"/>
    <dgm:cxn modelId="{53253A82-BDFC-4D37-B169-226D4FC9E425}" type="presOf" srcId="{E0D8D6DE-99CA-48EB-A530-1C11DE4E318B}" destId="{3C33E82E-AC2E-44AF-AD83-F9FB773B223B}" srcOrd="0" destOrd="0" presId="urn:microsoft.com/office/officeart/2008/layout/NameandTitleOrganizationalChart"/>
    <dgm:cxn modelId="{2816163E-BCAA-4303-82C8-57A1A75F6E27}" type="presOf" srcId="{2374DBB1-5BC4-4892-8957-A3D02EDD1B52}" destId="{70ED4D42-6FAC-4ECC-9B2C-3972FDC60D9A}" srcOrd="1" destOrd="0" presId="urn:microsoft.com/office/officeart/2008/layout/NameandTitleOrganizationalChart"/>
    <dgm:cxn modelId="{A9EE5619-F411-424A-AAFF-067E348278FA}" type="presOf" srcId="{7F1153B0-31E5-45E3-AA20-5A9AC68390E2}" destId="{C4B27B6B-2E38-44D9-812D-CEDA22D30493}" srcOrd="0" destOrd="0" presId="urn:microsoft.com/office/officeart/2008/layout/NameandTitleOrganizationalChart"/>
    <dgm:cxn modelId="{9409A6B5-371C-4BB5-991E-C12FD7461A0E}" type="presOf" srcId="{9246101B-9A83-4465-9339-F0004481A033}" destId="{6631F44C-047B-448A-99D1-9D6F1264F112}" srcOrd="0" destOrd="0" presId="urn:microsoft.com/office/officeart/2008/layout/NameandTitleOrganizationalChart"/>
    <dgm:cxn modelId="{C00F9D6A-E42F-4CAA-87B8-81286BFE4A47}" srcId="{E0D8D6DE-99CA-48EB-A530-1C11DE4E318B}" destId="{8041CF4B-38F0-4E62-98FC-DE004E3A5C74}" srcOrd="1" destOrd="0" parTransId="{3D37A6A8-9171-449C-883C-90E6D026C251}" sibTransId="{40A1B6D1-7F82-44BA-BF31-EEE6F6A538FB}"/>
    <dgm:cxn modelId="{D55CBE8B-1549-491F-A11D-E71794FD8998}" type="presOf" srcId="{F1F22B24-3BA7-4958-A953-6FD0E384B304}" destId="{0D8E068D-5FE6-4132-AA65-CCA9C8089170}" srcOrd="0" destOrd="0" presId="urn:microsoft.com/office/officeart/2008/layout/NameandTitleOrganizationalChart"/>
    <dgm:cxn modelId="{1DDEC30F-9380-4EC6-BF7F-FB86543E653D}" type="presOf" srcId="{5A1425CA-2177-44E9-A722-BF7510D0644C}" destId="{C91F3AA5-744E-45F3-B4CD-BCEB07DD92DB}" srcOrd="0" destOrd="0" presId="urn:microsoft.com/office/officeart/2008/layout/NameandTitleOrganizationalChart"/>
    <dgm:cxn modelId="{767C9EE3-A89C-4E22-9CAD-2820BE7862D5}" type="presOf" srcId="{3D37A6A8-9171-449C-883C-90E6D026C251}" destId="{A7854C89-75F0-4C7E-A50A-DCB87A8CE4DC}" srcOrd="0" destOrd="0" presId="urn:microsoft.com/office/officeart/2008/layout/NameandTitleOrganizationalChart"/>
    <dgm:cxn modelId="{CB539BBE-2377-4F97-B4AE-4C0669F00FAA}" type="presOf" srcId="{729AB7F2-CDE5-4027-B537-58D900B9FCEA}" destId="{E6B90859-AD7D-4A79-B94D-730CE6527570}" srcOrd="0" destOrd="0" presId="urn:microsoft.com/office/officeart/2008/layout/NameandTitleOrganizationalChart"/>
    <dgm:cxn modelId="{B58CA9B9-CB19-4812-9F87-F5010E67F9CF}" srcId="{E0D8D6DE-99CA-48EB-A530-1C11DE4E318B}" destId="{F1F22B24-3BA7-4958-A953-6FD0E384B304}" srcOrd="4" destOrd="0" parTransId="{24F76230-C2C0-45B3-9C2A-AC10F3C5E845}" sibTransId="{0470B133-ADA6-4488-8A39-50C44655EEF8}"/>
    <dgm:cxn modelId="{5B931B07-7295-46AE-9F37-660CA276440E}" type="presOf" srcId="{0470B133-ADA6-4488-8A39-50C44655EEF8}" destId="{1FAE46A7-C969-4777-A879-E78F8C37F452}" srcOrd="0" destOrd="0" presId="urn:microsoft.com/office/officeart/2008/layout/NameandTitleOrganizationalChart"/>
    <dgm:cxn modelId="{583D7F94-692E-4690-A1C0-5D0EAC2495CF}" srcId="{E0D8D6DE-99CA-48EB-A530-1C11DE4E318B}" destId="{5A1425CA-2177-44E9-A722-BF7510D0644C}" srcOrd="0" destOrd="0" parTransId="{342053FE-0ED5-474A-927E-FFBA50C98A16}" sibTransId="{DC85A16A-5CCF-42DB-A1B2-8FEB1E3FF964}"/>
    <dgm:cxn modelId="{C423B8DD-7F4E-4F3E-BCAE-CA34B2D29156}" type="presOf" srcId="{E0D8D6DE-99CA-48EB-A530-1C11DE4E318B}" destId="{EF31FDE5-F831-4340-B038-6717BADDBE99}" srcOrd="1" destOrd="0" presId="urn:microsoft.com/office/officeart/2008/layout/NameandTitleOrganizationalChart"/>
    <dgm:cxn modelId="{C23800A1-4D6B-4151-BA39-6BE14EA6159C}" type="presOf" srcId="{CEA8B15C-31F5-4399-BC36-7AB6090E836A}" destId="{B5AC82F4-DC60-4E88-BB46-12F6EFD57D96}" srcOrd="0" destOrd="0" presId="urn:microsoft.com/office/officeart/2008/layout/NameandTitleOrganizationalChart"/>
    <dgm:cxn modelId="{9483C7A1-A43B-45C5-AC31-E5E68985DB95}" type="presOf" srcId="{97DA4648-AFDF-4580-83E0-8802F8827FF4}" destId="{EF6C51AF-97C9-4B33-9719-ED36218E9352}" srcOrd="0" destOrd="0" presId="urn:microsoft.com/office/officeart/2008/layout/NameandTitleOrganizationalChart"/>
    <dgm:cxn modelId="{31E44205-AB5E-4586-8EB5-B9583EB71017}" srcId="{E0D8D6DE-99CA-48EB-A530-1C11DE4E318B}" destId="{2374DBB1-5BC4-4892-8957-A3D02EDD1B52}" srcOrd="2" destOrd="0" parTransId="{729AB7F2-CDE5-4027-B537-58D900B9FCEA}" sibTransId="{8453AC65-2286-4C54-A4AD-903275EF3174}"/>
    <dgm:cxn modelId="{8242CDAB-4056-454A-8BC3-CFF593F13522}" srcId="{E0D8D6DE-99CA-48EB-A530-1C11DE4E318B}" destId="{9246101B-9A83-4465-9339-F0004481A033}" srcOrd="5" destOrd="0" parTransId="{7F1153B0-31E5-45E3-AA20-5A9AC68390E2}" sibTransId="{97DA4648-AFDF-4580-83E0-8802F8827FF4}"/>
    <dgm:cxn modelId="{3FCFC9A1-2088-4654-9D79-832B431DB221}" type="presOf" srcId="{2374DBB1-5BC4-4892-8957-A3D02EDD1B52}" destId="{D617A8D2-7F56-44B9-BF06-B348B5705602}" srcOrd="0" destOrd="0" presId="urn:microsoft.com/office/officeart/2008/layout/NameandTitleOrganizationalChart"/>
    <dgm:cxn modelId="{B99C19DF-4BC6-47E4-BA05-DCD6E886E7B5}" type="presOf" srcId="{40A1B6D1-7F82-44BA-BF31-EEE6F6A538FB}" destId="{09AF0AB9-AB4F-4D36-A99A-263F6723D2AE}" srcOrd="0" destOrd="0" presId="urn:microsoft.com/office/officeart/2008/layout/NameandTitleOrganizationalChart"/>
    <dgm:cxn modelId="{74CD8A34-D168-46CD-AF11-6EB65DD14C9E}" type="presOf" srcId="{37852DEB-B519-495C-8224-605C9C05F8B5}" destId="{1A82C7D7-2EA8-4748-8DF9-20B57EBC4AF0}" srcOrd="1" destOrd="0" presId="urn:microsoft.com/office/officeart/2008/layout/NameandTitleOrganizationalChart"/>
    <dgm:cxn modelId="{BADF2D0F-C7E0-4BC7-B1C1-ACA9EDD45E89}" srcId="{E0D8D6DE-99CA-48EB-A530-1C11DE4E318B}" destId="{37852DEB-B519-495C-8224-605C9C05F8B5}" srcOrd="3" destOrd="0" parTransId="{5C68393B-F312-4D2D-9315-73657FD4D869}" sibTransId="{795D110D-528D-42C8-847F-212CD010FD6B}"/>
    <dgm:cxn modelId="{4421D6FC-2AB8-4335-A263-9FBEC4952F62}" type="presOf" srcId="{8453AC65-2286-4C54-A4AD-903275EF3174}" destId="{D734E6BD-F2CE-4E18-81AA-86849305337B}" srcOrd="0" destOrd="0" presId="urn:microsoft.com/office/officeart/2008/layout/NameandTitleOrganizationalChart"/>
    <dgm:cxn modelId="{A8445E3C-2109-4281-93D1-2D5DF49BE5A7}" type="presOf" srcId="{9246101B-9A83-4465-9339-F0004481A033}" destId="{FF8D50D8-477C-4844-9805-163397861FE9}" srcOrd="1" destOrd="0" presId="urn:microsoft.com/office/officeart/2008/layout/NameandTitleOrganizationalChart"/>
    <dgm:cxn modelId="{934936E7-CDC3-4B4D-B185-D34574DA816F}" type="presOf" srcId="{795D110D-528D-42C8-847F-212CD010FD6B}" destId="{C8BE0BF2-0A21-4BAA-AE87-6644FD1FA22C}" srcOrd="0" destOrd="0" presId="urn:microsoft.com/office/officeart/2008/layout/NameandTitleOrganizationalChart"/>
    <dgm:cxn modelId="{3E6F63F7-F6CE-4D86-A20B-AC353B1E05DF}" type="presOf" srcId="{37852DEB-B519-495C-8224-605C9C05F8B5}" destId="{1B596668-5819-41F2-ADBD-341BE83E6FC2}" srcOrd="0" destOrd="0" presId="urn:microsoft.com/office/officeart/2008/layout/NameandTitleOrganizationalChart"/>
    <dgm:cxn modelId="{5F42438B-D81C-4A46-ADC0-AAF533584397}" type="presOf" srcId="{8041CF4B-38F0-4E62-98FC-DE004E3A5C74}" destId="{767C7185-FE75-4707-BC7D-7257D19F514F}" srcOrd="0" destOrd="0" presId="urn:microsoft.com/office/officeart/2008/layout/NameandTitleOrganizationalChart"/>
    <dgm:cxn modelId="{9C06777A-2370-4F48-83DC-0867305F1794}" type="presOf" srcId="{F1F22B24-3BA7-4958-A953-6FD0E384B304}" destId="{C225C728-35C6-4E19-9B22-953BBA4AA041}" srcOrd="1" destOrd="0" presId="urn:microsoft.com/office/officeart/2008/layout/NameandTitleOrganizationalChart"/>
    <dgm:cxn modelId="{B4C8E044-C516-4405-8F49-FBF92B0CD359}" type="presOf" srcId="{8041CF4B-38F0-4E62-98FC-DE004E3A5C74}" destId="{98AD678F-21B7-4E08-9666-475795A6280E}" srcOrd="1" destOrd="0" presId="urn:microsoft.com/office/officeart/2008/layout/NameandTitleOrganizationalChart"/>
    <dgm:cxn modelId="{49D232B1-E994-4390-BB21-E95BC01AB25D}" type="presOf" srcId="{00CDAD16-F5CE-45B9-B88E-9D4ED2CEBC57}" destId="{FE6F4A3B-8A6C-4D6A-A6B8-D23810C305B4}" srcOrd="0" destOrd="0" presId="urn:microsoft.com/office/officeart/2008/layout/NameandTitleOrganizationalChart"/>
    <dgm:cxn modelId="{8FE69AE2-0958-4470-B1A0-D4BB7968A0A5}" type="presParOf" srcId="{B5AC82F4-DC60-4E88-BB46-12F6EFD57D96}" destId="{C3E89A64-907D-4A3F-9675-5F2CA6DB29E8}" srcOrd="0" destOrd="0" presId="urn:microsoft.com/office/officeart/2008/layout/NameandTitleOrganizationalChart"/>
    <dgm:cxn modelId="{BC91D03C-9338-4BC8-B399-3892F6377F4B}" type="presParOf" srcId="{C3E89A64-907D-4A3F-9675-5F2CA6DB29E8}" destId="{AF33E33D-0469-4DFB-AD65-5139C4F31B65}" srcOrd="0" destOrd="0" presId="urn:microsoft.com/office/officeart/2008/layout/NameandTitleOrganizationalChart"/>
    <dgm:cxn modelId="{38467560-3CDD-449F-BA96-A54A57A907D5}" type="presParOf" srcId="{AF33E33D-0469-4DFB-AD65-5139C4F31B65}" destId="{3C33E82E-AC2E-44AF-AD83-F9FB773B223B}" srcOrd="0" destOrd="0" presId="urn:microsoft.com/office/officeart/2008/layout/NameandTitleOrganizationalChart"/>
    <dgm:cxn modelId="{E5F45E75-44C7-45DD-B9EF-078EFE68C933}" type="presParOf" srcId="{AF33E33D-0469-4DFB-AD65-5139C4F31B65}" destId="{FE6F4A3B-8A6C-4D6A-A6B8-D23810C305B4}" srcOrd="1" destOrd="0" presId="urn:microsoft.com/office/officeart/2008/layout/NameandTitleOrganizationalChart"/>
    <dgm:cxn modelId="{EACBA05C-F36D-400B-B70C-571C806249A1}" type="presParOf" srcId="{AF33E33D-0469-4DFB-AD65-5139C4F31B65}" destId="{EF31FDE5-F831-4340-B038-6717BADDBE99}" srcOrd="2" destOrd="0" presId="urn:microsoft.com/office/officeart/2008/layout/NameandTitleOrganizationalChart"/>
    <dgm:cxn modelId="{8E449A46-C03D-4797-B1C9-4A7CAC0CCC63}" type="presParOf" srcId="{C3E89A64-907D-4A3F-9675-5F2CA6DB29E8}" destId="{DAF520BC-96EE-45F3-8BBE-F0DB3B91616E}" srcOrd="1" destOrd="0" presId="urn:microsoft.com/office/officeart/2008/layout/NameandTitleOrganizationalChart"/>
    <dgm:cxn modelId="{CB1ACEA7-1F24-473F-AE8F-5726F1F2A01C}" type="presParOf" srcId="{DAF520BC-96EE-45F3-8BBE-F0DB3B91616E}" destId="{A7854C89-75F0-4C7E-A50A-DCB87A8CE4DC}" srcOrd="0" destOrd="0" presId="urn:microsoft.com/office/officeart/2008/layout/NameandTitleOrganizationalChart"/>
    <dgm:cxn modelId="{936C10DE-5A97-4F65-B34D-B174031183EB}" type="presParOf" srcId="{DAF520BC-96EE-45F3-8BBE-F0DB3B91616E}" destId="{5F5A56DF-1FE7-4A73-92C5-D97C29162E86}" srcOrd="1" destOrd="0" presId="urn:microsoft.com/office/officeart/2008/layout/NameandTitleOrganizationalChart"/>
    <dgm:cxn modelId="{C6396D9E-FC78-4498-AC23-29A312C2FA17}" type="presParOf" srcId="{5F5A56DF-1FE7-4A73-92C5-D97C29162E86}" destId="{C468FA1A-81E5-4E6E-AA02-5D85AE075892}" srcOrd="0" destOrd="0" presId="urn:microsoft.com/office/officeart/2008/layout/NameandTitleOrganizationalChart"/>
    <dgm:cxn modelId="{5D8D55A9-A451-4C35-B56C-B9ED0B12CB7C}" type="presParOf" srcId="{C468FA1A-81E5-4E6E-AA02-5D85AE075892}" destId="{767C7185-FE75-4707-BC7D-7257D19F514F}" srcOrd="0" destOrd="0" presId="urn:microsoft.com/office/officeart/2008/layout/NameandTitleOrganizationalChart"/>
    <dgm:cxn modelId="{F4570E38-1283-4C0E-830A-A426DEDE563B}" type="presParOf" srcId="{C468FA1A-81E5-4E6E-AA02-5D85AE075892}" destId="{09AF0AB9-AB4F-4D36-A99A-263F6723D2AE}" srcOrd="1" destOrd="0" presId="urn:microsoft.com/office/officeart/2008/layout/NameandTitleOrganizationalChart"/>
    <dgm:cxn modelId="{DEE67011-00DE-49C6-B174-580D1BCE1C8C}" type="presParOf" srcId="{C468FA1A-81E5-4E6E-AA02-5D85AE075892}" destId="{98AD678F-21B7-4E08-9666-475795A6280E}" srcOrd="2" destOrd="0" presId="urn:microsoft.com/office/officeart/2008/layout/NameandTitleOrganizationalChart"/>
    <dgm:cxn modelId="{DDCD3040-8A05-443D-9714-A6FE7EAF2783}" type="presParOf" srcId="{5F5A56DF-1FE7-4A73-92C5-D97C29162E86}" destId="{166EB20D-C54E-4411-882E-BB797D0FA549}" srcOrd="1" destOrd="0" presId="urn:microsoft.com/office/officeart/2008/layout/NameandTitleOrganizationalChart"/>
    <dgm:cxn modelId="{D9D7641E-22E3-4327-8F83-7DFA45CE617B}" type="presParOf" srcId="{5F5A56DF-1FE7-4A73-92C5-D97C29162E86}" destId="{E256A9D3-10D5-4225-87F4-EC1E40E825FF}" srcOrd="2" destOrd="0" presId="urn:microsoft.com/office/officeart/2008/layout/NameandTitleOrganizationalChart"/>
    <dgm:cxn modelId="{2267362C-A77A-46CC-933E-1B9CB884EF01}" type="presParOf" srcId="{DAF520BC-96EE-45F3-8BBE-F0DB3B91616E}" destId="{E6B90859-AD7D-4A79-B94D-730CE6527570}" srcOrd="2" destOrd="0" presId="urn:microsoft.com/office/officeart/2008/layout/NameandTitleOrganizationalChart"/>
    <dgm:cxn modelId="{00650EAB-C42F-4C66-9545-971E76A687C0}" type="presParOf" srcId="{DAF520BC-96EE-45F3-8BBE-F0DB3B91616E}" destId="{9B5A6423-E7A6-448E-B0AF-9B8F8A76893A}" srcOrd="3" destOrd="0" presId="urn:microsoft.com/office/officeart/2008/layout/NameandTitleOrganizationalChart"/>
    <dgm:cxn modelId="{5A6060B5-65B7-4449-8180-0E8EDEDC312A}" type="presParOf" srcId="{9B5A6423-E7A6-448E-B0AF-9B8F8A76893A}" destId="{9EBCDD51-D801-455F-B801-9BAE15BABDD4}" srcOrd="0" destOrd="0" presId="urn:microsoft.com/office/officeart/2008/layout/NameandTitleOrganizationalChart"/>
    <dgm:cxn modelId="{805B816E-5A4F-4ED1-B508-3FA14293429A}" type="presParOf" srcId="{9EBCDD51-D801-455F-B801-9BAE15BABDD4}" destId="{D617A8D2-7F56-44B9-BF06-B348B5705602}" srcOrd="0" destOrd="0" presId="urn:microsoft.com/office/officeart/2008/layout/NameandTitleOrganizationalChart"/>
    <dgm:cxn modelId="{89254204-A94D-476D-9360-E96C3FF8BD49}" type="presParOf" srcId="{9EBCDD51-D801-455F-B801-9BAE15BABDD4}" destId="{D734E6BD-F2CE-4E18-81AA-86849305337B}" srcOrd="1" destOrd="0" presId="urn:microsoft.com/office/officeart/2008/layout/NameandTitleOrganizationalChart"/>
    <dgm:cxn modelId="{C03782B8-D045-4C8B-8501-AB55775F3782}" type="presParOf" srcId="{9EBCDD51-D801-455F-B801-9BAE15BABDD4}" destId="{70ED4D42-6FAC-4ECC-9B2C-3972FDC60D9A}" srcOrd="2" destOrd="0" presId="urn:microsoft.com/office/officeart/2008/layout/NameandTitleOrganizationalChart"/>
    <dgm:cxn modelId="{D04CBB40-6941-4FDD-9DE6-28AC2E895E56}" type="presParOf" srcId="{9B5A6423-E7A6-448E-B0AF-9B8F8A76893A}" destId="{FB8358F4-EF49-4E70-8F6E-C0E4644A3DBD}" srcOrd="1" destOrd="0" presId="urn:microsoft.com/office/officeart/2008/layout/NameandTitleOrganizationalChart"/>
    <dgm:cxn modelId="{BBF1FD46-DA26-42BF-875E-34825BD0F527}" type="presParOf" srcId="{9B5A6423-E7A6-448E-B0AF-9B8F8A76893A}" destId="{E2516034-3BAA-4E76-9E11-12477FD22372}" srcOrd="2" destOrd="0" presId="urn:microsoft.com/office/officeart/2008/layout/NameandTitleOrganizationalChart"/>
    <dgm:cxn modelId="{A5B4B80F-90FC-4F06-A707-C9EE2DDDB0C1}" type="presParOf" srcId="{DAF520BC-96EE-45F3-8BBE-F0DB3B91616E}" destId="{5BD3C2F9-6CF2-4360-9C1F-FC9011760B83}" srcOrd="4" destOrd="0" presId="urn:microsoft.com/office/officeart/2008/layout/NameandTitleOrganizationalChart"/>
    <dgm:cxn modelId="{C9CFC26E-E6C5-48C7-A3B1-D730E49FBC21}" type="presParOf" srcId="{DAF520BC-96EE-45F3-8BBE-F0DB3B91616E}" destId="{2E04979C-32CA-42CF-8B71-F8370F07D8D5}" srcOrd="5" destOrd="0" presId="urn:microsoft.com/office/officeart/2008/layout/NameandTitleOrganizationalChart"/>
    <dgm:cxn modelId="{B90237C5-8D77-45F1-9306-52D3F9A103A6}" type="presParOf" srcId="{2E04979C-32CA-42CF-8B71-F8370F07D8D5}" destId="{1BE01671-A3A3-47D4-8AED-0FE5D1660863}" srcOrd="0" destOrd="0" presId="urn:microsoft.com/office/officeart/2008/layout/NameandTitleOrganizationalChart"/>
    <dgm:cxn modelId="{79F94EFD-10BB-4D24-A7A1-5240BE16CD2F}" type="presParOf" srcId="{1BE01671-A3A3-47D4-8AED-0FE5D1660863}" destId="{1B596668-5819-41F2-ADBD-341BE83E6FC2}" srcOrd="0" destOrd="0" presId="urn:microsoft.com/office/officeart/2008/layout/NameandTitleOrganizationalChart"/>
    <dgm:cxn modelId="{1DD308F3-1644-4F93-9B7B-0F55ED0F65CB}" type="presParOf" srcId="{1BE01671-A3A3-47D4-8AED-0FE5D1660863}" destId="{C8BE0BF2-0A21-4BAA-AE87-6644FD1FA22C}" srcOrd="1" destOrd="0" presId="urn:microsoft.com/office/officeart/2008/layout/NameandTitleOrganizationalChart"/>
    <dgm:cxn modelId="{75DD8E56-D02B-4E14-B5B8-4EB897B3A57E}" type="presParOf" srcId="{1BE01671-A3A3-47D4-8AED-0FE5D1660863}" destId="{1A82C7D7-2EA8-4748-8DF9-20B57EBC4AF0}" srcOrd="2" destOrd="0" presId="urn:microsoft.com/office/officeart/2008/layout/NameandTitleOrganizationalChart"/>
    <dgm:cxn modelId="{BD99984B-6411-4B11-A076-3FD6E51EF448}" type="presParOf" srcId="{2E04979C-32CA-42CF-8B71-F8370F07D8D5}" destId="{38A19B9C-EA51-466B-B628-38FCA9390570}" srcOrd="1" destOrd="0" presId="urn:microsoft.com/office/officeart/2008/layout/NameandTitleOrganizationalChart"/>
    <dgm:cxn modelId="{D6425E01-AB08-46A7-A885-69FC1C8C1344}" type="presParOf" srcId="{2E04979C-32CA-42CF-8B71-F8370F07D8D5}" destId="{63601F2A-8B70-4D01-A098-CEE8954ECA81}" srcOrd="2" destOrd="0" presId="urn:microsoft.com/office/officeart/2008/layout/NameandTitleOrganizationalChart"/>
    <dgm:cxn modelId="{D4D30CCB-EFB5-4AE6-B019-4F4935BFF455}" type="presParOf" srcId="{DAF520BC-96EE-45F3-8BBE-F0DB3B91616E}" destId="{E8503625-E4C7-46FE-A131-EBCF19113ED5}" srcOrd="6" destOrd="0" presId="urn:microsoft.com/office/officeart/2008/layout/NameandTitleOrganizationalChart"/>
    <dgm:cxn modelId="{6E721D59-6FC1-4B21-87B3-520B37B45DD4}" type="presParOf" srcId="{DAF520BC-96EE-45F3-8BBE-F0DB3B91616E}" destId="{219580E3-000C-47F1-9A80-7190637C561E}" srcOrd="7" destOrd="0" presId="urn:microsoft.com/office/officeart/2008/layout/NameandTitleOrganizationalChart"/>
    <dgm:cxn modelId="{880CA2C4-29F6-4460-A139-5CF6A832FA58}" type="presParOf" srcId="{219580E3-000C-47F1-9A80-7190637C561E}" destId="{C44CBFC7-50F0-4E81-89E8-54D5840F6018}" srcOrd="0" destOrd="0" presId="urn:microsoft.com/office/officeart/2008/layout/NameandTitleOrganizationalChart"/>
    <dgm:cxn modelId="{00415869-6384-459E-A21F-395C74739B8B}" type="presParOf" srcId="{C44CBFC7-50F0-4E81-89E8-54D5840F6018}" destId="{0D8E068D-5FE6-4132-AA65-CCA9C8089170}" srcOrd="0" destOrd="0" presId="urn:microsoft.com/office/officeart/2008/layout/NameandTitleOrganizationalChart"/>
    <dgm:cxn modelId="{89E8661E-FA36-4FDB-BF26-C119D99BD2FB}" type="presParOf" srcId="{C44CBFC7-50F0-4E81-89E8-54D5840F6018}" destId="{1FAE46A7-C969-4777-A879-E78F8C37F452}" srcOrd="1" destOrd="0" presId="urn:microsoft.com/office/officeart/2008/layout/NameandTitleOrganizationalChart"/>
    <dgm:cxn modelId="{3BDF4C03-CA34-4D41-BFD6-71C10F141627}" type="presParOf" srcId="{C44CBFC7-50F0-4E81-89E8-54D5840F6018}" destId="{C225C728-35C6-4E19-9B22-953BBA4AA041}" srcOrd="2" destOrd="0" presId="urn:microsoft.com/office/officeart/2008/layout/NameandTitleOrganizationalChart"/>
    <dgm:cxn modelId="{17410700-59C3-4F93-AEF4-1309ABCEE99A}" type="presParOf" srcId="{219580E3-000C-47F1-9A80-7190637C561E}" destId="{246CDF8B-7B47-4FF3-9125-A3E5A1111CFC}" srcOrd="1" destOrd="0" presId="urn:microsoft.com/office/officeart/2008/layout/NameandTitleOrganizationalChart"/>
    <dgm:cxn modelId="{E580EB2F-770A-4D98-9A2B-A4F74774C16E}" type="presParOf" srcId="{219580E3-000C-47F1-9A80-7190637C561E}" destId="{5731D3F3-F27D-41AF-950B-B33FAFF36CA1}" srcOrd="2" destOrd="0" presId="urn:microsoft.com/office/officeart/2008/layout/NameandTitleOrganizationalChart"/>
    <dgm:cxn modelId="{D1E5A406-EEA0-487D-9EC8-AE689ABFA700}" type="presParOf" srcId="{DAF520BC-96EE-45F3-8BBE-F0DB3B91616E}" destId="{C4B27B6B-2E38-44D9-812D-CEDA22D30493}" srcOrd="8" destOrd="0" presId="urn:microsoft.com/office/officeart/2008/layout/NameandTitleOrganizationalChart"/>
    <dgm:cxn modelId="{A8E73C58-392E-47C4-96D4-70AA44DCFD45}" type="presParOf" srcId="{DAF520BC-96EE-45F3-8BBE-F0DB3B91616E}" destId="{7789CE38-73ED-4D04-9C85-53BB1957E529}" srcOrd="9" destOrd="0" presId="urn:microsoft.com/office/officeart/2008/layout/NameandTitleOrganizationalChart"/>
    <dgm:cxn modelId="{4B829006-FB9B-4668-9F15-A245FF91B9FD}" type="presParOf" srcId="{7789CE38-73ED-4D04-9C85-53BB1957E529}" destId="{4A642AB8-A148-40F2-B795-DA709951533B}" srcOrd="0" destOrd="0" presId="urn:microsoft.com/office/officeart/2008/layout/NameandTitleOrganizationalChart"/>
    <dgm:cxn modelId="{3DAAA511-F744-4721-9B31-3C5A444394B6}" type="presParOf" srcId="{4A642AB8-A148-40F2-B795-DA709951533B}" destId="{6631F44C-047B-448A-99D1-9D6F1264F112}" srcOrd="0" destOrd="0" presId="urn:microsoft.com/office/officeart/2008/layout/NameandTitleOrganizationalChart"/>
    <dgm:cxn modelId="{2D3109EC-3A67-48F5-96CD-BE12B0D1D302}" type="presParOf" srcId="{4A642AB8-A148-40F2-B795-DA709951533B}" destId="{EF6C51AF-97C9-4B33-9719-ED36218E9352}" srcOrd="1" destOrd="0" presId="urn:microsoft.com/office/officeart/2008/layout/NameandTitleOrganizationalChart"/>
    <dgm:cxn modelId="{1937F38E-F7F5-4B57-B789-9646C5D1D1A2}" type="presParOf" srcId="{4A642AB8-A148-40F2-B795-DA709951533B}" destId="{FF8D50D8-477C-4844-9805-163397861FE9}" srcOrd="2" destOrd="0" presId="urn:microsoft.com/office/officeart/2008/layout/NameandTitleOrganizationalChart"/>
    <dgm:cxn modelId="{95D22069-67FA-45D1-A6F3-133E1BBA3D33}" type="presParOf" srcId="{7789CE38-73ED-4D04-9C85-53BB1957E529}" destId="{ED5BC95F-C41A-41AC-9A44-460F36266038}" srcOrd="1" destOrd="0" presId="urn:microsoft.com/office/officeart/2008/layout/NameandTitleOrganizationalChart"/>
    <dgm:cxn modelId="{4D35C172-4E3A-4FE8-97F2-C666B1FEEC59}" type="presParOf" srcId="{7789CE38-73ED-4D04-9C85-53BB1957E529}" destId="{4BDD575A-EAF7-47E1-82B1-0B7DA2D90A90}" srcOrd="2" destOrd="0" presId="urn:microsoft.com/office/officeart/2008/layout/NameandTitleOrganizationalChart"/>
    <dgm:cxn modelId="{F662E345-396A-4C62-BDF2-7022F3ECA023}" type="presParOf" srcId="{C3E89A64-907D-4A3F-9675-5F2CA6DB29E8}" destId="{F84490C4-6A0A-4500-82CC-0C8CC224F3A8}" srcOrd="2" destOrd="0" presId="urn:microsoft.com/office/officeart/2008/layout/NameandTitleOrganizationalChart"/>
    <dgm:cxn modelId="{285FCF06-849D-4F70-AB44-9ABC5AAC5C1F}" type="presParOf" srcId="{F84490C4-6A0A-4500-82CC-0C8CC224F3A8}" destId="{C30FF223-578A-45F8-8CB0-A66FF2489601}" srcOrd="0" destOrd="0" presId="urn:microsoft.com/office/officeart/2008/layout/NameandTitleOrganizationalChart"/>
    <dgm:cxn modelId="{CD9A2F7C-D6A1-448A-A9FC-AA93444E0D84}" type="presParOf" srcId="{F84490C4-6A0A-4500-82CC-0C8CC224F3A8}" destId="{7AA7B00B-084A-4CFD-83D6-B2542BE72BF9}" srcOrd="1" destOrd="0" presId="urn:microsoft.com/office/officeart/2008/layout/NameandTitleOrganizationalChart"/>
    <dgm:cxn modelId="{FDB6C716-5505-40E7-8A57-DC9184B44CAD}" type="presParOf" srcId="{7AA7B00B-084A-4CFD-83D6-B2542BE72BF9}" destId="{DB8395CD-FF40-4144-ABB2-6667D109B115}" srcOrd="0" destOrd="0" presId="urn:microsoft.com/office/officeart/2008/layout/NameandTitleOrganizationalChart"/>
    <dgm:cxn modelId="{691B2CD8-4430-4752-A380-9F089EB96275}" type="presParOf" srcId="{DB8395CD-FF40-4144-ABB2-6667D109B115}" destId="{C91F3AA5-744E-45F3-B4CD-BCEB07DD92DB}" srcOrd="0" destOrd="0" presId="urn:microsoft.com/office/officeart/2008/layout/NameandTitleOrganizationalChart"/>
    <dgm:cxn modelId="{315D1043-D495-4265-9444-0DC738BF2580}" type="presParOf" srcId="{DB8395CD-FF40-4144-ABB2-6667D109B115}" destId="{F40F42E4-6BF7-40A1-85E7-9A2990F1F57B}" srcOrd="1" destOrd="0" presId="urn:microsoft.com/office/officeart/2008/layout/NameandTitleOrganizationalChart"/>
    <dgm:cxn modelId="{44B75619-256C-4F37-9494-0B4E89D6AE0B}" type="presParOf" srcId="{DB8395CD-FF40-4144-ABB2-6667D109B115}" destId="{1BAF87D6-440A-40D2-AD3C-E3031A246E57}" srcOrd="2" destOrd="0" presId="urn:microsoft.com/office/officeart/2008/layout/NameandTitleOrganizationalChart"/>
    <dgm:cxn modelId="{4861ACCF-C573-4EDC-8D5E-5E534882FF7E}" type="presParOf" srcId="{7AA7B00B-084A-4CFD-83D6-B2542BE72BF9}" destId="{3A44AA9E-19FF-4057-8188-CA5C0DA59C60}" srcOrd="1" destOrd="0" presId="urn:microsoft.com/office/officeart/2008/layout/NameandTitleOrganizationalChart"/>
    <dgm:cxn modelId="{263C22D1-4171-4FAE-8C55-BAAA78C1ABB5}" type="presParOf" srcId="{7AA7B00B-084A-4CFD-83D6-B2542BE72BF9}" destId="{31665871-B717-4FDE-A514-586F001C486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7CE566-F61E-46E7-A463-04702D2B8357}" type="doc">
      <dgm:prSet loTypeId="urn:microsoft.com/office/officeart/2005/8/layout/h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C80881FA-472E-4770-8E5C-4ADF86E78FA2}">
      <dgm:prSet phldrT="[Text]"/>
      <dgm:spPr/>
      <dgm:t>
        <a:bodyPr/>
        <a:lstStyle/>
        <a:p>
          <a:r>
            <a:rPr lang="en-ZA" dirty="0" smtClean="0"/>
            <a:t>Vision</a:t>
          </a:r>
          <a:endParaRPr lang="en-ZA" dirty="0"/>
        </a:p>
      </dgm:t>
    </dgm:pt>
    <dgm:pt modelId="{DD65CC34-E6B5-4CBC-BF24-034CFE96B452}" type="parTrans" cxnId="{3BF88DD6-CF0E-449A-9124-14374D5825CC}">
      <dgm:prSet/>
      <dgm:spPr/>
      <dgm:t>
        <a:bodyPr/>
        <a:lstStyle/>
        <a:p>
          <a:endParaRPr lang="en-ZA"/>
        </a:p>
      </dgm:t>
    </dgm:pt>
    <dgm:pt modelId="{DCF59E13-4BE8-4C6A-9182-73D2AAFBBA52}" type="sibTrans" cxnId="{3BF88DD6-CF0E-449A-9124-14374D5825CC}">
      <dgm:prSet/>
      <dgm:spPr/>
      <dgm:t>
        <a:bodyPr/>
        <a:lstStyle/>
        <a:p>
          <a:endParaRPr lang="en-ZA"/>
        </a:p>
      </dgm:t>
    </dgm:pt>
    <dgm:pt modelId="{66C9A5AE-40C5-4E0F-A810-D82CDFD9F044}">
      <dgm:prSet phldrT="[Text]" custT="1"/>
      <dgm:spPr/>
      <dgm:t>
        <a:bodyPr/>
        <a:lstStyle/>
        <a:p>
          <a:r>
            <a:rPr lang="en-GB" sz="1400" dirty="0" smtClean="0"/>
            <a:t>Become the leading service provider of professional childcare services to all modern South African parents</a:t>
          </a:r>
          <a:endParaRPr lang="en-ZA" sz="1400" dirty="0"/>
        </a:p>
      </dgm:t>
    </dgm:pt>
    <dgm:pt modelId="{C395733D-22C0-4E43-827F-6366B559D006}" type="parTrans" cxnId="{EF9701D9-3E1A-44F9-95AF-220F13FFBFEB}">
      <dgm:prSet/>
      <dgm:spPr/>
      <dgm:t>
        <a:bodyPr/>
        <a:lstStyle/>
        <a:p>
          <a:endParaRPr lang="en-ZA"/>
        </a:p>
      </dgm:t>
    </dgm:pt>
    <dgm:pt modelId="{06B04F10-60B2-49EB-885F-9E505A7BADB6}" type="sibTrans" cxnId="{EF9701D9-3E1A-44F9-95AF-220F13FFBFEB}">
      <dgm:prSet/>
      <dgm:spPr/>
      <dgm:t>
        <a:bodyPr/>
        <a:lstStyle/>
        <a:p>
          <a:endParaRPr lang="en-ZA"/>
        </a:p>
      </dgm:t>
    </dgm:pt>
    <dgm:pt modelId="{EC2D2A61-43E7-432E-AECE-169CF108AEF0}">
      <dgm:prSet phldrT="[Text]"/>
      <dgm:spPr/>
      <dgm:t>
        <a:bodyPr/>
        <a:lstStyle/>
        <a:p>
          <a:r>
            <a:rPr lang="en-ZA" dirty="0" smtClean="0"/>
            <a:t>Mission</a:t>
          </a:r>
          <a:endParaRPr lang="en-ZA" dirty="0"/>
        </a:p>
      </dgm:t>
    </dgm:pt>
    <dgm:pt modelId="{D2CCBE66-AB2F-4B53-8943-EC302954C430}" type="parTrans" cxnId="{0982690A-EA3E-4F73-ABFB-A8306575F957}">
      <dgm:prSet/>
      <dgm:spPr/>
      <dgm:t>
        <a:bodyPr/>
        <a:lstStyle/>
        <a:p>
          <a:endParaRPr lang="en-ZA"/>
        </a:p>
      </dgm:t>
    </dgm:pt>
    <dgm:pt modelId="{6ECC7D19-B661-49B9-B478-2C1E96DD845E}" type="sibTrans" cxnId="{0982690A-EA3E-4F73-ABFB-A8306575F957}">
      <dgm:prSet/>
      <dgm:spPr/>
      <dgm:t>
        <a:bodyPr/>
        <a:lstStyle/>
        <a:p>
          <a:endParaRPr lang="en-ZA"/>
        </a:p>
      </dgm:t>
    </dgm:pt>
    <dgm:pt modelId="{9F5D8ADB-1E8D-4432-8568-FE07E6CFDF3C}">
      <dgm:prSet phldrT="[Text]" custT="1"/>
      <dgm:spPr/>
      <dgm:t>
        <a:bodyPr/>
        <a:lstStyle/>
        <a:p>
          <a:r>
            <a:rPr lang="en-GB" sz="1400" dirty="0" smtClean="0"/>
            <a:t>Provide professionally trained, experienced and reliable baby sitters on a timely basis. </a:t>
          </a:r>
          <a:endParaRPr lang="en-ZA" sz="1400" dirty="0"/>
        </a:p>
      </dgm:t>
    </dgm:pt>
    <dgm:pt modelId="{922CECA7-AB44-4787-B6C7-16CCFD2B07DF}" type="parTrans" cxnId="{F3198D91-57F4-4893-B0DD-D8DE11A60DCD}">
      <dgm:prSet/>
      <dgm:spPr/>
      <dgm:t>
        <a:bodyPr/>
        <a:lstStyle/>
        <a:p>
          <a:endParaRPr lang="en-ZA"/>
        </a:p>
      </dgm:t>
    </dgm:pt>
    <dgm:pt modelId="{5CA7AC25-06A9-45BE-876D-80E5F3AD2989}" type="sibTrans" cxnId="{F3198D91-57F4-4893-B0DD-D8DE11A60DCD}">
      <dgm:prSet/>
      <dgm:spPr/>
      <dgm:t>
        <a:bodyPr/>
        <a:lstStyle/>
        <a:p>
          <a:endParaRPr lang="en-ZA"/>
        </a:p>
      </dgm:t>
    </dgm:pt>
    <dgm:pt modelId="{92F4307D-991B-4385-B585-1D6B1088BD3C}">
      <dgm:prSet phldrT="[Text]"/>
      <dgm:spPr/>
      <dgm:t>
        <a:bodyPr/>
        <a:lstStyle/>
        <a:p>
          <a:r>
            <a:rPr lang="en-ZA" dirty="0" smtClean="0"/>
            <a:t>Goals</a:t>
          </a:r>
          <a:endParaRPr lang="en-ZA" dirty="0"/>
        </a:p>
      </dgm:t>
    </dgm:pt>
    <dgm:pt modelId="{DB2BF97F-A697-4FE5-BB83-AE0A337C6B7A}" type="parTrans" cxnId="{ABDDF18F-D4FC-40BE-A0F9-9DD955531239}">
      <dgm:prSet/>
      <dgm:spPr/>
      <dgm:t>
        <a:bodyPr/>
        <a:lstStyle/>
        <a:p>
          <a:endParaRPr lang="en-ZA"/>
        </a:p>
      </dgm:t>
    </dgm:pt>
    <dgm:pt modelId="{1E065B80-07EB-4C55-9567-BCE1C86D829B}" type="sibTrans" cxnId="{ABDDF18F-D4FC-40BE-A0F9-9DD955531239}">
      <dgm:prSet/>
      <dgm:spPr/>
      <dgm:t>
        <a:bodyPr/>
        <a:lstStyle/>
        <a:p>
          <a:endParaRPr lang="en-ZA"/>
        </a:p>
      </dgm:t>
    </dgm:pt>
    <dgm:pt modelId="{60B618EB-F0C1-474C-995B-109B47FF157E}">
      <dgm:prSet phldrT="[Text]" custT="1"/>
      <dgm:spPr/>
      <dgm:t>
        <a:bodyPr/>
        <a:lstStyle/>
        <a:p>
          <a:r>
            <a:rPr lang="en-GB" sz="1400" b="1" dirty="0" smtClean="0"/>
            <a:t>Short term goals</a:t>
          </a:r>
          <a:endParaRPr lang="en-ZA" sz="1400" b="1" dirty="0"/>
        </a:p>
      </dgm:t>
    </dgm:pt>
    <dgm:pt modelId="{B49F6562-7121-45FD-90A9-D60E6D681F03}" type="parTrans" cxnId="{7F6AD737-0632-4484-A1D5-B5CA6F7097C0}">
      <dgm:prSet/>
      <dgm:spPr/>
      <dgm:t>
        <a:bodyPr/>
        <a:lstStyle/>
        <a:p>
          <a:endParaRPr lang="en-ZA"/>
        </a:p>
      </dgm:t>
    </dgm:pt>
    <dgm:pt modelId="{D423A779-A011-45DA-8218-9FEE6FF6376F}" type="sibTrans" cxnId="{7F6AD737-0632-4484-A1D5-B5CA6F7097C0}">
      <dgm:prSet/>
      <dgm:spPr/>
      <dgm:t>
        <a:bodyPr/>
        <a:lstStyle/>
        <a:p>
          <a:endParaRPr lang="en-ZA"/>
        </a:p>
      </dgm:t>
    </dgm:pt>
    <dgm:pt modelId="{C7D033A9-FF19-4CF2-ADBD-DB66768245BC}">
      <dgm:prSet phldrT="[Text]" custT="1"/>
      <dgm:spPr/>
      <dgm:t>
        <a:bodyPr/>
        <a:lstStyle/>
        <a:p>
          <a:r>
            <a:rPr lang="en-ZA" sz="1400" b="1" dirty="0" smtClean="0"/>
            <a:t>Long Term Goals</a:t>
          </a:r>
          <a:endParaRPr lang="en-ZA" sz="1400" b="1" dirty="0"/>
        </a:p>
      </dgm:t>
    </dgm:pt>
    <dgm:pt modelId="{54C78104-CCC9-4DB3-BC88-A2C0A2B6A50C}" type="parTrans" cxnId="{9CE30548-8B44-4DF8-B632-D5E5B4553748}">
      <dgm:prSet/>
      <dgm:spPr/>
      <dgm:t>
        <a:bodyPr/>
        <a:lstStyle/>
        <a:p>
          <a:endParaRPr lang="en-ZA"/>
        </a:p>
      </dgm:t>
    </dgm:pt>
    <dgm:pt modelId="{7168A3C1-4AAF-43C7-B007-14F8F3014C10}" type="sibTrans" cxnId="{9CE30548-8B44-4DF8-B632-D5E5B4553748}">
      <dgm:prSet/>
      <dgm:spPr/>
      <dgm:t>
        <a:bodyPr/>
        <a:lstStyle/>
        <a:p>
          <a:endParaRPr lang="en-ZA"/>
        </a:p>
      </dgm:t>
    </dgm:pt>
    <dgm:pt modelId="{4EBB1FAE-6ECB-4DFB-9523-F6B7CA9E7F07}">
      <dgm:prSet custT="1"/>
      <dgm:spPr/>
      <dgm:t>
        <a:bodyPr/>
        <a:lstStyle/>
        <a:p>
          <a:r>
            <a:rPr lang="en-GB" sz="1400" dirty="0" smtClean="0"/>
            <a:t>Provide high quality child care services in Gauteng, 24/7.</a:t>
          </a:r>
          <a:endParaRPr lang="en-ZA" sz="1400" dirty="0"/>
        </a:p>
      </dgm:t>
    </dgm:pt>
    <dgm:pt modelId="{FEBEA049-9716-4F7B-AFF5-9EE863693CED}" type="parTrans" cxnId="{E04A9489-529A-475F-88E2-3E92B0531F85}">
      <dgm:prSet/>
      <dgm:spPr/>
      <dgm:t>
        <a:bodyPr/>
        <a:lstStyle/>
        <a:p>
          <a:endParaRPr lang="en-ZA"/>
        </a:p>
      </dgm:t>
    </dgm:pt>
    <dgm:pt modelId="{1D7C6930-A752-4143-ABD2-901400866B77}" type="sibTrans" cxnId="{E04A9489-529A-475F-88E2-3E92B0531F85}">
      <dgm:prSet/>
      <dgm:spPr/>
      <dgm:t>
        <a:bodyPr/>
        <a:lstStyle/>
        <a:p>
          <a:endParaRPr lang="en-ZA"/>
        </a:p>
      </dgm:t>
    </dgm:pt>
    <dgm:pt modelId="{C17F8F50-844F-4541-9820-405BBB70A148}">
      <dgm:prSet custT="1"/>
      <dgm:spPr/>
      <dgm:t>
        <a:bodyPr/>
        <a:lstStyle/>
        <a:p>
          <a:r>
            <a:rPr lang="en-GB" sz="1400" dirty="0" smtClean="0"/>
            <a:t>Provide flexible childcare services while taking into consideration the unique dynamics of each family</a:t>
          </a:r>
          <a:endParaRPr lang="en-ZA" sz="1400" dirty="0"/>
        </a:p>
      </dgm:t>
    </dgm:pt>
    <dgm:pt modelId="{B4F67FA5-9C51-4B4A-952D-0C3B2E78421A}" type="parTrans" cxnId="{1B094EFF-CD0A-4BA6-AF42-84A833AB9E30}">
      <dgm:prSet/>
      <dgm:spPr/>
      <dgm:t>
        <a:bodyPr/>
        <a:lstStyle/>
        <a:p>
          <a:endParaRPr lang="en-ZA"/>
        </a:p>
      </dgm:t>
    </dgm:pt>
    <dgm:pt modelId="{4B3DE24F-2521-4AC7-AE1D-8160A07DD9F7}" type="sibTrans" cxnId="{1B094EFF-CD0A-4BA6-AF42-84A833AB9E30}">
      <dgm:prSet/>
      <dgm:spPr/>
      <dgm:t>
        <a:bodyPr/>
        <a:lstStyle/>
        <a:p>
          <a:endParaRPr lang="en-ZA"/>
        </a:p>
      </dgm:t>
    </dgm:pt>
    <dgm:pt modelId="{CAA50C7E-D1EA-4C99-8C68-A1EF3DC68441}">
      <dgm:prSet phldrT="[Text]" custT="1"/>
      <dgm:spPr/>
      <dgm:t>
        <a:bodyPr/>
        <a:lstStyle/>
        <a:p>
          <a:r>
            <a:rPr lang="en-GB" sz="1400" dirty="0" smtClean="0"/>
            <a:t>Extend our services from provincial to national.</a:t>
          </a:r>
          <a:endParaRPr lang="en-ZA" sz="1400" dirty="0"/>
        </a:p>
      </dgm:t>
    </dgm:pt>
    <dgm:pt modelId="{AFBD47EE-A963-47EA-BFF8-2E8306A28A85}" type="parTrans" cxnId="{CE43B7DA-9897-4993-B4DF-D21B0F43759C}">
      <dgm:prSet/>
      <dgm:spPr/>
      <dgm:t>
        <a:bodyPr/>
        <a:lstStyle/>
        <a:p>
          <a:endParaRPr lang="en-ZA"/>
        </a:p>
      </dgm:t>
    </dgm:pt>
    <dgm:pt modelId="{1883151F-DBA0-4D4D-BF1C-3B7EE748E73F}" type="sibTrans" cxnId="{CE43B7DA-9897-4993-B4DF-D21B0F43759C}">
      <dgm:prSet/>
      <dgm:spPr/>
      <dgm:t>
        <a:bodyPr/>
        <a:lstStyle/>
        <a:p>
          <a:endParaRPr lang="en-ZA"/>
        </a:p>
      </dgm:t>
    </dgm:pt>
    <dgm:pt modelId="{78FE7670-E94E-418B-BEEE-2172D574DB8E}">
      <dgm:prSet custT="1"/>
      <dgm:spPr/>
      <dgm:t>
        <a:bodyPr/>
        <a:lstStyle/>
        <a:p>
          <a:r>
            <a:rPr lang="en-GB" sz="1400" dirty="0" smtClean="0"/>
            <a:t>Become South Africa’s number one online leader childcare services</a:t>
          </a:r>
          <a:endParaRPr lang="en-ZA" sz="1400" dirty="0"/>
        </a:p>
      </dgm:t>
    </dgm:pt>
    <dgm:pt modelId="{F2096C74-ECCF-4990-BDC3-3106A4FD4255}" type="parTrans" cxnId="{B9F51BA2-A1C9-4FD2-A56E-9C1792B896DE}">
      <dgm:prSet/>
      <dgm:spPr/>
      <dgm:t>
        <a:bodyPr/>
        <a:lstStyle/>
        <a:p>
          <a:endParaRPr lang="en-ZA"/>
        </a:p>
      </dgm:t>
    </dgm:pt>
    <dgm:pt modelId="{C3BCA11B-B25D-4548-9C72-D5632EE9BE75}" type="sibTrans" cxnId="{B9F51BA2-A1C9-4FD2-A56E-9C1792B896DE}">
      <dgm:prSet/>
      <dgm:spPr/>
      <dgm:t>
        <a:bodyPr/>
        <a:lstStyle/>
        <a:p>
          <a:endParaRPr lang="en-ZA"/>
        </a:p>
      </dgm:t>
    </dgm:pt>
    <dgm:pt modelId="{A256ADBC-FE56-4F54-9F3B-2BEC011286DA}" type="pres">
      <dgm:prSet presAssocID="{597CE566-F61E-46E7-A463-04702D2B83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69538928-4420-4A2F-A7AB-1412CD74DD46}" type="pres">
      <dgm:prSet presAssocID="{597CE566-F61E-46E7-A463-04702D2B8357}" presName="tSp" presStyleCnt="0"/>
      <dgm:spPr/>
    </dgm:pt>
    <dgm:pt modelId="{A7B5CB66-8CCE-41E7-8B51-52DA359DCB36}" type="pres">
      <dgm:prSet presAssocID="{597CE566-F61E-46E7-A463-04702D2B8357}" presName="bSp" presStyleCnt="0"/>
      <dgm:spPr/>
    </dgm:pt>
    <dgm:pt modelId="{5F14CFC7-4D82-46AF-A22A-C7EA87C5121D}" type="pres">
      <dgm:prSet presAssocID="{597CE566-F61E-46E7-A463-04702D2B8357}" presName="process" presStyleCnt="0"/>
      <dgm:spPr/>
    </dgm:pt>
    <dgm:pt modelId="{38EC2FAD-4046-4238-ADB0-60357B611304}" type="pres">
      <dgm:prSet presAssocID="{C80881FA-472E-4770-8E5C-4ADF86E78FA2}" presName="composite1" presStyleCnt="0"/>
      <dgm:spPr/>
    </dgm:pt>
    <dgm:pt modelId="{3DBD9405-534D-4AAD-B97D-A78AF05EAF49}" type="pres">
      <dgm:prSet presAssocID="{C80881FA-472E-4770-8E5C-4ADF86E78FA2}" presName="dummyNode1" presStyleLbl="node1" presStyleIdx="0" presStyleCnt="3"/>
      <dgm:spPr/>
    </dgm:pt>
    <dgm:pt modelId="{7D50E8D7-9EA0-4159-8910-1567DDC492AA}" type="pres">
      <dgm:prSet presAssocID="{C80881FA-472E-4770-8E5C-4ADF86E78FA2}" presName="childNode1" presStyleLbl="bgAcc1" presStyleIdx="0" presStyleCnt="3" custScaleY="119625" custLinFactNeighborX="-82" custLinFactNeighborY="-2665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3B05B26-1677-4029-9017-0541896CB8F3}" type="pres">
      <dgm:prSet presAssocID="{C80881FA-472E-4770-8E5C-4ADF86E78FA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859C520-12F0-4BA5-AA9C-CD7D4E580587}" type="pres">
      <dgm:prSet presAssocID="{C80881FA-472E-4770-8E5C-4ADF86E78FA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4E9995A2-99F9-40AF-8100-8C9CCB9DFC97}" type="pres">
      <dgm:prSet presAssocID="{C80881FA-472E-4770-8E5C-4ADF86E78FA2}" presName="connSite1" presStyleCnt="0"/>
      <dgm:spPr/>
    </dgm:pt>
    <dgm:pt modelId="{923536CA-B542-4E5F-AC4C-1B91A3A776E5}" type="pres">
      <dgm:prSet presAssocID="{DCF59E13-4BE8-4C6A-9182-73D2AAFBBA52}" presName="Name9" presStyleLbl="sibTrans2D1" presStyleIdx="0" presStyleCnt="2" custScaleX="100392"/>
      <dgm:spPr/>
      <dgm:t>
        <a:bodyPr/>
        <a:lstStyle/>
        <a:p>
          <a:endParaRPr lang="en-ZA"/>
        </a:p>
      </dgm:t>
    </dgm:pt>
    <dgm:pt modelId="{5E7D9F8A-940C-4469-AE2B-10B143556F12}" type="pres">
      <dgm:prSet presAssocID="{EC2D2A61-43E7-432E-AECE-169CF108AEF0}" presName="composite2" presStyleCnt="0"/>
      <dgm:spPr/>
    </dgm:pt>
    <dgm:pt modelId="{335E00F8-1290-4829-B519-DF87B4FE8C69}" type="pres">
      <dgm:prSet presAssocID="{EC2D2A61-43E7-432E-AECE-169CF108AEF0}" presName="dummyNode2" presStyleLbl="node1" presStyleIdx="0" presStyleCnt="3"/>
      <dgm:spPr/>
    </dgm:pt>
    <dgm:pt modelId="{F4BF8F3D-9D56-48A5-868A-07FF202A538B}" type="pres">
      <dgm:prSet presAssocID="{EC2D2A61-43E7-432E-AECE-169CF108AEF0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177B54C-975E-4529-A1B2-B52ABA62F26F}" type="pres">
      <dgm:prSet presAssocID="{EC2D2A61-43E7-432E-AECE-169CF108AEF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921315D-70FE-4CC1-96DC-F9B57C584588}" type="pres">
      <dgm:prSet presAssocID="{EC2D2A61-43E7-432E-AECE-169CF108AEF0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4F93E0F-83A7-4283-A1A2-3C4C1D93921F}" type="pres">
      <dgm:prSet presAssocID="{EC2D2A61-43E7-432E-AECE-169CF108AEF0}" presName="connSite2" presStyleCnt="0"/>
      <dgm:spPr/>
    </dgm:pt>
    <dgm:pt modelId="{15D72779-CB15-4FBF-AD36-6B6200D6C224}" type="pres">
      <dgm:prSet presAssocID="{6ECC7D19-B661-49B9-B478-2C1E96DD845E}" presName="Name18" presStyleLbl="sibTrans2D1" presStyleIdx="1" presStyleCnt="2" custScaleY="145476" custLinFactNeighborX="-15255" custLinFactNeighborY="-3511"/>
      <dgm:spPr/>
      <dgm:t>
        <a:bodyPr/>
        <a:lstStyle/>
        <a:p>
          <a:endParaRPr lang="en-ZA"/>
        </a:p>
      </dgm:t>
    </dgm:pt>
    <dgm:pt modelId="{396987A8-17A8-4E32-A3E2-5D0314002AF8}" type="pres">
      <dgm:prSet presAssocID="{92F4307D-991B-4385-B585-1D6B1088BD3C}" presName="composite1" presStyleCnt="0"/>
      <dgm:spPr/>
    </dgm:pt>
    <dgm:pt modelId="{36D5FDF7-6BAE-41B6-9C83-29B848CCD9FE}" type="pres">
      <dgm:prSet presAssocID="{92F4307D-991B-4385-B585-1D6B1088BD3C}" presName="dummyNode1" presStyleLbl="node1" presStyleIdx="1" presStyleCnt="3"/>
      <dgm:spPr/>
    </dgm:pt>
    <dgm:pt modelId="{7A8F728D-1F41-4EBD-8DCB-D8C1BAA82A89}" type="pres">
      <dgm:prSet presAssocID="{92F4307D-991B-4385-B585-1D6B1088BD3C}" presName="childNode1" presStyleLbl="bgAcc1" presStyleIdx="2" presStyleCnt="3" custScaleY="250883" custLinFactNeighborX="5442" custLinFactNeighborY="-4412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7E614D8-6EC9-4059-9B18-CA6ED0F9980D}" type="pres">
      <dgm:prSet presAssocID="{92F4307D-991B-4385-B585-1D6B1088BD3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49EBFF9-2E11-4975-9802-5A40F5C9B476}" type="pres">
      <dgm:prSet presAssocID="{92F4307D-991B-4385-B585-1D6B1088BD3C}" presName="parentNode1" presStyleLbl="node1" presStyleIdx="2" presStyleCnt="3" custLinFactY="24585" custLinFactNeighborX="-1090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7C43107-4796-40EC-A165-6A88DB241862}" type="pres">
      <dgm:prSet presAssocID="{92F4307D-991B-4385-B585-1D6B1088BD3C}" presName="connSite1" presStyleCnt="0"/>
      <dgm:spPr/>
    </dgm:pt>
  </dgm:ptLst>
  <dgm:cxnLst>
    <dgm:cxn modelId="{ABDDF18F-D4FC-40BE-A0F9-9DD955531239}" srcId="{597CE566-F61E-46E7-A463-04702D2B8357}" destId="{92F4307D-991B-4385-B585-1D6B1088BD3C}" srcOrd="2" destOrd="0" parTransId="{DB2BF97F-A697-4FE5-BB83-AE0A337C6B7A}" sibTransId="{1E065B80-07EB-4C55-9567-BCE1C86D829B}"/>
    <dgm:cxn modelId="{F3198D91-57F4-4893-B0DD-D8DE11A60DCD}" srcId="{EC2D2A61-43E7-432E-AECE-169CF108AEF0}" destId="{9F5D8ADB-1E8D-4432-8568-FE07E6CFDF3C}" srcOrd="0" destOrd="0" parTransId="{922CECA7-AB44-4787-B6C7-16CCFD2B07DF}" sibTransId="{5CA7AC25-06A9-45BE-876D-80E5F3AD2989}"/>
    <dgm:cxn modelId="{CE43B7DA-9897-4993-B4DF-D21B0F43759C}" srcId="{92F4307D-991B-4385-B585-1D6B1088BD3C}" destId="{CAA50C7E-D1EA-4C99-8C68-A1EF3DC68441}" srcOrd="4" destOrd="0" parTransId="{AFBD47EE-A963-47EA-BFF8-2E8306A28A85}" sibTransId="{1883151F-DBA0-4D4D-BF1C-3B7EE748E73F}"/>
    <dgm:cxn modelId="{61FDC88D-8CBB-40C8-BDA6-59E8C5AA6E75}" type="presOf" srcId="{4EBB1FAE-6ECB-4DFB-9523-F6B7CA9E7F07}" destId="{E7E614D8-6EC9-4059-9B18-CA6ED0F9980D}" srcOrd="1" destOrd="1" presId="urn:microsoft.com/office/officeart/2005/8/layout/hProcess4"/>
    <dgm:cxn modelId="{9CE30548-8B44-4DF8-B632-D5E5B4553748}" srcId="{92F4307D-991B-4385-B585-1D6B1088BD3C}" destId="{C7D033A9-FF19-4CF2-ADBD-DB66768245BC}" srcOrd="3" destOrd="0" parTransId="{54C78104-CCC9-4DB3-BC88-A2C0A2B6A50C}" sibTransId="{7168A3C1-4AAF-43C7-B007-14F8F3014C10}"/>
    <dgm:cxn modelId="{FEAECB5B-AB53-496B-B3C5-4A7F682708C2}" type="presOf" srcId="{60B618EB-F0C1-474C-995B-109B47FF157E}" destId="{7A8F728D-1F41-4EBD-8DCB-D8C1BAA82A89}" srcOrd="0" destOrd="0" presId="urn:microsoft.com/office/officeart/2005/8/layout/hProcess4"/>
    <dgm:cxn modelId="{3BF88DD6-CF0E-449A-9124-14374D5825CC}" srcId="{597CE566-F61E-46E7-A463-04702D2B8357}" destId="{C80881FA-472E-4770-8E5C-4ADF86E78FA2}" srcOrd="0" destOrd="0" parTransId="{DD65CC34-E6B5-4CBC-BF24-034CFE96B452}" sibTransId="{DCF59E13-4BE8-4C6A-9182-73D2AAFBBA52}"/>
    <dgm:cxn modelId="{B9F51BA2-A1C9-4FD2-A56E-9C1792B896DE}" srcId="{92F4307D-991B-4385-B585-1D6B1088BD3C}" destId="{78FE7670-E94E-418B-BEEE-2172D574DB8E}" srcOrd="5" destOrd="0" parTransId="{F2096C74-ECCF-4990-BDC3-3106A4FD4255}" sibTransId="{C3BCA11B-B25D-4548-9C72-D5632EE9BE75}"/>
    <dgm:cxn modelId="{96969DE3-AD3C-4038-95B9-985BC03244C4}" type="presOf" srcId="{DCF59E13-4BE8-4C6A-9182-73D2AAFBBA52}" destId="{923536CA-B542-4E5F-AC4C-1B91A3A776E5}" srcOrd="0" destOrd="0" presId="urn:microsoft.com/office/officeart/2005/8/layout/hProcess4"/>
    <dgm:cxn modelId="{89E88921-0021-4647-A436-A04823C35459}" type="presOf" srcId="{C17F8F50-844F-4541-9820-405BBB70A148}" destId="{7A8F728D-1F41-4EBD-8DCB-D8C1BAA82A89}" srcOrd="0" destOrd="2" presId="urn:microsoft.com/office/officeart/2005/8/layout/hProcess4"/>
    <dgm:cxn modelId="{C5275D5A-9352-4AEC-913C-396375E1DB6E}" type="presOf" srcId="{66C9A5AE-40C5-4E0F-A810-D82CDFD9F044}" destId="{F3B05B26-1677-4029-9017-0541896CB8F3}" srcOrd="1" destOrd="0" presId="urn:microsoft.com/office/officeart/2005/8/layout/hProcess4"/>
    <dgm:cxn modelId="{6574EA4C-9F5F-4886-9BA4-7BA9105C67A7}" type="presOf" srcId="{EC2D2A61-43E7-432E-AECE-169CF108AEF0}" destId="{F921315D-70FE-4CC1-96DC-F9B57C584588}" srcOrd="0" destOrd="0" presId="urn:microsoft.com/office/officeart/2005/8/layout/hProcess4"/>
    <dgm:cxn modelId="{7F6AD737-0632-4484-A1D5-B5CA6F7097C0}" srcId="{92F4307D-991B-4385-B585-1D6B1088BD3C}" destId="{60B618EB-F0C1-474C-995B-109B47FF157E}" srcOrd="0" destOrd="0" parTransId="{B49F6562-7121-45FD-90A9-D60E6D681F03}" sibTransId="{D423A779-A011-45DA-8218-9FEE6FF6376F}"/>
    <dgm:cxn modelId="{10289E7F-4FFA-4728-A439-14798291CDAB}" type="presOf" srcId="{CAA50C7E-D1EA-4C99-8C68-A1EF3DC68441}" destId="{7A8F728D-1F41-4EBD-8DCB-D8C1BAA82A89}" srcOrd="0" destOrd="4" presId="urn:microsoft.com/office/officeart/2005/8/layout/hProcess4"/>
    <dgm:cxn modelId="{23618FD1-403D-4751-AB97-A49FD38484B0}" type="presOf" srcId="{C80881FA-472E-4770-8E5C-4ADF86E78FA2}" destId="{9859C520-12F0-4BA5-AA9C-CD7D4E580587}" srcOrd="0" destOrd="0" presId="urn:microsoft.com/office/officeart/2005/8/layout/hProcess4"/>
    <dgm:cxn modelId="{1B094EFF-CD0A-4BA6-AF42-84A833AB9E30}" srcId="{92F4307D-991B-4385-B585-1D6B1088BD3C}" destId="{C17F8F50-844F-4541-9820-405BBB70A148}" srcOrd="2" destOrd="0" parTransId="{B4F67FA5-9C51-4B4A-952D-0C3B2E78421A}" sibTransId="{4B3DE24F-2521-4AC7-AE1D-8160A07DD9F7}"/>
    <dgm:cxn modelId="{EF9701D9-3E1A-44F9-95AF-220F13FFBFEB}" srcId="{C80881FA-472E-4770-8E5C-4ADF86E78FA2}" destId="{66C9A5AE-40C5-4E0F-A810-D82CDFD9F044}" srcOrd="0" destOrd="0" parTransId="{C395733D-22C0-4E43-827F-6366B559D006}" sibTransId="{06B04F10-60B2-49EB-885F-9E505A7BADB6}"/>
    <dgm:cxn modelId="{9CBF0275-CEB5-4A10-BC40-2E5337BD3236}" type="presOf" srcId="{78FE7670-E94E-418B-BEEE-2172D574DB8E}" destId="{7A8F728D-1F41-4EBD-8DCB-D8C1BAA82A89}" srcOrd="0" destOrd="5" presId="urn:microsoft.com/office/officeart/2005/8/layout/hProcess4"/>
    <dgm:cxn modelId="{088F41AC-4680-42C9-BE77-53EB4A193AC1}" type="presOf" srcId="{9F5D8ADB-1E8D-4432-8568-FE07E6CFDF3C}" destId="{3177B54C-975E-4529-A1B2-B52ABA62F26F}" srcOrd="1" destOrd="0" presId="urn:microsoft.com/office/officeart/2005/8/layout/hProcess4"/>
    <dgm:cxn modelId="{2339D6C5-62AB-42F8-AC1F-51F2325A7967}" type="presOf" srcId="{78FE7670-E94E-418B-BEEE-2172D574DB8E}" destId="{E7E614D8-6EC9-4059-9B18-CA6ED0F9980D}" srcOrd="1" destOrd="5" presId="urn:microsoft.com/office/officeart/2005/8/layout/hProcess4"/>
    <dgm:cxn modelId="{A36D6832-1DAC-4D28-BC44-8F846811F845}" type="presOf" srcId="{597CE566-F61E-46E7-A463-04702D2B8357}" destId="{A256ADBC-FE56-4F54-9F3B-2BEC011286DA}" srcOrd="0" destOrd="0" presId="urn:microsoft.com/office/officeart/2005/8/layout/hProcess4"/>
    <dgm:cxn modelId="{403F2C86-377D-4410-9832-6648B67E2A6E}" type="presOf" srcId="{92F4307D-991B-4385-B585-1D6B1088BD3C}" destId="{D49EBFF9-2E11-4975-9802-5A40F5C9B476}" srcOrd="0" destOrd="0" presId="urn:microsoft.com/office/officeart/2005/8/layout/hProcess4"/>
    <dgm:cxn modelId="{DFDE09B5-037F-49B8-B736-E4AD5DF7CB88}" type="presOf" srcId="{4EBB1FAE-6ECB-4DFB-9523-F6B7CA9E7F07}" destId="{7A8F728D-1F41-4EBD-8DCB-D8C1BAA82A89}" srcOrd="0" destOrd="1" presId="urn:microsoft.com/office/officeart/2005/8/layout/hProcess4"/>
    <dgm:cxn modelId="{0982690A-EA3E-4F73-ABFB-A8306575F957}" srcId="{597CE566-F61E-46E7-A463-04702D2B8357}" destId="{EC2D2A61-43E7-432E-AECE-169CF108AEF0}" srcOrd="1" destOrd="0" parTransId="{D2CCBE66-AB2F-4B53-8943-EC302954C430}" sibTransId="{6ECC7D19-B661-49B9-B478-2C1E96DD845E}"/>
    <dgm:cxn modelId="{D5DFCD8F-552C-4355-AEBA-DEA226ED3CE7}" type="presOf" srcId="{66C9A5AE-40C5-4E0F-A810-D82CDFD9F044}" destId="{7D50E8D7-9EA0-4159-8910-1567DDC492AA}" srcOrd="0" destOrd="0" presId="urn:microsoft.com/office/officeart/2005/8/layout/hProcess4"/>
    <dgm:cxn modelId="{E04A9489-529A-475F-88E2-3E92B0531F85}" srcId="{92F4307D-991B-4385-B585-1D6B1088BD3C}" destId="{4EBB1FAE-6ECB-4DFB-9523-F6B7CA9E7F07}" srcOrd="1" destOrd="0" parTransId="{FEBEA049-9716-4F7B-AFF5-9EE863693CED}" sibTransId="{1D7C6930-A752-4143-ABD2-901400866B77}"/>
    <dgm:cxn modelId="{ABC7E427-BEDC-4FCD-8F08-37FC9B7149DD}" type="presOf" srcId="{C7D033A9-FF19-4CF2-ADBD-DB66768245BC}" destId="{E7E614D8-6EC9-4059-9B18-CA6ED0F9980D}" srcOrd="1" destOrd="3" presId="urn:microsoft.com/office/officeart/2005/8/layout/hProcess4"/>
    <dgm:cxn modelId="{5E04690D-C1CB-433B-84FC-F6CB028A089C}" type="presOf" srcId="{C17F8F50-844F-4541-9820-405BBB70A148}" destId="{E7E614D8-6EC9-4059-9B18-CA6ED0F9980D}" srcOrd="1" destOrd="2" presId="urn:microsoft.com/office/officeart/2005/8/layout/hProcess4"/>
    <dgm:cxn modelId="{087D6347-853C-4F60-992A-8DD354ADC3E6}" type="presOf" srcId="{60B618EB-F0C1-474C-995B-109B47FF157E}" destId="{E7E614D8-6EC9-4059-9B18-CA6ED0F9980D}" srcOrd="1" destOrd="0" presId="urn:microsoft.com/office/officeart/2005/8/layout/hProcess4"/>
    <dgm:cxn modelId="{068DA08F-B26F-4BF3-BABC-AE2CAE3DF955}" type="presOf" srcId="{6ECC7D19-B661-49B9-B478-2C1E96DD845E}" destId="{15D72779-CB15-4FBF-AD36-6B6200D6C224}" srcOrd="0" destOrd="0" presId="urn:microsoft.com/office/officeart/2005/8/layout/hProcess4"/>
    <dgm:cxn modelId="{2CC354C2-73B9-4489-BF70-EED1E93F3D49}" type="presOf" srcId="{C7D033A9-FF19-4CF2-ADBD-DB66768245BC}" destId="{7A8F728D-1F41-4EBD-8DCB-D8C1BAA82A89}" srcOrd="0" destOrd="3" presId="urn:microsoft.com/office/officeart/2005/8/layout/hProcess4"/>
    <dgm:cxn modelId="{87B49FBD-3179-47A9-806F-F248D064C61A}" type="presOf" srcId="{9F5D8ADB-1E8D-4432-8568-FE07E6CFDF3C}" destId="{F4BF8F3D-9D56-48A5-868A-07FF202A538B}" srcOrd="0" destOrd="0" presId="urn:microsoft.com/office/officeart/2005/8/layout/hProcess4"/>
    <dgm:cxn modelId="{66A3EB60-486A-48C8-B424-3B5E1E73B269}" type="presOf" srcId="{CAA50C7E-D1EA-4C99-8C68-A1EF3DC68441}" destId="{E7E614D8-6EC9-4059-9B18-CA6ED0F9980D}" srcOrd="1" destOrd="4" presId="urn:microsoft.com/office/officeart/2005/8/layout/hProcess4"/>
    <dgm:cxn modelId="{275CDFF5-721B-4B5F-8E87-C9C285371B2D}" type="presParOf" srcId="{A256ADBC-FE56-4F54-9F3B-2BEC011286DA}" destId="{69538928-4420-4A2F-A7AB-1412CD74DD46}" srcOrd="0" destOrd="0" presId="urn:microsoft.com/office/officeart/2005/8/layout/hProcess4"/>
    <dgm:cxn modelId="{98BA2B49-AB32-45E7-929B-8B4691B80529}" type="presParOf" srcId="{A256ADBC-FE56-4F54-9F3B-2BEC011286DA}" destId="{A7B5CB66-8CCE-41E7-8B51-52DA359DCB36}" srcOrd="1" destOrd="0" presId="urn:microsoft.com/office/officeart/2005/8/layout/hProcess4"/>
    <dgm:cxn modelId="{FFB7FA0A-5C59-49EF-A209-EF3DE08E16A6}" type="presParOf" srcId="{A256ADBC-FE56-4F54-9F3B-2BEC011286DA}" destId="{5F14CFC7-4D82-46AF-A22A-C7EA87C5121D}" srcOrd="2" destOrd="0" presId="urn:microsoft.com/office/officeart/2005/8/layout/hProcess4"/>
    <dgm:cxn modelId="{BE41578F-B3C5-4576-9542-B6D83EFEF7A6}" type="presParOf" srcId="{5F14CFC7-4D82-46AF-A22A-C7EA87C5121D}" destId="{38EC2FAD-4046-4238-ADB0-60357B611304}" srcOrd="0" destOrd="0" presId="urn:microsoft.com/office/officeart/2005/8/layout/hProcess4"/>
    <dgm:cxn modelId="{624AC8A1-A180-48E9-A80C-FE883A304627}" type="presParOf" srcId="{38EC2FAD-4046-4238-ADB0-60357B611304}" destId="{3DBD9405-534D-4AAD-B97D-A78AF05EAF49}" srcOrd="0" destOrd="0" presId="urn:microsoft.com/office/officeart/2005/8/layout/hProcess4"/>
    <dgm:cxn modelId="{16BDDC02-129E-46BC-9752-C9B8A2190A84}" type="presParOf" srcId="{38EC2FAD-4046-4238-ADB0-60357B611304}" destId="{7D50E8D7-9EA0-4159-8910-1567DDC492AA}" srcOrd="1" destOrd="0" presId="urn:microsoft.com/office/officeart/2005/8/layout/hProcess4"/>
    <dgm:cxn modelId="{914B42AB-AABC-462B-AC47-5E70BB4BECB5}" type="presParOf" srcId="{38EC2FAD-4046-4238-ADB0-60357B611304}" destId="{F3B05B26-1677-4029-9017-0541896CB8F3}" srcOrd="2" destOrd="0" presId="urn:microsoft.com/office/officeart/2005/8/layout/hProcess4"/>
    <dgm:cxn modelId="{92FDD859-98B2-4252-9FF3-4396D183E11A}" type="presParOf" srcId="{38EC2FAD-4046-4238-ADB0-60357B611304}" destId="{9859C520-12F0-4BA5-AA9C-CD7D4E580587}" srcOrd="3" destOrd="0" presId="urn:microsoft.com/office/officeart/2005/8/layout/hProcess4"/>
    <dgm:cxn modelId="{2F8F64FC-C882-4BB8-9CC7-C69E93F3EE33}" type="presParOf" srcId="{38EC2FAD-4046-4238-ADB0-60357B611304}" destId="{4E9995A2-99F9-40AF-8100-8C9CCB9DFC97}" srcOrd="4" destOrd="0" presId="urn:microsoft.com/office/officeart/2005/8/layout/hProcess4"/>
    <dgm:cxn modelId="{109CF529-0ED3-40CF-8937-DA20982AA91B}" type="presParOf" srcId="{5F14CFC7-4D82-46AF-A22A-C7EA87C5121D}" destId="{923536CA-B542-4E5F-AC4C-1B91A3A776E5}" srcOrd="1" destOrd="0" presId="urn:microsoft.com/office/officeart/2005/8/layout/hProcess4"/>
    <dgm:cxn modelId="{C5F75750-E08E-4A40-9410-CE8A01EFB43B}" type="presParOf" srcId="{5F14CFC7-4D82-46AF-A22A-C7EA87C5121D}" destId="{5E7D9F8A-940C-4469-AE2B-10B143556F12}" srcOrd="2" destOrd="0" presId="urn:microsoft.com/office/officeart/2005/8/layout/hProcess4"/>
    <dgm:cxn modelId="{D2BCBE58-DC5D-46BC-A2B3-F6A2DE0ED6D7}" type="presParOf" srcId="{5E7D9F8A-940C-4469-AE2B-10B143556F12}" destId="{335E00F8-1290-4829-B519-DF87B4FE8C69}" srcOrd="0" destOrd="0" presId="urn:microsoft.com/office/officeart/2005/8/layout/hProcess4"/>
    <dgm:cxn modelId="{9C64E709-F00F-4D80-A425-4138F2C1ECB1}" type="presParOf" srcId="{5E7D9F8A-940C-4469-AE2B-10B143556F12}" destId="{F4BF8F3D-9D56-48A5-868A-07FF202A538B}" srcOrd="1" destOrd="0" presId="urn:microsoft.com/office/officeart/2005/8/layout/hProcess4"/>
    <dgm:cxn modelId="{4A584768-2771-4CEC-94B7-D7D6D291FE88}" type="presParOf" srcId="{5E7D9F8A-940C-4469-AE2B-10B143556F12}" destId="{3177B54C-975E-4529-A1B2-B52ABA62F26F}" srcOrd="2" destOrd="0" presId="urn:microsoft.com/office/officeart/2005/8/layout/hProcess4"/>
    <dgm:cxn modelId="{1530949A-112E-4A87-BB86-33298572B59B}" type="presParOf" srcId="{5E7D9F8A-940C-4469-AE2B-10B143556F12}" destId="{F921315D-70FE-4CC1-96DC-F9B57C584588}" srcOrd="3" destOrd="0" presId="urn:microsoft.com/office/officeart/2005/8/layout/hProcess4"/>
    <dgm:cxn modelId="{46A156D6-6EC9-44A7-A608-7BA3AFBD8E09}" type="presParOf" srcId="{5E7D9F8A-940C-4469-AE2B-10B143556F12}" destId="{14F93E0F-83A7-4283-A1A2-3C4C1D93921F}" srcOrd="4" destOrd="0" presId="urn:microsoft.com/office/officeart/2005/8/layout/hProcess4"/>
    <dgm:cxn modelId="{558A4FDF-6BB0-4697-86A2-6625C419971F}" type="presParOf" srcId="{5F14CFC7-4D82-46AF-A22A-C7EA87C5121D}" destId="{15D72779-CB15-4FBF-AD36-6B6200D6C224}" srcOrd="3" destOrd="0" presId="urn:microsoft.com/office/officeart/2005/8/layout/hProcess4"/>
    <dgm:cxn modelId="{2B286A20-F7FB-43CB-A365-1A90C7B8CD54}" type="presParOf" srcId="{5F14CFC7-4D82-46AF-A22A-C7EA87C5121D}" destId="{396987A8-17A8-4E32-A3E2-5D0314002AF8}" srcOrd="4" destOrd="0" presId="urn:microsoft.com/office/officeart/2005/8/layout/hProcess4"/>
    <dgm:cxn modelId="{703C9D8C-7F58-4CAC-AC7B-0D07FF8C6FB4}" type="presParOf" srcId="{396987A8-17A8-4E32-A3E2-5D0314002AF8}" destId="{36D5FDF7-6BAE-41B6-9C83-29B848CCD9FE}" srcOrd="0" destOrd="0" presId="urn:microsoft.com/office/officeart/2005/8/layout/hProcess4"/>
    <dgm:cxn modelId="{3EC716E5-E3CF-4DD3-BBDA-CBB62194ABD6}" type="presParOf" srcId="{396987A8-17A8-4E32-A3E2-5D0314002AF8}" destId="{7A8F728D-1F41-4EBD-8DCB-D8C1BAA82A89}" srcOrd="1" destOrd="0" presId="urn:microsoft.com/office/officeart/2005/8/layout/hProcess4"/>
    <dgm:cxn modelId="{256B8C9F-9FC4-42AB-B69B-596F8C3710D5}" type="presParOf" srcId="{396987A8-17A8-4E32-A3E2-5D0314002AF8}" destId="{E7E614D8-6EC9-4059-9B18-CA6ED0F9980D}" srcOrd="2" destOrd="0" presId="urn:microsoft.com/office/officeart/2005/8/layout/hProcess4"/>
    <dgm:cxn modelId="{ED99BA5D-A7CF-44CB-A9D9-D4C631FD5849}" type="presParOf" srcId="{396987A8-17A8-4E32-A3E2-5D0314002AF8}" destId="{D49EBFF9-2E11-4975-9802-5A40F5C9B476}" srcOrd="3" destOrd="0" presId="urn:microsoft.com/office/officeart/2005/8/layout/hProcess4"/>
    <dgm:cxn modelId="{11866EE8-8FF3-4225-8A79-C2DAB3A706C0}" type="presParOf" srcId="{396987A8-17A8-4E32-A3E2-5D0314002AF8}" destId="{A7C43107-4796-40EC-A165-6A88DB24186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1E129E-170B-447C-BE3E-4ABCA42D86A5}" type="doc">
      <dgm:prSet loTypeId="urn:microsoft.com/office/officeart/2005/8/layout/vList6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140B937C-31EC-4AE8-ACC0-0BFE26BF17FA}">
      <dgm:prSet phldrT="[Text]" custT="1"/>
      <dgm:spPr/>
      <dgm:t>
        <a:bodyPr/>
        <a:lstStyle/>
        <a:p>
          <a:pPr algn="l"/>
          <a:r>
            <a:rPr lang="en-ZA" sz="1400" b="1" dirty="0" smtClean="0">
              <a:solidFill>
                <a:schemeClr val="tx1"/>
              </a:solidFill>
            </a:rPr>
            <a:t>Business Opportunity:</a:t>
          </a:r>
          <a:r>
            <a:rPr lang="en-ZA" sz="2400" dirty="0" smtClean="0">
              <a:solidFill>
                <a:schemeClr val="tx1"/>
              </a:solidFill>
            </a:rPr>
            <a:t>	</a:t>
          </a:r>
          <a:endParaRPr lang="en-ZA" sz="2400" dirty="0">
            <a:solidFill>
              <a:schemeClr val="tx1"/>
            </a:solidFill>
          </a:endParaRPr>
        </a:p>
      </dgm:t>
    </dgm:pt>
    <dgm:pt modelId="{A25499C5-609B-4D3C-8B35-3C75BC711F8D}" type="parTrans" cxnId="{1313181E-3C6E-4BFA-B969-7F5640D3884B}">
      <dgm:prSet/>
      <dgm:spPr/>
      <dgm:t>
        <a:bodyPr/>
        <a:lstStyle/>
        <a:p>
          <a:endParaRPr lang="en-ZA"/>
        </a:p>
      </dgm:t>
    </dgm:pt>
    <dgm:pt modelId="{98B6DAA0-C0F3-4348-8F1D-73484BDDBC48}" type="sibTrans" cxnId="{1313181E-3C6E-4BFA-B969-7F5640D3884B}">
      <dgm:prSet/>
      <dgm:spPr/>
      <dgm:t>
        <a:bodyPr/>
        <a:lstStyle/>
        <a:p>
          <a:endParaRPr lang="en-ZA"/>
        </a:p>
      </dgm:t>
    </dgm:pt>
    <dgm:pt modelId="{0A21F896-F34C-417B-915F-FF742A9F456F}">
      <dgm:prSet phldrT="[Text]" custT="1"/>
      <dgm:spPr/>
      <dgm:t>
        <a:bodyPr anchor="ctr"/>
        <a:lstStyle/>
        <a:p>
          <a:r>
            <a:rPr lang="en-ZA" sz="1400" dirty="0" smtClean="0"/>
            <a:t>Tight parents schedule constraints.</a:t>
          </a:r>
          <a:endParaRPr lang="en-ZA" sz="1400" dirty="0"/>
        </a:p>
      </dgm:t>
    </dgm:pt>
    <dgm:pt modelId="{1261567D-5A61-4285-A8FA-CDD8DF8F0B52}" type="parTrans" cxnId="{9478F137-A677-4AD2-A0CD-94E5ABDE52CF}">
      <dgm:prSet/>
      <dgm:spPr/>
      <dgm:t>
        <a:bodyPr/>
        <a:lstStyle/>
        <a:p>
          <a:endParaRPr lang="en-ZA"/>
        </a:p>
      </dgm:t>
    </dgm:pt>
    <dgm:pt modelId="{2AC68694-191C-4347-A092-9558B7928958}" type="sibTrans" cxnId="{9478F137-A677-4AD2-A0CD-94E5ABDE52CF}">
      <dgm:prSet/>
      <dgm:spPr/>
      <dgm:t>
        <a:bodyPr/>
        <a:lstStyle/>
        <a:p>
          <a:endParaRPr lang="en-ZA"/>
        </a:p>
      </dgm:t>
    </dgm:pt>
    <dgm:pt modelId="{F35771A9-4865-431F-A089-620E769F6A41}">
      <dgm:prSet phldrT="[Text]" custT="1"/>
      <dgm:spPr/>
      <dgm:t>
        <a:bodyPr anchor="ctr"/>
        <a:lstStyle/>
        <a:p>
          <a:r>
            <a:rPr lang="en-ZA" sz="1400" dirty="0" smtClean="0"/>
            <a:t>Recorded live births, 2014.  + 800 000 children born every year. Gauteng is the highest with 196 467(References: SA stats release P0305).</a:t>
          </a:r>
          <a:endParaRPr lang="en-ZA" sz="1400" dirty="0"/>
        </a:p>
      </dgm:t>
    </dgm:pt>
    <dgm:pt modelId="{72759062-4B95-4953-A04B-8E9BAC00863B}" type="parTrans" cxnId="{FAF457C0-8EBC-4D69-AE35-113836CA1820}">
      <dgm:prSet/>
      <dgm:spPr/>
      <dgm:t>
        <a:bodyPr/>
        <a:lstStyle/>
        <a:p>
          <a:endParaRPr lang="en-ZA"/>
        </a:p>
      </dgm:t>
    </dgm:pt>
    <dgm:pt modelId="{0900448E-178F-44CE-9C6E-6E5FBEBADAFE}" type="sibTrans" cxnId="{FAF457C0-8EBC-4D69-AE35-113836CA1820}">
      <dgm:prSet/>
      <dgm:spPr/>
      <dgm:t>
        <a:bodyPr/>
        <a:lstStyle/>
        <a:p>
          <a:endParaRPr lang="en-ZA"/>
        </a:p>
      </dgm:t>
    </dgm:pt>
    <dgm:pt modelId="{C2E10D97-AE2F-49F2-9DE7-9C0C0CA48A0A}">
      <dgm:prSet custT="1"/>
      <dgm:spPr/>
      <dgm:t>
        <a:bodyPr/>
        <a:lstStyle/>
        <a:p>
          <a:pPr algn="l"/>
          <a:r>
            <a:rPr lang="en-ZA" sz="1400" b="1" dirty="0" smtClean="0">
              <a:solidFill>
                <a:schemeClr val="tx1"/>
              </a:solidFill>
            </a:rPr>
            <a:t>Existing Businesses</a:t>
          </a:r>
          <a:r>
            <a:rPr lang="en-ZA" sz="2400" b="1" dirty="0" smtClean="0">
              <a:solidFill>
                <a:schemeClr val="tx1"/>
              </a:solidFill>
            </a:rPr>
            <a:t>	</a:t>
          </a:r>
          <a:endParaRPr lang="en-ZA" sz="2400" b="1" dirty="0">
            <a:solidFill>
              <a:schemeClr val="tx1"/>
            </a:solidFill>
          </a:endParaRPr>
        </a:p>
      </dgm:t>
    </dgm:pt>
    <dgm:pt modelId="{2B12A56F-E229-43A2-B151-948513C8965E}" type="parTrans" cxnId="{EB736C1C-C5AF-484B-B96B-184786DD09B5}">
      <dgm:prSet/>
      <dgm:spPr/>
      <dgm:t>
        <a:bodyPr/>
        <a:lstStyle/>
        <a:p>
          <a:endParaRPr lang="en-ZA"/>
        </a:p>
      </dgm:t>
    </dgm:pt>
    <dgm:pt modelId="{3A629483-2BAC-4F52-9623-CFB0E40D7BF2}" type="sibTrans" cxnId="{EB736C1C-C5AF-484B-B96B-184786DD09B5}">
      <dgm:prSet/>
      <dgm:spPr/>
      <dgm:t>
        <a:bodyPr/>
        <a:lstStyle/>
        <a:p>
          <a:endParaRPr lang="en-ZA"/>
        </a:p>
      </dgm:t>
    </dgm:pt>
    <dgm:pt modelId="{73C442AA-95FF-44F7-982A-8E9182F55622}">
      <dgm:prSet/>
      <dgm:spPr/>
      <dgm:t>
        <a:bodyPr anchor="ctr"/>
        <a:lstStyle/>
        <a:p>
          <a:endParaRPr lang="en-ZA" sz="1000" dirty="0"/>
        </a:p>
      </dgm:t>
    </dgm:pt>
    <dgm:pt modelId="{89781F5F-3925-4E71-A3AF-7ABC379C26A1}" type="parTrans" cxnId="{ED80CF21-D13E-48DD-AC90-42483CC8BDA6}">
      <dgm:prSet/>
      <dgm:spPr/>
      <dgm:t>
        <a:bodyPr/>
        <a:lstStyle/>
        <a:p>
          <a:endParaRPr lang="en-ZA"/>
        </a:p>
      </dgm:t>
    </dgm:pt>
    <dgm:pt modelId="{2D9E2DA1-4783-4F69-B28B-BF82F48B65E7}" type="sibTrans" cxnId="{ED80CF21-D13E-48DD-AC90-42483CC8BDA6}">
      <dgm:prSet/>
      <dgm:spPr/>
      <dgm:t>
        <a:bodyPr/>
        <a:lstStyle/>
        <a:p>
          <a:endParaRPr lang="en-ZA"/>
        </a:p>
      </dgm:t>
    </dgm:pt>
    <dgm:pt modelId="{381CD9AC-D6C8-4E0C-8FCE-611BDAE2DDE6}">
      <dgm:prSet/>
      <dgm:spPr/>
      <dgm:t>
        <a:bodyPr anchor="ctr"/>
        <a:lstStyle/>
        <a:p>
          <a:endParaRPr lang="en-ZA" sz="1000" dirty="0"/>
        </a:p>
      </dgm:t>
    </dgm:pt>
    <dgm:pt modelId="{314FAFCC-B475-4F31-8988-E62C02739AAF}" type="parTrans" cxnId="{746E3086-4CA0-4624-B719-AB9CFF4AD346}">
      <dgm:prSet/>
      <dgm:spPr/>
      <dgm:t>
        <a:bodyPr/>
        <a:lstStyle/>
        <a:p>
          <a:endParaRPr lang="en-ZA"/>
        </a:p>
      </dgm:t>
    </dgm:pt>
    <dgm:pt modelId="{B353BA78-AFBB-49C9-8A2D-1991B2252482}" type="sibTrans" cxnId="{746E3086-4CA0-4624-B719-AB9CFF4AD346}">
      <dgm:prSet/>
      <dgm:spPr/>
      <dgm:t>
        <a:bodyPr/>
        <a:lstStyle/>
        <a:p>
          <a:endParaRPr lang="en-ZA"/>
        </a:p>
      </dgm:t>
    </dgm:pt>
    <dgm:pt modelId="{377881A7-A58B-4476-BFD7-DEE16433A1DD}">
      <dgm:prSet custT="1"/>
      <dgm:spPr/>
      <dgm:t>
        <a:bodyPr anchor="ctr"/>
        <a:lstStyle/>
        <a:p>
          <a:r>
            <a:rPr lang="en-ZA" sz="1400" dirty="0" smtClean="0"/>
            <a:t>Unavailability permanent sitters.</a:t>
          </a:r>
          <a:endParaRPr lang="en-ZA" sz="1400" dirty="0"/>
        </a:p>
      </dgm:t>
    </dgm:pt>
    <dgm:pt modelId="{0C0A58B5-BCCE-488A-B624-9A9A3C5878AF}" type="parTrans" cxnId="{355F0578-7A49-422E-8543-0D428D8373B7}">
      <dgm:prSet/>
      <dgm:spPr/>
      <dgm:t>
        <a:bodyPr/>
        <a:lstStyle/>
        <a:p>
          <a:endParaRPr lang="en-ZA"/>
        </a:p>
      </dgm:t>
    </dgm:pt>
    <dgm:pt modelId="{541F0929-B0F9-415A-BF96-B22F7CF82E10}" type="sibTrans" cxnId="{355F0578-7A49-422E-8543-0D428D8373B7}">
      <dgm:prSet/>
      <dgm:spPr/>
      <dgm:t>
        <a:bodyPr/>
        <a:lstStyle/>
        <a:p>
          <a:endParaRPr lang="en-ZA"/>
        </a:p>
      </dgm:t>
    </dgm:pt>
    <dgm:pt modelId="{BB621AE8-94E1-436B-BE5C-F3816BF10EB6}">
      <dgm:prSet custT="1"/>
      <dgm:spPr/>
      <dgm:t>
        <a:bodyPr anchor="ctr"/>
        <a:lstStyle/>
        <a:p>
          <a:r>
            <a:rPr lang="en-ZA" sz="1400" b="1" dirty="0" smtClean="0"/>
            <a:t>Disadvantages:</a:t>
          </a:r>
          <a:endParaRPr lang="en-ZA" sz="1400" dirty="0"/>
        </a:p>
      </dgm:t>
    </dgm:pt>
    <dgm:pt modelId="{7D0E1353-B00B-4CBB-A2B7-E97A46292B0B}" type="parTrans" cxnId="{E2957466-E709-4ADC-81C4-460D6D07F7CB}">
      <dgm:prSet/>
      <dgm:spPr/>
      <dgm:t>
        <a:bodyPr/>
        <a:lstStyle/>
        <a:p>
          <a:endParaRPr lang="en-ZA"/>
        </a:p>
      </dgm:t>
    </dgm:pt>
    <dgm:pt modelId="{D3EE6B07-7491-4DB5-B14B-C3D104352BE4}" type="sibTrans" cxnId="{E2957466-E709-4ADC-81C4-460D6D07F7CB}">
      <dgm:prSet/>
      <dgm:spPr/>
      <dgm:t>
        <a:bodyPr/>
        <a:lstStyle/>
        <a:p>
          <a:endParaRPr lang="en-ZA"/>
        </a:p>
      </dgm:t>
    </dgm:pt>
    <dgm:pt modelId="{41E5C36A-EA67-4592-B673-A7ACB6B42CE5}">
      <dgm:prSet custT="1"/>
      <dgm:spPr/>
      <dgm:t>
        <a:bodyPr anchor="ctr"/>
        <a:lstStyle/>
        <a:p>
          <a:endParaRPr lang="en-ZA" sz="1400" dirty="0"/>
        </a:p>
      </dgm:t>
    </dgm:pt>
    <dgm:pt modelId="{9A0B81EA-D05A-4277-AA4E-6C7D0326B2A8}" type="parTrans" cxnId="{C3E89AD5-97AA-4A6D-9FFE-DDD409C668E2}">
      <dgm:prSet/>
      <dgm:spPr/>
      <dgm:t>
        <a:bodyPr/>
        <a:lstStyle/>
        <a:p>
          <a:endParaRPr lang="en-ZA"/>
        </a:p>
      </dgm:t>
    </dgm:pt>
    <dgm:pt modelId="{38D73BE4-86E2-4E9B-817A-42ADB05E10E1}" type="sibTrans" cxnId="{C3E89AD5-97AA-4A6D-9FFE-DDD409C668E2}">
      <dgm:prSet/>
      <dgm:spPr/>
      <dgm:t>
        <a:bodyPr/>
        <a:lstStyle/>
        <a:p>
          <a:endParaRPr lang="en-ZA"/>
        </a:p>
      </dgm:t>
    </dgm:pt>
    <dgm:pt modelId="{8364E9AC-FAEA-431F-8B59-8DF8D35EF2C9}">
      <dgm:prSet custT="1"/>
      <dgm:spPr/>
      <dgm:t>
        <a:bodyPr anchor="ctr"/>
        <a:lstStyle/>
        <a:p>
          <a:endParaRPr lang="en-ZA" sz="1400" dirty="0"/>
        </a:p>
      </dgm:t>
    </dgm:pt>
    <dgm:pt modelId="{95B6960E-947E-4FDC-8C97-B78640DD1FF5}" type="parTrans" cxnId="{334135AE-22B7-4179-AC36-EE9214C7E827}">
      <dgm:prSet/>
      <dgm:spPr/>
      <dgm:t>
        <a:bodyPr/>
        <a:lstStyle/>
        <a:p>
          <a:endParaRPr lang="en-ZA"/>
        </a:p>
      </dgm:t>
    </dgm:pt>
    <dgm:pt modelId="{2001FF8C-F537-49DE-89AF-5635D099C2A5}" type="sibTrans" cxnId="{334135AE-22B7-4179-AC36-EE9214C7E827}">
      <dgm:prSet/>
      <dgm:spPr/>
      <dgm:t>
        <a:bodyPr/>
        <a:lstStyle/>
        <a:p>
          <a:endParaRPr lang="en-ZA"/>
        </a:p>
      </dgm:t>
    </dgm:pt>
    <dgm:pt modelId="{7163F401-A2B3-4F0E-9F81-FCDFCA56407B}">
      <dgm:prSet custT="1"/>
      <dgm:spPr/>
      <dgm:t>
        <a:bodyPr anchor="ctr"/>
        <a:lstStyle/>
        <a:p>
          <a:endParaRPr lang="en-ZA" sz="1400" dirty="0"/>
        </a:p>
      </dgm:t>
    </dgm:pt>
    <dgm:pt modelId="{0B0B6C1C-FE2C-4594-8112-D2B42EC956B5}" type="parTrans" cxnId="{2F405948-1E44-43BE-9F2E-E4BEE3A515C0}">
      <dgm:prSet/>
      <dgm:spPr/>
      <dgm:t>
        <a:bodyPr/>
        <a:lstStyle/>
        <a:p>
          <a:endParaRPr lang="en-ZA"/>
        </a:p>
      </dgm:t>
    </dgm:pt>
    <dgm:pt modelId="{2CFD74F2-70DA-4C70-92AD-977879044C15}" type="sibTrans" cxnId="{2F405948-1E44-43BE-9F2E-E4BEE3A515C0}">
      <dgm:prSet/>
      <dgm:spPr/>
      <dgm:t>
        <a:bodyPr/>
        <a:lstStyle/>
        <a:p>
          <a:endParaRPr lang="en-ZA"/>
        </a:p>
      </dgm:t>
    </dgm:pt>
    <dgm:pt modelId="{A1B82FA9-610C-4B7C-87D4-9624243FC24B}">
      <dgm:prSet custT="1"/>
      <dgm:spPr/>
      <dgm:t>
        <a:bodyPr anchor="ctr"/>
        <a:lstStyle/>
        <a:p>
          <a:r>
            <a:rPr lang="en-ZA" sz="1400" dirty="0" smtClean="0"/>
            <a:t>Permanent Baby Sitting placement agencies and Nursery and Pre-schools have defined working hours.</a:t>
          </a:r>
          <a:endParaRPr lang="en-ZA" sz="1400" dirty="0"/>
        </a:p>
      </dgm:t>
    </dgm:pt>
    <dgm:pt modelId="{EA7B9398-7D64-4ADB-BC47-0CDFEAA874A6}" type="parTrans" cxnId="{A524069F-F247-4A09-928A-C6E8D367DC2B}">
      <dgm:prSet/>
      <dgm:spPr/>
      <dgm:t>
        <a:bodyPr/>
        <a:lstStyle/>
        <a:p>
          <a:endParaRPr lang="en-ZA"/>
        </a:p>
      </dgm:t>
    </dgm:pt>
    <dgm:pt modelId="{279AE71B-D426-4065-8DAC-64B89A8A9E56}" type="sibTrans" cxnId="{A524069F-F247-4A09-928A-C6E8D367DC2B}">
      <dgm:prSet/>
      <dgm:spPr/>
      <dgm:t>
        <a:bodyPr/>
        <a:lstStyle/>
        <a:p>
          <a:endParaRPr lang="en-ZA"/>
        </a:p>
      </dgm:t>
    </dgm:pt>
    <dgm:pt modelId="{CE275EAE-CC64-4649-B15F-070037C408FD}" type="pres">
      <dgm:prSet presAssocID="{E81E129E-170B-447C-BE3E-4ABCA42D86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F40A293A-BABF-43C4-9F6C-C6F8C940D10D}" type="pres">
      <dgm:prSet presAssocID="{140B937C-31EC-4AE8-ACC0-0BFE26BF17FA}" presName="linNode" presStyleCnt="0"/>
      <dgm:spPr/>
    </dgm:pt>
    <dgm:pt modelId="{8BE436FF-D707-4FB6-B93D-EEC05540082F}" type="pres">
      <dgm:prSet presAssocID="{140B937C-31EC-4AE8-ACC0-0BFE26BF17FA}" presName="parentShp" presStyleLbl="node1" presStyleIdx="0" presStyleCnt="2" custScaleY="8218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E242108-BFBF-4074-A247-62F4368902A6}" type="pres">
      <dgm:prSet presAssocID="{140B937C-31EC-4AE8-ACC0-0BFE26BF17FA}" presName="childShp" presStyleLbl="bgAccFollowNode1" presStyleIdx="0" presStyleCnt="2" custScaleY="11379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225F437-2FD6-4E6D-97D8-69C1FC3F56EF}" type="pres">
      <dgm:prSet presAssocID="{98B6DAA0-C0F3-4348-8F1D-73484BDDBC48}" presName="spacing" presStyleCnt="0"/>
      <dgm:spPr/>
    </dgm:pt>
    <dgm:pt modelId="{BB79984B-570B-4F5F-AC8D-C7572313C538}" type="pres">
      <dgm:prSet presAssocID="{C2E10D97-AE2F-49F2-9DE7-9C0C0CA48A0A}" presName="linNode" presStyleCnt="0"/>
      <dgm:spPr/>
    </dgm:pt>
    <dgm:pt modelId="{FD537563-9976-4336-9523-A86FEC52A49E}" type="pres">
      <dgm:prSet presAssocID="{C2E10D97-AE2F-49F2-9DE7-9C0C0CA48A0A}" presName="parentShp" presStyleLbl="node1" presStyleIdx="1" presStyleCnt="2" custScaleY="7221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8CA985F-02FA-4A94-A0B6-F609C5765022}" type="pres">
      <dgm:prSet presAssocID="{C2E10D97-AE2F-49F2-9DE7-9C0C0CA48A0A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DEA5A4F0-AFDB-4D96-BAF9-EA2DC1374CA9}" type="presOf" srcId="{73C442AA-95FF-44F7-982A-8E9182F55622}" destId="{E8CA985F-02FA-4A94-A0B6-F609C5765022}" srcOrd="0" destOrd="7" presId="urn:microsoft.com/office/officeart/2005/8/layout/vList6"/>
    <dgm:cxn modelId="{A524069F-F247-4A09-928A-C6E8D367DC2B}" srcId="{C2E10D97-AE2F-49F2-9DE7-9C0C0CA48A0A}" destId="{A1B82FA9-610C-4B7C-87D4-9624243FC24B}" srcOrd="2" destOrd="0" parTransId="{EA7B9398-7D64-4ADB-BC47-0CDFEAA874A6}" sibTransId="{279AE71B-D426-4065-8DAC-64B89A8A9E56}"/>
    <dgm:cxn modelId="{C3E89AD5-97AA-4A6D-9FFE-DDD409C668E2}" srcId="{C2E10D97-AE2F-49F2-9DE7-9C0C0CA48A0A}" destId="{41E5C36A-EA67-4592-B673-A7ACB6B42CE5}" srcOrd="5" destOrd="0" parTransId="{9A0B81EA-D05A-4277-AA4E-6C7D0326B2A8}" sibTransId="{38D73BE4-86E2-4E9B-817A-42ADB05E10E1}"/>
    <dgm:cxn modelId="{334135AE-22B7-4179-AC36-EE9214C7E827}" srcId="{C2E10D97-AE2F-49F2-9DE7-9C0C0CA48A0A}" destId="{8364E9AC-FAEA-431F-8B59-8DF8D35EF2C9}" srcOrd="0" destOrd="0" parTransId="{95B6960E-947E-4FDC-8C97-B78640DD1FF5}" sibTransId="{2001FF8C-F537-49DE-89AF-5635D099C2A5}"/>
    <dgm:cxn modelId="{69E42004-9EE7-45C6-8ECD-5666A82D2654}" type="presOf" srcId="{7163F401-A2B3-4F0E-9F81-FCDFCA56407B}" destId="{E8CA985F-02FA-4A94-A0B6-F609C5765022}" srcOrd="0" destOrd="1" presId="urn:microsoft.com/office/officeart/2005/8/layout/vList6"/>
    <dgm:cxn modelId="{8DED9D7A-0D84-420F-AB03-0918136C54EB}" type="presOf" srcId="{8364E9AC-FAEA-431F-8B59-8DF8D35EF2C9}" destId="{E8CA985F-02FA-4A94-A0B6-F609C5765022}" srcOrd="0" destOrd="0" presId="urn:microsoft.com/office/officeart/2005/8/layout/vList6"/>
    <dgm:cxn modelId="{1267EB06-2D89-4C84-8171-A036EECA303D}" type="presOf" srcId="{A1B82FA9-610C-4B7C-87D4-9624243FC24B}" destId="{E8CA985F-02FA-4A94-A0B6-F609C5765022}" srcOrd="0" destOrd="2" presId="urn:microsoft.com/office/officeart/2005/8/layout/vList6"/>
    <dgm:cxn modelId="{DD16999E-B87B-4769-9563-A5EDF86E8D1D}" type="presOf" srcId="{381CD9AC-D6C8-4E0C-8FCE-611BDAE2DDE6}" destId="{E8CA985F-02FA-4A94-A0B6-F609C5765022}" srcOrd="0" destOrd="6" presId="urn:microsoft.com/office/officeart/2005/8/layout/vList6"/>
    <dgm:cxn modelId="{746E3086-4CA0-4624-B719-AB9CFF4AD346}" srcId="{C2E10D97-AE2F-49F2-9DE7-9C0C0CA48A0A}" destId="{381CD9AC-D6C8-4E0C-8FCE-611BDAE2DDE6}" srcOrd="6" destOrd="0" parTransId="{314FAFCC-B475-4F31-8988-E62C02739AAF}" sibTransId="{B353BA78-AFBB-49C9-8A2D-1991B2252482}"/>
    <dgm:cxn modelId="{66600BDB-2B82-4835-909D-D5DADEF37C01}" type="presOf" srcId="{140B937C-31EC-4AE8-ACC0-0BFE26BF17FA}" destId="{8BE436FF-D707-4FB6-B93D-EEC05540082F}" srcOrd="0" destOrd="0" presId="urn:microsoft.com/office/officeart/2005/8/layout/vList6"/>
    <dgm:cxn modelId="{355F0578-7A49-422E-8543-0D428D8373B7}" srcId="{C2E10D97-AE2F-49F2-9DE7-9C0C0CA48A0A}" destId="{377881A7-A58B-4476-BFD7-DEE16433A1DD}" srcOrd="4" destOrd="0" parTransId="{0C0A58B5-BCCE-488A-B624-9A9A3C5878AF}" sibTransId="{541F0929-B0F9-415A-BF96-B22F7CF82E10}"/>
    <dgm:cxn modelId="{C312FB7C-7955-403D-830C-3D68ED04C7E1}" type="presOf" srcId="{0A21F896-F34C-417B-915F-FF742A9F456F}" destId="{BE242108-BFBF-4074-A247-62F4368902A6}" srcOrd="0" destOrd="0" presId="urn:microsoft.com/office/officeart/2005/8/layout/vList6"/>
    <dgm:cxn modelId="{EB736C1C-C5AF-484B-B96B-184786DD09B5}" srcId="{E81E129E-170B-447C-BE3E-4ABCA42D86A5}" destId="{C2E10D97-AE2F-49F2-9DE7-9C0C0CA48A0A}" srcOrd="1" destOrd="0" parTransId="{2B12A56F-E229-43A2-B151-948513C8965E}" sibTransId="{3A629483-2BAC-4F52-9623-CFB0E40D7BF2}"/>
    <dgm:cxn modelId="{FAF457C0-8EBC-4D69-AE35-113836CA1820}" srcId="{140B937C-31EC-4AE8-ACC0-0BFE26BF17FA}" destId="{F35771A9-4865-431F-A089-620E769F6A41}" srcOrd="1" destOrd="0" parTransId="{72759062-4B95-4953-A04B-8E9BAC00863B}" sibTransId="{0900448E-178F-44CE-9C6E-6E5FBEBADAFE}"/>
    <dgm:cxn modelId="{2BBB5434-9C89-42EB-8C5B-E4F9C5C5BD31}" type="presOf" srcId="{C2E10D97-AE2F-49F2-9DE7-9C0C0CA48A0A}" destId="{FD537563-9976-4336-9523-A86FEC52A49E}" srcOrd="0" destOrd="0" presId="urn:microsoft.com/office/officeart/2005/8/layout/vList6"/>
    <dgm:cxn modelId="{9478F137-A677-4AD2-A0CD-94E5ABDE52CF}" srcId="{140B937C-31EC-4AE8-ACC0-0BFE26BF17FA}" destId="{0A21F896-F34C-417B-915F-FF742A9F456F}" srcOrd="0" destOrd="0" parTransId="{1261567D-5A61-4285-A8FA-CDD8DF8F0B52}" sibTransId="{2AC68694-191C-4347-A092-9558B7928958}"/>
    <dgm:cxn modelId="{022BD352-2685-4592-9D31-CB622BCC5027}" type="presOf" srcId="{F35771A9-4865-431F-A089-620E769F6A41}" destId="{BE242108-BFBF-4074-A247-62F4368902A6}" srcOrd="0" destOrd="1" presId="urn:microsoft.com/office/officeart/2005/8/layout/vList6"/>
    <dgm:cxn modelId="{2F405948-1E44-43BE-9F2E-E4BEE3A515C0}" srcId="{C2E10D97-AE2F-49F2-9DE7-9C0C0CA48A0A}" destId="{7163F401-A2B3-4F0E-9F81-FCDFCA56407B}" srcOrd="1" destOrd="0" parTransId="{0B0B6C1C-FE2C-4594-8112-D2B42EC956B5}" sibTransId="{2CFD74F2-70DA-4C70-92AD-977879044C15}"/>
    <dgm:cxn modelId="{8F1FDAC8-AD18-466A-B175-8310F850A133}" type="presOf" srcId="{E81E129E-170B-447C-BE3E-4ABCA42D86A5}" destId="{CE275EAE-CC64-4649-B15F-070037C408FD}" srcOrd="0" destOrd="0" presId="urn:microsoft.com/office/officeart/2005/8/layout/vList6"/>
    <dgm:cxn modelId="{E2957466-E709-4ADC-81C4-460D6D07F7CB}" srcId="{C2E10D97-AE2F-49F2-9DE7-9C0C0CA48A0A}" destId="{BB621AE8-94E1-436B-BE5C-F3816BF10EB6}" srcOrd="3" destOrd="0" parTransId="{7D0E1353-B00B-4CBB-A2B7-E97A46292B0B}" sibTransId="{D3EE6B07-7491-4DB5-B14B-C3D104352BE4}"/>
    <dgm:cxn modelId="{1313181E-3C6E-4BFA-B969-7F5640D3884B}" srcId="{E81E129E-170B-447C-BE3E-4ABCA42D86A5}" destId="{140B937C-31EC-4AE8-ACC0-0BFE26BF17FA}" srcOrd="0" destOrd="0" parTransId="{A25499C5-609B-4D3C-8B35-3C75BC711F8D}" sibTransId="{98B6DAA0-C0F3-4348-8F1D-73484BDDBC48}"/>
    <dgm:cxn modelId="{084CD12C-4BEE-4010-9C68-66BA3D712E9D}" type="presOf" srcId="{BB621AE8-94E1-436B-BE5C-F3816BF10EB6}" destId="{E8CA985F-02FA-4A94-A0B6-F609C5765022}" srcOrd="0" destOrd="3" presId="urn:microsoft.com/office/officeart/2005/8/layout/vList6"/>
    <dgm:cxn modelId="{EFF5DCA5-D920-441C-9085-C4CEFEC96780}" type="presOf" srcId="{377881A7-A58B-4476-BFD7-DEE16433A1DD}" destId="{E8CA985F-02FA-4A94-A0B6-F609C5765022}" srcOrd="0" destOrd="4" presId="urn:microsoft.com/office/officeart/2005/8/layout/vList6"/>
    <dgm:cxn modelId="{1899C814-676B-4E7B-A986-3BF64336A1AF}" type="presOf" srcId="{41E5C36A-EA67-4592-B673-A7ACB6B42CE5}" destId="{E8CA985F-02FA-4A94-A0B6-F609C5765022}" srcOrd="0" destOrd="5" presId="urn:microsoft.com/office/officeart/2005/8/layout/vList6"/>
    <dgm:cxn modelId="{ED80CF21-D13E-48DD-AC90-42483CC8BDA6}" srcId="{C2E10D97-AE2F-49F2-9DE7-9C0C0CA48A0A}" destId="{73C442AA-95FF-44F7-982A-8E9182F55622}" srcOrd="7" destOrd="0" parTransId="{89781F5F-3925-4E71-A3AF-7ABC379C26A1}" sibTransId="{2D9E2DA1-4783-4F69-B28B-BF82F48B65E7}"/>
    <dgm:cxn modelId="{E84A07F3-B64C-44DB-93C9-3BD8DD5D86DD}" type="presParOf" srcId="{CE275EAE-CC64-4649-B15F-070037C408FD}" destId="{F40A293A-BABF-43C4-9F6C-C6F8C940D10D}" srcOrd="0" destOrd="0" presId="urn:microsoft.com/office/officeart/2005/8/layout/vList6"/>
    <dgm:cxn modelId="{2BAB7A5A-8A05-4AAB-AFAC-2BCEF22E72DF}" type="presParOf" srcId="{F40A293A-BABF-43C4-9F6C-C6F8C940D10D}" destId="{8BE436FF-D707-4FB6-B93D-EEC05540082F}" srcOrd="0" destOrd="0" presId="urn:microsoft.com/office/officeart/2005/8/layout/vList6"/>
    <dgm:cxn modelId="{79C8D22D-628D-4C7A-8039-7B91FAB8B002}" type="presParOf" srcId="{F40A293A-BABF-43C4-9F6C-C6F8C940D10D}" destId="{BE242108-BFBF-4074-A247-62F4368902A6}" srcOrd="1" destOrd="0" presId="urn:microsoft.com/office/officeart/2005/8/layout/vList6"/>
    <dgm:cxn modelId="{93435E76-E905-4448-BCAF-58BD5D2679F2}" type="presParOf" srcId="{CE275EAE-CC64-4649-B15F-070037C408FD}" destId="{C225F437-2FD6-4E6D-97D8-69C1FC3F56EF}" srcOrd="1" destOrd="0" presId="urn:microsoft.com/office/officeart/2005/8/layout/vList6"/>
    <dgm:cxn modelId="{50901FE8-B552-4E15-89C4-F0E9CC594992}" type="presParOf" srcId="{CE275EAE-CC64-4649-B15F-070037C408FD}" destId="{BB79984B-570B-4F5F-AC8D-C7572313C538}" srcOrd="2" destOrd="0" presId="urn:microsoft.com/office/officeart/2005/8/layout/vList6"/>
    <dgm:cxn modelId="{699CC3F3-5BF3-4C65-89A6-C5805C1E9FAB}" type="presParOf" srcId="{BB79984B-570B-4F5F-AC8D-C7572313C538}" destId="{FD537563-9976-4336-9523-A86FEC52A49E}" srcOrd="0" destOrd="0" presId="urn:microsoft.com/office/officeart/2005/8/layout/vList6"/>
    <dgm:cxn modelId="{07BCD27A-58BF-4EA8-8F44-46E9416CD25A}" type="presParOf" srcId="{BB79984B-570B-4F5F-AC8D-C7572313C538}" destId="{E8CA985F-02FA-4A94-A0B6-F609C57650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D85D2E-B5EE-4299-A68C-A539A9C924BD}" type="doc">
      <dgm:prSet loTypeId="urn:microsoft.com/office/officeart/2005/8/layout/radial2" loCatId="relationship" qsTypeId="urn:microsoft.com/office/officeart/2009/2/quickstyle/3d8" qsCatId="3D" csTypeId="urn:microsoft.com/office/officeart/2005/8/colors/accent2_2" csCatId="accent2" phldr="1"/>
      <dgm:spPr/>
      <dgm:t>
        <a:bodyPr/>
        <a:lstStyle/>
        <a:p>
          <a:endParaRPr lang="en-ZA"/>
        </a:p>
      </dgm:t>
    </dgm:pt>
    <dgm:pt modelId="{A15A9D72-D62E-475C-A15F-D7D2ED1456B7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Access Website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E1947AC5-5BAD-4F6A-BAD6-D93C9E905324}" type="parTrans" cxnId="{626A556B-E866-4F3E-B926-61CF891FDAD4}">
      <dgm:prSet/>
      <dgm:spPr/>
      <dgm:t>
        <a:bodyPr/>
        <a:lstStyle/>
        <a:p>
          <a:endParaRPr lang="en-ZA"/>
        </a:p>
      </dgm:t>
    </dgm:pt>
    <dgm:pt modelId="{E6E1B19E-D865-406C-A303-ECC6E73B4F25}" type="sibTrans" cxnId="{626A556B-E866-4F3E-B926-61CF891FDAD4}">
      <dgm:prSet/>
      <dgm:spPr/>
      <dgm:t>
        <a:bodyPr/>
        <a:lstStyle/>
        <a:p>
          <a:endParaRPr lang="en-ZA"/>
        </a:p>
      </dgm:t>
    </dgm:pt>
    <dgm:pt modelId="{496D0E28-A63C-4CD9-B216-B5F565CA3A4A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Register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AC92466-1FFE-4D55-83C3-8F8D242F61C6}" type="parTrans" cxnId="{EF21AA05-46F5-4F30-AB81-63237AF88A33}">
      <dgm:prSet/>
      <dgm:spPr/>
      <dgm:t>
        <a:bodyPr/>
        <a:lstStyle/>
        <a:p>
          <a:endParaRPr lang="en-ZA"/>
        </a:p>
      </dgm:t>
    </dgm:pt>
    <dgm:pt modelId="{04AB9444-3F0D-455A-8D58-A547CE7656CB}" type="sibTrans" cxnId="{EF21AA05-46F5-4F30-AB81-63237AF88A33}">
      <dgm:prSet/>
      <dgm:spPr/>
      <dgm:t>
        <a:bodyPr/>
        <a:lstStyle/>
        <a:p>
          <a:endParaRPr lang="en-ZA"/>
        </a:p>
      </dgm:t>
    </dgm:pt>
    <dgm:pt modelId="{FBC3510D-C7D2-4BD0-B95E-DA6AB686ACAD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Login &amp; select Baby Sitter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F39460A-5F8B-4E5E-8D41-54D85827437F}" type="parTrans" cxnId="{9065A949-056B-49F8-A220-D81B3A68CEB7}">
      <dgm:prSet/>
      <dgm:spPr/>
      <dgm:t>
        <a:bodyPr/>
        <a:lstStyle/>
        <a:p>
          <a:endParaRPr lang="en-ZA"/>
        </a:p>
      </dgm:t>
    </dgm:pt>
    <dgm:pt modelId="{EB9C6624-B14D-422E-9F50-C72773D72342}" type="sibTrans" cxnId="{9065A949-056B-49F8-A220-D81B3A68CEB7}">
      <dgm:prSet/>
      <dgm:spPr/>
      <dgm:t>
        <a:bodyPr/>
        <a:lstStyle/>
        <a:p>
          <a:endParaRPr lang="en-ZA"/>
        </a:p>
      </dgm:t>
    </dgm:pt>
    <dgm:pt modelId="{D4E16B70-CBF9-43EF-AD32-07C0B5625D32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Pay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E4AD4C7-4B4A-480C-8D02-65F9A5753717}" type="parTrans" cxnId="{BBF7A100-6CEF-409B-BF2A-7822631C836B}">
      <dgm:prSet/>
      <dgm:spPr/>
      <dgm:t>
        <a:bodyPr/>
        <a:lstStyle/>
        <a:p>
          <a:endParaRPr lang="en-ZA"/>
        </a:p>
      </dgm:t>
    </dgm:pt>
    <dgm:pt modelId="{F2469B7D-981A-4744-9EF9-EC97A8E15E2D}" type="sibTrans" cxnId="{BBF7A100-6CEF-409B-BF2A-7822631C836B}">
      <dgm:prSet/>
      <dgm:spPr/>
      <dgm:t>
        <a:bodyPr/>
        <a:lstStyle/>
        <a:p>
          <a:endParaRPr lang="en-ZA"/>
        </a:p>
      </dgm:t>
    </dgm:pt>
    <dgm:pt modelId="{172FE9BC-522D-4A4D-93FD-D6407D05B105}">
      <dgm:prSet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Delivery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AD5B108D-8ACC-4355-BC8F-6418C35569E6}" type="parTrans" cxnId="{F988E283-34CA-4E96-A62A-F38B57157381}">
      <dgm:prSet/>
      <dgm:spPr/>
      <dgm:t>
        <a:bodyPr/>
        <a:lstStyle/>
        <a:p>
          <a:endParaRPr lang="en-ZA"/>
        </a:p>
      </dgm:t>
    </dgm:pt>
    <dgm:pt modelId="{6DDE8361-0F07-46E5-9B41-2ADD05FC5810}" type="sibTrans" cxnId="{F988E283-34CA-4E96-A62A-F38B57157381}">
      <dgm:prSet/>
      <dgm:spPr/>
      <dgm:t>
        <a:bodyPr/>
        <a:lstStyle/>
        <a:p>
          <a:endParaRPr lang="en-ZA"/>
        </a:p>
      </dgm:t>
    </dgm:pt>
    <dgm:pt modelId="{EE2D2315-1A7B-473D-B2E3-CE6496FC0FA2}" type="pres">
      <dgm:prSet presAssocID="{1ED85D2E-B5EE-4299-A68C-A539A9C924B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A247C3A5-6B13-4639-AA05-E6E23AFFAC32}" type="pres">
      <dgm:prSet presAssocID="{1ED85D2E-B5EE-4299-A68C-A539A9C924BD}" presName="cycle" presStyleCnt="0"/>
      <dgm:spPr/>
    </dgm:pt>
    <dgm:pt modelId="{8DD12A16-823A-4B8F-8D91-B6F5EE2B7184}" type="pres">
      <dgm:prSet presAssocID="{1ED85D2E-B5EE-4299-A68C-A539A9C924BD}" presName="centerShape" presStyleCnt="0"/>
      <dgm:spPr/>
    </dgm:pt>
    <dgm:pt modelId="{FD8CD126-D674-499D-BD2C-0D910EFCB927}" type="pres">
      <dgm:prSet presAssocID="{1ED85D2E-B5EE-4299-A68C-A539A9C924BD}" presName="connSite" presStyleLbl="node1" presStyleIdx="0" presStyleCnt="6"/>
      <dgm:spPr/>
    </dgm:pt>
    <dgm:pt modelId="{41B03370-07E2-4B30-BCF8-B3703CE9CA6D}" type="pres">
      <dgm:prSet presAssocID="{1ED85D2E-B5EE-4299-A68C-A539A9C924BD}" presName="visible" presStyleLbl="node1" presStyleIdx="0" presStyleCnt="6" custFlipVert="1" custFlipHor="1" custScaleX="13595" custScaleY="36465"/>
      <dgm:spPr>
        <a:prstGeom prst="flowChartProcess">
          <a:avLst/>
        </a:prstGeom>
      </dgm:spPr>
    </dgm:pt>
    <dgm:pt modelId="{D0BE1F11-4086-4638-9A46-A8FC5FCDEB31}" type="pres">
      <dgm:prSet presAssocID="{E1947AC5-5BAD-4F6A-BAD6-D93C9E905324}" presName="Name25" presStyleLbl="parChTrans1D1" presStyleIdx="0" presStyleCnt="5"/>
      <dgm:spPr/>
      <dgm:t>
        <a:bodyPr/>
        <a:lstStyle/>
        <a:p>
          <a:endParaRPr lang="en-ZA"/>
        </a:p>
      </dgm:t>
    </dgm:pt>
    <dgm:pt modelId="{50870607-4DFF-4F4D-BCFF-63DC8D02FC1A}" type="pres">
      <dgm:prSet presAssocID="{A15A9D72-D62E-475C-A15F-D7D2ED1456B7}" presName="node" presStyleCnt="0"/>
      <dgm:spPr/>
    </dgm:pt>
    <dgm:pt modelId="{66F1B1FC-C9CF-4967-85C4-9338F4DD13A4}" type="pres">
      <dgm:prSet presAssocID="{A15A9D72-D62E-475C-A15F-D7D2ED1456B7}" presName="parentNode" presStyleLbl="node1" presStyleIdx="1" presStyleCnt="6" custScaleX="273025" custLinFactNeighborX="-16730" custLinFactNeighborY="-3717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38FA03C-CC4C-4AA0-A45B-83AD15D56B55}" type="pres">
      <dgm:prSet presAssocID="{A15A9D72-D62E-475C-A15F-D7D2ED1456B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D6A96F7-D3A1-4BDA-BBC0-8BD7B1CD6610}" type="pres">
      <dgm:prSet presAssocID="{9AC92466-1FFE-4D55-83C3-8F8D242F61C6}" presName="Name25" presStyleLbl="parChTrans1D1" presStyleIdx="1" presStyleCnt="5"/>
      <dgm:spPr/>
      <dgm:t>
        <a:bodyPr/>
        <a:lstStyle/>
        <a:p>
          <a:endParaRPr lang="en-ZA"/>
        </a:p>
      </dgm:t>
    </dgm:pt>
    <dgm:pt modelId="{7E4C7EB6-4EF4-4895-86C9-37D750E6197F}" type="pres">
      <dgm:prSet presAssocID="{496D0E28-A63C-4CD9-B216-B5F565CA3A4A}" presName="node" presStyleCnt="0"/>
      <dgm:spPr/>
    </dgm:pt>
    <dgm:pt modelId="{3C239F2B-A30F-4D7E-9B6D-74E137812322}" type="pres">
      <dgm:prSet presAssocID="{496D0E28-A63C-4CD9-B216-B5F565CA3A4A}" presName="parentNode" presStyleLbl="node1" presStyleIdx="2" presStyleCnt="6" custScaleX="207602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F289F09-5F4E-466C-A168-827FBBAFB24B}" type="pres">
      <dgm:prSet presAssocID="{496D0E28-A63C-4CD9-B216-B5F565CA3A4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5B1FBEE1-B9A1-4C36-922A-F3512C41C3F4}" type="pres">
      <dgm:prSet presAssocID="{BF39460A-5F8B-4E5E-8D41-54D85827437F}" presName="Name25" presStyleLbl="parChTrans1D1" presStyleIdx="2" presStyleCnt="5"/>
      <dgm:spPr/>
      <dgm:t>
        <a:bodyPr/>
        <a:lstStyle/>
        <a:p>
          <a:endParaRPr lang="en-ZA"/>
        </a:p>
      </dgm:t>
    </dgm:pt>
    <dgm:pt modelId="{8CDE2D4E-6B00-4252-B3E6-FF1C1DC5CE0A}" type="pres">
      <dgm:prSet presAssocID="{FBC3510D-C7D2-4BD0-B95E-DA6AB686ACAD}" presName="node" presStyleCnt="0"/>
      <dgm:spPr/>
    </dgm:pt>
    <dgm:pt modelId="{D80D06D8-03B3-4BCC-BBDE-66F685410F77}" type="pres">
      <dgm:prSet presAssocID="{FBC3510D-C7D2-4BD0-B95E-DA6AB686ACAD}" presName="parentNode" presStyleLbl="node1" presStyleIdx="3" presStyleCnt="6" custScaleX="245123" custScaleY="141836" custLinFactNeighborX="99834" custLinFactNeighborY="19534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58AF9AD-6F6A-47A9-A8AA-3B011C1A784B}" type="pres">
      <dgm:prSet presAssocID="{FBC3510D-C7D2-4BD0-B95E-DA6AB686ACAD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889AF94-7CEF-4B2E-B054-CC1994E759BE}" type="pres">
      <dgm:prSet presAssocID="{0E4AD4C7-4B4A-480C-8D02-65F9A5753717}" presName="Name25" presStyleLbl="parChTrans1D1" presStyleIdx="3" presStyleCnt="5"/>
      <dgm:spPr/>
      <dgm:t>
        <a:bodyPr/>
        <a:lstStyle/>
        <a:p>
          <a:endParaRPr lang="en-ZA"/>
        </a:p>
      </dgm:t>
    </dgm:pt>
    <dgm:pt modelId="{45F0DC71-AD7F-4B98-A1BF-E36AF69B5E7E}" type="pres">
      <dgm:prSet presAssocID="{D4E16B70-CBF9-43EF-AD32-07C0B5625D32}" presName="node" presStyleCnt="0"/>
      <dgm:spPr/>
    </dgm:pt>
    <dgm:pt modelId="{3B5C15FD-0AF5-450F-A201-3FD41FDB86C2}" type="pres">
      <dgm:prSet presAssocID="{D4E16B70-CBF9-43EF-AD32-07C0B5625D32}" presName="parentNode" presStyleLbl="node1" presStyleIdx="4" presStyleCnt="6" custScaleX="219690" custLinFactNeighborX="-23845" custLinFactNeighborY="34751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7606EDA-95CB-49B1-AB90-60A41BBD9E4F}" type="pres">
      <dgm:prSet presAssocID="{D4E16B70-CBF9-43EF-AD32-07C0B5625D32}" presName="childNode" presStyleLbl="revTx" presStyleIdx="0" presStyleCnt="0">
        <dgm:presLayoutVars>
          <dgm:bulletEnabled val="1"/>
        </dgm:presLayoutVars>
      </dgm:prSet>
      <dgm:spPr/>
    </dgm:pt>
    <dgm:pt modelId="{AEEEC777-3AF5-44A0-A374-AD2AFDEAD764}" type="pres">
      <dgm:prSet presAssocID="{AD5B108D-8ACC-4355-BC8F-6418C35569E6}" presName="Name25" presStyleLbl="parChTrans1D1" presStyleIdx="4" presStyleCnt="5"/>
      <dgm:spPr/>
      <dgm:t>
        <a:bodyPr/>
        <a:lstStyle/>
        <a:p>
          <a:endParaRPr lang="en-ZA"/>
        </a:p>
      </dgm:t>
    </dgm:pt>
    <dgm:pt modelId="{C9722F60-2452-424F-B253-ACC9C74F4F8D}" type="pres">
      <dgm:prSet presAssocID="{172FE9BC-522D-4A4D-93FD-D6407D05B105}" presName="node" presStyleCnt="0"/>
      <dgm:spPr/>
    </dgm:pt>
    <dgm:pt modelId="{2EF36FF6-7D2B-4EC6-96A5-F3AA08E33E0C}" type="pres">
      <dgm:prSet presAssocID="{172FE9BC-522D-4A4D-93FD-D6407D05B105}" presName="parentNode" presStyleLbl="node1" presStyleIdx="5" presStyleCnt="6" custScaleX="208181" custScaleY="117550" custLinFactNeighborX="-56324" custLinFactNeighborY="45527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5520B1D5-34AB-4D17-8508-F5E605A7D7DE}" type="pres">
      <dgm:prSet presAssocID="{172FE9BC-522D-4A4D-93FD-D6407D05B10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262264F-EA42-4EF1-8BF6-8FB0CF8E9238}" type="presOf" srcId="{FBC3510D-C7D2-4BD0-B95E-DA6AB686ACAD}" destId="{D80D06D8-03B3-4BCC-BBDE-66F685410F77}" srcOrd="0" destOrd="0" presId="urn:microsoft.com/office/officeart/2005/8/layout/radial2"/>
    <dgm:cxn modelId="{57E6C6A8-9CBB-49CE-9ABA-F07ED78AB806}" type="presOf" srcId="{496D0E28-A63C-4CD9-B216-B5F565CA3A4A}" destId="{3C239F2B-A30F-4D7E-9B6D-74E137812322}" srcOrd="0" destOrd="0" presId="urn:microsoft.com/office/officeart/2005/8/layout/radial2"/>
    <dgm:cxn modelId="{BA8D23D4-7858-4AC6-9A82-BD893F0D850A}" type="presOf" srcId="{BF39460A-5F8B-4E5E-8D41-54D85827437F}" destId="{5B1FBEE1-B9A1-4C36-922A-F3512C41C3F4}" srcOrd="0" destOrd="0" presId="urn:microsoft.com/office/officeart/2005/8/layout/radial2"/>
    <dgm:cxn modelId="{2727C296-F420-4553-BC4A-2D9629CED5D9}" type="presOf" srcId="{1ED85D2E-B5EE-4299-A68C-A539A9C924BD}" destId="{EE2D2315-1A7B-473D-B2E3-CE6496FC0FA2}" srcOrd="0" destOrd="0" presId="urn:microsoft.com/office/officeart/2005/8/layout/radial2"/>
    <dgm:cxn modelId="{CCF29CC7-A6A9-4AD8-9624-1B4757DC9CA1}" type="presOf" srcId="{172FE9BC-522D-4A4D-93FD-D6407D05B105}" destId="{2EF36FF6-7D2B-4EC6-96A5-F3AA08E33E0C}" srcOrd="0" destOrd="0" presId="urn:microsoft.com/office/officeart/2005/8/layout/radial2"/>
    <dgm:cxn modelId="{9065A949-056B-49F8-A220-D81B3A68CEB7}" srcId="{1ED85D2E-B5EE-4299-A68C-A539A9C924BD}" destId="{FBC3510D-C7D2-4BD0-B95E-DA6AB686ACAD}" srcOrd="2" destOrd="0" parTransId="{BF39460A-5F8B-4E5E-8D41-54D85827437F}" sibTransId="{EB9C6624-B14D-422E-9F50-C72773D72342}"/>
    <dgm:cxn modelId="{28B17AED-1207-482F-989A-FA3E893E33BB}" type="presOf" srcId="{AD5B108D-8ACC-4355-BC8F-6418C35569E6}" destId="{AEEEC777-3AF5-44A0-A374-AD2AFDEAD764}" srcOrd="0" destOrd="0" presId="urn:microsoft.com/office/officeart/2005/8/layout/radial2"/>
    <dgm:cxn modelId="{1A0723C2-01FA-43B6-84AD-1C880AF91C9C}" type="presOf" srcId="{A15A9D72-D62E-475C-A15F-D7D2ED1456B7}" destId="{66F1B1FC-C9CF-4967-85C4-9338F4DD13A4}" srcOrd="0" destOrd="0" presId="urn:microsoft.com/office/officeart/2005/8/layout/radial2"/>
    <dgm:cxn modelId="{626A556B-E866-4F3E-B926-61CF891FDAD4}" srcId="{1ED85D2E-B5EE-4299-A68C-A539A9C924BD}" destId="{A15A9D72-D62E-475C-A15F-D7D2ED1456B7}" srcOrd="0" destOrd="0" parTransId="{E1947AC5-5BAD-4F6A-BAD6-D93C9E905324}" sibTransId="{E6E1B19E-D865-406C-A303-ECC6E73B4F25}"/>
    <dgm:cxn modelId="{ECBA4CD3-D6F4-45AD-A967-F1849F56C0BD}" type="presOf" srcId="{0E4AD4C7-4B4A-480C-8D02-65F9A5753717}" destId="{E889AF94-7CEF-4B2E-B054-CC1994E759BE}" srcOrd="0" destOrd="0" presId="urn:microsoft.com/office/officeart/2005/8/layout/radial2"/>
    <dgm:cxn modelId="{EF21AA05-46F5-4F30-AB81-63237AF88A33}" srcId="{1ED85D2E-B5EE-4299-A68C-A539A9C924BD}" destId="{496D0E28-A63C-4CD9-B216-B5F565CA3A4A}" srcOrd="1" destOrd="0" parTransId="{9AC92466-1FFE-4D55-83C3-8F8D242F61C6}" sibTransId="{04AB9444-3F0D-455A-8D58-A547CE7656CB}"/>
    <dgm:cxn modelId="{3AAF03DC-B69F-43C5-8E29-9FEFF2631F4F}" type="presOf" srcId="{9AC92466-1FFE-4D55-83C3-8F8D242F61C6}" destId="{3D6A96F7-D3A1-4BDA-BBC0-8BD7B1CD6610}" srcOrd="0" destOrd="0" presId="urn:microsoft.com/office/officeart/2005/8/layout/radial2"/>
    <dgm:cxn modelId="{BBF7A100-6CEF-409B-BF2A-7822631C836B}" srcId="{1ED85D2E-B5EE-4299-A68C-A539A9C924BD}" destId="{D4E16B70-CBF9-43EF-AD32-07C0B5625D32}" srcOrd="3" destOrd="0" parTransId="{0E4AD4C7-4B4A-480C-8D02-65F9A5753717}" sibTransId="{F2469B7D-981A-4744-9EF9-EC97A8E15E2D}"/>
    <dgm:cxn modelId="{24B1FAAC-23BA-44FB-AF7E-A06174EFDEF4}" type="presOf" srcId="{D4E16B70-CBF9-43EF-AD32-07C0B5625D32}" destId="{3B5C15FD-0AF5-450F-A201-3FD41FDB86C2}" srcOrd="0" destOrd="0" presId="urn:microsoft.com/office/officeart/2005/8/layout/radial2"/>
    <dgm:cxn modelId="{9FDFD37B-AC02-42BA-B451-77AE0FC20517}" type="presOf" srcId="{E1947AC5-5BAD-4F6A-BAD6-D93C9E905324}" destId="{D0BE1F11-4086-4638-9A46-A8FC5FCDEB31}" srcOrd="0" destOrd="0" presId="urn:microsoft.com/office/officeart/2005/8/layout/radial2"/>
    <dgm:cxn modelId="{F988E283-34CA-4E96-A62A-F38B57157381}" srcId="{1ED85D2E-B5EE-4299-A68C-A539A9C924BD}" destId="{172FE9BC-522D-4A4D-93FD-D6407D05B105}" srcOrd="4" destOrd="0" parTransId="{AD5B108D-8ACC-4355-BC8F-6418C35569E6}" sibTransId="{6DDE8361-0F07-46E5-9B41-2ADD05FC5810}"/>
    <dgm:cxn modelId="{E71F1CE3-B5BF-4143-BE4B-0DEBF00EE7CA}" type="presParOf" srcId="{EE2D2315-1A7B-473D-B2E3-CE6496FC0FA2}" destId="{A247C3A5-6B13-4639-AA05-E6E23AFFAC32}" srcOrd="0" destOrd="0" presId="urn:microsoft.com/office/officeart/2005/8/layout/radial2"/>
    <dgm:cxn modelId="{97D9449F-AAE3-49A8-98CE-A956D4AB232D}" type="presParOf" srcId="{A247C3A5-6B13-4639-AA05-E6E23AFFAC32}" destId="{8DD12A16-823A-4B8F-8D91-B6F5EE2B7184}" srcOrd="0" destOrd="0" presId="urn:microsoft.com/office/officeart/2005/8/layout/radial2"/>
    <dgm:cxn modelId="{DBFDF8BB-AD59-463A-82D3-60F60D74478E}" type="presParOf" srcId="{8DD12A16-823A-4B8F-8D91-B6F5EE2B7184}" destId="{FD8CD126-D674-499D-BD2C-0D910EFCB927}" srcOrd="0" destOrd="0" presId="urn:microsoft.com/office/officeart/2005/8/layout/radial2"/>
    <dgm:cxn modelId="{973E02F6-DEE2-4C78-B890-39654F244EAB}" type="presParOf" srcId="{8DD12A16-823A-4B8F-8D91-B6F5EE2B7184}" destId="{41B03370-07E2-4B30-BCF8-B3703CE9CA6D}" srcOrd="1" destOrd="0" presId="urn:microsoft.com/office/officeart/2005/8/layout/radial2"/>
    <dgm:cxn modelId="{DDBA16B2-0D48-4B37-972A-85FEA2E18C46}" type="presParOf" srcId="{A247C3A5-6B13-4639-AA05-E6E23AFFAC32}" destId="{D0BE1F11-4086-4638-9A46-A8FC5FCDEB31}" srcOrd="1" destOrd="0" presId="urn:microsoft.com/office/officeart/2005/8/layout/radial2"/>
    <dgm:cxn modelId="{4572D674-B7FF-4F1C-A634-C37981E7DE6C}" type="presParOf" srcId="{A247C3A5-6B13-4639-AA05-E6E23AFFAC32}" destId="{50870607-4DFF-4F4D-BCFF-63DC8D02FC1A}" srcOrd="2" destOrd="0" presId="urn:microsoft.com/office/officeart/2005/8/layout/radial2"/>
    <dgm:cxn modelId="{FF67987A-5EE7-41B7-A5C8-72465082E097}" type="presParOf" srcId="{50870607-4DFF-4F4D-BCFF-63DC8D02FC1A}" destId="{66F1B1FC-C9CF-4967-85C4-9338F4DD13A4}" srcOrd="0" destOrd="0" presId="urn:microsoft.com/office/officeart/2005/8/layout/radial2"/>
    <dgm:cxn modelId="{8E8D8DD8-E2DB-49C4-95E9-9EE8CF403625}" type="presParOf" srcId="{50870607-4DFF-4F4D-BCFF-63DC8D02FC1A}" destId="{F38FA03C-CC4C-4AA0-A45B-83AD15D56B55}" srcOrd="1" destOrd="0" presId="urn:microsoft.com/office/officeart/2005/8/layout/radial2"/>
    <dgm:cxn modelId="{CB7FC6C5-8C96-4DB9-81EB-EC2F6868180B}" type="presParOf" srcId="{A247C3A5-6B13-4639-AA05-E6E23AFFAC32}" destId="{3D6A96F7-D3A1-4BDA-BBC0-8BD7B1CD6610}" srcOrd="3" destOrd="0" presId="urn:microsoft.com/office/officeart/2005/8/layout/radial2"/>
    <dgm:cxn modelId="{429A4D2B-9D76-4F91-A027-51139964FAE3}" type="presParOf" srcId="{A247C3A5-6B13-4639-AA05-E6E23AFFAC32}" destId="{7E4C7EB6-4EF4-4895-86C9-37D750E6197F}" srcOrd="4" destOrd="0" presId="urn:microsoft.com/office/officeart/2005/8/layout/radial2"/>
    <dgm:cxn modelId="{D2B14662-92D5-4916-B77E-91948B33DA0F}" type="presParOf" srcId="{7E4C7EB6-4EF4-4895-86C9-37D750E6197F}" destId="{3C239F2B-A30F-4D7E-9B6D-74E137812322}" srcOrd="0" destOrd="0" presId="urn:microsoft.com/office/officeart/2005/8/layout/radial2"/>
    <dgm:cxn modelId="{CC912297-F498-4F96-A153-A5AB08B6B220}" type="presParOf" srcId="{7E4C7EB6-4EF4-4895-86C9-37D750E6197F}" destId="{BF289F09-5F4E-466C-A168-827FBBAFB24B}" srcOrd="1" destOrd="0" presId="urn:microsoft.com/office/officeart/2005/8/layout/radial2"/>
    <dgm:cxn modelId="{B59E3F26-9FBD-4F17-82FC-3881C4D65134}" type="presParOf" srcId="{A247C3A5-6B13-4639-AA05-E6E23AFFAC32}" destId="{5B1FBEE1-B9A1-4C36-922A-F3512C41C3F4}" srcOrd="5" destOrd="0" presId="urn:microsoft.com/office/officeart/2005/8/layout/radial2"/>
    <dgm:cxn modelId="{8A462B73-3651-453D-884C-59828ACF2A01}" type="presParOf" srcId="{A247C3A5-6B13-4639-AA05-E6E23AFFAC32}" destId="{8CDE2D4E-6B00-4252-B3E6-FF1C1DC5CE0A}" srcOrd="6" destOrd="0" presId="urn:microsoft.com/office/officeart/2005/8/layout/radial2"/>
    <dgm:cxn modelId="{B9AB851E-5AA9-4438-97BB-A40010015E60}" type="presParOf" srcId="{8CDE2D4E-6B00-4252-B3E6-FF1C1DC5CE0A}" destId="{D80D06D8-03B3-4BCC-BBDE-66F685410F77}" srcOrd="0" destOrd="0" presId="urn:microsoft.com/office/officeart/2005/8/layout/radial2"/>
    <dgm:cxn modelId="{D740703F-3504-4507-A955-D7EFEFB5C0B9}" type="presParOf" srcId="{8CDE2D4E-6B00-4252-B3E6-FF1C1DC5CE0A}" destId="{D58AF9AD-6F6A-47A9-A8AA-3B011C1A784B}" srcOrd="1" destOrd="0" presId="urn:microsoft.com/office/officeart/2005/8/layout/radial2"/>
    <dgm:cxn modelId="{566F7D93-CFC9-4016-93F0-9333C02D9090}" type="presParOf" srcId="{A247C3A5-6B13-4639-AA05-E6E23AFFAC32}" destId="{E889AF94-7CEF-4B2E-B054-CC1994E759BE}" srcOrd="7" destOrd="0" presId="urn:microsoft.com/office/officeart/2005/8/layout/radial2"/>
    <dgm:cxn modelId="{BD3FBE74-F963-4672-8228-8BD5B5BF8E7C}" type="presParOf" srcId="{A247C3A5-6B13-4639-AA05-E6E23AFFAC32}" destId="{45F0DC71-AD7F-4B98-A1BF-E36AF69B5E7E}" srcOrd="8" destOrd="0" presId="urn:microsoft.com/office/officeart/2005/8/layout/radial2"/>
    <dgm:cxn modelId="{F4F78704-2C1A-4599-8876-31098D9E1AE7}" type="presParOf" srcId="{45F0DC71-AD7F-4B98-A1BF-E36AF69B5E7E}" destId="{3B5C15FD-0AF5-450F-A201-3FD41FDB86C2}" srcOrd="0" destOrd="0" presId="urn:microsoft.com/office/officeart/2005/8/layout/radial2"/>
    <dgm:cxn modelId="{B8022E4F-3963-497C-8FA9-4949F62534F9}" type="presParOf" srcId="{45F0DC71-AD7F-4B98-A1BF-E36AF69B5E7E}" destId="{07606EDA-95CB-49B1-AB90-60A41BBD9E4F}" srcOrd="1" destOrd="0" presId="urn:microsoft.com/office/officeart/2005/8/layout/radial2"/>
    <dgm:cxn modelId="{D7ECD55B-AC9C-4616-9264-486BF443D5EF}" type="presParOf" srcId="{A247C3A5-6B13-4639-AA05-E6E23AFFAC32}" destId="{AEEEC777-3AF5-44A0-A374-AD2AFDEAD764}" srcOrd="9" destOrd="0" presId="urn:microsoft.com/office/officeart/2005/8/layout/radial2"/>
    <dgm:cxn modelId="{83AF3833-C1EF-46F5-B28B-CD867CF29D2F}" type="presParOf" srcId="{A247C3A5-6B13-4639-AA05-E6E23AFFAC32}" destId="{C9722F60-2452-424F-B253-ACC9C74F4F8D}" srcOrd="10" destOrd="0" presId="urn:microsoft.com/office/officeart/2005/8/layout/radial2"/>
    <dgm:cxn modelId="{96576932-2000-4320-AD2B-023DDE27C1A9}" type="presParOf" srcId="{C9722F60-2452-424F-B253-ACC9C74F4F8D}" destId="{2EF36FF6-7D2B-4EC6-96A5-F3AA08E33E0C}" srcOrd="0" destOrd="0" presId="urn:microsoft.com/office/officeart/2005/8/layout/radial2"/>
    <dgm:cxn modelId="{0F97B7EF-0197-49E8-B762-40F3442877A1}" type="presParOf" srcId="{C9722F60-2452-424F-B253-ACC9C74F4F8D}" destId="{5520B1D5-34AB-4D17-8508-F5E605A7D7DE}" srcOrd="1" destOrd="0" presId="urn:microsoft.com/office/officeart/2005/8/layout/radial2"/>
  </dgm:cxnLst>
  <dgm:bg/>
  <dgm:whole>
    <a:ln w="31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D85D2E-B5EE-4299-A68C-A539A9C924BD}" type="doc">
      <dgm:prSet loTypeId="urn:microsoft.com/office/officeart/2005/8/layout/radial2" loCatId="relationship" qsTypeId="urn:microsoft.com/office/officeart/2009/2/quickstyle/3d8" qsCatId="3D" csTypeId="urn:microsoft.com/office/officeart/2005/8/colors/accent4_5" csCatId="accent4" phldr="1"/>
      <dgm:spPr/>
      <dgm:t>
        <a:bodyPr/>
        <a:lstStyle/>
        <a:p>
          <a:endParaRPr lang="en-ZA"/>
        </a:p>
      </dgm:t>
    </dgm:pt>
    <dgm:pt modelId="{A15A9D72-D62E-475C-A15F-D7D2ED1456B7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Access Website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E1947AC5-5BAD-4F6A-BAD6-D93C9E905324}" type="parTrans" cxnId="{626A556B-E866-4F3E-B926-61CF891FDAD4}">
      <dgm:prSet/>
      <dgm:spPr/>
      <dgm:t>
        <a:bodyPr/>
        <a:lstStyle/>
        <a:p>
          <a:endParaRPr lang="en-ZA"/>
        </a:p>
      </dgm:t>
    </dgm:pt>
    <dgm:pt modelId="{E6E1B19E-D865-406C-A303-ECC6E73B4F25}" type="sibTrans" cxnId="{626A556B-E866-4F3E-B926-61CF891FDAD4}">
      <dgm:prSet/>
      <dgm:spPr/>
      <dgm:t>
        <a:bodyPr/>
        <a:lstStyle/>
        <a:p>
          <a:endParaRPr lang="en-ZA"/>
        </a:p>
      </dgm:t>
    </dgm:pt>
    <dgm:pt modelId="{496D0E28-A63C-4CD9-B216-B5F565CA3A4A}">
      <dgm:prSet phldrT="[Text]" custT="1"/>
      <dgm:spPr/>
      <dgm:t>
        <a:bodyPr/>
        <a:lstStyle/>
        <a:p>
          <a:r>
            <a:rPr lang="en-ZA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S</a:t>
          </a:r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creening </a:t>
          </a:r>
          <a:endParaRPr lang="en-ZA" sz="12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AC92466-1FFE-4D55-83C3-8F8D242F61C6}" type="parTrans" cxnId="{EF21AA05-46F5-4F30-AB81-63237AF88A33}">
      <dgm:prSet/>
      <dgm:spPr/>
      <dgm:t>
        <a:bodyPr/>
        <a:lstStyle/>
        <a:p>
          <a:endParaRPr lang="en-ZA"/>
        </a:p>
      </dgm:t>
    </dgm:pt>
    <dgm:pt modelId="{04AB9444-3F0D-455A-8D58-A547CE7656CB}" type="sibTrans" cxnId="{EF21AA05-46F5-4F30-AB81-63237AF88A33}">
      <dgm:prSet/>
      <dgm:spPr/>
      <dgm:t>
        <a:bodyPr/>
        <a:lstStyle/>
        <a:p>
          <a:endParaRPr lang="en-ZA"/>
        </a:p>
      </dgm:t>
    </dgm:pt>
    <dgm:pt modelId="{172FE9BC-522D-4A4D-93FD-D6407D05B105}">
      <dgm:prSet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Interviews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AD5B108D-8ACC-4355-BC8F-6418C35569E6}" type="parTrans" cxnId="{F988E283-34CA-4E96-A62A-F38B57157381}">
      <dgm:prSet/>
      <dgm:spPr/>
      <dgm:t>
        <a:bodyPr/>
        <a:lstStyle/>
        <a:p>
          <a:endParaRPr lang="en-ZA"/>
        </a:p>
      </dgm:t>
    </dgm:pt>
    <dgm:pt modelId="{6DDE8361-0F07-46E5-9B41-2ADD05FC5810}" type="sibTrans" cxnId="{F988E283-34CA-4E96-A62A-F38B57157381}">
      <dgm:prSet/>
      <dgm:spPr/>
      <dgm:t>
        <a:bodyPr/>
        <a:lstStyle/>
        <a:p>
          <a:endParaRPr lang="en-ZA"/>
        </a:p>
      </dgm:t>
    </dgm:pt>
    <dgm:pt modelId="{918B98E2-AB47-43E5-8B9D-334AB0F7FE49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Select Successful candidates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ED3CFEB-5A52-41CD-A8B9-37D96EF3CC4C}" type="parTrans" cxnId="{4959B9ED-A51A-471A-9729-CA3720033555}">
      <dgm:prSet/>
      <dgm:spPr/>
      <dgm:t>
        <a:bodyPr/>
        <a:lstStyle/>
        <a:p>
          <a:endParaRPr lang="en-ZA"/>
        </a:p>
      </dgm:t>
    </dgm:pt>
    <dgm:pt modelId="{209FF770-018F-4FDC-8383-D02EC74FC4F2}" type="sibTrans" cxnId="{4959B9ED-A51A-471A-9729-CA3720033555}">
      <dgm:prSet/>
      <dgm:spPr/>
      <dgm:t>
        <a:bodyPr/>
        <a:lstStyle/>
        <a:p>
          <a:endParaRPr lang="en-ZA"/>
        </a:p>
      </dgm:t>
    </dgm:pt>
    <dgm:pt modelId="{0E53C629-F8E7-459B-994F-5CC77EED4A9C}">
      <dgm:prSet custT="1"/>
      <dgm:spPr/>
      <dgm:t>
        <a:bodyPr/>
        <a:lstStyle/>
        <a:p>
          <a:r>
            <a:rPr lang="en-ZA" sz="1200" b="1" dirty="0" smtClean="0">
              <a:solidFill>
                <a:schemeClr val="tx1"/>
              </a:solidFill>
            </a:rPr>
            <a:t>First Aid Training</a:t>
          </a:r>
          <a:endParaRPr lang="en-ZA" sz="1200" b="1" dirty="0">
            <a:solidFill>
              <a:schemeClr val="tx1"/>
            </a:solidFill>
          </a:endParaRPr>
        </a:p>
      </dgm:t>
    </dgm:pt>
    <dgm:pt modelId="{79E4F516-6035-429D-BA63-8EA395D6645D}" type="parTrans" cxnId="{A21616DB-6D18-45C7-A8D5-33B4F84BF312}">
      <dgm:prSet/>
      <dgm:spPr/>
      <dgm:t>
        <a:bodyPr/>
        <a:lstStyle/>
        <a:p>
          <a:endParaRPr lang="en-ZA"/>
        </a:p>
      </dgm:t>
    </dgm:pt>
    <dgm:pt modelId="{02926C22-6337-4B5D-86B0-97FE8DEFAECE}" type="sibTrans" cxnId="{A21616DB-6D18-45C7-A8D5-33B4F84BF312}">
      <dgm:prSet/>
      <dgm:spPr/>
      <dgm:t>
        <a:bodyPr/>
        <a:lstStyle/>
        <a:p>
          <a:endParaRPr lang="en-ZA"/>
        </a:p>
      </dgm:t>
    </dgm:pt>
    <dgm:pt modelId="{EE2D2315-1A7B-473D-B2E3-CE6496FC0FA2}" type="pres">
      <dgm:prSet presAssocID="{1ED85D2E-B5EE-4299-A68C-A539A9C924B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A247C3A5-6B13-4639-AA05-E6E23AFFAC32}" type="pres">
      <dgm:prSet presAssocID="{1ED85D2E-B5EE-4299-A68C-A539A9C924BD}" presName="cycle" presStyleCnt="0"/>
      <dgm:spPr/>
    </dgm:pt>
    <dgm:pt modelId="{8DD12A16-823A-4B8F-8D91-B6F5EE2B7184}" type="pres">
      <dgm:prSet presAssocID="{1ED85D2E-B5EE-4299-A68C-A539A9C924BD}" presName="centerShape" presStyleCnt="0"/>
      <dgm:spPr/>
    </dgm:pt>
    <dgm:pt modelId="{FD8CD126-D674-499D-BD2C-0D910EFCB927}" type="pres">
      <dgm:prSet presAssocID="{1ED85D2E-B5EE-4299-A68C-A539A9C924BD}" presName="connSite" presStyleLbl="node1" presStyleIdx="0" presStyleCnt="6"/>
      <dgm:spPr/>
    </dgm:pt>
    <dgm:pt modelId="{41B03370-07E2-4B30-BCF8-B3703CE9CA6D}" type="pres">
      <dgm:prSet presAssocID="{1ED85D2E-B5EE-4299-A68C-A539A9C924BD}" presName="visible" presStyleLbl="node1" presStyleIdx="0" presStyleCnt="6" custFlipVert="1" custFlipHor="0" custScaleX="8332" custScaleY="22403" custLinFactNeighborX="7264" custLinFactNeighborY="-2720"/>
      <dgm:spPr>
        <a:prstGeom prst="flowChartProcess">
          <a:avLst/>
        </a:prstGeom>
      </dgm:spPr>
    </dgm:pt>
    <dgm:pt modelId="{D0BE1F11-4086-4638-9A46-A8FC5FCDEB31}" type="pres">
      <dgm:prSet presAssocID="{E1947AC5-5BAD-4F6A-BAD6-D93C9E905324}" presName="Name25" presStyleLbl="parChTrans1D1" presStyleIdx="0" presStyleCnt="5"/>
      <dgm:spPr/>
      <dgm:t>
        <a:bodyPr/>
        <a:lstStyle/>
        <a:p>
          <a:endParaRPr lang="en-ZA"/>
        </a:p>
      </dgm:t>
    </dgm:pt>
    <dgm:pt modelId="{50870607-4DFF-4F4D-BCFF-63DC8D02FC1A}" type="pres">
      <dgm:prSet presAssocID="{A15A9D72-D62E-475C-A15F-D7D2ED1456B7}" presName="node" presStyleCnt="0"/>
      <dgm:spPr/>
    </dgm:pt>
    <dgm:pt modelId="{66F1B1FC-C9CF-4967-85C4-9338F4DD13A4}" type="pres">
      <dgm:prSet presAssocID="{A15A9D72-D62E-475C-A15F-D7D2ED1456B7}" presName="parentNode" presStyleLbl="node1" presStyleIdx="1" presStyleCnt="6" custScaleX="167623" custScaleY="64676" custLinFactNeighborX="-69298" custLinFactNeighborY="-4501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ZA"/>
        </a:p>
      </dgm:t>
    </dgm:pt>
    <dgm:pt modelId="{F38FA03C-CC4C-4AA0-A45B-83AD15D56B55}" type="pres">
      <dgm:prSet presAssocID="{A15A9D72-D62E-475C-A15F-D7D2ED1456B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D6A96F7-D3A1-4BDA-BBC0-8BD7B1CD6610}" type="pres">
      <dgm:prSet presAssocID="{9AC92466-1FFE-4D55-83C3-8F8D242F61C6}" presName="Name25" presStyleLbl="parChTrans1D1" presStyleIdx="1" presStyleCnt="5"/>
      <dgm:spPr/>
      <dgm:t>
        <a:bodyPr/>
        <a:lstStyle/>
        <a:p>
          <a:endParaRPr lang="en-ZA"/>
        </a:p>
      </dgm:t>
    </dgm:pt>
    <dgm:pt modelId="{7E4C7EB6-4EF4-4895-86C9-37D750E6197F}" type="pres">
      <dgm:prSet presAssocID="{496D0E28-A63C-4CD9-B216-B5F565CA3A4A}" presName="node" presStyleCnt="0"/>
      <dgm:spPr/>
    </dgm:pt>
    <dgm:pt modelId="{3C239F2B-A30F-4D7E-9B6D-74E137812322}" type="pres">
      <dgm:prSet presAssocID="{496D0E28-A63C-4CD9-B216-B5F565CA3A4A}" presName="parentNode" presStyleLbl="node1" presStyleIdx="2" presStyleCnt="6" custScaleX="129465" custScaleY="71582" custLinFactNeighborX="-18988" custLinFactNeighborY="-21250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F289F09-5F4E-466C-A168-827FBBAFB24B}" type="pres">
      <dgm:prSet presAssocID="{496D0E28-A63C-4CD9-B216-B5F565CA3A4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EEEC777-3AF5-44A0-A374-AD2AFDEAD764}" type="pres">
      <dgm:prSet presAssocID="{AD5B108D-8ACC-4355-BC8F-6418C35569E6}" presName="Name25" presStyleLbl="parChTrans1D1" presStyleIdx="2" presStyleCnt="5"/>
      <dgm:spPr/>
      <dgm:t>
        <a:bodyPr/>
        <a:lstStyle/>
        <a:p>
          <a:endParaRPr lang="en-ZA"/>
        </a:p>
      </dgm:t>
    </dgm:pt>
    <dgm:pt modelId="{C9722F60-2452-424F-B253-ACC9C74F4F8D}" type="pres">
      <dgm:prSet presAssocID="{172FE9BC-522D-4A4D-93FD-D6407D05B105}" presName="node" presStyleCnt="0"/>
      <dgm:spPr/>
    </dgm:pt>
    <dgm:pt modelId="{2EF36FF6-7D2B-4EC6-96A5-F3AA08E33E0C}" type="pres">
      <dgm:prSet presAssocID="{172FE9BC-522D-4A4D-93FD-D6407D05B105}" presName="parentNode" presStyleLbl="node1" presStyleIdx="3" presStyleCnt="6" custScaleX="142804" custScaleY="79035" custLinFactNeighborX="16136" custLinFactNeighborY="30250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5520B1D5-34AB-4D17-8508-F5E605A7D7DE}" type="pres">
      <dgm:prSet presAssocID="{172FE9BC-522D-4A4D-93FD-D6407D05B105}" presName="childNode" presStyleLbl="revTx" presStyleIdx="0" presStyleCnt="0">
        <dgm:presLayoutVars>
          <dgm:bulletEnabled val="1"/>
        </dgm:presLayoutVars>
      </dgm:prSet>
      <dgm:spPr/>
    </dgm:pt>
    <dgm:pt modelId="{F1F5DBEE-DC24-4E5F-B428-56DC48102FB3}" type="pres">
      <dgm:prSet presAssocID="{CED3CFEB-5A52-41CD-A8B9-37D96EF3CC4C}" presName="Name25" presStyleLbl="parChTrans1D1" presStyleIdx="3" presStyleCnt="5"/>
      <dgm:spPr/>
      <dgm:t>
        <a:bodyPr/>
        <a:lstStyle/>
        <a:p>
          <a:endParaRPr lang="en-ZA"/>
        </a:p>
      </dgm:t>
    </dgm:pt>
    <dgm:pt modelId="{470FCF66-FBEF-46C0-86B6-03763E465BAC}" type="pres">
      <dgm:prSet presAssocID="{918B98E2-AB47-43E5-8B9D-334AB0F7FE49}" presName="node" presStyleCnt="0"/>
      <dgm:spPr/>
    </dgm:pt>
    <dgm:pt modelId="{830A886E-6807-42CC-9C2F-7631647FFB76}" type="pres">
      <dgm:prSet presAssocID="{918B98E2-AB47-43E5-8B9D-334AB0F7FE49}" presName="parentNode" presStyleLbl="node1" presStyleIdx="4" presStyleCnt="6" custScaleX="211201" custScaleY="70157" custLinFactNeighborX="-65233" custLinFactNeighborY="31935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D7D087A-5EBF-4419-BD82-193C97B854F7}" type="pres">
      <dgm:prSet presAssocID="{918B98E2-AB47-43E5-8B9D-334AB0F7FE49}" presName="childNode" presStyleLbl="revTx" presStyleIdx="0" presStyleCnt="0">
        <dgm:presLayoutVars>
          <dgm:bulletEnabled val="1"/>
        </dgm:presLayoutVars>
      </dgm:prSet>
      <dgm:spPr/>
    </dgm:pt>
    <dgm:pt modelId="{9BB2B579-288B-4857-9F26-E18A4D1B2BD4}" type="pres">
      <dgm:prSet presAssocID="{79E4F516-6035-429D-BA63-8EA395D6645D}" presName="Name25" presStyleLbl="parChTrans1D1" presStyleIdx="4" presStyleCnt="5"/>
      <dgm:spPr/>
      <dgm:t>
        <a:bodyPr/>
        <a:lstStyle/>
        <a:p>
          <a:endParaRPr lang="en-ZA"/>
        </a:p>
      </dgm:t>
    </dgm:pt>
    <dgm:pt modelId="{2C778AB1-8C8C-439B-A7CB-1B8A11DB57C4}" type="pres">
      <dgm:prSet presAssocID="{0E53C629-F8E7-459B-994F-5CC77EED4A9C}" presName="node" presStyleCnt="0"/>
      <dgm:spPr/>
    </dgm:pt>
    <dgm:pt modelId="{30EADEA0-0766-4F3F-AF15-69A6BD7145DF}" type="pres">
      <dgm:prSet presAssocID="{0E53C629-F8E7-459B-994F-5CC77EED4A9C}" presName="parentNode" presStyleLbl="node1" presStyleIdx="5" presStyleCnt="6" custLinFactX="-18501" custLinFactNeighborX="-100000" custLinFactNeighborY="27457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01AFB5C-CBBA-448A-A0BA-821E460BC400}" type="pres">
      <dgm:prSet presAssocID="{0E53C629-F8E7-459B-994F-5CC77EED4A9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ABFBFA7-519B-4021-9A59-7D306073670F}" type="presOf" srcId="{1ED85D2E-B5EE-4299-A68C-A539A9C924BD}" destId="{EE2D2315-1A7B-473D-B2E3-CE6496FC0FA2}" srcOrd="0" destOrd="0" presId="urn:microsoft.com/office/officeart/2005/8/layout/radial2"/>
    <dgm:cxn modelId="{B6840F93-20CC-48F0-B744-2B6AA9C1BDD8}" type="presOf" srcId="{E1947AC5-5BAD-4F6A-BAD6-D93C9E905324}" destId="{D0BE1F11-4086-4638-9A46-A8FC5FCDEB31}" srcOrd="0" destOrd="0" presId="urn:microsoft.com/office/officeart/2005/8/layout/radial2"/>
    <dgm:cxn modelId="{626A556B-E866-4F3E-B926-61CF891FDAD4}" srcId="{1ED85D2E-B5EE-4299-A68C-A539A9C924BD}" destId="{A15A9D72-D62E-475C-A15F-D7D2ED1456B7}" srcOrd="0" destOrd="0" parTransId="{E1947AC5-5BAD-4F6A-BAD6-D93C9E905324}" sibTransId="{E6E1B19E-D865-406C-A303-ECC6E73B4F25}"/>
    <dgm:cxn modelId="{90A6F6D5-4BCA-4570-8357-F2261CD7F2D7}" type="presOf" srcId="{9AC92466-1FFE-4D55-83C3-8F8D242F61C6}" destId="{3D6A96F7-D3A1-4BDA-BBC0-8BD7B1CD6610}" srcOrd="0" destOrd="0" presId="urn:microsoft.com/office/officeart/2005/8/layout/radial2"/>
    <dgm:cxn modelId="{8D683CC5-53F4-4D63-91AD-86B09BDE1A90}" type="presOf" srcId="{AD5B108D-8ACC-4355-BC8F-6418C35569E6}" destId="{AEEEC777-3AF5-44A0-A374-AD2AFDEAD764}" srcOrd="0" destOrd="0" presId="urn:microsoft.com/office/officeart/2005/8/layout/radial2"/>
    <dgm:cxn modelId="{C263808C-AE49-4262-A31B-75B51F56B92D}" type="presOf" srcId="{A15A9D72-D62E-475C-A15F-D7D2ED1456B7}" destId="{66F1B1FC-C9CF-4967-85C4-9338F4DD13A4}" srcOrd="0" destOrd="0" presId="urn:microsoft.com/office/officeart/2005/8/layout/radial2"/>
    <dgm:cxn modelId="{08211426-C83A-45FA-8AEC-C311B9CF84DD}" type="presOf" srcId="{79E4F516-6035-429D-BA63-8EA395D6645D}" destId="{9BB2B579-288B-4857-9F26-E18A4D1B2BD4}" srcOrd="0" destOrd="0" presId="urn:microsoft.com/office/officeart/2005/8/layout/radial2"/>
    <dgm:cxn modelId="{4959B9ED-A51A-471A-9729-CA3720033555}" srcId="{1ED85D2E-B5EE-4299-A68C-A539A9C924BD}" destId="{918B98E2-AB47-43E5-8B9D-334AB0F7FE49}" srcOrd="3" destOrd="0" parTransId="{CED3CFEB-5A52-41CD-A8B9-37D96EF3CC4C}" sibTransId="{209FF770-018F-4FDC-8383-D02EC74FC4F2}"/>
    <dgm:cxn modelId="{8C22A58A-CE82-4234-BD19-3AA097FF0E62}" type="presOf" srcId="{918B98E2-AB47-43E5-8B9D-334AB0F7FE49}" destId="{830A886E-6807-42CC-9C2F-7631647FFB76}" srcOrd="0" destOrd="0" presId="urn:microsoft.com/office/officeart/2005/8/layout/radial2"/>
    <dgm:cxn modelId="{4D606C5C-DFF6-4C92-A058-AF0D97EBE096}" type="presOf" srcId="{0E53C629-F8E7-459B-994F-5CC77EED4A9C}" destId="{30EADEA0-0766-4F3F-AF15-69A6BD7145DF}" srcOrd="0" destOrd="0" presId="urn:microsoft.com/office/officeart/2005/8/layout/radial2"/>
    <dgm:cxn modelId="{EF21AA05-46F5-4F30-AB81-63237AF88A33}" srcId="{1ED85D2E-B5EE-4299-A68C-A539A9C924BD}" destId="{496D0E28-A63C-4CD9-B216-B5F565CA3A4A}" srcOrd="1" destOrd="0" parTransId="{9AC92466-1FFE-4D55-83C3-8F8D242F61C6}" sibTransId="{04AB9444-3F0D-455A-8D58-A547CE7656CB}"/>
    <dgm:cxn modelId="{F988E283-34CA-4E96-A62A-F38B57157381}" srcId="{1ED85D2E-B5EE-4299-A68C-A539A9C924BD}" destId="{172FE9BC-522D-4A4D-93FD-D6407D05B105}" srcOrd="2" destOrd="0" parTransId="{AD5B108D-8ACC-4355-BC8F-6418C35569E6}" sibTransId="{6DDE8361-0F07-46E5-9B41-2ADD05FC5810}"/>
    <dgm:cxn modelId="{8A8E622A-9752-481B-B2A7-7405652C27BB}" type="presOf" srcId="{172FE9BC-522D-4A4D-93FD-D6407D05B105}" destId="{2EF36FF6-7D2B-4EC6-96A5-F3AA08E33E0C}" srcOrd="0" destOrd="0" presId="urn:microsoft.com/office/officeart/2005/8/layout/radial2"/>
    <dgm:cxn modelId="{A21616DB-6D18-45C7-A8D5-33B4F84BF312}" srcId="{1ED85D2E-B5EE-4299-A68C-A539A9C924BD}" destId="{0E53C629-F8E7-459B-994F-5CC77EED4A9C}" srcOrd="4" destOrd="0" parTransId="{79E4F516-6035-429D-BA63-8EA395D6645D}" sibTransId="{02926C22-6337-4B5D-86B0-97FE8DEFAECE}"/>
    <dgm:cxn modelId="{A0A3BC64-379F-4193-9C26-4251679AC965}" type="presOf" srcId="{496D0E28-A63C-4CD9-B216-B5F565CA3A4A}" destId="{3C239F2B-A30F-4D7E-9B6D-74E137812322}" srcOrd="0" destOrd="0" presId="urn:microsoft.com/office/officeart/2005/8/layout/radial2"/>
    <dgm:cxn modelId="{BAAA2642-E5DF-4884-B6A1-F6E85BB702F0}" type="presOf" srcId="{CED3CFEB-5A52-41CD-A8B9-37D96EF3CC4C}" destId="{F1F5DBEE-DC24-4E5F-B428-56DC48102FB3}" srcOrd="0" destOrd="0" presId="urn:microsoft.com/office/officeart/2005/8/layout/radial2"/>
    <dgm:cxn modelId="{79DD324A-BBBA-4AFA-8E40-078836C5766B}" type="presParOf" srcId="{EE2D2315-1A7B-473D-B2E3-CE6496FC0FA2}" destId="{A247C3A5-6B13-4639-AA05-E6E23AFFAC32}" srcOrd="0" destOrd="0" presId="urn:microsoft.com/office/officeart/2005/8/layout/radial2"/>
    <dgm:cxn modelId="{3C0632BD-9E86-48D6-A5DD-B99C5E8D8BC3}" type="presParOf" srcId="{A247C3A5-6B13-4639-AA05-E6E23AFFAC32}" destId="{8DD12A16-823A-4B8F-8D91-B6F5EE2B7184}" srcOrd="0" destOrd="0" presId="urn:microsoft.com/office/officeart/2005/8/layout/radial2"/>
    <dgm:cxn modelId="{9A71E078-96C2-482F-B6CA-AB1B475A1C97}" type="presParOf" srcId="{8DD12A16-823A-4B8F-8D91-B6F5EE2B7184}" destId="{FD8CD126-D674-499D-BD2C-0D910EFCB927}" srcOrd="0" destOrd="0" presId="urn:microsoft.com/office/officeart/2005/8/layout/radial2"/>
    <dgm:cxn modelId="{252705FD-DCCA-4727-A224-9F42D1DC037A}" type="presParOf" srcId="{8DD12A16-823A-4B8F-8D91-B6F5EE2B7184}" destId="{41B03370-07E2-4B30-BCF8-B3703CE9CA6D}" srcOrd="1" destOrd="0" presId="urn:microsoft.com/office/officeart/2005/8/layout/radial2"/>
    <dgm:cxn modelId="{95425446-CFA3-473F-9CB0-24E311136A03}" type="presParOf" srcId="{A247C3A5-6B13-4639-AA05-E6E23AFFAC32}" destId="{D0BE1F11-4086-4638-9A46-A8FC5FCDEB31}" srcOrd="1" destOrd="0" presId="urn:microsoft.com/office/officeart/2005/8/layout/radial2"/>
    <dgm:cxn modelId="{CC650D30-2F21-4E0E-A91B-782E142B18C0}" type="presParOf" srcId="{A247C3A5-6B13-4639-AA05-E6E23AFFAC32}" destId="{50870607-4DFF-4F4D-BCFF-63DC8D02FC1A}" srcOrd="2" destOrd="0" presId="urn:microsoft.com/office/officeart/2005/8/layout/radial2"/>
    <dgm:cxn modelId="{F78B6A7A-2596-47A8-8B7C-B63995BD4D94}" type="presParOf" srcId="{50870607-4DFF-4F4D-BCFF-63DC8D02FC1A}" destId="{66F1B1FC-C9CF-4967-85C4-9338F4DD13A4}" srcOrd="0" destOrd="0" presId="urn:microsoft.com/office/officeart/2005/8/layout/radial2"/>
    <dgm:cxn modelId="{FEE63674-C291-490A-BBFF-4BCEA741EA78}" type="presParOf" srcId="{50870607-4DFF-4F4D-BCFF-63DC8D02FC1A}" destId="{F38FA03C-CC4C-4AA0-A45B-83AD15D56B55}" srcOrd="1" destOrd="0" presId="urn:microsoft.com/office/officeart/2005/8/layout/radial2"/>
    <dgm:cxn modelId="{91C26326-13E1-4028-897F-C46E17EEF03A}" type="presParOf" srcId="{A247C3A5-6B13-4639-AA05-E6E23AFFAC32}" destId="{3D6A96F7-D3A1-4BDA-BBC0-8BD7B1CD6610}" srcOrd="3" destOrd="0" presId="urn:microsoft.com/office/officeart/2005/8/layout/radial2"/>
    <dgm:cxn modelId="{189B1D33-0939-41B5-BAF1-C0761D63C07D}" type="presParOf" srcId="{A247C3A5-6B13-4639-AA05-E6E23AFFAC32}" destId="{7E4C7EB6-4EF4-4895-86C9-37D750E6197F}" srcOrd="4" destOrd="0" presId="urn:microsoft.com/office/officeart/2005/8/layout/radial2"/>
    <dgm:cxn modelId="{DF28DCFB-A3A2-45D7-AB81-E61917A67718}" type="presParOf" srcId="{7E4C7EB6-4EF4-4895-86C9-37D750E6197F}" destId="{3C239F2B-A30F-4D7E-9B6D-74E137812322}" srcOrd="0" destOrd="0" presId="urn:microsoft.com/office/officeart/2005/8/layout/radial2"/>
    <dgm:cxn modelId="{184BCCEF-A7BF-4B41-8127-3241454A66FC}" type="presParOf" srcId="{7E4C7EB6-4EF4-4895-86C9-37D750E6197F}" destId="{BF289F09-5F4E-466C-A168-827FBBAFB24B}" srcOrd="1" destOrd="0" presId="urn:microsoft.com/office/officeart/2005/8/layout/radial2"/>
    <dgm:cxn modelId="{597E46BA-8708-4727-9245-9DEDE9AF0FB6}" type="presParOf" srcId="{A247C3A5-6B13-4639-AA05-E6E23AFFAC32}" destId="{AEEEC777-3AF5-44A0-A374-AD2AFDEAD764}" srcOrd="5" destOrd="0" presId="urn:microsoft.com/office/officeart/2005/8/layout/radial2"/>
    <dgm:cxn modelId="{31A04C1D-B861-4E6D-A914-639C9A6A1BA2}" type="presParOf" srcId="{A247C3A5-6B13-4639-AA05-E6E23AFFAC32}" destId="{C9722F60-2452-424F-B253-ACC9C74F4F8D}" srcOrd="6" destOrd="0" presId="urn:microsoft.com/office/officeart/2005/8/layout/radial2"/>
    <dgm:cxn modelId="{6A08A233-BBC0-464F-B9B3-488CB3E791B0}" type="presParOf" srcId="{C9722F60-2452-424F-B253-ACC9C74F4F8D}" destId="{2EF36FF6-7D2B-4EC6-96A5-F3AA08E33E0C}" srcOrd="0" destOrd="0" presId="urn:microsoft.com/office/officeart/2005/8/layout/radial2"/>
    <dgm:cxn modelId="{DBC86F12-1AF6-4DDC-A6C7-A6574FB10EBA}" type="presParOf" srcId="{C9722F60-2452-424F-B253-ACC9C74F4F8D}" destId="{5520B1D5-34AB-4D17-8508-F5E605A7D7DE}" srcOrd="1" destOrd="0" presId="urn:microsoft.com/office/officeart/2005/8/layout/radial2"/>
    <dgm:cxn modelId="{AA16EAAE-DAEB-4B39-8D70-F78EFF1F872B}" type="presParOf" srcId="{A247C3A5-6B13-4639-AA05-E6E23AFFAC32}" destId="{F1F5DBEE-DC24-4E5F-B428-56DC48102FB3}" srcOrd="7" destOrd="0" presId="urn:microsoft.com/office/officeart/2005/8/layout/radial2"/>
    <dgm:cxn modelId="{46A3FDAC-EE66-443F-B271-EC3551C62F2E}" type="presParOf" srcId="{A247C3A5-6B13-4639-AA05-E6E23AFFAC32}" destId="{470FCF66-FBEF-46C0-86B6-03763E465BAC}" srcOrd="8" destOrd="0" presId="urn:microsoft.com/office/officeart/2005/8/layout/radial2"/>
    <dgm:cxn modelId="{E00CAD25-F44A-4970-A7F3-0C97CAD4F2AB}" type="presParOf" srcId="{470FCF66-FBEF-46C0-86B6-03763E465BAC}" destId="{830A886E-6807-42CC-9C2F-7631647FFB76}" srcOrd="0" destOrd="0" presId="urn:microsoft.com/office/officeart/2005/8/layout/radial2"/>
    <dgm:cxn modelId="{9F8B8052-2652-4D1C-B8FA-9C774671CF78}" type="presParOf" srcId="{470FCF66-FBEF-46C0-86B6-03763E465BAC}" destId="{ED7D087A-5EBF-4419-BD82-193C97B854F7}" srcOrd="1" destOrd="0" presId="urn:microsoft.com/office/officeart/2005/8/layout/radial2"/>
    <dgm:cxn modelId="{700F3951-3BD2-4492-B326-A24B5DFB2120}" type="presParOf" srcId="{A247C3A5-6B13-4639-AA05-E6E23AFFAC32}" destId="{9BB2B579-288B-4857-9F26-E18A4D1B2BD4}" srcOrd="9" destOrd="0" presId="urn:microsoft.com/office/officeart/2005/8/layout/radial2"/>
    <dgm:cxn modelId="{40A5E50F-D770-4A58-BDC0-84D9B3E4077B}" type="presParOf" srcId="{A247C3A5-6B13-4639-AA05-E6E23AFFAC32}" destId="{2C778AB1-8C8C-439B-A7CB-1B8A11DB57C4}" srcOrd="10" destOrd="0" presId="urn:microsoft.com/office/officeart/2005/8/layout/radial2"/>
    <dgm:cxn modelId="{08FD9C62-A970-4D40-B47B-8931594585EA}" type="presParOf" srcId="{2C778AB1-8C8C-439B-A7CB-1B8A11DB57C4}" destId="{30EADEA0-0766-4F3F-AF15-69A6BD7145DF}" srcOrd="0" destOrd="0" presId="urn:microsoft.com/office/officeart/2005/8/layout/radial2"/>
    <dgm:cxn modelId="{F527B810-E81D-4E8E-AD8E-8B1631DFE099}" type="presParOf" srcId="{2C778AB1-8C8C-439B-A7CB-1B8A11DB57C4}" destId="{E01AFB5C-CBBA-448A-A0BA-821E460BC400}" srcOrd="1" destOrd="0" presId="urn:microsoft.com/office/officeart/2005/8/layout/radial2"/>
  </dgm:cxnLst>
  <dgm:bg>
    <a:noFill/>
  </dgm:bg>
  <dgm:whole>
    <a:ln>
      <a:solidFill>
        <a:schemeClr val="tx1"/>
      </a:solidFill>
      <a:prstDash val="solid"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4C88D4-343E-46D1-80C7-1212A8FDBAD2}" type="doc">
      <dgm:prSet loTypeId="urn:microsoft.com/office/officeart/2005/8/layout/hierarchy3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3F3C347A-0902-4A7D-B310-CC5B7BF38517}">
      <dgm:prSet phldrT="[Text]" custT="1"/>
      <dgm:spPr/>
      <dgm:t>
        <a:bodyPr/>
        <a:lstStyle/>
        <a:p>
          <a:r>
            <a:rPr lang="en-ZA" sz="1800" b="1" kern="1200" dirty="0" smtClean="0">
              <a:solidFill>
                <a:schemeClr val="tx1"/>
              </a:solidFill>
              <a:latin typeface="Bodoni MT Black" panose="02070A03080606020203" pitchFamily="18" charset="0"/>
              <a:ea typeface="+mn-ea"/>
              <a:cs typeface="+mn-cs"/>
            </a:rPr>
            <a:t>Customer Identification</a:t>
          </a:r>
          <a:endParaRPr lang="en-ZA" sz="1800" b="1" kern="1200" dirty="0">
            <a:solidFill>
              <a:schemeClr val="tx1"/>
            </a:solidFill>
            <a:latin typeface="Bodoni MT Black" panose="02070A03080606020203" pitchFamily="18" charset="0"/>
            <a:ea typeface="+mn-ea"/>
            <a:cs typeface="+mn-cs"/>
          </a:endParaRPr>
        </a:p>
      </dgm:t>
    </dgm:pt>
    <dgm:pt modelId="{BA8B371C-1F53-4E82-B55D-ECAF8A2ECC8D}" type="parTrans" cxnId="{585940D7-27B0-4748-8F9A-D5CDE20B5BFF}">
      <dgm:prSet/>
      <dgm:spPr/>
      <dgm:t>
        <a:bodyPr/>
        <a:lstStyle/>
        <a:p>
          <a:endParaRPr lang="en-ZA"/>
        </a:p>
      </dgm:t>
    </dgm:pt>
    <dgm:pt modelId="{12ACE1E7-CD2E-457C-8D07-CB70F5EC020F}" type="sibTrans" cxnId="{585940D7-27B0-4748-8F9A-D5CDE20B5BFF}">
      <dgm:prSet/>
      <dgm:spPr/>
      <dgm:t>
        <a:bodyPr/>
        <a:lstStyle/>
        <a:p>
          <a:endParaRPr lang="en-ZA"/>
        </a:p>
      </dgm:t>
    </dgm:pt>
    <dgm:pt modelId="{3E41F97F-3F62-4DD4-9327-48B2062E4913}">
      <dgm:prSet phldrT="[Text]" custT="1"/>
      <dgm:spPr/>
      <dgm:t>
        <a:bodyPr/>
        <a:lstStyle/>
        <a:p>
          <a:pPr algn="ctr"/>
          <a:r>
            <a:rPr lang="en-ZA" sz="1400" kern="1200" dirty="0" smtClean="0">
              <a:latin typeface="+mn-lt"/>
              <a:ea typeface="+mn-ea"/>
              <a:cs typeface="+mn-cs"/>
            </a:rPr>
            <a:t>Gauteng</a:t>
          </a:r>
          <a:endParaRPr lang="en-ZA" sz="1400" kern="1200" dirty="0">
            <a:latin typeface="+mn-lt"/>
            <a:ea typeface="+mn-ea"/>
            <a:cs typeface="+mn-cs"/>
          </a:endParaRPr>
        </a:p>
      </dgm:t>
    </dgm:pt>
    <dgm:pt modelId="{1943AF41-E24B-46BA-BBB4-587F84DD44C3}" type="parTrans" cxnId="{DD8788DC-EB25-43AF-8540-5E3AA29A9435}">
      <dgm:prSet/>
      <dgm:spPr/>
      <dgm:t>
        <a:bodyPr/>
        <a:lstStyle/>
        <a:p>
          <a:endParaRPr lang="en-ZA"/>
        </a:p>
      </dgm:t>
    </dgm:pt>
    <dgm:pt modelId="{EEC3C87E-96EA-49D3-BA89-02FD7DB74196}" type="sibTrans" cxnId="{DD8788DC-EB25-43AF-8540-5E3AA29A9435}">
      <dgm:prSet/>
      <dgm:spPr/>
      <dgm:t>
        <a:bodyPr/>
        <a:lstStyle/>
        <a:p>
          <a:endParaRPr lang="en-ZA"/>
        </a:p>
      </dgm:t>
    </dgm:pt>
    <dgm:pt modelId="{23C6145C-3770-4B60-AF8C-89039F44A71A}">
      <dgm:prSet phldrT="[Text]" custT="1"/>
      <dgm:spPr/>
      <dgm:t>
        <a:bodyPr/>
        <a:lstStyle/>
        <a:p>
          <a:r>
            <a:rPr lang="en-ZA" sz="1400" kern="1200" smtClean="0">
              <a:latin typeface="+mn-lt"/>
              <a:ea typeface="+mn-ea"/>
              <a:cs typeface="+mn-cs"/>
            </a:rPr>
            <a:t>Parents of kids from 0 years.</a:t>
          </a:r>
          <a:endParaRPr lang="en-ZA" sz="1400" kern="1200" dirty="0">
            <a:latin typeface="+mn-lt"/>
            <a:ea typeface="+mn-ea"/>
            <a:cs typeface="+mn-cs"/>
          </a:endParaRPr>
        </a:p>
      </dgm:t>
    </dgm:pt>
    <dgm:pt modelId="{E2499F60-E1B3-4743-920F-D1B5861BACA6}" type="parTrans" cxnId="{6630B020-377C-4917-9FF8-B87F667F8149}">
      <dgm:prSet/>
      <dgm:spPr/>
      <dgm:t>
        <a:bodyPr/>
        <a:lstStyle/>
        <a:p>
          <a:endParaRPr lang="en-ZA"/>
        </a:p>
      </dgm:t>
    </dgm:pt>
    <dgm:pt modelId="{519E5BA5-7250-4013-A9B6-6E1CAB05E1A2}" type="sibTrans" cxnId="{6630B020-377C-4917-9FF8-B87F667F8149}">
      <dgm:prSet/>
      <dgm:spPr/>
      <dgm:t>
        <a:bodyPr/>
        <a:lstStyle/>
        <a:p>
          <a:endParaRPr lang="en-ZA"/>
        </a:p>
      </dgm:t>
    </dgm:pt>
    <dgm:pt modelId="{1A94ADB7-4DC0-4AE0-A11A-7C7AD6817D32}">
      <dgm:prSet phldrT="[Text]" custT="1"/>
      <dgm:spPr/>
      <dgm:t>
        <a:bodyPr/>
        <a:lstStyle/>
        <a:p>
          <a:r>
            <a:rPr lang="en-ZA" sz="1800" b="1" kern="1200" dirty="0" smtClean="0">
              <a:solidFill>
                <a:schemeClr val="tx1"/>
              </a:solidFill>
              <a:latin typeface="Bodoni MT Black" panose="02070A03080606020203" pitchFamily="18" charset="0"/>
              <a:ea typeface="+mn-ea"/>
              <a:cs typeface="+mn-cs"/>
            </a:rPr>
            <a:t>Customer Needs</a:t>
          </a:r>
          <a:endParaRPr lang="en-ZA" sz="1800" b="1" kern="1200" dirty="0">
            <a:solidFill>
              <a:schemeClr val="tx1"/>
            </a:solidFill>
            <a:latin typeface="Bodoni MT Black" panose="02070A03080606020203" pitchFamily="18" charset="0"/>
            <a:ea typeface="+mn-ea"/>
            <a:cs typeface="+mn-cs"/>
          </a:endParaRPr>
        </a:p>
      </dgm:t>
    </dgm:pt>
    <dgm:pt modelId="{ED8705AC-761A-4B8E-9876-756E89D9B323}" type="parTrans" cxnId="{12DA7CDB-5C0B-402D-A161-099B9A18C90B}">
      <dgm:prSet/>
      <dgm:spPr/>
      <dgm:t>
        <a:bodyPr/>
        <a:lstStyle/>
        <a:p>
          <a:endParaRPr lang="en-ZA"/>
        </a:p>
      </dgm:t>
    </dgm:pt>
    <dgm:pt modelId="{2BCC2687-8D48-4CF5-89BD-CCD1D579FC9B}" type="sibTrans" cxnId="{12DA7CDB-5C0B-402D-A161-099B9A18C90B}">
      <dgm:prSet/>
      <dgm:spPr/>
      <dgm:t>
        <a:bodyPr/>
        <a:lstStyle/>
        <a:p>
          <a:endParaRPr lang="en-ZA"/>
        </a:p>
      </dgm:t>
    </dgm:pt>
    <dgm:pt modelId="{4B0138D1-5D7B-40D9-88A2-A5F21FBE32FE}">
      <dgm:prSet phldrT="[Text]" custT="1"/>
      <dgm:spPr/>
      <dgm:t>
        <a:bodyPr anchor="t"/>
        <a:lstStyle/>
        <a:p>
          <a:r>
            <a:rPr lang="en-ZA" sz="1400" kern="1200" smtClean="0">
              <a:latin typeface="+mn-lt"/>
              <a:ea typeface="+mn-ea"/>
              <a:cs typeface="+mn-cs"/>
            </a:rPr>
            <a:t>Information to help customers choose us :</a:t>
          </a:r>
        </a:p>
        <a:p>
          <a:r>
            <a:rPr lang="en-ZA" sz="1400" kern="1200" smtClean="0">
              <a:latin typeface="+mn-lt"/>
              <a:ea typeface="+mn-ea"/>
              <a:cs typeface="+mn-cs"/>
            </a:rPr>
            <a:t>Reference checks.</a:t>
          </a:r>
        </a:p>
        <a:p>
          <a:r>
            <a:rPr lang="en-ZA" sz="1400" kern="1200" smtClean="0">
              <a:latin typeface="+mn-lt"/>
              <a:ea typeface="+mn-ea"/>
              <a:cs typeface="+mn-cs"/>
            </a:rPr>
            <a:t>Experience.</a:t>
          </a:r>
        </a:p>
        <a:p>
          <a:r>
            <a:rPr lang="en-ZA" sz="1400" kern="1200" smtClean="0">
              <a:latin typeface="+mn-lt"/>
              <a:ea typeface="+mn-ea"/>
              <a:cs typeface="+mn-cs"/>
            </a:rPr>
            <a:t>First Aid Training.</a:t>
          </a:r>
        </a:p>
        <a:p>
          <a:r>
            <a:rPr lang="en-ZA" sz="1400" kern="1200" smtClean="0">
              <a:latin typeface="+mn-lt"/>
              <a:ea typeface="+mn-ea"/>
              <a:cs typeface="+mn-cs"/>
            </a:rPr>
            <a:t>Easy pay method</a:t>
          </a:r>
        </a:p>
        <a:p>
          <a:r>
            <a:rPr lang="en-ZA" sz="1400" kern="1200" smtClean="0">
              <a:latin typeface="+mn-lt"/>
              <a:ea typeface="+mn-ea"/>
              <a:cs typeface="+mn-cs"/>
            </a:rPr>
            <a:t>24/7 availability.</a:t>
          </a:r>
        </a:p>
        <a:p>
          <a:endParaRPr lang="en-ZA" sz="1600" kern="1200" dirty="0"/>
        </a:p>
      </dgm:t>
    </dgm:pt>
    <dgm:pt modelId="{AD71A14C-805F-4DD8-9359-39A5370C8310}" type="parTrans" cxnId="{E35CC984-AFF9-41C3-8F2E-C39F2BD7929F}">
      <dgm:prSet/>
      <dgm:spPr/>
      <dgm:t>
        <a:bodyPr/>
        <a:lstStyle/>
        <a:p>
          <a:endParaRPr lang="en-ZA"/>
        </a:p>
      </dgm:t>
    </dgm:pt>
    <dgm:pt modelId="{D6A7972C-3060-406B-B931-E89ADEC3F4F1}" type="sibTrans" cxnId="{E35CC984-AFF9-41C3-8F2E-C39F2BD7929F}">
      <dgm:prSet/>
      <dgm:spPr/>
      <dgm:t>
        <a:bodyPr/>
        <a:lstStyle/>
        <a:p>
          <a:endParaRPr lang="en-ZA"/>
        </a:p>
      </dgm:t>
    </dgm:pt>
    <dgm:pt modelId="{7DDD11B0-D560-4ABA-9880-2FD8E3BD8A68}">
      <dgm:prSet custT="1"/>
      <dgm:spPr/>
      <dgm:t>
        <a:bodyPr/>
        <a:lstStyle/>
        <a:p>
          <a:r>
            <a:rPr lang="en-ZA" sz="1800" b="1" kern="1200" dirty="0" smtClean="0">
              <a:solidFill>
                <a:schemeClr val="tx1"/>
              </a:solidFill>
              <a:latin typeface="Bodoni MT Black" panose="02070A03080606020203" pitchFamily="18" charset="0"/>
              <a:ea typeface="+mn-ea"/>
              <a:cs typeface="+mn-cs"/>
            </a:rPr>
            <a:t>Baby Sitters</a:t>
          </a:r>
          <a:endParaRPr lang="en-ZA" sz="1800" b="1" kern="1200" dirty="0">
            <a:solidFill>
              <a:schemeClr val="tx1"/>
            </a:solidFill>
            <a:latin typeface="Bodoni MT Black" panose="02070A03080606020203" pitchFamily="18" charset="0"/>
            <a:ea typeface="+mn-ea"/>
            <a:cs typeface="+mn-cs"/>
          </a:endParaRPr>
        </a:p>
      </dgm:t>
    </dgm:pt>
    <dgm:pt modelId="{E8D360B0-9CA3-4ED7-B79F-F5E9FDD654DC}" type="parTrans" cxnId="{861075F5-6A20-4862-B22F-0158521C7AC1}">
      <dgm:prSet/>
      <dgm:spPr/>
      <dgm:t>
        <a:bodyPr/>
        <a:lstStyle/>
        <a:p>
          <a:endParaRPr lang="en-ZA"/>
        </a:p>
      </dgm:t>
    </dgm:pt>
    <dgm:pt modelId="{AC755998-01C0-45A7-A87F-19CBD14F539C}" type="sibTrans" cxnId="{861075F5-6A20-4862-B22F-0158521C7AC1}">
      <dgm:prSet/>
      <dgm:spPr/>
      <dgm:t>
        <a:bodyPr/>
        <a:lstStyle/>
        <a:p>
          <a:endParaRPr lang="en-ZA"/>
        </a:p>
      </dgm:t>
    </dgm:pt>
    <dgm:pt modelId="{EE410877-CD66-46A2-BFA1-800D7DF5DA2B}" type="pres">
      <dgm:prSet presAssocID="{C64C88D4-343E-46D1-80C7-1212A8FDBA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D7705DF6-3131-4A6F-8DF3-10E793DE3322}" type="pres">
      <dgm:prSet presAssocID="{3F3C347A-0902-4A7D-B310-CC5B7BF38517}" presName="root" presStyleCnt="0"/>
      <dgm:spPr/>
    </dgm:pt>
    <dgm:pt modelId="{EC9AB149-C2B9-4C71-8382-7CA3C9C76082}" type="pres">
      <dgm:prSet presAssocID="{3F3C347A-0902-4A7D-B310-CC5B7BF38517}" presName="rootComposite" presStyleCnt="0"/>
      <dgm:spPr/>
    </dgm:pt>
    <dgm:pt modelId="{9300C59C-A400-4D1C-B6FD-A82C7E7D92E9}" type="pres">
      <dgm:prSet presAssocID="{3F3C347A-0902-4A7D-B310-CC5B7BF38517}" presName="rootText" presStyleLbl="node1" presStyleIdx="0" presStyleCnt="3"/>
      <dgm:spPr/>
      <dgm:t>
        <a:bodyPr/>
        <a:lstStyle/>
        <a:p>
          <a:endParaRPr lang="en-ZA"/>
        </a:p>
      </dgm:t>
    </dgm:pt>
    <dgm:pt modelId="{7E3CBE2B-41BB-470A-B96B-316495F00FE9}" type="pres">
      <dgm:prSet presAssocID="{3F3C347A-0902-4A7D-B310-CC5B7BF38517}" presName="rootConnector" presStyleLbl="node1" presStyleIdx="0" presStyleCnt="3"/>
      <dgm:spPr/>
      <dgm:t>
        <a:bodyPr/>
        <a:lstStyle/>
        <a:p>
          <a:endParaRPr lang="en-ZA"/>
        </a:p>
      </dgm:t>
    </dgm:pt>
    <dgm:pt modelId="{9E20FF0E-DCA6-4AB8-A477-41DDEC548AB4}" type="pres">
      <dgm:prSet presAssocID="{3F3C347A-0902-4A7D-B310-CC5B7BF38517}" presName="childShape" presStyleCnt="0"/>
      <dgm:spPr/>
    </dgm:pt>
    <dgm:pt modelId="{E69A73F1-98B5-4D2C-9A1E-B22F7BD014C0}" type="pres">
      <dgm:prSet presAssocID="{1943AF41-E24B-46BA-BBB4-587F84DD44C3}" presName="Name13" presStyleLbl="parChTrans1D2" presStyleIdx="0" presStyleCnt="3"/>
      <dgm:spPr/>
      <dgm:t>
        <a:bodyPr/>
        <a:lstStyle/>
        <a:p>
          <a:endParaRPr lang="en-ZA"/>
        </a:p>
      </dgm:t>
    </dgm:pt>
    <dgm:pt modelId="{93486ECF-1A9F-4471-BC17-853F81B09982}" type="pres">
      <dgm:prSet presAssocID="{3E41F97F-3F62-4DD4-9327-48B2062E491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52D40490-AA93-4C55-AD9E-A87CB8D05EF5}" type="pres">
      <dgm:prSet presAssocID="{E2499F60-E1B3-4743-920F-D1B5861BACA6}" presName="Name13" presStyleLbl="parChTrans1D2" presStyleIdx="1" presStyleCnt="3"/>
      <dgm:spPr/>
      <dgm:t>
        <a:bodyPr/>
        <a:lstStyle/>
        <a:p>
          <a:endParaRPr lang="en-ZA"/>
        </a:p>
      </dgm:t>
    </dgm:pt>
    <dgm:pt modelId="{3846BF01-8960-43C5-8138-BF6A52F6E2A6}" type="pres">
      <dgm:prSet presAssocID="{23C6145C-3770-4B60-AF8C-89039F44A71A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DE8CA1A-A568-4D2C-87E0-F3337FD20E37}" type="pres">
      <dgm:prSet presAssocID="{1A94ADB7-4DC0-4AE0-A11A-7C7AD6817D32}" presName="root" presStyleCnt="0"/>
      <dgm:spPr/>
    </dgm:pt>
    <dgm:pt modelId="{0B381716-8BE9-47E9-B7B5-302270A8DC2E}" type="pres">
      <dgm:prSet presAssocID="{1A94ADB7-4DC0-4AE0-A11A-7C7AD6817D32}" presName="rootComposite" presStyleCnt="0"/>
      <dgm:spPr/>
    </dgm:pt>
    <dgm:pt modelId="{3C489366-95B3-4FD1-AD01-1686DBC4E958}" type="pres">
      <dgm:prSet presAssocID="{1A94ADB7-4DC0-4AE0-A11A-7C7AD6817D32}" presName="rootText" presStyleLbl="node1" presStyleIdx="1" presStyleCnt="3"/>
      <dgm:spPr/>
      <dgm:t>
        <a:bodyPr/>
        <a:lstStyle/>
        <a:p>
          <a:endParaRPr lang="en-ZA"/>
        </a:p>
      </dgm:t>
    </dgm:pt>
    <dgm:pt modelId="{1FCCDD75-31CA-4F43-BCDB-CDBFD50738EC}" type="pres">
      <dgm:prSet presAssocID="{1A94ADB7-4DC0-4AE0-A11A-7C7AD6817D32}" presName="rootConnector" presStyleLbl="node1" presStyleIdx="1" presStyleCnt="3"/>
      <dgm:spPr/>
      <dgm:t>
        <a:bodyPr/>
        <a:lstStyle/>
        <a:p>
          <a:endParaRPr lang="en-ZA"/>
        </a:p>
      </dgm:t>
    </dgm:pt>
    <dgm:pt modelId="{00F28769-1C36-4915-ACC8-DFABB8EF00D9}" type="pres">
      <dgm:prSet presAssocID="{1A94ADB7-4DC0-4AE0-A11A-7C7AD6817D32}" presName="childShape" presStyleCnt="0"/>
      <dgm:spPr/>
    </dgm:pt>
    <dgm:pt modelId="{75EDEA7A-1BDC-4908-9D22-88192ABE79BC}" type="pres">
      <dgm:prSet presAssocID="{AD71A14C-805F-4DD8-9359-39A5370C8310}" presName="Name13" presStyleLbl="parChTrans1D2" presStyleIdx="2" presStyleCnt="3"/>
      <dgm:spPr/>
      <dgm:t>
        <a:bodyPr/>
        <a:lstStyle/>
        <a:p>
          <a:endParaRPr lang="en-ZA"/>
        </a:p>
      </dgm:t>
    </dgm:pt>
    <dgm:pt modelId="{C89C3166-1B9A-46E7-9C80-09B46557EC2E}" type="pres">
      <dgm:prSet presAssocID="{4B0138D1-5D7B-40D9-88A2-A5F21FBE32FE}" presName="childText" presStyleLbl="bgAcc1" presStyleIdx="2" presStyleCnt="3" custScaleY="32360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456A61B0-0AD5-4187-80EE-EAE65AFAD2B8}" type="pres">
      <dgm:prSet presAssocID="{7DDD11B0-D560-4ABA-9880-2FD8E3BD8A68}" presName="root" presStyleCnt="0"/>
      <dgm:spPr/>
    </dgm:pt>
    <dgm:pt modelId="{D5316361-DA86-4AB1-BE91-397942CC4A94}" type="pres">
      <dgm:prSet presAssocID="{7DDD11B0-D560-4ABA-9880-2FD8E3BD8A68}" presName="rootComposite" presStyleCnt="0"/>
      <dgm:spPr/>
    </dgm:pt>
    <dgm:pt modelId="{E64ACF0E-AD96-4E98-997D-74D108DF48CE}" type="pres">
      <dgm:prSet presAssocID="{7DDD11B0-D560-4ABA-9880-2FD8E3BD8A68}" presName="rootText" presStyleLbl="node1" presStyleIdx="2" presStyleCnt="3" custLinFactNeighborX="-18427" custLinFactNeighborY="2605"/>
      <dgm:spPr/>
      <dgm:t>
        <a:bodyPr/>
        <a:lstStyle/>
        <a:p>
          <a:endParaRPr lang="en-ZA"/>
        </a:p>
      </dgm:t>
    </dgm:pt>
    <dgm:pt modelId="{8CB39905-5FCB-4C15-9006-81980FF1D1E7}" type="pres">
      <dgm:prSet presAssocID="{7DDD11B0-D560-4ABA-9880-2FD8E3BD8A68}" presName="rootConnector" presStyleLbl="node1" presStyleIdx="2" presStyleCnt="3"/>
      <dgm:spPr/>
      <dgm:t>
        <a:bodyPr/>
        <a:lstStyle/>
        <a:p>
          <a:endParaRPr lang="en-ZA"/>
        </a:p>
      </dgm:t>
    </dgm:pt>
    <dgm:pt modelId="{F3D5D931-49D9-4578-A9BD-E28BB1E4204D}" type="pres">
      <dgm:prSet presAssocID="{7DDD11B0-D560-4ABA-9880-2FD8E3BD8A68}" presName="childShape" presStyleCnt="0"/>
      <dgm:spPr/>
    </dgm:pt>
  </dgm:ptLst>
  <dgm:cxnLst>
    <dgm:cxn modelId="{6630B020-377C-4917-9FF8-B87F667F8149}" srcId="{3F3C347A-0902-4A7D-B310-CC5B7BF38517}" destId="{23C6145C-3770-4B60-AF8C-89039F44A71A}" srcOrd="1" destOrd="0" parTransId="{E2499F60-E1B3-4743-920F-D1B5861BACA6}" sibTransId="{519E5BA5-7250-4013-A9B6-6E1CAB05E1A2}"/>
    <dgm:cxn modelId="{BEE133A5-9C3A-4D08-B1EB-4A99C4523185}" type="presOf" srcId="{1943AF41-E24B-46BA-BBB4-587F84DD44C3}" destId="{E69A73F1-98B5-4D2C-9A1E-B22F7BD014C0}" srcOrd="0" destOrd="0" presId="urn:microsoft.com/office/officeart/2005/8/layout/hierarchy3"/>
    <dgm:cxn modelId="{E35CC984-AFF9-41C3-8F2E-C39F2BD7929F}" srcId="{1A94ADB7-4DC0-4AE0-A11A-7C7AD6817D32}" destId="{4B0138D1-5D7B-40D9-88A2-A5F21FBE32FE}" srcOrd="0" destOrd="0" parTransId="{AD71A14C-805F-4DD8-9359-39A5370C8310}" sibTransId="{D6A7972C-3060-406B-B931-E89ADEC3F4F1}"/>
    <dgm:cxn modelId="{4C5BCC0D-B73F-47F6-B400-EC8529EF75EB}" type="presOf" srcId="{3E41F97F-3F62-4DD4-9327-48B2062E4913}" destId="{93486ECF-1A9F-4471-BC17-853F81B09982}" srcOrd="0" destOrd="0" presId="urn:microsoft.com/office/officeart/2005/8/layout/hierarchy3"/>
    <dgm:cxn modelId="{DD8788DC-EB25-43AF-8540-5E3AA29A9435}" srcId="{3F3C347A-0902-4A7D-B310-CC5B7BF38517}" destId="{3E41F97F-3F62-4DD4-9327-48B2062E4913}" srcOrd="0" destOrd="0" parTransId="{1943AF41-E24B-46BA-BBB4-587F84DD44C3}" sibTransId="{EEC3C87E-96EA-49D3-BA89-02FD7DB74196}"/>
    <dgm:cxn modelId="{12DA7CDB-5C0B-402D-A161-099B9A18C90B}" srcId="{C64C88D4-343E-46D1-80C7-1212A8FDBAD2}" destId="{1A94ADB7-4DC0-4AE0-A11A-7C7AD6817D32}" srcOrd="1" destOrd="0" parTransId="{ED8705AC-761A-4B8E-9876-756E89D9B323}" sibTransId="{2BCC2687-8D48-4CF5-89BD-CCD1D579FC9B}"/>
    <dgm:cxn modelId="{02EEF7AB-1FF7-4561-9C60-118F0D3A55CF}" type="presOf" srcId="{1A94ADB7-4DC0-4AE0-A11A-7C7AD6817D32}" destId="{1FCCDD75-31CA-4F43-BCDB-CDBFD50738EC}" srcOrd="1" destOrd="0" presId="urn:microsoft.com/office/officeart/2005/8/layout/hierarchy3"/>
    <dgm:cxn modelId="{3D11486C-DDBD-4731-92E4-BE99079CD873}" type="presOf" srcId="{3F3C347A-0902-4A7D-B310-CC5B7BF38517}" destId="{9300C59C-A400-4D1C-B6FD-A82C7E7D92E9}" srcOrd="0" destOrd="0" presId="urn:microsoft.com/office/officeart/2005/8/layout/hierarchy3"/>
    <dgm:cxn modelId="{98064768-FDA8-4C0C-8F4D-95BB35E813F9}" type="presOf" srcId="{7DDD11B0-D560-4ABA-9880-2FD8E3BD8A68}" destId="{E64ACF0E-AD96-4E98-997D-74D108DF48CE}" srcOrd="0" destOrd="0" presId="urn:microsoft.com/office/officeart/2005/8/layout/hierarchy3"/>
    <dgm:cxn modelId="{8316EC4C-A12F-422C-855F-F736C8227940}" type="presOf" srcId="{AD71A14C-805F-4DD8-9359-39A5370C8310}" destId="{75EDEA7A-1BDC-4908-9D22-88192ABE79BC}" srcOrd="0" destOrd="0" presId="urn:microsoft.com/office/officeart/2005/8/layout/hierarchy3"/>
    <dgm:cxn modelId="{6D64EDEF-CFFE-4D4F-91F0-F36EF1443B44}" type="presOf" srcId="{3F3C347A-0902-4A7D-B310-CC5B7BF38517}" destId="{7E3CBE2B-41BB-470A-B96B-316495F00FE9}" srcOrd="1" destOrd="0" presId="urn:microsoft.com/office/officeart/2005/8/layout/hierarchy3"/>
    <dgm:cxn modelId="{EB0D9355-9E3F-4C9A-B1FA-689ED1227735}" type="presOf" srcId="{23C6145C-3770-4B60-AF8C-89039F44A71A}" destId="{3846BF01-8960-43C5-8138-BF6A52F6E2A6}" srcOrd="0" destOrd="0" presId="urn:microsoft.com/office/officeart/2005/8/layout/hierarchy3"/>
    <dgm:cxn modelId="{49AE6629-AA87-42E7-BA2A-D7414B0FEB48}" type="presOf" srcId="{1A94ADB7-4DC0-4AE0-A11A-7C7AD6817D32}" destId="{3C489366-95B3-4FD1-AD01-1686DBC4E958}" srcOrd="0" destOrd="0" presId="urn:microsoft.com/office/officeart/2005/8/layout/hierarchy3"/>
    <dgm:cxn modelId="{861075F5-6A20-4862-B22F-0158521C7AC1}" srcId="{C64C88D4-343E-46D1-80C7-1212A8FDBAD2}" destId="{7DDD11B0-D560-4ABA-9880-2FD8E3BD8A68}" srcOrd="2" destOrd="0" parTransId="{E8D360B0-9CA3-4ED7-B79F-F5E9FDD654DC}" sibTransId="{AC755998-01C0-45A7-A87F-19CBD14F539C}"/>
    <dgm:cxn modelId="{D803AE7A-B2E5-4F2E-9ACD-DD927494E662}" type="presOf" srcId="{7DDD11B0-D560-4ABA-9880-2FD8E3BD8A68}" destId="{8CB39905-5FCB-4C15-9006-81980FF1D1E7}" srcOrd="1" destOrd="0" presId="urn:microsoft.com/office/officeart/2005/8/layout/hierarchy3"/>
    <dgm:cxn modelId="{AEAA34A5-7335-4F16-B2B4-91003A2F02F7}" type="presOf" srcId="{E2499F60-E1B3-4743-920F-D1B5861BACA6}" destId="{52D40490-AA93-4C55-AD9E-A87CB8D05EF5}" srcOrd="0" destOrd="0" presId="urn:microsoft.com/office/officeart/2005/8/layout/hierarchy3"/>
    <dgm:cxn modelId="{585940D7-27B0-4748-8F9A-D5CDE20B5BFF}" srcId="{C64C88D4-343E-46D1-80C7-1212A8FDBAD2}" destId="{3F3C347A-0902-4A7D-B310-CC5B7BF38517}" srcOrd="0" destOrd="0" parTransId="{BA8B371C-1F53-4E82-B55D-ECAF8A2ECC8D}" sibTransId="{12ACE1E7-CD2E-457C-8D07-CB70F5EC020F}"/>
    <dgm:cxn modelId="{26A72283-2399-418D-816D-2C394F1FFFB2}" type="presOf" srcId="{C64C88D4-343E-46D1-80C7-1212A8FDBAD2}" destId="{EE410877-CD66-46A2-BFA1-800D7DF5DA2B}" srcOrd="0" destOrd="0" presId="urn:microsoft.com/office/officeart/2005/8/layout/hierarchy3"/>
    <dgm:cxn modelId="{427B43FF-7B9A-48E1-B248-FD1957295009}" type="presOf" srcId="{4B0138D1-5D7B-40D9-88A2-A5F21FBE32FE}" destId="{C89C3166-1B9A-46E7-9C80-09B46557EC2E}" srcOrd="0" destOrd="0" presId="urn:microsoft.com/office/officeart/2005/8/layout/hierarchy3"/>
    <dgm:cxn modelId="{41AFBCAF-9F2E-42C1-87EA-9700BB2D3828}" type="presParOf" srcId="{EE410877-CD66-46A2-BFA1-800D7DF5DA2B}" destId="{D7705DF6-3131-4A6F-8DF3-10E793DE3322}" srcOrd="0" destOrd="0" presId="urn:microsoft.com/office/officeart/2005/8/layout/hierarchy3"/>
    <dgm:cxn modelId="{0B1691B3-520C-4934-8FCA-B30ED374EC68}" type="presParOf" srcId="{D7705DF6-3131-4A6F-8DF3-10E793DE3322}" destId="{EC9AB149-C2B9-4C71-8382-7CA3C9C76082}" srcOrd="0" destOrd="0" presId="urn:microsoft.com/office/officeart/2005/8/layout/hierarchy3"/>
    <dgm:cxn modelId="{F93848B2-057D-4282-9963-8A464BE87301}" type="presParOf" srcId="{EC9AB149-C2B9-4C71-8382-7CA3C9C76082}" destId="{9300C59C-A400-4D1C-B6FD-A82C7E7D92E9}" srcOrd="0" destOrd="0" presId="urn:microsoft.com/office/officeart/2005/8/layout/hierarchy3"/>
    <dgm:cxn modelId="{148AC7B6-3E1C-4B58-9725-7D5C1B07EAF6}" type="presParOf" srcId="{EC9AB149-C2B9-4C71-8382-7CA3C9C76082}" destId="{7E3CBE2B-41BB-470A-B96B-316495F00FE9}" srcOrd="1" destOrd="0" presId="urn:microsoft.com/office/officeart/2005/8/layout/hierarchy3"/>
    <dgm:cxn modelId="{51B069D8-6CFD-4419-8DEA-98C150847A41}" type="presParOf" srcId="{D7705DF6-3131-4A6F-8DF3-10E793DE3322}" destId="{9E20FF0E-DCA6-4AB8-A477-41DDEC548AB4}" srcOrd="1" destOrd="0" presId="urn:microsoft.com/office/officeart/2005/8/layout/hierarchy3"/>
    <dgm:cxn modelId="{B7607430-AFF2-4324-85A3-9160F81940DA}" type="presParOf" srcId="{9E20FF0E-DCA6-4AB8-A477-41DDEC548AB4}" destId="{E69A73F1-98B5-4D2C-9A1E-B22F7BD014C0}" srcOrd="0" destOrd="0" presId="urn:microsoft.com/office/officeart/2005/8/layout/hierarchy3"/>
    <dgm:cxn modelId="{89607C3C-5C9A-4F53-81C7-68D6A94CFA08}" type="presParOf" srcId="{9E20FF0E-DCA6-4AB8-A477-41DDEC548AB4}" destId="{93486ECF-1A9F-4471-BC17-853F81B09982}" srcOrd="1" destOrd="0" presId="urn:microsoft.com/office/officeart/2005/8/layout/hierarchy3"/>
    <dgm:cxn modelId="{A8B3FDB9-AECD-4A6D-9D20-2E3301917C06}" type="presParOf" srcId="{9E20FF0E-DCA6-4AB8-A477-41DDEC548AB4}" destId="{52D40490-AA93-4C55-AD9E-A87CB8D05EF5}" srcOrd="2" destOrd="0" presId="urn:microsoft.com/office/officeart/2005/8/layout/hierarchy3"/>
    <dgm:cxn modelId="{B80CFEAE-6D6E-461F-A231-2626F86D3D77}" type="presParOf" srcId="{9E20FF0E-DCA6-4AB8-A477-41DDEC548AB4}" destId="{3846BF01-8960-43C5-8138-BF6A52F6E2A6}" srcOrd="3" destOrd="0" presId="urn:microsoft.com/office/officeart/2005/8/layout/hierarchy3"/>
    <dgm:cxn modelId="{DFBD2A19-C3A8-4DF2-BD5E-25AA14E0E7A4}" type="presParOf" srcId="{EE410877-CD66-46A2-BFA1-800D7DF5DA2B}" destId="{BDE8CA1A-A568-4D2C-87E0-F3337FD20E37}" srcOrd="1" destOrd="0" presId="urn:microsoft.com/office/officeart/2005/8/layout/hierarchy3"/>
    <dgm:cxn modelId="{061AB9FB-3A2B-4227-8607-9E41519871C1}" type="presParOf" srcId="{BDE8CA1A-A568-4D2C-87E0-F3337FD20E37}" destId="{0B381716-8BE9-47E9-B7B5-302270A8DC2E}" srcOrd="0" destOrd="0" presId="urn:microsoft.com/office/officeart/2005/8/layout/hierarchy3"/>
    <dgm:cxn modelId="{DE193297-574C-44E3-A3EC-665FA97DD6B9}" type="presParOf" srcId="{0B381716-8BE9-47E9-B7B5-302270A8DC2E}" destId="{3C489366-95B3-4FD1-AD01-1686DBC4E958}" srcOrd="0" destOrd="0" presId="urn:microsoft.com/office/officeart/2005/8/layout/hierarchy3"/>
    <dgm:cxn modelId="{B5FE4E77-E72F-4F51-863E-C62949877C21}" type="presParOf" srcId="{0B381716-8BE9-47E9-B7B5-302270A8DC2E}" destId="{1FCCDD75-31CA-4F43-BCDB-CDBFD50738EC}" srcOrd="1" destOrd="0" presId="urn:microsoft.com/office/officeart/2005/8/layout/hierarchy3"/>
    <dgm:cxn modelId="{C67CCD05-1B6F-432C-9E92-2161A5DBFDA1}" type="presParOf" srcId="{BDE8CA1A-A568-4D2C-87E0-F3337FD20E37}" destId="{00F28769-1C36-4915-ACC8-DFABB8EF00D9}" srcOrd="1" destOrd="0" presId="urn:microsoft.com/office/officeart/2005/8/layout/hierarchy3"/>
    <dgm:cxn modelId="{A1B7913C-EE4B-4E25-A0A1-6D22268F148E}" type="presParOf" srcId="{00F28769-1C36-4915-ACC8-DFABB8EF00D9}" destId="{75EDEA7A-1BDC-4908-9D22-88192ABE79BC}" srcOrd="0" destOrd="0" presId="urn:microsoft.com/office/officeart/2005/8/layout/hierarchy3"/>
    <dgm:cxn modelId="{3026D4D8-2F22-4AC9-80B3-A5592CC47B35}" type="presParOf" srcId="{00F28769-1C36-4915-ACC8-DFABB8EF00D9}" destId="{C89C3166-1B9A-46E7-9C80-09B46557EC2E}" srcOrd="1" destOrd="0" presId="urn:microsoft.com/office/officeart/2005/8/layout/hierarchy3"/>
    <dgm:cxn modelId="{1C92AEA6-E8CC-4A17-BA7E-F32ABE530B3D}" type="presParOf" srcId="{EE410877-CD66-46A2-BFA1-800D7DF5DA2B}" destId="{456A61B0-0AD5-4187-80EE-EAE65AFAD2B8}" srcOrd="2" destOrd="0" presId="urn:microsoft.com/office/officeart/2005/8/layout/hierarchy3"/>
    <dgm:cxn modelId="{8015DA9E-4F0E-44DD-A062-E55C1D3A9685}" type="presParOf" srcId="{456A61B0-0AD5-4187-80EE-EAE65AFAD2B8}" destId="{D5316361-DA86-4AB1-BE91-397942CC4A94}" srcOrd="0" destOrd="0" presId="urn:microsoft.com/office/officeart/2005/8/layout/hierarchy3"/>
    <dgm:cxn modelId="{037607EE-F25F-4FC4-AE5D-68AA48619151}" type="presParOf" srcId="{D5316361-DA86-4AB1-BE91-397942CC4A94}" destId="{E64ACF0E-AD96-4E98-997D-74D108DF48CE}" srcOrd="0" destOrd="0" presId="urn:microsoft.com/office/officeart/2005/8/layout/hierarchy3"/>
    <dgm:cxn modelId="{3DA6287D-3C28-4E95-8689-BD6EC2EE551D}" type="presParOf" srcId="{D5316361-DA86-4AB1-BE91-397942CC4A94}" destId="{8CB39905-5FCB-4C15-9006-81980FF1D1E7}" srcOrd="1" destOrd="0" presId="urn:microsoft.com/office/officeart/2005/8/layout/hierarchy3"/>
    <dgm:cxn modelId="{9254206B-254A-47E4-83F8-E2D91EFD267B}" type="presParOf" srcId="{456A61B0-0AD5-4187-80EE-EAE65AFAD2B8}" destId="{F3D5D931-49D9-4578-A9BD-E28BB1E4204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2AD599-6EF0-48AE-8FD5-D835920E88FE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942664D5-67B6-4DE2-ADCA-0CB042184B3B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Advertising</a:t>
          </a:r>
          <a:endParaRPr lang="en-ZA" sz="1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7739BD3D-83C3-459D-97BC-D5364201C191}" type="parTrans" cxnId="{26167048-3CE5-457F-AC90-4EEE16AE6B99}">
      <dgm:prSet/>
      <dgm:spPr/>
      <dgm:t>
        <a:bodyPr/>
        <a:lstStyle/>
        <a:p>
          <a:endParaRPr lang="en-ZA"/>
        </a:p>
      </dgm:t>
    </dgm:pt>
    <dgm:pt modelId="{79EDBF09-BFDC-44B6-B6F2-C32A0E535FA4}" type="sibTrans" cxnId="{26167048-3CE5-457F-AC90-4EEE16AE6B99}">
      <dgm:prSet/>
      <dgm:spPr/>
      <dgm:t>
        <a:bodyPr/>
        <a:lstStyle/>
        <a:p>
          <a:endParaRPr lang="en-ZA"/>
        </a:p>
      </dgm:t>
    </dgm:pt>
    <dgm:pt modelId="{3493926A-F8EC-4AB6-959E-346005B3E4C1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Print: </a:t>
          </a:r>
          <a:r>
            <a:rPr lang="en-ZA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Newspapers, Magazines</a:t>
          </a:r>
          <a:endParaRPr lang="en-ZA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4160BB0-1169-49B4-ACFE-176173B55874}" type="parTrans" cxnId="{250E9C9E-C54A-4B37-B098-CC9B52B01276}">
      <dgm:prSet/>
      <dgm:spPr/>
      <dgm:t>
        <a:bodyPr/>
        <a:lstStyle/>
        <a:p>
          <a:endParaRPr lang="en-ZA"/>
        </a:p>
      </dgm:t>
    </dgm:pt>
    <dgm:pt modelId="{E3433046-0313-4624-A017-72B6ED41B854}" type="sibTrans" cxnId="{250E9C9E-C54A-4B37-B098-CC9B52B01276}">
      <dgm:prSet/>
      <dgm:spPr/>
      <dgm:t>
        <a:bodyPr/>
        <a:lstStyle/>
        <a:p>
          <a:endParaRPr lang="en-ZA"/>
        </a:p>
      </dgm:t>
    </dgm:pt>
    <dgm:pt modelId="{DBF7FA9C-627C-4FD3-9463-D63ACEDBAD9D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Social Media:</a:t>
          </a:r>
        </a:p>
        <a:p>
          <a:r>
            <a:rPr lang="en-GB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Facebook, Twitter, Instagram, Google+ WhatsApp, YouTube</a:t>
          </a:r>
          <a:endParaRPr lang="en-ZA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3BFA003-D5E5-43B7-9CDE-A41254AAD08C}" type="parTrans" cxnId="{48F164B0-2A39-4518-A4E5-7090E2B70355}">
      <dgm:prSet/>
      <dgm:spPr/>
      <dgm:t>
        <a:bodyPr/>
        <a:lstStyle/>
        <a:p>
          <a:endParaRPr lang="en-ZA"/>
        </a:p>
      </dgm:t>
    </dgm:pt>
    <dgm:pt modelId="{B42926E9-9D4E-433E-801C-3F1A2BF6F490}" type="sibTrans" cxnId="{48F164B0-2A39-4518-A4E5-7090E2B70355}">
      <dgm:prSet/>
      <dgm:spPr/>
      <dgm:t>
        <a:bodyPr/>
        <a:lstStyle/>
        <a:p>
          <a:endParaRPr lang="en-ZA"/>
        </a:p>
      </dgm:t>
    </dgm:pt>
    <dgm:pt modelId="{EFAC3F13-920E-463B-BD03-D95F412CD13C}">
      <dgm:prSet phldrT="[Text]" custT="1"/>
      <dgm:spPr/>
      <dgm:t>
        <a:bodyPr/>
        <a:lstStyle/>
        <a:p>
          <a:r>
            <a:rPr lang="en-ZA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Outdoor:</a:t>
          </a:r>
        </a:p>
        <a:p>
          <a:r>
            <a:rPr lang="en-GB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Kiosks, occasions or events </a:t>
          </a:r>
          <a:endParaRPr lang="en-ZA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5134A5B5-DFBE-4738-BB72-E17A8D0E87E4}" type="parTrans" cxnId="{BF83A838-1E59-4E38-855A-9EB31B60A968}">
      <dgm:prSet/>
      <dgm:spPr/>
      <dgm:t>
        <a:bodyPr/>
        <a:lstStyle/>
        <a:p>
          <a:endParaRPr lang="en-ZA"/>
        </a:p>
      </dgm:t>
    </dgm:pt>
    <dgm:pt modelId="{18CE181F-9FED-4CAA-8556-8F9A7286A8BB}" type="sibTrans" cxnId="{BF83A838-1E59-4E38-855A-9EB31B60A968}">
      <dgm:prSet/>
      <dgm:spPr/>
      <dgm:t>
        <a:bodyPr/>
        <a:lstStyle/>
        <a:p>
          <a:endParaRPr lang="en-ZA"/>
        </a:p>
      </dgm:t>
    </dgm:pt>
    <dgm:pt modelId="{84B4F992-ED07-47CB-AE41-8120DA6F4896}">
      <dgm:prSet custT="1"/>
      <dgm:spPr/>
      <dgm:t>
        <a:bodyPr/>
        <a:lstStyle/>
        <a:p>
          <a:r>
            <a:rPr lang="en-ZA" sz="14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Word of mouth</a:t>
          </a:r>
          <a:endParaRPr lang="en-ZA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1E1BCAE0-D646-4C57-8961-EDC6226BBEB2}" type="parTrans" cxnId="{ED9A1800-01DC-488B-B947-AA575F45B1E2}">
      <dgm:prSet/>
      <dgm:spPr/>
      <dgm:t>
        <a:bodyPr/>
        <a:lstStyle/>
        <a:p>
          <a:endParaRPr lang="en-ZA"/>
        </a:p>
      </dgm:t>
    </dgm:pt>
    <dgm:pt modelId="{343F80B9-3B40-40EC-9850-54F05D10C4A4}" type="sibTrans" cxnId="{ED9A1800-01DC-488B-B947-AA575F45B1E2}">
      <dgm:prSet/>
      <dgm:spPr/>
      <dgm:t>
        <a:bodyPr/>
        <a:lstStyle/>
        <a:p>
          <a:endParaRPr lang="en-ZA"/>
        </a:p>
      </dgm:t>
    </dgm:pt>
    <dgm:pt modelId="{DC7A48E9-BD29-4DFE-B4AE-B8D5FD36ED42}" type="pres">
      <dgm:prSet presAssocID="{C82AD599-6EF0-48AE-8FD5-D835920E88F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BC6A4160-AD3C-46FA-8553-36F6914D24F5}" type="pres">
      <dgm:prSet presAssocID="{942664D5-67B6-4DE2-ADCA-0CB042184B3B}" presName="centerShape" presStyleLbl="node0" presStyleIdx="0" presStyleCnt="1" custScaleX="147800" custScaleY="109560"/>
      <dgm:spPr/>
      <dgm:t>
        <a:bodyPr/>
        <a:lstStyle/>
        <a:p>
          <a:endParaRPr lang="en-ZA"/>
        </a:p>
      </dgm:t>
    </dgm:pt>
    <dgm:pt modelId="{0649674A-11F6-443B-ACB6-245EF94DFC1E}" type="pres">
      <dgm:prSet presAssocID="{34160BB0-1169-49B4-ACFE-176173B55874}" presName="parTrans" presStyleLbl="sibTrans2D1" presStyleIdx="0" presStyleCnt="4"/>
      <dgm:spPr/>
      <dgm:t>
        <a:bodyPr/>
        <a:lstStyle/>
        <a:p>
          <a:endParaRPr lang="en-ZA"/>
        </a:p>
      </dgm:t>
    </dgm:pt>
    <dgm:pt modelId="{5D60A4A0-046E-46CD-846D-DC77ECAC7FE6}" type="pres">
      <dgm:prSet presAssocID="{34160BB0-1169-49B4-ACFE-176173B55874}" presName="connectorText" presStyleLbl="sibTrans2D1" presStyleIdx="0" presStyleCnt="4"/>
      <dgm:spPr/>
      <dgm:t>
        <a:bodyPr/>
        <a:lstStyle/>
        <a:p>
          <a:endParaRPr lang="en-ZA"/>
        </a:p>
      </dgm:t>
    </dgm:pt>
    <dgm:pt modelId="{0B261E06-4D29-45BE-8748-F6E4E698A2B3}" type="pres">
      <dgm:prSet presAssocID="{3493926A-F8EC-4AB6-959E-346005B3E4C1}" presName="node" presStyleLbl="node1" presStyleIdx="0" presStyleCnt="4" custScaleX="143821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09E00A2-97C8-4A59-9FA6-FBB10276E211}" type="pres">
      <dgm:prSet presAssocID="{03BFA003-D5E5-43B7-9CDE-A41254AAD08C}" presName="parTrans" presStyleLbl="sibTrans2D1" presStyleIdx="1" presStyleCnt="4"/>
      <dgm:spPr/>
      <dgm:t>
        <a:bodyPr/>
        <a:lstStyle/>
        <a:p>
          <a:endParaRPr lang="en-ZA"/>
        </a:p>
      </dgm:t>
    </dgm:pt>
    <dgm:pt modelId="{71482320-A0E4-4DC7-97C3-1BA4768952FF}" type="pres">
      <dgm:prSet presAssocID="{03BFA003-D5E5-43B7-9CDE-A41254AAD08C}" presName="connectorText" presStyleLbl="sibTrans2D1" presStyleIdx="1" presStyleCnt="4"/>
      <dgm:spPr/>
      <dgm:t>
        <a:bodyPr/>
        <a:lstStyle/>
        <a:p>
          <a:endParaRPr lang="en-ZA"/>
        </a:p>
      </dgm:t>
    </dgm:pt>
    <dgm:pt modelId="{D5688D61-8448-4100-BA21-48F612C136B3}" type="pres">
      <dgm:prSet presAssocID="{DBF7FA9C-627C-4FD3-9463-D63ACEDBAD9D}" presName="node" presStyleLbl="node1" presStyleIdx="1" presStyleCnt="4" custScaleX="173902" custScaleY="165038" custRadScaleRad="13330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20E686A-0AD0-474A-A7D8-A4989B1E01E9}" type="pres">
      <dgm:prSet presAssocID="{1E1BCAE0-D646-4C57-8961-EDC6226BBEB2}" presName="parTrans" presStyleLbl="sibTrans2D1" presStyleIdx="2" presStyleCnt="4"/>
      <dgm:spPr/>
      <dgm:t>
        <a:bodyPr/>
        <a:lstStyle/>
        <a:p>
          <a:endParaRPr lang="en-ZA"/>
        </a:p>
      </dgm:t>
    </dgm:pt>
    <dgm:pt modelId="{7D2EAE40-EED4-4DA0-A540-C9E3301858D4}" type="pres">
      <dgm:prSet presAssocID="{1E1BCAE0-D646-4C57-8961-EDC6226BBEB2}" presName="connectorText" presStyleLbl="sibTrans2D1" presStyleIdx="2" presStyleCnt="4"/>
      <dgm:spPr/>
      <dgm:t>
        <a:bodyPr/>
        <a:lstStyle/>
        <a:p>
          <a:endParaRPr lang="en-ZA"/>
        </a:p>
      </dgm:t>
    </dgm:pt>
    <dgm:pt modelId="{3F890BBA-930F-4E50-A4B8-9813358F3F8D}" type="pres">
      <dgm:prSet presAssocID="{84B4F992-ED07-47CB-AE41-8120DA6F4896}" presName="node" presStyleLbl="node1" presStyleIdx="2" presStyleCnt="4" custScaleX="110698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A44B3AB-F485-4D81-871B-5BFA954B9662}" type="pres">
      <dgm:prSet presAssocID="{5134A5B5-DFBE-4738-BB72-E17A8D0E87E4}" presName="parTrans" presStyleLbl="sibTrans2D1" presStyleIdx="3" presStyleCnt="4"/>
      <dgm:spPr/>
      <dgm:t>
        <a:bodyPr/>
        <a:lstStyle/>
        <a:p>
          <a:endParaRPr lang="en-ZA"/>
        </a:p>
      </dgm:t>
    </dgm:pt>
    <dgm:pt modelId="{57595103-636C-454D-B242-B3488B14CF3B}" type="pres">
      <dgm:prSet presAssocID="{5134A5B5-DFBE-4738-BB72-E17A8D0E87E4}" presName="connectorText" presStyleLbl="sibTrans2D1" presStyleIdx="3" presStyleCnt="4"/>
      <dgm:spPr/>
      <dgm:t>
        <a:bodyPr/>
        <a:lstStyle/>
        <a:p>
          <a:endParaRPr lang="en-ZA"/>
        </a:p>
      </dgm:t>
    </dgm:pt>
    <dgm:pt modelId="{3D7B0C2D-5724-4DEE-9886-088FE388B822}" type="pres">
      <dgm:prSet presAssocID="{EFAC3F13-920E-463B-BD03-D95F412CD13C}" presName="node" presStyleLbl="node1" presStyleIdx="3" presStyleCnt="4" custScaleX="132331" custScaleY="131345" custRadScaleRad="120221" custRadScaleInc="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676CC15B-6284-4416-89B9-8F88CFAF5E08}" type="presOf" srcId="{C82AD599-6EF0-48AE-8FD5-D835920E88FE}" destId="{DC7A48E9-BD29-4DFE-B4AE-B8D5FD36ED42}" srcOrd="0" destOrd="0" presId="urn:microsoft.com/office/officeart/2005/8/layout/radial5"/>
    <dgm:cxn modelId="{ED9A1800-01DC-488B-B947-AA575F45B1E2}" srcId="{942664D5-67B6-4DE2-ADCA-0CB042184B3B}" destId="{84B4F992-ED07-47CB-AE41-8120DA6F4896}" srcOrd="2" destOrd="0" parTransId="{1E1BCAE0-D646-4C57-8961-EDC6226BBEB2}" sibTransId="{343F80B9-3B40-40EC-9850-54F05D10C4A4}"/>
    <dgm:cxn modelId="{E2FD1C29-4E57-419C-90F9-17EEDD592E35}" type="presOf" srcId="{03BFA003-D5E5-43B7-9CDE-A41254AAD08C}" destId="{71482320-A0E4-4DC7-97C3-1BA4768952FF}" srcOrd="1" destOrd="0" presId="urn:microsoft.com/office/officeart/2005/8/layout/radial5"/>
    <dgm:cxn modelId="{1928E3F2-2A5A-4859-AA86-70B563CC22F7}" type="presOf" srcId="{84B4F992-ED07-47CB-AE41-8120DA6F4896}" destId="{3F890BBA-930F-4E50-A4B8-9813358F3F8D}" srcOrd="0" destOrd="0" presId="urn:microsoft.com/office/officeart/2005/8/layout/radial5"/>
    <dgm:cxn modelId="{BF83A838-1E59-4E38-855A-9EB31B60A968}" srcId="{942664D5-67B6-4DE2-ADCA-0CB042184B3B}" destId="{EFAC3F13-920E-463B-BD03-D95F412CD13C}" srcOrd="3" destOrd="0" parTransId="{5134A5B5-DFBE-4738-BB72-E17A8D0E87E4}" sibTransId="{18CE181F-9FED-4CAA-8556-8F9A7286A8BB}"/>
    <dgm:cxn modelId="{E03EDBB7-EEB4-44D0-8A0E-F600528045E3}" type="presOf" srcId="{34160BB0-1169-49B4-ACFE-176173B55874}" destId="{0649674A-11F6-443B-ACB6-245EF94DFC1E}" srcOrd="0" destOrd="0" presId="urn:microsoft.com/office/officeart/2005/8/layout/radial5"/>
    <dgm:cxn modelId="{8DC051C1-F83D-4DA9-82A2-4D8450BFDCA2}" type="presOf" srcId="{DBF7FA9C-627C-4FD3-9463-D63ACEDBAD9D}" destId="{D5688D61-8448-4100-BA21-48F612C136B3}" srcOrd="0" destOrd="0" presId="urn:microsoft.com/office/officeart/2005/8/layout/radial5"/>
    <dgm:cxn modelId="{DCD19CB2-73B3-4F65-A57F-F88DC4C87D42}" type="presOf" srcId="{1E1BCAE0-D646-4C57-8961-EDC6226BBEB2}" destId="{7D2EAE40-EED4-4DA0-A540-C9E3301858D4}" srcOrd="1" destOrd="0" presId="urn:microsoft.com/office/officeart/2005/8/layout/radial5"/>
    <dgm:cxn modelId="{26167048-3CE5-457F-AC90-4EEE16AE6B99}" srcId="{C82AD599-6EF0-48AE-8FD5-D835920E88FE}" destId="{942664D5-67B6-4DE2-ADCA-0CB042184B3B}" srcOrd="0" destOrd="0" parTransId="{7739BD3D-83C3-459D-97BC-D5364201C191}" sibTransId="{79EDBF09-BFDC-44B6-B6F2-C32A0E535FA4}"/>
    <dgm:cxn modelId="{48F164B0-2A39-4518-A4E5-7090E2B70355}" srcId="{942664D5-67B6-4DE2-ADCA-0CB042184B3B}" destId="{DBF7FA9C-627C-4FD3-9463-D63ACEDBAD9D}" srcOrd="1" destOrd="0" parTransId="{03BFA003-D5E5-43B7-9CDE-A41254AAD08C}" sibTransId="{B42926E9-9D4E-433E-801C-3F1A2BF6F490}"/>
    <dgm:cxn modelId="{0BFCB8C7-9858-4189-A156-100A89A045BE}" type="presOf" srcId="{03BFA003-D5E5-43B7-9CDE-A41254AAD08C}" destId="{B09E00A2-97C8-4A59-9FA6-FBB10276E211}" srcOrd="0" destOrd="0" presId="urn:microsoft.com/office/officeart/2005/8/layout/radial5"/>
    <dgm:cxn modelId="{8742E1D5-8E72-4FFA-9050-E7A6F0D66885}" type="presOf" srcId="{EFAC3F13-920E-463B-BD03-D95F412CD13C}" destId="{3D7B0C2D-5724-4DEE-9886-088FE388B822}" srcOrd="0" destOrd="0" presId="urn:microsoft.com/office/officeart/2005/8/layout/radial5"/>
    <dgm:cxn modelId="{A027AE22-4D47-488D-BDA0-D5351A83F91B}" type="presOf" srcId="{3493926A-F8EC-4AB6-959E-346005B3E4C1}" destId="{0B261E06-4D29-45BE-8748-F6E4E698A2B3}" srcOrd="0" destOrd="0" presId="urn:microsoft.com/office/officeart/2005/8/layout/radial5"/>
    <dgm:cxn modelId="{2D48AF12-2856-469B-9AAE-761F6C7E4881}" type="presOf" srcId="{1E1BCAE0-D646-4C57-8961-EDC6226BBEB2}" destId="{620E686A-0AD0-474A-A7D8-A4989B1E01E9}" srcOrd="0" destOrd="0" presId="urn:microsoft.com/office/officeart/2005/8/layout/radial5"/>
    <dgm:cxn modelId="{76AA149E-6B1D-4F02-936C-C813A113E1BB}" type="presOf" srcId="{5134A5B5-DFBE-4738-BB72-E17A8D0E87E4}" destId="{0A44B3AB-F485-4D81-871B-5BFA954B9662}" srcOrd="0" destOrd="0" presId="urn:microsoft.com/office/officeart/2005/8/layout/radial5"/>
    <dgm:cxn modelId="{B59B3ED5-E81A-42CD-BD0F-B27A88864641}" type="presOf" srcId="{34160BB0-1169-49B4-ACFE-176173B55874}" destId="{5D60A4A0-046E-46CD-846D-DC77ECAC7FE6}" srcOrd="1" destOrd="0" presId="urn:microsoft.com/office/officeart/2005/8/layout/radial5"/>
    <dgm:cxn modelId="{250E9C9E-C54A-4B37-B098-CC9B52B01276}" srcId="{942664D5-67B6-4DE2-ADCA-0CB042184B3B}" destId="{3493926A-F8EC-4AB6-959E-346005B3E4C1}" srcOrd="0" destOrd="0" parTransId="{34160BB0-1169-49B4-ACFE-176173B55874}" sibTransId="{E3433046-0313-4624-A017-72B6ED41B854}"/>
    <dgm:cxn modelId="{3A7AD1B1-509A-4AFB-A4FD-59E553F7504C}" type="presOf" srcId="{5134A5B5-DFBE-4738-BB72-E17A8D0E87E4}" destId="{57595103-636C-454D-B242-B3488B14CF3B}" srcOrd="1" destOrd="0" presId="urn:microsoft.com/office/officeart/2005/8/layout/radial5"/>
    <dgm:cxn modelId="{34FF0281-EFAD-449B-B400-D9D7AD578EEF}" type="presOf" srcId="{942664D5-67B6-4DE2-ADCA-0CB042184B3B}" destId="{BC6A4160-AD3C-46FA-8553-36F6914D24F5}" srcOrd="0" destOrd="0" presId="urn:microsoft.com/office/officeart/2005/8/layout/radial5"/>
    <dgm:cxn modelId="{30E51CD2-ED6B-4DE4-9111-70A660F2BC8F}" type="presParOf" srcId="{DC7A48E9-BD29-4DFE-B4AE-B8D5FD36ED42}" destId="{BC6A4160-AD3C-46FA-8553-36F6914D24F5}" srcOrd="0" destOrd="0" presId="urn:microsoft.com/office/officeart/2005/8/layout/radial5"/>
    <dgm:cxn modelId="{24AC0681-DDB1-4F3A-A746-EF0816B7D627}" type="presParOf" srcId="{DC7A48E9-BD29-4DFE-B4AE-B8D5FD36ED42}" destId="{0649674A-11F6-443B-ACB6-245EF94DFC1E}" srcOrd="1" destOrd="0" presId="urn:microsoft.com/office/officeart/2005/8/layout/radial5"/>
    <dgm:cxn modelId="{741F49F6-7B57-4C16-B8AC-C365862ADCAC}" type="presParOf" srcId="{0649674A-11F6-443B-ACB6-245EF94DFC1E}" destId="{5D60A4A0-046E-46CD-846D-DC77ECAC7FE6}" srcOrd="0" destOrd="0" presId="urn:microsoft.com/office/officeart/2005/8/layout/radial5"/>
    <dgm:cxn modelId="{389AE96F-B74F-43BA-AB50-FE12953685B8}" type="presParOf" srcId="{DC7A48E9-BD29-4DFE-B4AE-B8D5FD36ED42}" destId="{0B261E06-4D29-45BE-8748-F6E4E698A2B3}" srcOrd="2" destOrd="0" presId="urn:microsoft.com/office/officeart/2005/8/layout/radial5"/>
    <dgm:cxn modelId="{8523D444-EA0D-435D-A9A2-BFC302C8B9F2}" type="presParOf" srcId="{DC7A48E9-BD29-4DFE-B4AE-B8D5FD36ED42}" destId="{B09E00A2-97C8-4A59-9FA6-FBB10276E211}" srcOrd="3" destOrd="0" presId="urn:microsoft.com/office/officeart/2005/8/layout/radial5"/>
    <dgm:cxn modelId="{D08B4261-4F81-4519-ACAE-7884E00C7ADE}" type="presParOf" srcId="{B09E00A2-97C8-4A59-9FA6-FBB10276E211}" destId="{71482320-A0E4-4DC7-97C3-1BA4768952FF}" srcOrd="0" destOrd="0" presId="urn:microsoft.com/office/officeart/2005/8/layout/radial5"/>
    <dgm:cxn modelId="{72715447-F8CD-40C6-B8A0-269277DEFBAF}" type="presParOf" srcId="{DC7A48E9-BD29-4DFE-B4AE-B8D5FD36ED42}" destId="{D5688D61-8448-4100-BA21-48F612C136B3}" srcOrd="4" destOrd="0" presId="urn:microsoft.com/office/officeart/2005/8/layout/radial5"/>
    <dgm:cxn modelId="{CAA2E722-B26D-41C5-8353-3B55840E5196}" type="presParOf" srcId="{DC7A48E9-BD29-4DFE-B4AE-B8D5FD36ED42}" destId="{620E686A-0AD0-474A-A7D8-A4989B1E01E9}" srcOrd="5" destOrd="0" presId="urn:microsoft.com/office/officeart/2005/8/layout/radial5"/>
    <dgm:cxn modelId="{294B4FF6-D8F8-4AF8-A96C-8090D2262624}" type="presParOf" srcId="{620E686A-0AD0-474A-A7D8-A4989B1E01E9}" destId="{7D2EAE40-EED4-4DA0-A540-C9E3301858D4}" srcOrd="0" destOrd="0" presId="urn:microsoft.com/office/officeart/2005/8/layout/radial5"/>
    <dgm:cxn modelId="{2821CDF4-8795-4B30-91FA-BE17C45B54C8}" type="presParOf" srcId="{DC7A48E9-BD29-4DFE-B4AE-B8D5FD36ED42}" destId="{3F890BBA-930F-4E50-A4B8-9813358F3F8D}" srcOrd="6" destOrd="0" presId="urn:microsoft.com/office/officeart/2005/8/layout/radial5"/>
    <dgm:cxn modelId="{D8413A4E-0713-4516-9DD4-5EE434D6C33A}" type="presParOf" srcId="{DC7A48E9-BD29-4DFE-B4AE-B8D5FD36ED42}" destId="{0A44B3AB-F485-4D81-871B-5BFA954B9662}" srcOrd="7" destOrd="0" presId="urn:microsoft.com/office/officeart/2005/8/layout/radial5"/>
    <dgm:cxn modelId="{08FF4BBB-8FC7-4C27-83DA-F97E163BA0A9}" type="presParOf" srcId="{0A44B3AB-F485-4D81-871B-5BFA954B9662}" destId="{57595103-636C-454D-B242-B3488B14CF3B}" srcOrd="0" destOrd="0" presId="urn:microsoft.com/office/officeart/2005/8/layout/radial5"/>
    <dgm:cxn modelId="{486A1299-EEB5-4654-B0FA-74F90392CF8D}" type="presParOf" srcId="{DC7A48E9-BD29-4DFE-B4AE-B8D5FD36ED42}" destId="{3D7B0C2D-5724-4DEE-9886-088FE388B82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3631D0-3B6E-48C0-A0FC-D44BFE9505D5}" type="doc">
      <dgm:prSet loTypeId="urn:microsoft.com/office/officeart/2008/layout/IncreasingCircleProcess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E2E24AF5-D135-4A37-A732-46914F118815}">
      <dgm:prSet phldrT="[Text]" custT="1"/>
      <dgm:spPr/>
      <dgm:t>
        <a:bodyPr/>
        <a:lstStyle/>
        <a:p>
          <a:pPr marL="0" algn="l" defTabSz="914400" rtl="0" eaLnBrk="1" latinLnBrk="0" hangingPunct="1"/>
          <a:r>
            <a:rPr lang="en-ZA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Google Analytics</a:t>
          </a:r>
          <a:endParaRPr lang="en-ZA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E59BB03-B714-4F43-BD49-EA786CA84E9C}" type="parTrans" cxnId="{18F4FC60-F5F4-4D75-90F6-8A12ED1BC405}">
      <dgm:prSet/>
      <dgm:spPr/>
      <dgm:t>
        <a:bodyPr/>
        <a:lstStyle/>
        <a:p>
          <a:endParaRPr lang="en-ZA"/>
        </a:p>
      </dgm:t>
    </dgm:pt>
    <dgm:pt modelId="{C307C2E5-BA61-440C-9AAA-D76ABD6B97B0}" type="sibTrans" cxnId="{18F4FC60-F5F4-4D75-90F6-8A12ED1BC405}">
      <dgm:prSet/>
      <dgm:spPr/>
      <dgm:t>
        <a:bodyPr/>
        <a:lstStyle/>
        <a:p>
          <a:endParaRPr lang="en-ZA"/>
        </a:p>
      </dgm:t>
    </dgm:pt>
    <dgm:pt modelId="{2ED10F6E-D179-439F-8CD4-47865779EE9B}">
      <dgm:prSet phldrT="[Text]" custT="1"/>
      <dgm:spPr/>
      <dgm:t>
        <a:bodyPr/>
        <a:lstStyle/>
        <a:p>
          <a:pPr marL="0" algn="l" defTabSz="914400" rtl="0" eaLnBrk="1" latinLnBrk="0" hangingPunct="1"/>
          <a:r>
            <a:rPr lang="en-ZA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Online Revenue Tracking</a:t>
          </a:r>
          <a:endParaRPr lang="en-ZA" sz="1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1B919448-CF7C-4B48-80AB-CF655DF0F27B}" type="parTrans" cxnId="{2DFF8D30-9284-402E-BE2F-F97217424455}">
      <dgm:prSet/>
      <dgm:spPr/>
      <dgm:t>
        <a:bodyPr/>
        <a:lstStyle/>
        <a:p>
          <a:endParaRPr lang="en-ZA"/>
        </a:p>
      </dgm:t>
    </dgm:pt>
    <dgm:pt modelId="{99A83CD4-271E-48C7-B769-C2897729AB3B}" type="sibTrans" cxnId="{2DFF8D30-9284-402E-BE2F-F97217424455}">
      <dgm:prSet/>
      <dgm:spPr/>
      <dgm:t>
        <a:bodyPr/>
        <a:lstStyle/>
        <a:p>
          <a:endParaRPr lang="en-ZA"/>
        </a:p>
      </dgm:t>
    </dgm:pt>
    <dgm:pt modelId="{C3A56A57-47AE-4326-BC8F-00DA69A3CF03}" type="pres">
      <dgm:prSet presAssocID="{0F3631D0-3B6E-48C0-A0FC-D44BFE9505D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ZA"/>
        </a:p>
      </dgm:t>
    </dgm:pt>
    <dgm:pt modelId="{7076BB6D-2C5A-4900-9620-2EF402E6C1D4}" type="pres">
      <dgm:prSet presAssocID="{E2E24AF5-D135-4A37-A732-46914F118815}" presName="composite" presStyleCnt="0"/>
      <dgm:spPr/>
    </dgm:pt>
    <dgm:pt modelId="{548666E7-160B-4778-A6F8-DC67C864AA3B}" type="pres">
      <dgm:prSet presAssocID="{E2E24AF5-D135-4A37-A732-46914F118815}" presName="BackAccent" presStyleLbl="bgShp" presStyleIdx="0" presStyleCnt="2" custScaleX="162405" custScaleY="143696" custLinFactY="91014" custLinFactNeighborX="13399" custLinFactNeighborY="100000"/>
      <dgm:spPr/>
    </dgm:pt>
    <dgm:pt modelId="{1988EB60-ED79-4401-888B-5309552925D1}" type="pres">
      <dgm:prSet presAssocID="{E2E24AF5-D135-4A37-A732-46914F118815}" presName="Accent" presStyleLbl="alignNode1" presStyleIdx="0" presStyleCnt="2" custScaleX="117664" custScaleY="141794" custLinFactY="100000" custLinFactNeighborX="19312" custLinFactNeighborY="138768"/>
      <dgm:spPr/>
    </dgm:pt>
    <dgm:pt modelId="{2B14723B-F7F7-4561-89F9-E357EACD62EB}" type="pres">
      <dgm:prSet presAssocID="{E2E24AF5-D135-4A37-A732-46914F118815}" presName="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C72DFF4-C87B-48E1-85D5-B03930544D05}" type="pres">
      <dgm:prSet presAssocID="{E2E24AF5-D135-4A37-A732-46914F118815}" presName="Parent" presStyleLbl="revTx" presStyleIdx="0" presStyleCnt="2" custLinFactY="93526" custLinFactNeighborX="11182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BC0942E-5DFB-48CC-A227-F26314762A3B}" type="pres">
      <dgm:prSet presAssocID="{C307C2E5-BA61-440C-9AAA-D76ABD6B97B0}" presName="sibTrans" presStyleCnt="0"/>
      <dgm:spPr/>
    </dgm:pt>
    <dgm:pt modelId="{B3BE4A25-AEA4-4F17-AF06-DD4AFDC6998D}" type="pres">
      <dgm:prSet presAssocID="{2ED10F6E-D179-439F-8CD4-47865779EE9B}" presName="composite" presStyleCnt="0"/>
      <dgm:spPr/>
    </dgm:pt>
    <dgm:pt modelId="{766B52D5-869F-4242-A57D-3883821D9B5E}" type="pres">
      <dgm:prSet presAssocID="{2ED10F6E-D179-439F-8CD4-47865779EE9B}" presName="BackAccent" presStyleLbl="bgShp" presStyleIdx="1" presStyleCnt="2" custScaleX="147077" custScaleY="162581" custLinFactY="88492" custLinFactNeighborX="17395" custLinFactNeighborY="100000"/>
      <dgm:spPr/>
    </dgm:pt>
    <dgm:pt modelId="{3DA8A460-6B68-4772-A076-3062B94E64BC}" type="pres">
      <dgm:prSet presAssocID="{2ED10F6E-D179-439F-8CD4-47865779EE9B}" presName="Accent" presStyleLbl="alignNode1" presStyleIdx="1" presStyleCnt="2" custScaleX="140232" custScaleY="125781" custLinFactY="100000" custLinFactNeighborX="20163" custLinFactNeighborY="135615"/>
      <dgm:spPr/>
    </dgm:pt>
    <dgm:pt modelId="{59A656CB-A5E7-4C4A-AFA4-998427FD541F}" type="pres">
      <dgm:prSet presAssocID="{2ED10F6E-D179-439F-8CD4-47865779EE9B}" presName="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38ABE0D-2BFF-427A-8B7C-17B88FAF6463}" type="pres">
      <dgm:prSet presAssocID="{2ED10F6E-D179-439F-8CD4-47865779EE9B}" presName="Parent" presStyleLbl="revTx" presStyleIdx="1" presStyleCnt="2" custLinFactY="72213" custLinFactNeighborX="7109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342A2C08-7239-40DA-A53F-FCF58AA1B7B6}" type="presOf" srcId="{E2E24AF5-D135-4A37-A732-46914F118815}" destId="{6C72DFF4-C87B-48E1-85D5-B03930544D05}" srcOrd="0" destOrd="0" presId="urn:microsoft.com/office/officeart/2008/layout/IncreasingCircleProcess"/>
    <dgm:cxn modelId="{843F22CD-9F11-4D35-BD72-E8C529505170}" type="presOf" srcId="{0F3631D0-3B6E-48C0-A0FC-D44BFE9505D5}" destId="{C3A56A57-47AE-4326-BC8F-00DA69A3CF03}" srcOrd="0" destOrd="0" presId="urn:microsoft.com/office/officeart/2008/layout/IncreasingCircleProcess"/>
    <dgm:cxn modelId="{7BE5C53E-8D54-49E8-AD71-B79FF3919B5B}" type="presOf" srcId="{2ED10F6E-D179-439F-8CD4-47865779EE9B}" destId="{C38ABE0D-2BFF-427A-8B7C-17B88FAF6463}" srcOrd="0" destOrd="0" presId="urn:microsoft.com/office/officeart/2008/layout/IncreasingCircleProcess"/>
    <dgm:cxn modelId="{18F4FC60-F5F4-4D75-90F6-8A12ED1BC405}" srcId="{0F3631D0-3B6E-48C0-A0FC-D44BFE9505D5}" destId="{E2E24AF5-D135-4A37-A732-46914F118815}" srcOrd="0" destOrd="0" parTransId="{2E59BB03-B714-4F43-BD49-EA786CA84E9C}" sibTransId="{C307C2E5-BA61-440C-9AAA-D76ABD6B97B0}"/>
    <dgm:cxn modelId="{2DFF8D30-9284-402E-BE2F-F97217424455}" srcId="{0F3631D0-3B6E-48C0-A0FC-D44BFE9505D5}" destId="{2ED10F6E-D179-439F-8CD4-47865779EE9B}" srcOrd="1" destOrd="0" parTransId="{1B919448-CF7C-4B48-80AB-CF655DF0F27B}" sibTransId="{99A83CD4-271E-48C7-B769-C2897729AB3B}"/>
    <dgm:cxn modelId="{884D2612-95D0-41D9-8C74-AA339CB73E6B}" type="presParOf" srcId="{C3A56A57-47AE-4326-BC8F-00DA69A3CF03}" destId="{7076BB6D-2C5A-4900-9620-2EF402E6C1D4}" srcOrd="0" destOrd="0" presId="urn:microsoft.com/office/officeart/2008/layout/IncreasingCircleProcess"/>
    <dgm:cxn modelId="{7C0D3DDC-ED80-43A8-B4C2-BDCF50932002}" type="presParOf" srcId="{7076BB6D-2C5A-4900-9620-2EF402E6C1D4}" destId="{548666E7-160B-4778-A6F8-DC67C864AA3B}" srcOrd="0" destOrd="0" presId="urn:microsoft.com/office/officeart/2008/layout/IncreasingCircleProcess"/>
    <dgm:cxn modelId="{5EF00FCD-3AD0-4425-9900-64947FB147EE}" type="presParOf" srcId="{7076BB6D-2C5A-4900-9620-2EF402E6C1D4}" destId="{1988EB60-ED79-4401-888B-5309552925D1}" srcOrd="1" destOrd="0" presId="urn:microsoft.com/office/officeart/2008/layout/IncreasingCircleProcess"/>
    <dgm:cxn modelId="{AA6B8257-92C2-47E7-B88E-6771C37AC3D0}" type="presParOf" srcId="{7076BB6D-2C5A-4900-9620-2EF402E6C1D4}" destId="{2B14723B-F7F7-4561-89F9-E357EACD62EB}" srcOrd="2" destOrd="0" presId="urn:microsoft.com/office/officeart/2008/layout/IncreasingCircleProcess"/>
    <dgm:cxn modelId="{6BD11AE8-33F6-4B71-9D0B-D929CFF6ECD5}" type="presParOf" srcId="{7076BB6D-2C5A-4900-9620-2EF402E6C1D4}" destId="{6C72DFF4-C87B-48E1-85D5-B03930544D05}" srcOrd="3" destOrd="0" presId="urn:microsoft.com/office/officeart/2008/layout/IncreasingCircleProcess"/>
    <dgm:cxn modelId="{CA86F89C-925D-417E-8C3F-9131919F53D2}" type="presParOf" srcId="{C3A56A57-47AE-4326-BC8F-00DA69A3CF03}" destId="{EBC0942E-5DFB-48CC-A227-F26314762A3B}" srcOrd="1" destOrd="0" presId="urn:microsoft.com/office/officeart/2008/layout/IncreasingCircleProcess"/>
    <dgm:cxn modelId="{C8EA73D4-A2BA-4157-AA76-E0CD923AE011}" type="presParOf" srcId="{C3A56A57-47AE-4326-BC8F-00DA69A3CF03}" destId="{B3BE4A25-AEA4-4F17-AF06-DD4AFDC6998D}" srcOrd="2" destOrd="0" presId="urn:microsoft.com/office/officeart/2008/layout/IncreasingCircleProcess"/>
    <dgm:cxn modelId="{AAED60BE-5669-4225-A100-2A698338D00E}" type="presParOf" srcId="{B3BE4A25-AEA4-4F17-AF06-DD4AFDC6998D}" destId="{766B52D5-869F-4242-A57D-3883821D9B5E}" srcOrd="0" destOrd="0" presId="urn:microsoft.com/office/officeart/2008/layout/IncreasingCircleProcess"/>
    <dgm:cxn modelId="{6D9C276D-4225-4B6F-9D5D-25ED791A8CE4}" type="presParOf" srcId="{B3BE4A25-AEA4-4F17-AF06-DD4AFDC6998D}" destId="{3DA8A460-6B68-4772-A076-3062B94E64BC}" srcOrd="1" destOrd="0" presId="urn:microsoft.com/office/officeart/2008/layout/IncreasingCircleProcess"/>
    <dgm:cxn modelId="{F9F23BDA-1AE2-4EAF-A470-3C1EA8781996}" type="presParOf" srcId="{B3BE4A25-AEA4-4F17-AF06-DD4AFDC6998D}" destId="{59A656CB-A5E7-4C4A-AFA4-998427FD541F}" srcOrd="2" destOrd="0" presId="urn:microsoft.com/office/officeart/2008/layout/IncreasingCircleProcess"/>
    <dgm:cxn modelId="{1D56E63D-2C03-4422-A17E-F1A3F8AF4E18}" type="presParOf" srcId="{B3BE4A25-AEA4-4F17-AF06-DD4AFDC6998D}" destId="{C38ABE0D-2BFF-427A-8B7C-17B88FAF6463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ZA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ZA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altLang="en-US" smtClean="0"/>
              <a:t>Click to edit Master text styles</a:t>
            </a:r>
          </a:p>
          <a:p>
            <a:pPr lvl="1"/>
            <a:r>
              <a:rPr lang="en-ZA" altLang="en-US" smtClean="0"/>
              <a:t>Second level</a:t>
            </a:r>
          </a:p>
          <a:p>
            <a:pPr lvl="2"/>
            <a:r>
              <a:rPr lang="en-ZA" altLang="en-US" smtClean="0"/>
              <a:t>Third level</a:t>
            </a:r>
          </a:p>
          <a:p>
            <a:pPr lvl="3"/>
            <a:r>
              <a:rPr lang="en-ZA" altLang="en-US" smtClean="0"/>
              <a:t>Fourth level</a:t>
            </a:r>
          </a:p>
          <a:p>
            <a:pPr lvl="4"/>
            <a:r>
              <a:rPr lang="en-ZA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ZA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A4D70F-AAA4-4D98-9E76-4D685E639D6F}" type="slidenum">
              <a:rPr lang="en-ZA" altLang="en-US"/>
              <a:pPr/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961340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EC2B8-AB52-4FD2-ACB2-2F1176361D48}" type="slidenum">
              <a:rPr lang="en-ZA" altLang="en-US"/>
              <a:pPr/>
              <a:t>1</a:t>
            </a:fld>
            <a:endParaRPr lang="en-ZA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82858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10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85325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11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9496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12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8125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13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075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AA21A-31DD-4DB3-94D4-FBA4B1760B70}" type="slidenum">
              <a:rPr lang="en-ZA" altLang="en-US"/>
              <a:pPr/>
              <a:t>2</a:t>
            </a:fld>
            <a:endParaRPr lang="en-ZA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5457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3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0453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4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2029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5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1272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6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0393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7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630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8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6817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544F8-00D1-4BE8-9206-24039552F32C}" type="slidenum">
              <a:rPr lang="en-ZA" altLang="en-US"/>
              <a:pPr/>
              <a:t>9</a:t>
            </a:fld>
            <a:endParaRPr lang="en-ZA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031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7239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ZA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914400"/>
            <a:ext cx="7239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ZA" altLang="en-US" noProof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78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19075"/>
            <a:ext cx="2181225" cy="5495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" y="219075"/>
            <a:ext cx="6391275" cy="5495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04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46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74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95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16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27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7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1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3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5" y="219075"/>
            <a:ext cx="87249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4.png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18" Type="http://schemas.openxmlformats.org/officeDocument/2006/relationships/hyperlink" Target="https://sites.google.com/site/babysittersonthego2015/who-are-you" TargetMode="Externa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image" Target="../media/image9.jpe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03648" y="2204864"/>
            <a:ext cx="7239000" cy="704850"/>
          </a:xfrm>
        </p:spPr>
        <p:txBody>
          <a:bodyPr/>
          <a:lstStyle/>
          <a:p>
            <a:pPr algn="ctr"/>
            <a:r>
              <a:rPr lang="en-GB" sz="40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Business Plan</a:t>
            </a:r>
            <a:endParaRPr lang="ru-RU" altLang="en-US" sz="40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05264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404664"/>
            <a:ext cx="68407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rush Script MT" panose="03060802040406070304" pitchFamily="66" charset="0"/>
                <a:cs typeface="Arabic Typesetting" panose="03020402040406030203" pitchFamily="66" charset="-78"/>
              </a:rPr>
              <a:t>BabySittersOnTheGo</a:t>
            </a:r>
            <a:endParaRPr lang="en-ZA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6934200" cy="715962"/>
          </a:xfrm>
        </p:spPr>
        <p:txBody>
          <a:bodyPr/>
          <a:lstStyle/>
          <a:p>
            <a:r>
              <a:rPr lang="en-ZA" altLang="en-US" sz="28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Competitor Analysis &amp; Advantage</a:t>
            </a:r>
            <a:endParaRPr lang="en-ZA" altLang="en-US" sz="28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156176" y="2204864"/>
            <a:ext cx="134623" cy="7920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87767"/>
              </p:ext>
            </p:extLst>
          </p:nvPr>
        </p:nvGraphicFramePr>
        <p:xfrm>
          <a:off x="1907704" y="975578"/>
          <a:ext cx="6840760" cy="4616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545"/>
                <a:gridCol w="1928480"/>
                <a:gridCol w="2026276"/>
                <a:gridCol w="1719459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b="1" kern="1200" dirty="0" smtClean="0">
                          <a:solidFill>
                            <a:schemeClr val="tx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Factor</a:t>
                      </a:r>
                      <a:endParaRPr lang="en-ZA" sz="1600" b="1" kern="1200" dirty="0">
                        <a:solidFill>
                          <a:schemeClr val="tx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b="1" kern="1200" dirty="0" smtClean="0">
                          <a:solidFill>
                            <a:schemeClr val="tx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BabySittersOnTheGo</a:t>
                      </a:r>
                      <a:endParaRPr lang="en-ZA" sz="1600" b="1" kern="1200" dirty="0">
                        <a:solidFill>
                          <a:schemeClr val="tx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600" b="1" kern="1200" dirty="0" smtClean="0">
                          <a:solidFill>
                            <a:schemeClr val="tx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DomesticGuradians</a:t>
                      </a:r>
                      <a:endParaRPr lang="en-ZA" sz="1600" b="1" kern="1200" dirty="0">
                        <a:solidFill>
                          <a:schemeClr val="tx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b="1" kern="1200" dirty="0" smtClean="0">
                          <a:solidFill>
                            <a:schemeClr val="tx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SuperBaby Sitters</a:t>
                      </a:r>
                      <a:endParaRPr lang="en-ZA" sz="1600" b="1" kern="1200" dirty="0">
                        <a:solidFill>
                          <a:schemeClr val="tx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986"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Z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Baby sitters on demand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Permanent Nanny placement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Permanent Nanny placement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1343183"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R27 per hour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Monthly rate of R3000pm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Monthly rate from R2500 with a R750 placement fee and R250 every month there after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Trained, professional with background checked Baby sitters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training in childmind, housekeeping and first aid/CPR and life skills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police checks done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Rigorous selection process that includes a medical clearance, ref check, </a:t>
                      </a:r>
                      <a:r>
                        <a:rPr lang="en-GB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English 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literacy, 18 years older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yrs or older, contactable references. Pre interview grooming and assessments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yrs or older, contactable references. Pre interview grooming and assessments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21288"/>
            <a:ext cx="1975268" cy="61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1628800"/>
            <a:ext cx="923330" cy="47403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ZA" altLang="en-US" dirty="0">
                <a:latin typeface="Bodoni MT Black" panose="02070A03080606020203" pitchFamily="18" charset="0"/>
              </a:rPr>
              <a:t>Competitor Analysis &amp; Advantage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41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6632"/>
            <a:ext cx="6934200" cy="715962"/>
          </a:xfrm>
        </p:spPr>
        <p:txBody>
          <a:bodyPr/>
          <a:lstStyle/>
          <a:p>
            <a:r>
              <a:rPr lang="en-ZA" altLang="en-US" sz="36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Risks</a:t>
            </a:r>
            <a:endParaRPr lang="en-ZA" altLang="en-US" sz="36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Rounded Rectangle 4"/>
          <p:cNvSpPr/>
          <p:nvPr/>
        </p:nvSpPr>
        <p:spPr>
          <a:xfrm>
            <a:off x="6610179" y="3482695"/>
            <a:ext cx="1286771" cy="1186294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17780" rIns="26670" bIns="1778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ZA" sz="1600" kern="12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156176" y="2204864"/>
            <a:ext cx="134623" cy="7920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71855"/>
              </p:ext>
            </p:extLst>
          </p:nvPr>
        </p:nvGraphicFramePr>
        <p:xfrm>
          <a:off x="1907704" y="836713"/>
          <a:ext cx="6696744" cy="51125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/>
                <a:gridCol w="3024336"/>
                <a:gridCol w="2304256"/>
              </a:tblGrid>
              <a:tr h="411872"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dirty="0" smtClean="0"/>
                        <a:t>CATEGORY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dirty="0" smtClean="0"/>
                        <a:t>RISK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dirty="0" smtClean="0"/>
                        <a:t>MITIGATION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125646"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Baby Sitters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 smtClean="0"/>
                        <a:t>Training.</a:t>
                      </a:r>
                    </a:p>
                    <a:p>
                      <a:pPr marL="0" algn="l" defTabSz="914400" rtl="0" eaLnBrk="1" latinLnBrk="0" hangingPunct="1"/>
                      <a:r>
                        <a:rPr lang="en-ZA" sz="1400" kern="1200" dirty="0" smtClean="0"/>
                        <a:t>Breach on non-solicitation contract.</a:t>
                      </a:r>
                    </a:p>
                    <a:p>
                      <a:pPr marL="0" algn="l" defTabSz="914400" rtl="0" eaLnBrk="1" latinLnBrk="0" hangingPunct="1"/>
                      <a:r>
                        <a:rPr lang="en-ZA" sz="1400" kern="1200" dirty="0" smtClean="0"/>
                        <a:t>Scarcity of trained, professional baby sitters.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ZA" sz="1400" kern="1200" dirty="0" smtClean="0"/>
                        <a:t>Enter into an agreement with Super Nannies agencies.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3300"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Market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High costs, Competition, incorrect marketing plan, low brand</a:t>
                      </a:r>
                      <a:r>
                        <a:rPr lang="en-ZA" sz="1400" kern="1200" baseline="0" dirty="0" smtClean="0"/>
                        <a:t> recognition, consumer not accepting concept.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Extensive</a:t>
                      </a:r>
                      <a:r>
                        <a:rPr lang="en-ZA" sz="1400" kern="1200" baseline="0" dirty="0" smtClean="0"/>
                        <a:t> market research, competitor analysis, brand promotion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76749"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Customers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Parents</a:t>
                      </a:r>
                      <a:r>
                        <a:rPr lang="en-ZA" sz="1400" kern="1200" baseline="0" dirty="0" smtClean="0"/>
                        <a:t> already have nannies, Trust issues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/>
                        <a:t>Cheaper alternative to a permanent nanny.</a:t>
                      </a:r>
                    </a:p>
                    <a:p>
                      <a:r>
                        <a:rPr lang="en-ZA" sz="1400" kern="1200" dirty="0" smtClean="0"/>
                        <a:t>Brand </a:t>
                      </a:r>
                      <a:r>
                        <a:rPr lang="en-ZA" sz="1400" kern="1200" baseline="0" dirty="0" smtClean="0"/>
                        <a:t>awareness.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76749"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Legal and Compliance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/>
                        <a:t>Non compliance due</a:t>
                      </a:r>
                      <a:r>
                        <a:rPr lang="en-GB" sz="1400" kern="1200" baseline="0" dirty="0" smtClean="0"/>
                        <a:t> to lack of knowledge.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/>
                        <a:t>Research all regulatory authorities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8252"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Technology and Operations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kern="1200" dirty="0" smtClean="0"/>
                        <a:t>Website</a:t>
                      </a:r>
                      <a:r>
                        <a:rPr lang="en-ZA" sz="1400" kern="1200" baseline="0" dirty="0" smtClean="0"/>
                        <a:t> unavailability.</a:t>
                      </a:r>
                    </a:p>
                    <a:p>
                      <a:r>
                        <a:rPr lang="en-GB" sz="1400" kern="1200" dirty="0" smtClean="0"/>
                        <a:t>Uber transport issues.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smtClean="0"/>
                        <a:t>IT support technician.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400" kern="1200" dirty="0" smtClean="0"/>
                        <a:t>Alternative</a:t>
                      </a:r>
                      <a:r>
                        <a:rPr lang="en-GB" sz="1400" kern="1200" baseline="0" dirty="0" smtClean="0"/>
                        <a:t> transport mode.</a:t>
                      </a:r>
                      <a:endParaRPr lang="en-ZA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20" y="6070464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844824"/>
            <a:ext cx="738664" cy="39604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ZA" sz="3600" dirty="0">
                <a:latin typeface="Bodoni MT Black" panose="02070A03080606020203" pitchFamily="18" charset="0"/>
                <a:ea typeface="+mj-ea"/>
                <a:cs typeface="+mj-cs"/>
              </a:rPr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26309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0"/>
            <a:ext cx="6934200" cy="715962"/>
          </a:xfrm>
        </p:spPr>
        <p:txBody>
          <a:bodyPr/>
          <a:lstStyle/>
          <a:p>
            <a:r>
              <a:rPr lang="en-ZA" altLang="en-US" sz="32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Time Lines</a:t>
            </a:r>
            <a:endParaRPr lang="en-ZA" altLang="en-US" sz="32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Rounded Rectangle 4"/>
          <p:cNvSpPr/>
          <p:nvPr/>
        </p:nvSpPr>
        <p:spPr>
          <a:xfrm>
            <a:off x="6610179" y="3482695"/>
            <a:ext cx="1286771" cy="1186294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17780" rIns="26670" bIns="1778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ZA" sz="1600" kern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8040"/>
              </p:ext>
            </p:extLst>
          </p:nvPr>
        </p:nvGraphicFramePr>
        <p:xfrm>
          <a:off x="2010764" y="745215"/>
          <a:ext cx="6665692" cy="534119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07241"/>
                <a:gridCol w="956776"/>
                <a:gridCol w="1310554"/>
                <a:gridCol w="1338978"/>
                <a:gridCol w="956776"/>
                <a:gridCol w="795367"/>
              </a:tblGrid>
              <a:tr h="1054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b="1" kern="1200" dirty="0" smtClean="0"/>
                        <a:t>Task</a:t>
                      </a:r>
                      <a:endParaRPr lang="en-Z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b="1" kern="1200" dirty="0"/>
                        <a:t>Time (Days)</a:t>
                      </a:r>
                      <a:endParaRPr lang="en-Z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b="1" kern="1200" dirty="0"/>
                        <a:t>Responsibility</a:t>
                      </a:r>
                      <a:endParaRPr lang="en-Z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b="1" kern="1200" dirty="0"/>
                        <a:t>Prerequisites</a:t>
                      </a:r>
                      <a:endParaRPr lang="en-Z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b="1" kern="1200" dirty="0"/>
                        <a:t>Start Date</a:t>
                      </a:r>
                      <a:endParaRPr lang="en-Z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b="1" kern="1200" dirty="0"/>
                        <a:t>End Date</a:t>
                      </a:r>
                      <a:endParaRPr lang="en-Z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/>
                </a:tc>
              </a:tr>
              <a:tr h="3528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 smtClean="0"/>
                        <a:t>Proposal </a:t>
                      </a:r>
                      <a:r>
                        <a:rPr lang="en-GB" sz="1200" kern="1200" dirty="0"/>
                        <a:t>(T1)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14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 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 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01-08-15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14-08-15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  <a:tr h="3528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Lobbying for funds (T2)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28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 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T1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15-08-15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11-09-15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  <a:tr h="4492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Implementation Planning (T3)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14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/>
                        <a:t>Project Manager</a:t>
                      </a:r>
                      <a:endParaRPr lang="en-ZA" sz="1200" kern="1200"/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/>
                        <a:t>Project Sponsor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T2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12-09-15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25-09-15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  <a:tr h="3528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Website </a:t>
                      </a:r>
                      <a:r>
                        <a:rPr lang="en-GB" sz="1200" kern="1200" dirty="0" smtClean="0"/>
                        <a:t>development (</a:t>
                      </a:r>
                      <a:r>
                        <a:rPr lang="en-GB" sz="1200" kern="1200" dirty="0"/>
                        <a:t>T4)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30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 smtClean="0"/>
                        <a:t>Contractor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T3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26-09-15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25-10-15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  <a:tr h="3528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Setting up office (T5)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36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External contractor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T3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26-09-15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31-10-15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  <a:tr h="4492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Marketing and Sales campaigns (T6)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30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Marketing team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T3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26-09-15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 smtClean="0"/>
                        <a:t>On-going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  <a:tr h="6421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Pre-screening and assessing Baby sitters (T7)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5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Administrator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T5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20-10-15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31-10-15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  <a:tr h="4492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Uploading qualified Baby sitters (T8)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2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Administrator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T7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01-11-15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02-11-15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  <a:tr h="4492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Administration and Maintenance (T9)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 2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/>
                        <a:t>Administrator</a:t>
                      </a:r>
                      <a:endParaRPr lang="en-ZA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T4, T5, T6, T7, T8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/>
                        <a:t>20-10-15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GB" sz="1200" kern="1200" dirty="0" smtClean="0"/>
                        <a:t>On-going</a:t>
                      </a:r>
                      <a:endParaRPr lang="en-Z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66" marR="31766" marT="31766" marB="31766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 bwMode="auto">
          <a:xfrm>
            <a:off x="6156176" y="2204864"/>
            <a:ext cx="134623" cy="7920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49280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481" y="1585868"/>
            <a:ext cx="738664" cy="43924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ZA" altLang="en-US" sz="3600" dirty="0">
                <a:latin typeface="Bodoni MT Black" panose="02070A03080606020203" pitchFamily="18" charset="0"/>
              </a:rPr>
              <a:t>Time Lines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9773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6934200" cy="715962"/>
          </a:xfrm>
        </p:spPr>
        <p:txBody>
          <a:bodyPr/>
          <a:lstStyle/>
          <a:p>
            <a:r>
              <a:rPr lang="en-ZA" altLang="en-US" sz="36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Site Evaluations</a:t>
            </a:r>
            <a:endParaRPr lang="en-ZA" altLang="en-US" sz="36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Rounded Rectangle 4"/>
          <p:cNvSpPr/>
          <p:nvPr/>
        </p:nvSpPr>
        <p:spPr>
          <a:xfrm>
            <a:off x="6610179" y="3482695"/>
            <a:ext cx="1286771" cy="1186294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17780" rIns="26670" bIns="1778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ZA" sz="1600" kern="12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156176" y="2204864"/>
            <a:ext cx="134623" cy="7920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05264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2433268"/>
              </p:ext>
            </p:extLst>
          </p:nvPr>
        </p:nvGraphicFramePr>
        <p:xfrm>
          <a:off x="2411760" y="1571863"/>
          <a:ext cx="6096000" cy="311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0518" y="1484784"/>
            <a:ext cx="738664" cy="441021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ZA" altLang="en-US" sz="3600" dirty="0">
                <a:latin typeface="Bodoni MT Black" panose="02070A03080606020203" pitchFamily="18" charset="0"/>
              </a:rPr>
              <a:t>Site Evaluations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42148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ZA" altLang="en-US" sz="5400" dirty="0">
                <a:solidFill>
                  <a:schemeClr val="tx1"/>
                </a:solidFill>
                <a:latin typeface="Brush Script MT" panose="03060802040406070304" pitchFamily="66" charset="0"/>
                <a:ea typeface="+mn-ea"/>
                <a:cs typeface="Arabic Typesetting" panose="03020402040406030203" pitchFamily="66" charset="-78"/>
              </a:rPr>
              <a:t>BabySittersOnTheGo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071630"/>
              </p:ext>
            </p:extLst>
          </p:nvPr>
        </p:nvGraphicFramePr>
        <p:xfrm>
          <a:off x="971600" y="980728"/>
          <a:ext cx="777686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18" y="5877272"/>
            <a:ext cx="1687236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6934200" cy="715962"/>
          </a:xfrm>
        </p:spPr>
        <p:txBody>
          <a:bodyPr/>
          <a:lstStyle/>
          <a:p>
            <a:r>
              <a:rPr lang="en-ZA" altLang="en-US" sz="3600" dirty="0">
                <a:solidFill>
                  <a:schemeClr val="tx1"/>
                </a:solidFill>
                <a:latin typeface="Bodoni MT Black" panose="02070A03080606020203" pitchFamily="18" charset="0"/>
              </a:rPr>
              <a:t>Business Description</a:t>
            </a:r>
          </a:p>
        </p:txBody>
      </p:sp>
      <p:sp>
        <p:nvSpPr>
          <p:cNvPr id="11" name="Rounded Rectangle 4"/>
          <p:cNvSpPr/>
          <p:nvPr/>
        </p:nvSpPr>
        <p:spPr>
          <a:xfrm>
            <a:off x="3817643" y="882409"/>
            <a:ext cx="2218922" cy="7638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2400" tIns="76200" rIns="152400" bIns="762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1200" kern="1200" dirty="0" smtClean="0"/>
              <a:t>Industry Analysis	</a:t>
            </a:r>
            <a:endParaRPr lang="en-ZA" sz="1200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938724" y="882409"/>
            <a:ext cx="6912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i="1" dirty="0" smtClean="0">
                <a:latin typeface="Brush Script MT" panose="03060802040406070304" pitchFamily="66" charset="0"/>
                <a:cs typeface="Arabic Typesetting" panose="03020402040406030203" pitchFamily="66" charset="-78"/>
              </a:rPr>
              <a:t>BabySittersOnTheGo</a:t>
            </a:r>
            <a:r>
              <a:rPr lang="en-GB" sz="1400" dirty="0" smtClean="0"/>
              <a:t> Pvt </a:t>
            </a:r>
            <a:r>
              <a:rPr lang="en-GB" sz="1400" dirty="0">
                <a:latin typeface="+mn-lt"/>
              </a:rPr>
              <a:t>Ltd is Gauteng based child-care organisation that provides trained and experienced baby sitters on demand in Gauteng thereby sharing the parenting duties with the parents.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We provide professional service in the childcare industry and provides a broad range of contract terms for its customers whether it be permanent, temporary or fixed term basis.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We </a:t>
            </a:r>
            <a:r>
              <a:rPr lang="en-GB" sz="1400" dirty="0">
                <a:latin typeface="+mn-lt"/>
              </a:rPr>
              <a:t>have a very strict recruitment process, ensuring that we entrust only the best and most deserving. 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For peace of mind, we perform fully vetted and background checked on our Baby sitters sitters.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 smtClean="0"/>
              <a:t>Age:    </a:t>
            </a:r>
            <a:r>
              <a:rPr lang="en-GB" sz="1400" dirty="0">
                <a:latin typeface="+mn-lt"/>
              </a:rPr>
              <a:t>from 0 years old.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BabySittersOnTheGo is an online business that extensively utilises online technology infrastructure in the baby sitters booking and hiring process.</a:t>
            </a:r>
            <a:endParaRPr lang="en-ZA" sz="14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49116"/>
            <a:ext cx="570537" cy="38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05264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762" y="813492"/>
            <a:ext cx="923330" cy="5632311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r>
              <a:rPr lang="en-ZA" dirty="0">
                <a:latin typeface="Bodoni MT Black" panose="02070A03080606020203" pitchFamily="18" charset="0"/>
                <a:ea typeface="+mj-ea"/>
                <a:cs typeface="+mj-cs"/>
              </a:rPr>
              <a:t>Background Information &amp; </a:t>
            </a:r>
            <a:r>
              <a:rPr lang="en-ZA" b="1" dirty="0">
                <a:latin typeface="Bodoni MT Black" panose="02070A03080606020203" pitchFamily="18" charset="0"/>
              </a:rPr>
              <a:t>Management Structure</a:t>
            </a:r>
            <a:endParaRPr lang="en-ZA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20923601"/>
              </p:ext>
            </p:extLst>
          </p:nvPr>
        </p:nvGraphicFramePr>
        <p:xfrm>
          <a:off x="2411760" y="4149080"/>
          <a:ext cx="6227445" cy="221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8951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3308" y="188640"/>
            <a:ext cx="6934200" cy="715962"/>
          </a:xfrm>
        </p:spPr>
        <p:txBody>
          <a:bodyPr/>
          <a:lstStyle/>
          <a:p>
            <a:r>
              <a:rPr lang="en-ZA" altLang="en-US" sz="3600" dirty="0">
                <a:solidFill>
                  <a:schemeClr val="tx1"/>
                </a:solidFill>
                <a:latin typeface="Bodoni MT Black" panose="02070A03080606020203" pitchFamily="18" charset="0"/>
              </a:rPr>
              <a:t>Purpose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6506982"/>
              </p:ext>
            </p:extLst>
          </p:nvPr>
        </p:nvGraphicFramePr>
        <p:xfrm>
          <a:off x="1763688" y="980728"/>
          <a:ext cx="705678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950810"/>
            <a:ext cx="1687236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256" y="1772816"/>
            <a:ext cx="738664" cy="3744416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r>
              <a:rPr lang="en-ZA" altLang="en-US" sz="3600" dirty="0">
                <a:latin typeface="Bodoni MT Black" panose="02070A03080606020203" pitchFamily="18" charset="0"/>
              </a:rPr>
              <a:t>Purpose</a:t>
            </a:r>
            <a:endParaRPr lang="en-ZA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88640"/>
            <a:ext cx="6934200" cy="792088"/>
          </a:xfrm>
        </p:spPr>
        <p:txBody>
          <a:bodyPr anchor="t"/>
          <a:lstStyle/>
          <a:p>
            <a:r>
              <a:rPr lang="en-ZA" sz="3600" dirty="0">
                <a:solidFill>
                  <a:schemeClr val="tx1"/>
                </a:solidFill>
                <a:latin typeface="Bodoni MT Black" panose="02070A03080606020203" pitchFamily="18" charset="0"/>
              </a:rPr>
              <a:t>Industry Analysis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8568383"/>
              </p:ext>
            </p:extLst>
          </p:nvPr>
        </p:nvGraphicFramePr>
        <p:xfrm>
          <a:off x="2195736" y="1294386"/>
          <a:ext cx="6096000" cy="4438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ounded Rectangle 4"/>
          <p:cNvSpPr/>
          <p:nvPr/>
        </p:nvSpPr>
        <p:spPr>
          <a:xfrm>
            <a:off x="3817643" y="882409"/>
            <a:ext cx="2218922" cy="7638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52400" tIns="76200" rIns="152400" bIns="762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1200" kern="1200" dirty="0" smtClean="0"/>
              <a:t>Industry Analysis	</a:t>
            </a:r>
            <a:endParaRPr lang="en-ZA" sz="1200" kern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39" y="6021288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440554"/>
            <a:ext cx="738664" cy="4554227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ZA" sz="3600" dirty="0">
                <a:latin typeface="Bodoni MT Black" panose="02070A03080606020203" pitchFamily="18" charset="0"/>
                <a:ea typeface="+mj-ea"/>
                <a:cs typeface="+mj-cs"/>
              </a:rPr>
              <a:t>Industry Analysis</a:t>
            </a:r>
          </a:p>
        </p:txBody>
      </p:sp>
    </p:spTree>
    <p:extLst>
      <p:ext uri="{BB962C8B-B14F-4D97-AF65-F5344CB8AC3E}">
        <p14:creationId xmlns:p14="http://schemas.microsoft.com/office/powerpoint/2010/main" val="18414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264" y="0"/>
            <a:ext cx="6934200" cy="715962"/>
          </a:xfrm>
        </p:spPr>
        <p:txBody>
          <a:bodyPr/>
          <a:lstStyle/>
          <a:p>
            <a:r>
              <a:rPr lang="en-ZA" sz="3600" dirty="0">
                <a:solidFill>
                  <a:schemeClr val="tx1"/>
                </a:solidFill>
                <a:latin typeface="Bodoni MT Black" panose="02070A03080606020203" pitchFamily="18" charset="0"/>
              </a:rPr>
              <a:t>Business</a:t>
            </a:r>
            <a:r>
              <a:rPr lang="en-ZA" sz="3600" b="1" dirty="0">
                <a:solidFill>
                  <a:schemeClr val="tx1"/>
                </a:solidFill>
              </a:rPr>
              <a:t> </a:t>
            </a:r>
            <a:r>
              <a:rPr lang="en-ZA" sz="36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Processes</a:t>
            </a:r>
            <a:endParaRPr lang="en-ZA" sz="36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61993729"/>
              </p:ext>
            </p:extLst>
          </p:nvPr>
        </p:nvGraphicFramePr>
        <p:xfrm>
          <a:off x="1735431" y="764704"/>
          <a:ext cx="316341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57060738"/>
              </p:ext>
            </p:extLst>
          </p:nvPr>
        </p:nvGraphicFramePr>
        <p:xfrm>
          <a:off x="4903098" y="772929"/>
          <a:ext cx="416428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7567" y="1461640"/>
            <a:ext cx="310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ZA" sz="1800" dirty="0">
                <a:latin typeface="Bodoni MT Black" panose="02070A03080606020203" pitchFamily="18" charset="0"/>
                <a:ea typeface="+mj-ea"/>
                <a:cs typeface="+mj-cs"/>
              </a:rPr>
              <a:t>Booking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4904" y="143066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ZA" sz="1800" dirty="0">
                <a:latin typeface="Bodoni MT Black" panose="02070A03080606020203" pitchFamily="18" charset="0"/>
                <a:ea typeface="+mj-ea"/>
                <a:cs typeface="+mj-cs"/>
              </a:rPr>
              <a:t>Hiring Process</a:t>
            </a:r>
          </a:p>
        </p:txBody>
      </p:sp>
      <p:sp>
        <p:nvSpPr>
          <p:cNvPr id="17" name="Oval 4"/>
          <p:cNvSpPr/>
          <p:nvPr/>
        </p:nvSpPr>
        <p:spPr>
          <a:xfrm>
            <a:off x="7558092" y="1913829"/>
            <a:ext cx="950730" cy="457958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1400" kern="1200" dirty="0" smtClean="0"/>
              <a:t>Register</a:t>
            </a:r>
            <a:endParaRPr lang="en-ZA" sz="1400" kern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65" y="2079424"/>
            <a:ext cx="98902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512705" y="2708920"/>
            <a:ext cx="1478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 smtClean="0">
                <a:latin typeface="+mj-lt"/>
              </a:rPr>
              <a:t>Reference Checks.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 smtClean="0">
                <a:latin typeface="+mj-lt"/>
              </a:rPr>
              <a:t>Criminal record checks.</a:t>
            </a:r>
            <a:endParaRPr lang="en-ZA" sz="12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 smtClean="0">
                <a:latin typeface="+mj-lt"/>
              </a:rPr>
              <a:t>Medical checks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 smtClean="0">
                <a:latin typeface="+mj-lt"/>
              </a:rPr>
              <a:t>Sex Offender Check.</a:t>
            </a:r>
            <a:endParaRPr lang="en-ZA" sz="12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1780" y="1919904"/>
            <a:ext cx="11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200" dirty="0">
                <a:latin typeface="+mj-lt"/>
              </a:rPr>
              <a:t>Login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200" dirty="0">
                <a:latin typeface="+mj-lt"/>
              </a:rPr>
              <a:t>Register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940" y="4237931"/>
            <a:ext cx="884187" cy="85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65" y="5150315"/>
            <a:ext cx="1151243" cy="72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131840" y="509815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200" dirty="0">
                <a:latin typeface="+mj-lt"/>
              </a:rPr>
              <a:t>Picked up by </a:t>
            </a:r>
            <a:r>
              <a:rPr lang="en-ZA" sz="1200" dirty="0" smtClean="0">
                <a:latin typeface="+mj-lt"/>
              </a:rPr>
              <a:t>parents.</a:t>
            </a:r>
            <a:endParaRPr lang="en-ZA" sz="12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200" dirty="0">
                <a:latin typeface="+mj-lt"/>
              </a:rPr>
              <a:t>Ubber </a:t>
            </a:r>
            <a:r>
              <a:rPr lang="en-ZA" sz="1200" dirty="0" smtClean="0">
                <a:latin typeface="+mj-lt"/>
              </a:rPr>
              <a:t>transports</a:t>
            </a:r>
            <a:endParaRPr lang="en-ZA" sz="1200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2809" y="4365104"/>
            <a:ext cx="130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200" dirty="0" smtClean="0">
                <a:latin typeface="+mj-lt"/>
              </a:rPr>
              <a:t>EFT.</a:t>
            </a:r>
            <a:endParaRPr lang="en-ZA" sz="12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200" dirty="0" smtClean="0">
                <a:latin typeface="+mj-lt"/>
              </a:rPr>
              <a:t>Credit Card</a:t>
            </a:r>
            <a:endParaRPr lang="en-ZA" sz="1200" dirty="0">
              <a:latin typeface="+mj-lt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91729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39552" y="1646306"/>
            <a:ext cx="1107996" cy="466301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ZA" sz="3600" dirty="0">
                <a:latin typeface="Bodoni MT Black" panose="02070A03080606020203" pitchFamily="18" charset="0"/>
                <a:ea typeface="+mj-ea"/>
                <a:cs typeface="+mj-cs"/>
              </a:rPr>
              <a:t>Business</a:t>
            </a:r>
            <a:r>
              <a:rPr lang="en-ZA" b="1" dirty="0"/>
              <a:t> </a:t>
            </a:r>
            <a:r>
              <a:rPr lang="en-ZA" sz="3600" dirty="0" smtClean="0">
                <a:latin typeface="Bodoni MT Black" panose="02070A03080606020203" pitchFamily="18" charset="0"/>
                <a:ea typeface="+mj-ea"/>
                <a:cs typeface="+mj-cs"/>
              </a:rPr>
              <a:t>Processes</a:t>
            </a:r>
            <a:endParaRPr lang="en-ZA" sz="3600" dirty="0">
              <a:latin typeface="Bodoni MT Black" panose="02070A03080606020203" pitchFamily="18" charset="0"/>
              <a:ea typeface="+mj-ea"/>
              <a:cs typeface="+mj-cs"/>
            </a:endParaRPr>
          </a:p>
          <a:p>
            <a:endParaRPr lang="en-ZA" dirty="0"/>
          </a:p>
        </p:txBody>
      </p:sp>
      <p:sp>
        <p:nvSpPr>
          <p:cNvPr id="2" name="TextBox 1">
            <a:hlinkClick r:id="rId18"/>
          </p:cNvPr>
          <p:cNvSpPr txBox="1"/>
          <p:nvPr/>
        </p:nvSpPr>
        <p:spPr>
          <a:xfrm>
            <a:off x="1797567" y="6309320"/>
            <a:ext cx="520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hlinkClick r:id="rId18"/>
              </a:rPr>
              <a:t>Website</a:t>
            </a:r>
            <a:r>
              <a:rPr lang="en-ZA" dirty="0" smtClean="0"/>
              <a:t>: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4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6632"/>
            <a:ext cx="6934200" cy="715962"/>
          </a:xfrm>
        </p:spPr>
        <p:txBody>
          <a:bodyPr/>
          <a:lstStyle/>
          <a:p>
            <a:r>
              <a:rPr lang="en-ZA" altLang="en-US" sz="36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Financials</a:t>
            </a:r>
            <a:endParaRPr lang="en-ZA" altLang="en-US" sz="36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Rounded Rectangle 4"/>
          <p:cNvSpPr/>
          <p:nvPr/>
        </p:nvSpPr>
        <p:spPr>
          <a:xfrm>
            <a:off x="6610179" y="3482695"/>
            <a:ext cx="1286771" cy="1186294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17780" rIns="26670" bIns="1778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ZA" sz="1600" kern="12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156176" y="2204864"/>
            <a:ext cx="134623" cy="7920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20" y="6070464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844824"/>
            <a:ext cx="738664" cy="39604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ZA" sz="3600" dirty="0" smtClean="0">
                <a:latin typeface="Bodoni MT Black" panose="02070A03080606020203" pitchFamily="18" charset="0"/>
                <a:ea typeface="+mj-ea"/>
                <a:cs typeface="+mj-cs"/>
              </a:rPr>
              <a:t>Financials</a:t>
            </a:r>
            <a:endParaRPr lang="en-ZA" sz="3600" dirty="0">
              <a:latin typeface="Bodoni MT Black" panose="02070A03080606020203" pitchFamily="18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980728"/>
            <a:ext cx="70040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ZA" sz="1400" b="1" dirty="0">
                <a:latin typeface="+mn-lt"/>
              </a:rPr>
              <a:t>Start </a:t>
            </a:r>
            <a:r>
              <a:rPr lang="en-ZA" sz="1400" b="1" dirty="0" smtClean="0">
                <a:latin typeface="+mn-lt"/>
              </a:rPr>
              <a:t>up Capital: R262 168</a:t>
            </a:r>
            <a:endParaRPr lang="en-ZA" sz="1400" b="1" dirty="0">
              <a:latin typeface="+mn-lt"/>
            </a:endParaRPr>
          </a:p>
          <a:p>
            <a:pPr algn="l"/>
            <a:r>
              <a:rPr lang="en-ZA" sz="1400" dirty="0">
                <a:latin typeface="+mn-lt"/>
              </a:rPr>
              <a:t>              Expenses: R190 168</a:t>
            </a:r>
          </a:p>
          <a:p>
            <a:pPr algn="l"/>
            <a:r>
              <a:rPr lang="en-ZA" sz="1400" dirty="0">
                <a:latin typeface="+mn-lt"/>
              </a:rPr>
              <a:t>               </a:t>
            </a:r>
            <a:r>
              <a:rPr lang="en-ZA" sz="1400" dirty="0" smtClean="0">
                <a:latin typeface="+mn-lt"/>
              </a:rPr>
              <a:t>Start-up </a:t>
            </a:r>
            <a:r>
              <a:rPr lang="en-ZA" sz="1400" dirty="0">
                <a:latin typeface="+mn-lt"/>
              </a:rPr>
              <a:t>capital (</a:t>
            </a:r>
            <a:r>
              <a:rPr lang="en-ZA" sz="1400" dirty="0" smtClean="0">
                <a:latin typeface="+mn-lt"/>
              </a:rPr>
              <a:t>Assets – Computer, Printer, Office furniture):</a:t>
            </a:r>
            <a:r>
              <a:rPr lang="en-ZA" sz="1400" dirty="0">
                <a:latin typeface="+mn-lt"/>
              </a:rPr>
              <a:t>R72 000</a:t>
            </a:r>
          </a:p>
          <a:p>
            <a:pPr algn="l"/>
            <a:r>
              <a:rPr lang="en-ZA" sz="1400" dirty="0">
                <a:latin typeface="+mn-lt"/>
              </a:rPr>
              <a:t>               </a:t>
            </a:r>
            <a:endParaRPr lang="en-ZA" sz="1400" dirty="0" smtClean="0">
              <a:latin typeface="+mn-lt"/>
            </a:endParaRPr>
          </a:p>
          <a:p>
            <a:pPr algn="l"/>
            <a:endParaRPr lang="en-ZA" sz="1400" dirty="0">
              <a:latin typeface="+mn-lt"/>
            </a:endParaRPr>
          </a:p>
          <a:p>
            <a:pPr algn="l"/>
            <a:r>
              <a:rPr lang="en-ZA" sz="1400" b="1" dirty="0" smtClean="0">
                <a:latin typeface="+mn-lt"/>
              </a:rPr>
              <a:t>Forecasted Profit and Loss:</a:t>
            </a:r>
          </a:p>
          <a:p>
            <a:pPr algn="l"/>
            <a:r>
              <a:rPr lang="en-ZA" sz="1400" dirty="0" smtClean="0">
                <a:latin typeface="+mn-lt"/>
              </a:rPr>
              <a:t>Estimated Staff: 20</a:t>
            </a:r>
          </a:p>
          <a:p>
            <a:pPr algn="l"/>
            <a:r>
              <a:rPr lang="en-ZA" sz="1400" dirty="0" smtClean="0">
                <a:latin typeface="+mn-lt"/>
              </a:rPr>
              <a:t>Rate per Baby sitter:  R27</a:t>
            </a:r>
          </a:p>
          <a:p>
            <a:pPr algn="l"/>
            <a:r>
              <a:rPr lang="en-ZA" sz="1400" dirty="0" smtClean="0">
                <a:latin typeface="+mn-lt"/>
              </a:rPr>
              <a:t>Average working hours: 8</a:t>
            </a:r>
          </a:p>
          <a:p>
            <a:pPr algn="l"/>
            <a:r>
              <a:rPr lang="en-ZA" sz="1400" dirty="0" smtClean="0">
                <a:latin typeface="+mn-lt"/>
              </a:rPr>
              <a:t>Estimated profit : </a:t>
            </a:r>
            <a:r>
              <a:rPr lang="en-ZA" sz="1400" b="1" dirty="0" smtClean="0">
                <a:latin typeface="+mn-lt"/>
              </a:rPr>
              <a:t>R288</a:t>
            </a:r>
            <a:r>
              <a:rPr lang="en-ZA" sz="1400" dirty="0" smtClean="0">
                <a:latin typeface="+mn-lt"/>
              </a:rPr>
              <a:t> (Nanny rate (R27)*8 hours = R216 + R72(we add on to R216)</a:t>
            </a:r>
          </a:p>
          <a:p>
            <a:pPr algn="l"/>
            <a:r>
              <a:rPr lang="en-ZA" sz="1400" dirty="0" smtClean="0">
                <a:latin typeface="+mn-lt"/>
              </a:rPr>
              <a:t>Monthly wage nanny: </a:t>
            </a:r>
            <a:r>
              <a:rPr lang="en-ZA" sz="1400" b="1" dirty="0" smtClean="0">
                <a:latin typeface="+mn-lt"/>
              </a:rPr>
              <a:t>R86 400 </a:t>
            </a:r>
            <a:r>
              <a:rPr lang="en-ZA" sz="1400" dirty="0" smtClean="0">
                <a:latin typeface="+mn-lt"/>
              </a:rPr>
              <a:t>(20 nannies * 20 average working days in month * R216(Cost of nanny) </a:t>
            </a:r>
          </a:p>
          <a:p>
            <a:pPr algn="l"/>
            <a:r>
              <a:rPr lang="en-ZA" sz="1400" dirty="0" smtClean="0">
                <a:latin typeface="+mn-lt"/>
              </a:rPr>
              <a:t>Total revenue per month </a:t>
            </a:r>
            <a:r>
              <a:rPr lang="en-ZA" sz="1400" b="1" dirty="0" smtClean="0">
                <a:latin typeface="+mn-lt"/>
              </a:rPr>
              <a:t>R115 200</a:t>
            </a:r>
            <a:r>
              <a:rPr lang="en-ZA" sz="1400" dirty="0" smtClean="0">
                <a:latin typeface="+mn-lt"/>
              </a:rPr>
              <a:t>: Revenue(288) *20 nannies * 20 days</a:t>
            </a:r>
          </a:p>
          <a:p>
            <a:pPr algn="l"/>
            <a:r>
              <a:rPr lang="en-ZA" sz="1400" dirty="0" smtClean="0">
                <a:latin typeface="+mn-lt"/>
              </a:rPr>
              <a:t>Year 1 = </a:t>
            </a:r>
            <a:r>
              <a:rPr lang="en-ZA" sz="1400" dirty="0">
                <a:latin typeface="+mn-lt"/>
              </a:rPr>
              <a:t>R115 200 * 12 months = </a:t>
            </a:r>
            <a:r>
              <a:rPr lang="en-ZA" sz="1400" b="1" dirty="0" smtClean="0"/>
              <a:t>R1 382 400</a:t>
            </a:r>
          </a:p>
          <a:p>
            <a:pPr algn="l"/>
            <a:r>
              <a:rPr lang="en-ZA" sz="1400" dirty="0" smtClean="0">
                <a:latin typeface="+mn-lt"/>
              </a:rPr>
              <a:t>Year 2 </a:t>
            </a:r>
            <a:r>
              <a:rPr lang="en-ZA" sz="1400" b="1" dirty="0" smtClean="0">
                <a:latin typeface="+mn-lt"/>
              </a:rPr>
              <a:t>= R1  520 640  </a:t>
            </a:r>
            <a:r>
              <a:rPr lang="en-ZA" sz="1400" dirty="0">
                <a:latin typeface="+mn-lt"/>
              </a:rPr>
              <a:t>(Year 1 - R 1 382 400 * 10% escalation</a:t>
            </a:r>
            <a:r>
              <a:rPr lang="en-ZA" sz="1400" dirty="0" smtClean="0">
                <a:latin typeface="+mn-lt"/>
              </a:rPr>
              <a:t>)</a:t>
            </a:r>
          </a:p>
          <a:p>
            <a:pPr algn="l"/>
            <a:r>
              <a:rPr lang="en-ZA" sz="1400" dirty="0" smtClean="0">
                <a:latin typeface="+mn-lt"/>
              </a:rPr>
              <a:t>Year 3 = R1 672 704 (Year 2(</a:t>
            </a:r>
            <a:r>
              <a:rPr lang="en-ZA" sz="1400" b="1" dirty="0"/>
              <a:t>R1  520 </a:t>
            </a:r>
            <a:r>
              <a:rPr lang="en-ZA" sz="1400" b="1" dirty="0" smtClean="0"/>
              <a:t>640) * </a:t>
            </a:r>
            <a:r>
              <a:rPr lang="en-ZA" sz="1400" dirty="0" smtClean="0"/>
              <a:t>10% escalation</a:t>
            </a:r>
            <a:r>
              <a:rPr lang="en-ZA" sz="1400" b="1" dirty="0" smtClean="0"/>
              <a:t>))</a:t>
            </a:r>
          </a:p>
          <a:p>
            <a:pPr algn="l"/>
            <a:endParaRPr lang="en-ZA" sz="1400" b="1" dirty="0">
              <a:latin typeface="+mn-lt"/>
            </a:endParaRPr>
          </a:p>
          <a:p>
            <a:pPr algn="l"/>
            <a:r>
              <a:rPr lang="en-ZA" sz="1400" b="1" dirty="0" smtClean="0">
                <a:latin typeface="+mn-lt"/>
              </a:rPr>
              <a:t>Monthly Expenses: R60 910.19 (</a:t>
            </a:r>
            <a:r>
              <a:rPr lang="en-ZA" sz="1400" dirty="0">
                <a:latin typeface="+mn-lt"/>
              </a:rPr>
              <a:t>Salaries, transport, background checks, uniform, advertising, telephone)</a:t>
            </a:r>
          </a:p>
          <a:p>
            <a:pPr algn="l"/>
            <a:r>
              <a:rPr lang="en-ZA" sz="1400" b="1" dirty="0" smtClean="0">
                <a:latin typeface="+mn-lt"/>
              </a:rPr>
              <a:t>Year 1: = R730 925.89</a:t>
            </a:r>
            <a:endParaRPr lang="en-ZA" sz="1400" dirty="0">
              <a:latin typeface="+mn-lt"/>
            </a:endParaRPr>
          </a:p>
          <a:p>
            <a:pPr algn="l"/>
            <a:endParaRPr lang="en-ZA" sz="1400" dirty="0" smtClean="0">
              <a:latin typeface="+mn-lt"/>
            </a:endParaRPr>
          </a:p>
          <a:p>
            <a:pPr algn="l"/>
            <a:endParaRPr lang="en-ZA" sz="1400" dirty="0">
              <a:latin typeface="+mn-lt"/>
            </a:endParaRPr>
          </a:p>
          <a:p>
            <a:pPr algn="l"/>
            <a:r>
              <a:rPr lang="en-ZA" sz="1400" b="1" dirty="0" smtClean="0">
                <a:latin typeface="+mn-lt"/>
              </a:rPr>
              <a:t>Break –Even Analysis:</a:t>
            </a:r>
          </a:p>
          <a:p>
            <a:pPr algn="l"/>
            <a:r>
              <a:rPr lang="en-ZA" sz="1400" dirty="0" smtClean="0">
                <a:latin typeface="+mn-lt"/>
              </a:rPr>
              <a:t>11 must be employed in order to break even break.</a:t>
            </a:r>
            <a:endParaRPr lang="en-ZA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4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6934200" cy="715962"/>
          </a:xfrm>
        </p:spPr>
        <p:txBody>
          <a:bodyPr/>
          <a:lstStyle/>
          <a:p>
            <a:r>
              <a:rPr lang="en-ZA" altLang="en-US" sz="3600" dirty="0">
                <a:solidFill>
                  <a:schemeClr val="tx1"/>
                </a:solidFill>
                <a:latin typeface="Bodoni MT Black" panose="02070A03080606020203" pitchFamily="18" charset="0"/>
              </a:rPr>
              <a:t>Marketing Plan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80838247"/>
              </p:ext>
            </p:extLst>
          </p:nvPr>
        </p:nvGraphicFramePr>
        <p:xfrm>
          <a:off x="1934278" y="1316607"/>
          <a:ext cx="667016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853448" y="3451475"/>
            <a:ext cx="1366837" cy="1203985"/>
            <a:chOff x="2535435" y="1070942"/>
            <a:chExt cx="1366837" cy="272445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Rounded Rectangle 5"/>
            <p:cNvSpPr/>
            <p:nvPr/>
          </p:nvSpPr>
          <p:spPr>
            <a:xfrm>
              <a:off x="2535435" y="1070942"/>
              <a:ext cx="1366837" cy="1710916"/>
            </a:xfrm>
            <a:prstGeom prst="roundRect">
              <a:avLst>
                <a:gd name="adj" fmla="val 10000"/>
              </a:avLst>
            </a:prstGeom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ZA" sz="1400" dirty="0">
                  <a:solidFill>
                    <a:schemeClr val="tx1"/>
                  </a:solidFill>
                </a:rPr>
                <a:t>Above 18 years</a:t>
              </a: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2575468" y="1110975"/>
              <a:ext cx="1286771" cy="2684422"/>
            </a:xfrm>
            <a:prstGeom prst="rect">
              <a:avLst/>
            </a:prstGeom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ZA" sz="1600" kern="1200" dirty="0"/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6156176" y="2204864"/>
            <a:ext cx="134623" cy="7920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6425364" y="2497172"/>
            <a:ext cx="0" cy="2227972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6425364" y="2822717"/>
            <a:ext cx="412975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" name="Group 18"/>
          <p:cNvGrpSpPr/>
          <p:nvPr/>
        </p:nvGrpSpPr>
        <p:grpSpPr>
          <a:xfrm>
            <a:off x="6865683" y="2576915"/>
            <a:ext cx="1328744" cy="1362227"/>
            <a:chOff x="2535435" y="1070944"/>
            <a:chExt cx="1454008" cy="27244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2535435" y="1070944"/>
              <a:ext cx="1454008" cy="1382243"/>
            </a:xfrm>
            <a:prstGeom prst="roundRect">
              <a:avLst>
                <a:gd name="adj" fmla="val 10000"/>
              </a:avLst>
            </a:prstGeom>
            <a:ln>
              <a:solidFill>
                <a:srgbClr val="FF0000"/>
              </a:solidFill>
            </a:ln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ZA" sz="1400" dirty="0">
                  <a:solidFill>
                    <a:schemeClr val="tx1"/>
                  </a:solidFill>
                </a:rPr>
                <a:t>First Aid Trained</a:t>
              </a:r>
            </a:p>
            <a:p>
              <a:endParaRPr lang="en-ZA" dirty="0"/>
            </a:p>
          </p:txBody>
        </p:sp>
        <p:sp>
          <p:nvSpPr>
            <p:cNvPr id="21" name="Rounded Rectangle 4"/>
            <p:cNvSpPr/>
            <p:nvPr/>
          </p:nvSpPr>
          <p:spPr>
            <a:xfrm>
              <a:off x="2575468" y="1110975"/>
              <a:ext cx="1286771" cy="2684422"/>
            </a:xfrm>
            <a:prstGeom prst="rect">
              <a:avLst/>
            </a:prstGeom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ZA" sz="1600" kern="1200" dirty="0"/>
            </a:p>
          </p:txBody>
        </p:sp>
      </p:grpSp>
      <p:cxnSp>
        <p:nvCxnSpPr>
          <p:cNvPr id="24" name="Straight Connector 23"/>
          <p:cNvCxnSpPr/>
          <p:nvPr/>
        </p:nvCxnSpPr>
        <p:spPr bwMode="auto">
          <a:xfrm flipH="1">
            <a:off x="6425364" y="3829517"/>
            <a:ext cx="412975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6838339" y="4492749"/>
            <a:ext cx="1366837" cy="1203986"/>
            <a:chOff x="2535435" y="1070940"/>
            <a:chExt cx="1366837" cy="2724457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6" name="Rounded Rectangle 25"/>
            <p:cNvSpPr/>
            <p:nvPr/>
          </p:nvSpPr>
          <p:spPr>
            <a:xfrm>
              <a:off x="2535435" y="1070940"/>
              <a:ext cx="1366837" cy="1835145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  <a:sp3d z="-152400" extrusionH="63500" prstMaterial="dkEdge">
              <a:bevelT w="124450" h="1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ZA" sz="1400" dirty="0" smtClean="0">
                  <a:solidFill>
                    <a:schemeClr val="tx1"/>
                  </a:solidFill>
                </a:rPr>
                <a:t>Females</a:t>
              </a:r>
            </a:p>
            <a:p>
              <a:pPr algn="l"/>
              <a:endParaRPr lang="en-ZA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4"/>
            <p:cNvSpPr/>
            <p:nvPr/>
          </p:nvSpPr>
          <p:spPr>
            <a:xfrm>
              <a:off x="2575468" y="1110975"/>
              <a:ext cx="1286771" cy="2684422"/>
            </a:xfrm>
            <a:prstGeom prst="rect">
              <a:avLst/>
            </a:prstGeom>
            <a:sp3d z="-1524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ZA" sz="1600" kern="1200" dirty="0"/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 flipH="1">
            <a:off x="6425364" y="4725144"/>
            <a:ext cx="404869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48" y="5949280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7544" y="1700808"/>
            <a:ext cx="738664" cy="38884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ZA" altLang="en-US" sz="3600" dirty="0">
                <a:latin typeface="Bodoni MT Black" panose="02070A03080606020203" pitchFamily="18" charset="0"/>
              </a:rPr>
              <a:t>Marketing Plan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4194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6934200" cy="715962"/>
          </a:xfrm>
        </p:spPr>
        <p:txBody>
          <a:bodyPr/>
          <a:lstStyle/>
          <a:p>
            <a:r>
              <a:rPr lang="en-ZA" altLang="en-US" sz="36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Advertising Portfolio</a:t>
            </a:r>
            <a:endParaRPr lang="en-ZA" altLang="en-US" sz="36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Rounded Rectangle 4"/>
          <p:cNvSpPr/>
          <p:nvPr/>
        </p:nvSpPr>
        <p:spPr>
          <a:xfrm>
            <a:off x="6610179" y="3482695"/>
            <a:ext cx="1286771" cy="1186294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670" tIns="17780" rIns="26670" bIns="1778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ZA" sz="1600" kern="12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156176" y="2204864"/>
            <a:ext cx="134623" cy="792088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634640"/>
              </p:ext>
            </p:extLst>
          </p:nvPr>
        </p:nvGraphicFramePr>
        <p:xfrm>
          <a:off x="2051720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49280"/>
            <a:ext cx="1975268" cy="75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0585" y="1628800"/>
            <a:ext cx="553998" cy="4608512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r>
              <a:rPr lang="en-ZA" altLang="en-US" dirty="0">
                <a:latin typeface="Bodoni MT Black" panose="02070A03080606020203" pitchFamily="18" charset="0"/>
              </a:rPr>
              <a:t>Advertising Portfolio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50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Z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Z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26C0B"/>
        </a:lt2>
        <a:accent1>
          <a:srgbClr val="548813"/>
        </a:accent1>
        <a:accent2>
          <a:srgbClr val="68A417"/>
        </a:accent2>
        <a:accent3>
          <a:srgbClr val="FFFFFF"/>
        </a:accent3>
        <a:accent4>
          <a:srgbClr val="404040"/>
        </a:accent4>
        <a:accent5>
          <a:srgbClr val="B3C3AA"/>
        </a:accent5>
        <a:accent6>
          <a:srgbClr val="5E9414"/>
        </a:accent6>
        <a:hlink>
          <a:srgbClr val="7DC01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356C0C"/>
        </a:lt2>
        <a:accent1>
          <a:srgbClr val="4B8913"/>
        </a:accent1>
        <a:accent2>
          <a:srgbClr val="68A715"/>
        </a:accent2>
        <a:accent3>
          <a:srgbClr val="FFFFFF"/>
        </a:accent3>
        <a:accent4>
          <a:srgbClr val="404040"/>
        </a:accent4>
        <a:accent5>
          <a:srgbClr val="B1C4AA"/>
        </a:accent5>
        <a:accent6>
          <a:srgbClr val="5E9712"/>
        </a:accent6>
        <a:hlink>
          <a:srgbClr val="C915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356C0C"/>
        </a:lt2>
        <a:accent1>
          <a:srgbClr val="4B8913"/>
        </a:accent1>
        <a:accent2>
          <a:srgbClr val="68A715"/>
        </a:accent2>
        <a:accent3>
          <a:srgbClr val="FFFFFF"/>
        </a:accent3>
        <a:accent4>
          <a:srgbClr val="404040"/>
        </a:accent4>
        <a:accent5>
          <a:srgbClr val="B1C4AA"/>
        </a:accent5>
        <a:accent6>
          <a:srgbClr val="5E9712"/>
        </a:accent6>
        <a:hlink>
          <a:srgbClr val="08A2D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356C0C"/>
        </a:lt2>
        <a:accent1>
          <a:srgbClr val="4B8913"/>
        </a:accent1>
        <a:accent2>
          <a:srgbClr val="68A715"/>
        </a:accent2>
        <a:accent3>
          <a:srgbClr val="FFFFFF"/>
        </a:accent3>
        <a:accent4>
          <a:srgbClr val="404040"/>
        </a:accent4>
        <a:accent5>
          <a:srgbClr val="B1C4AA"/>
        </a:accent5>
        <a:accent6>
          <a:srgbClr val="5E9712"/>
        </a:accent6>
        <a:hlink>
          <a:srgbClr val="FAD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590</TotalTime>
  <Words>1034</Words>
  <Application>Microsoft Office PowerPoint</Application>
  <PresentationFormat>On-screen Show (4:3)</PresentationFormat>
  <Paragraphs>267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Arabic Typesetting</vt:lpstr>
      <vt:lpstr>Arial</vt:lpstr>
      <vt:lpstr>Bodoni MT Black</vt:lpstr>
      <vt:lpstr>Brush Script MT</vt:lpstr>
      <vt:lpstr>Microsoft Sans Serif</vt:lpstr>
      <vt:lpstr>powerpoint-template</vt:lpstr>
      <vt:lpstr>Business Plan</vt:lpstr>
      <vt:lpstr>BabySittersOnTheGo</vt:lpstr>
      <vt:lpstr>Business Description</vt:lpstr>
      <vt:lpstr>Purpose</vt:lpstr>
      <vt:lpstr>Industry Analysis</vt:lpstr>
      <vt:lpstr>Business Processes</vt:lpstr>
      <vt:lpstr>Financials</vt:lpstr>
      <vt:lpstr>Marketing Plan</vt:lpstr>
      <vt:lpstr>Advertising Portfolio</vt:lpstr>
      <vt:lpstr>Competitor Analysis &amp; Advantage</vt:lpstr>
      <vt:lpstr>Risks</vt:lpstr>
      <vt:lpstr>Time Lines</vt:lpstr>
      <vt:lpstr>Site Evaluations</vt:lpstr>
    </vt:vector>
  </TitlesOfParts>
  <Company>Eskom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Miclass Ramatsetse</dc:creator>
  <cp:lastModifiedBy>Tebatso Lekoana</cp:lastModifiedBy>
  <cp:revision>61</cp:revision>
  <dcterms:created xsi:type="dcterms:W3CDTF">2015-10-15T14:29:48Z</dcterms:created>
  <dcterms:modified xsi:type="dcterms:W3CDTF">2016-07-22T13:26:40Z</dcterms:modified>
</cp:coreProperties>
</file>