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2926" y="0"/>
              <a:ext cx="7318147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47720" y="720000"/>
              <a:ext cx="5383205" cy="53832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305637" y="4414486"/>
              <a:ext cx="81869" cy="123223"/>
            </a:xfrm>
            <a:custGeom>
              <a:avLst/>
              <a:pathLst>
                <a:path w="81869" h="123223">
                  <a:moveTo>
                    <a:pt x="0" y="0"/>
                  </a:moveTo>
                  <a:lnTo>
                    <a:pt x="40934" y="61611"/>
                  </a:lnTo>
                  <a:lnTo>
                    <a:pt x="81869" y="123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3897" y="4409872"/>
              <a:ext cx="95796" cy="158179"/>
            </a:xfrm>
            <a:custGeom>
              <a:avLst/>
              <a:pathLst>
                <a:path w="95796" h="158179">
                  <a:moveTo>
                    <a:pt x="0" y="0"/>
                  </a:moveTo>
                  <a:lnTo>
                    <a:pt x="47898" y="79089"/>
                  </a:lnTo>
                  <a:lnTo>
                    <a:pt x="95796" y="1581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109796" y="4599881"/>
              <a:ext cx="27230" cy="68776"/>
            </a:xfrm>
            <a:custGeom>
              <a:avLst/>
              <a:pathLst>
                <a:path w="27230" h="68776">
                  <a:moveTo>
                    <a:pt x="0" y="0"/>
                  </a:moveTo>
                  <a:lnTo>
                    <a:pt x="27230" y="687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174186" y="4612925"/>
              <a:ext cx="15043" cy="33787"/>
            </a:xfrm>
            <a:custGeom>
              <a:avLst/>
              <a:pathLst>
                <a:path w="15043" h="33787">
                  <a:moveTo>
                    <a:pt x="0" y="0"/>
                  </a:moveTo>
                  <a:lnTo>
                    <a:pt x="15043" y="33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24023" y="4589473"/>
              <a:ext cx="16444" cy="33128"/>
            </a:xfrm>
            <a:custGeom>
              <a:avLst/>
              <a:pathLst>
                <a:path w="16444" h="33128">
                  <a:moveTo>
                    <a:pt x="0" y="0"/>
                  </a:moveTo>
                  <a:lnTo>
                    <a:pt x="16444" y="33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957155" y="4649477"/>
              <a:ext cx="18395" cy="71646"/>
            </a:xfrm>
            <a:custGeom>
              <a:avLst/>
              <a:pathLst>
                <a:path w="18395" h="71646">
                  <a:moveTo>
                    <a:pt x="0" y="0"/>
                  </a:moveTo>
                  <a:lnTo>
                    <a:pt x="18395" y="71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019403" y="4670488"/>
              <a:ext cx="10689" cy="35406"/>
            </a:xfrm>
            <a:custGeom>
              <a:avLst/>
              <a:pathLst>
                <a:path w="10689" h="35406">
                  <a:moveTo>
                    <a:pt x="0" y="0"/>
                  </a:moveTo>
                  <a:lnTo>
                    <a:pt x="10689" y="35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071786" y="4653468"/>
              <a:ext cx="12163" cy="34928"/>
            </a:xfrm>
            <a:custGeom>
              <a:avLst/>
              <a:pathLst>
                <a:path w="12163" h="34928">
                  <a:moveTo>
                    <a:pt x="0" y="0"/>
                  </a:moveTo>
                  <a:lnTo>
                    <a:pt x="12163" y="34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26191" y="4722001"/>
              <a:ext cx="3094" cy="36855"/>
            </a:xfrm>
            <a:custGeom>
              <a:avLst/>
              <a:pathLst>
                <a:path w="3094" h="36855">
                  <a:moveTo>
                    <a:pt x="3094" y="0"/>
                  </a:moveTo>
                  <a:lnTo>
                    <a:pt x="0" y="368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82707" y="4725460"/>
              <a:ext cx="1548" cy="36952"/>
            </a:xfrm>
            <a:custGeom>
              <a:avLst/>
              <a:pathLst>
                <a:path w="1548" h="36952">
                  <a:moveTo>
                    <a:pt x="1548" y="0"/>
                  </a:moveTo>
                  <a:lnTo>
                    <a:pt x="0" y="36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469873" y="4679550"/>
              <a:ext cx="9270" cy="73387"/>
            </a:xfrm>
            <a:custGeom>
              <a:avLst/>
              <a:pathLst>
                <a:path w="9270" h="73387">
                  <a:moveTo>
                    <a:pt x="9270" y="0"/>
                  </a:moveTo>
                  <a:lnTo>
                    <a:pt x="0" y="73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639323" y="4726613"/>
              <a:ext cx="0" cy="36985"/>
            </a:xfrm>
            <a:custGeom>
              <a:avLst/>
              <a:pathLst>
                <a:path w="0" h="36985">
                  <a:moveTo>
                    <a:pt x="0" y="0"/>
                  </a:moveTo>
                  <a:lnTo>
                    <a:pt x="0" y="369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94390" y="4725460"/>
              <a:ext cx="1548" cy="36952"/>
            </a:xfrm>
            <a:custGeom>
              <a:avLst/>
              <a:pathLst>
                <a:path w="1548" h="36952">
                  <a:moveTo>
                    <a:pt x="0" y="0"/>
                  </a:moveTo>
                  <a:lnTo>
                    <a:pt x="1548" y="36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43170" y="4648290"/>
              <a:ext cx="9284" cy="110566"/>
            </a:xfrm>
            <a:custGeom>
              <a:avLst/>
              <a:pathLst>
                <a:path w="9284" h="110566">
                  <a:moveTo>
                    <a:pt x="0" y="0"/>
                  </a:moveTo>
                  <a:lnTo>
                    <a:pt x="9284" y="110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58626" y="4708198"/>
              <a:ext cx="6167" cy="36467"/>
            </a:xfrm>
            <a:custGeom>
              <a:avLst/>
              <a:pathLst>
                <a:path w="6167" h="36467">
                  <a:moveTo>
                    <a:pt x="0" y="0"/>
                  </a:moveTo>
                  <a:lnTo>
                    <a:pt x="6167" y="36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912729" y="4697877"/>
              <a:ext cx="7689" cy="36177"/>
            </a:xfrm>
            <a:custGeom>
              <a:avLst/>
              <a:pathLst>
                <a:path w="7689" h="36177">
                  <a:moveTo>
                    <a:pt x="0" y="0"/>
                  </a:moveTo>
                  <a:lnTo>
                    <a:pt x="7689" y="36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799502" y="4679550"/>
              <a:ext cx="9270" cy="73387"/>
            </a:xfrm>
            <a:custGeom>
              <a:avLst/>
              <a:pathLst>
                <a:path w="9270" h="73387">
                  <a:moveTo>
                    <a:pt x="0" y="0"/>
                  </a:moveTo>
                  <a:lnTo>
                    <a:pt x="9270" y="73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337131" y="3665774"/>
              <a:ext cx="391851" cy="109406"/>
            </a:xfrm>
            <a:custGeom>
              <a:avLst/>
              <a:pathLst>
                <a:path w="391851" h="109406">
                  <a:moveTo>
                    <a:pt x="391851" y="0"/>
                  </a:moveTo>
                  <a:lnTo>
                    <a:pt x="313480" y="21881"/>
                  </a:lnTo>
                  <a:lnTo>
                    <a:pt x="235110" y="43762"/>
                  </a:lnTo>
                  <a:lnTo>
                    <a:pt x="156740" y="65644"/>
                  </a:lnTo>
                  <a:lnTo>
                    <a:pt x="78370" y="87525"/>
                  </a:lnTo>
                  <a:lnTo>
                    <a:pt x="0" y="109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372121" y="3766842"/>
              <a:ext cx="311990" cy="116028"/>
            </a:xfrm>
            <a:custGeom>
              <a:avLst/>
              <a:pathLst>
                <a:path w="311990" h="116028">
                  <a:moveTo>
                    <a:pt x="311990" y="0"/>
                  </a:moveTo>
                  <a:lnTo>
                    <a:pt x="233992" y="29007"/>
                  </a:lnTo>
                  <a:lnTo>
                    <a:pt x="155995" y="58014"/>
                  </a:lnTo>
                  <a:lnTo>
                    <a:pt x="77997" y="87021"/>
                  </a:lnTo>
                  <a:lnTo>
                    <a:pt x="0" y="116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62417" y="4206657"/>
              <a:ext cx="29459" cy="22361"/>
            </a:xfrm>
            <a:custGeom>
              <a:avLst/>
              <a:pathLst>
                <a:path w="29459" h="22361">
                  <a:moveTo>
                    <a:pt x="29459" y="0"/>
                  </a:moveTo>
                  <a:lnTo>
                    <a:pt x="0" y="22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97592" y="4249822"/>
              <a:ext cx="28497" cy="23575"/>
            </a:xfrm>
            <a:custGeom>
              <a:avLst/>
              <a:pathLst>
                <a:path w="28497" h="23575">
                  <a:moveTo>
                    <a:pt x="28497" y="0"/>
                  </a:moveTo>
                  <a:lnTo>
                    <a:pt x="0" y="23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34594" y="4167777"/>
              <a:ext cx="164912" cy="148487"/>
            </a:xfrm>
            <a:custGeom>
              <a:avLst/>
              <a:pathLst>
                <a:path w="164912" h="148487">
                  <a:moveTo>
                    <a:pt x="164912" y="0"/>
                  </a:moveTo>
                  <a:lnTo>
                    <a:pt x="109941" y="49495"/>
                  </a:lnTo>
                  <a:lnTo>
                    <a:pt x="54970" y="98991"/>
                  </a:lnTo>
                  <a:lnTo>
                    <a:pt x="0" y="148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73358" y="4228158"/>
              <a:ext cx="132124" cy="129386"/>
            </a:xfrm>
            <a:custGeom>
              <a:avLst/>
              <a:pathLst>
                <a:path w="132124" h="129386">
                  <a:moveTo>
                    <a:pt x="132124" y="0"/>
                  </a:moveTo>
                  <a:lnTo>
                    <a:pt x="66062" y="64693"/>
                  </a:lnTo>
                  <a:lnTo>
                    <a:pt x="0" y="129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713818" y="4370204"/>
              <a:ext cx="25318" cy="26961"/>
            </a:xfrm>
            <a:custGeom>
              <a:avLst/>
              <a:pathLst>
                <a:path w="25318" h="26961">
                  <a:moveTo>
                    <a:pt x="25318" y="0"/>
                  </a:moveTo>
                  <a:lnTo>
                    <a:pt x="0" y="26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755901" y="4407059"/>
              <a:ext cx="24166" cy="27997"/>
            </a:xfrm>
            <a:custGeom>
              <a:avLst/>
              <a:pathLst>
                <a:path w="24166" h="27997">
                  <a:moveTo>
                    <a:pt x="24166" y="0"/>
                  </a:moveTo>
                  <a:lnTo>
                    <a:pt x="0" y="279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844639" y="4445547"/>
              <a:ext cx="43478" cy="59843"/>
            </a:xfrm>
            <a:custGeom>
              <a:avLst/>
              <a:pathLst>
                <a:path w="43478" h="59843">
                  <a:moveTo>
                    <a:pt x="43478" y="0"/>
                  </a:moveTo>
                  <a:lnTo>
                    <a:pt x="0" y="59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891139" y="4506903"/>
              <a:ext cx="20467" cy="30805"/>
            </a:xfrm>
            <a:custGeom>
              <a:avLst/>
              <a:pathLst>
                <a:path w="20467" h="30805">
                  <a:moveTo>
                    <a:pt x="20467" y="0"/>
                  </a:moveTo>
                  <a:lnTo>
                    <a:pt x="0" y="30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938952" y="4536416"/>
              <a:ext cx="19159" cy="31635"/>
            </a:xfrm>
            <a:custGeom>
              <a:avLst/>
              <a:pathLst>
                <a:path w="19159" h="31635">
                  <a:moveTo>
                    <a:pt x="19159" y="0"/>
                  </a:moveTo>
                  <a:lnTo>
                    <a:pt x="0" y="31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799533" y="4384198"/>
              <a:ext cx="68919" cy="86955"/>
            </a:xfrm>
            <a:custGeom>
              <a:avLst/>
              <a:pathLst>
                <a:path w="68919" h="86955">
                  <a:moveTo>
                    <a:pt x="68919" y="0"/>
                  </a:moveTo>
                  <a:lnTo>
                    <a:pt x="0" y="869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392967" y="3863860"/>
              <a:ext cx="170476" cy="71661"/>
            </a:xfrm>
            <a:custGeom>
              <a:avLst/>
              <a:pathLst>
                <a:path w="170476" h="71661">
                  <a:moveTo>
                    <a:pt x="170476" y="0"/>
                  </a:moveTo>
                  <a:lnTo>
                    <a:pt x="85238" y="35830"/>
                  </a:lnTo>
                  <a:lnTo>
                    <a:pt x="0" y="71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416000" y="3924264"/>
              <a:ext cx="133861" cy="62990"/>
            </a:xfrm>
            <a:custGeom>
              <a:avLst/>
              <a:pathLst>
                <a:path w="133861" h="62990">
                  <a:moveTo>
                    <a:pt x="133861" y="0"/>
                  </a:moveTo>
                  <a:lnTo>
                    <a:pt x="66930" y="31495"/>
                  </a:lnTo>
                  <a:lnTo>
                    <a:pt x="0" y="629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441179" y="3986571"/>
              <a:ext cx="98329" cy="51405"/>
            </a:xfrm>
            <a:custGeom>
              <a:avLst/>
              <a:pathLst>
                <a:path w="98329" h="51405">
                  <a:moveTo>
                    <a:pt x="98329" y="0"/>
                  </a:moveTo>
                  <a:lnTo>
                    <a:pt x="0" y="51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468460" y="4050615"/>
              <a:ext cx="64060" cy="36985"/>
            </a:xfrm>
            <a:custGeom>
              <a:avLst/>
              <a:pathLst>
                <a:path w="64060" h="36985">
                  <a:moveTo>
                    <a:pt x="64060" y="0"/>
                  </a:moveTo>
                  <a:lnTo>
                    <a:pt x="0" y="369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497795" y="4116220"/>
              <a:ext cx="31227" cy="19817"/>
            </a:xfrm>
            <a:custGeom>
              <a:avLst/>
              <a:pathLst>
                <a:path w="31227" h="19817">
                  <a:moveTo>
                    <a:pt x="31227" y="0"/>
                  </a:moveTo>
                  <a:lnTo>
                    <a:pt x="0" y="19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529132" y="4162097"/>
              <a:ext cx="30370" cy="21107"/>
            </a:xfrm>
            <a:custGeom>
              <a:avLst/>
              <a:pathLst>
                <a:path w="30370" h="21107">
                  <a:moveTo>
                    <a:pt x="30370" y="0"/>
                  </a:moveTo>
                  <a:lnTo>
                    <a:pt x="0" y="21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353498" y="3715101"/>
              <a:ext cx="351750" cy="114290"/>
            </a:xfrm>
            <a:custGeom>
              <a:avLst/>
              <a:pathLst>
                <a:path w="351750" h="114290">
                  <a:moveTo>
                    <a:pt x="351750" y="0"/>
                  </a:moveTo>
                  <a:lnTo>
                    <a:pt x="281400" y="22858"/>
                  </a:lnTo>
                  <a:lnTo>
                    <a:pt x="211050" y="45716"/>
                  </a:lnTo>
                  <a:lnTo>
                    <a:pt x="140700" y="68574"/>
                  </a:lnTo>
                  <a:lnTo>
                    <a:pt x="70350" y="91432"/>
                  </a:lnTo>
                  <a:lnTo>
                    <a:pt x="0" y="1142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311274" y="3658011"/>
              <a:ext cx="36330" cy="6930"/>
            </a:xfrm>
            <a:custGeom>
              <a:avLst/>
              <a:pathLst>
                <a:path w="36330" h="6930">
                  <a:moveTo>
                    <a:pt x="36330" y="0"/>
                  </a:moveTo>
                  <a:lnTo>
                    <a:pt x="0" y="6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323048" y="3711886"/>
              <a:ext cx="36008" cy="8445"/>
            </a:xfrm>
            <a:custGeom>
              <a:avLst/>
              <a:pathLst>
                <a:path w="36008" h="8445">
                  <a:moveTo>
                    <a:pt x="36008" y="0"/>
                  </a:moveTo>
                  <a:lnTo>
                    <a:pt x="0" y="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301830" y="3522659"/>
              <a:ext cx="585416" cy="86446"/>
            </a:xfrm>
            <a:custGeom>
              <a:avLst/>
              <a:pathLst>
                <a:path w="585416" h="86446">
                  <a:moveTo>
                    <a:pt x="585416" y="0"/>
                  </a:moveTo>
                  <a:lnTo>
                    <a:pt x="512239" y="10805"/>
                  </a:lnTo>
                  <a:lnTo>
                    <a:pt x="439062" y="21611"/>
                  </a:lnTo>
                  <a:lnTo>
                    <a:pt x="365885" y="32417"/>
                  </a:lnTo>
                  <a:lnTo>
                    <a:pt x="292708" y="43223"/>
                  </a:lnTo>
                  <a:lnTo>
                    <a:pt x="219531" y="54029"/>
                  </a:lnTo>
                  <a:lnTo>
                    <a:pt x="146354" y="64835"/>
                  </a:lnTo>
                  <a:lnTo>
                    <a:pt x="73177" y="75640"/>
                  </a:lnTo>
                  <a:lnTo>
                    <a:pt x="0" y="86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905892" y="3048024"/>
              <a:ext cx="35622" cy="9946"/>
            </a:xfrm>
            <a:custGeom>
              <a:avLst/>
              <a:pathLst>
                <a:path w="35622" h="9946">
                  <a:moveTo>
                    <a:pt x="0" y="9946"/>
                  </a:moveTo>
                  <a:lnTo>
                    <a:pt x="35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889973" y="2993812"/>
              <a:ext cx="35175" cy="11429"/>
            </a:xfrm>
            <a:custGeom>
              <a:avLst/>
              <a:pathLst>
                <a:path w="35175" h="11429">
                  <a:moveTo>
                    <a:pt x="0" y="11429"/>
                  </a:moveTo>
                  <a:lnTo>
                    <a:pt x="351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883582" y="3102873"/>
              <a:ext cx="72016" cy="16891"/>
            </a:xfrm>
            <a:custGeom>
              <a:avLst/>
              <a:pathLst>
                <a:path w="72016" h="16891">
                  <a:moveTo>
                    <a:pt x="0" y="16891"/>
                  </a:moveTo>
                  <a:lnTo>
                    <a:pt x="720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177525" y="3383288"/>
              <a:ext cx="813497" cy="17040"/>
            </a:xfrm>
            <a:custGeom>
              <a:avLst/>
              <a:pathLst>
                <a:path w="813497" h="17040">
                  <a:moveTo>
                    <a:pt x="0" y="17040"/>
                  </a:moveTo>
                  <a:lnTo>
                    <a:pt x="73954" y="15491"/>
                  </a:lnTo>
                  <a:lnTo>
                    <a:pt x="147908" y="13942"/>
                  </a:lnTo>
                  <a:lnTo>
                    <a:pt x="221862" y="12392"/>
                  </a:lnTo>
                  <a:lnTo>
                    <a:pt x="295817" y="10843"/>
                  </a:lnTo>
                  <a:lnTo>
                    <a:pt x="369771" y="9294"/>
                  </a:lnTo>
                  <a:lnTo>
                    <a:pt x="443725" y="7745"/>
                  </a:lnTo>
                  <a:lnTo>
                    <a:pt x="517680" y="6196"/>
                  </a:lnTo>
                  <a:lnTo>
                    <a:pt x="591634" y="4647"/>
                  </a:lnTo>
                  <a:lnTo>
                    <a:pt x="665588" y="3098"/>
                  </a:lnTo>
                  <a:lnTo>
                    <a:pt x="739543" y="1549"/>
                  </a:lnTo>
                  <a:lnTo>
                    <a:pt x="8134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951739" y="3326710"/>
              <a:ext cx="36912" cy="2322"/>
            </a:xfrm>
            <a:custGeom>
              <a:avLst/>
              <a:pathLst>
                <a:path w="36912" h="2322">
                  <a:moveTo>
                    <a:pt x="0" y="2322"/>
                  </a:moveTo>
                  <a:lnTo>
                    <a:pt x="36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947130" y="3270280"/>
              <a:ext cx="36782" cy="3866"/>
            </a:xfrm>
            <a:custGeom>
              <a:avLst/>
              <a:pathLst>
                <a:path w="36782" h="3866">
                  <a:moveTo>
                    <a:pt x="0" y="3866"/>
                  </a:moveTo>
                  <a:lnTo>
                    <a:pt x="367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208457" y="3214099"/>
              <a:ext cx="768358" cy="113461"/>
            </a:xfrm>
            <a:custGeom>
              <a:avLst/>
              <a:pathLst>
                <a:path w="768358" h="113461">
                  <a:moveTo>
                    <a:pt x="0" y="113461"/>
                  </a:moveTo>
                  <a:lnTo>
                    <a:pt x="76835" y="102115"/>
                  </a:lnTo>
                  <a:lnTo>
                    <a:pt x="153671" y="90769"/>
                  </a:lnTo>
                  <a:lnTo>
                    <a:pt x="230507" y="79422"/>
                  </a:lnTo>
                  <a:lnTo>
                    <a:pt x="307343" y="68076"/>
                  </a:lnTo>
                  <a:lnTo>
                    <a:pt x="384179" y="56730"/>
                  </a:lnTo>
                  <a:lnTo>
                    <a:pt x="461015" y="45384"/>
                  </a:lnTo>
                  <a:lnTo>
                    <a:pt x="537850" y="34038"/>
                  </a:lnTo>
                  <a:lnTo>
                    <a:pt x="614686" y="22692"/>
                  </a:lnTo>
                  <a:lnTo>
                    <a:pt x="691522" y="11346"/>
                  </a:lnTo>
                  <a:lnTo>
                    <a:pt x="7683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40769" y="3158263"/>
              <a:ext cx="726603" cy="138606"/>
            </a:xfrm>
            <a:custGeom>
              <a:avLst/>
              <a:pathLst>
                <a:path w="726603" h="138606">
                  <a:moveTo>
                    <a:pt x="0" y="138606"/>
                  </a:moveTo>
                  <a:lnTo>
                    <a:pt x="72660" y="124746"/>
                  </a:lnTo>
                  <a:lnTo>
                    <a:pt x="145320" y="110885"/>
                  </a:lnTo>
                  <a:lnTo>
                    <a:pt x="217980" y="97024"/>
                  </a:lnTo>
                  <a:lnTo>
                    <a:pt x="290641" y="83164"/>
                  </a:lnTo>
                  <a:lnTo>
                    <a:pt x="363301" y="69303"/>
                  </a:lnTo>
                  <a:lnTo>
                    <a:pt x="435961" y="55442"/>
                  </a:lnTo>
                  <a:lnTo>
                    <a:pt x="508622" y="41582"/>
                  </a:lnTo>
                  <a:lnTo>
                    <a:pt x="581282" y="27721"/>
                  </a:lnTo>
                  <a:lnTo>
                    <a:pt x="653942" y="13860"/>
                  </a:lnTo>
                  <a:lnTo>
                    <a:pt x="7266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04690" y="2785228"/>
              <a:ext cx="32776" cy="17135"/>
            </a:xfrm>
            <a:custGeom>
              <a:avLst/>
              <a:pathLst>
                <a:path w="32776" h="17135">
                  <a:moveTo>
                    <a:pt x="0" y="17135"/>
                  </a:moveTo>
                  <a:lnTo>
                    <a:pt x="32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778156" y="2735604"/>
              <a:ext cx="32030" cy="18492"/>
            </a:xfrm>
            <a:custGeom>
              <a:avLst/>
              <a:pathLst>
                <a:path w="32030" h="18492">
                  <a:moveTo>
                    <a:pt x="0" y="18492"/>
                  </a:moveTo>
                  <a:lnTo>
                    <a:pt x="32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749623" y="2687166"/>
              <a:ext cx="31227" cy="19817"/>
            </a:xfrm>
            <a:custGeom>
              <a:avLst/>
              <a:pathLst>
                <a:path w="31227" h="19817">
                  <a:moveTo>
                    <a:pt x="0" y="19817"/>
                  </a:moveTo>
                  <a:lnTo>
                    <a:pt x="31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719143" y="2640000"/>
              <a:ext cx="30370" cy="21107"/>
            </a:xfrm>
            <a:custGeom>
              <a:avLst/>
              <a:pathLst>
                <a:path w="30370" h="21107">
                  <a:moveTo>
                    <a:pt x="0" y="21107"/>
                  </a:moveTo>
                  <a:lnTo>
                    <a:pt x="303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37193" y="2940334"/>
              <a:ext cx="69331" cy="25784"/>
            </a:xfrm>
            <a:custGeom>
              <a:avLst/>
              <a:pathLst>
                <a:path w="69331" h="25784">
                  <a:moveTo>
                    <a:pt x="0" y="25784"/>
                  </a:moveTo>
                  <a:lnTo>
                    <a:pt x="693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851583" y="2887683"/>
              <a:ext cx="34095" cy="14332"/>
            </a:xfrm>
            <a:custGeom>
              <a:avLst/>
              <a:pathLst>
                <a:path w="34095" h="14332">
                  <a:moveTo>
                    <a:pt x="0" y="14332"/>
                  </a:moveTo>
                  <a:lnTo>
                    <a:pt x="34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29181" y="2835950"/>
              <a:ext cx="33465" cy="15747"/>
            </a:xfrm>
            <a:custGeom>
              <a:avLst/>
              <a:pathLst>
                <a:path w="33465" h="15747">
                  <a:moveTo>
                    <a:pt x="0" y="15747"/>
                  </a:moveTo>
                  <a:lnTo>
                    <a:pt x="334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314613" y="2465660"/>
              <a:ext cx="290674" cy="284649"/>
            </a:xfrm>
            <a:custGeom>
              <a:avLst/>
              <a:pathLst>
                <a:path w="290674" h="284649">
                  <a:moveTo>
                    <a:pt x="0" y="284649"/>
                  </a:moveTo>
                  <a:lnTo>
                    <a:pt x="58134" y="227719"/>
                  </a:lnTo>
                  <a:lnTo>
                    <a:pt x="116269" y="170789"/>
                  </a:lnTo>
                  <a:lnTo>
                    <a:pt x="174404" y="113859"/>
                  </a:lnTo>
                  <a:lnTo>
                    <a:pt x="232539" y="56929"/>
                  </a:lnTo>
                  <a:lnTo>
                    <a:pt x="290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347049" y="2317814"/>
              <a:ext cx="86957" cy="119686"/>
            </a:xfrm>
            <a:custGeom>
              <a:avLst/>
              <a:pathLst>
                <a:path w="86957" h="119686">
                  <a:moveTo>
                    <a:pt x="0" y="119686"/>
                  </a:moveTo>
                  <a:lnTo>
                    <a:pt x="43478" y="59843"/>
                  </a:lnTo>
                  <a:lnTo>
                    <a:pt x="869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326104" y="2285496"/>
              <a:ext cx="61402" cy="92417"/>
            </a:xfrm>
            <a:custGeom>
              <a:avLst/>
              <a:pathLst>
                <a:path w="61402" h="92417">
                  <a:moveTo>
                    <a:pt x="0" y="92417"/>
                  </a:moveTo>
                  <a:lnTo>
                    <a:pt x="61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72834" y="2226839"/>
              <a:ext cx="17817" cy="32410"/>
            </a:xfrm>
            <a:custGeom>
              <a:avLst/>
              <a:pathLst>
                <a:path w="17817" h="32410">
                  <a:moveTo>
                    <a:pt x="0" y="32410"/>
                  </a:moveTo>
                  <a:lnTo>
                    <a:pt x="178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224023" y="2200603"/>
              <a:ext cx="16444" cy="33128"/>
            </a:xfrm>
            <a:custGeom>
              <a:avLst/>
              <a:pathLst>
                <a:path w="16444" h="33128">
                  <a:moveTo>
                    <a:pt x="0" y="33128"/>
                  </a:moveTo>
                  <a:lnTo>
                    <a:pt x="164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301375" y="2255153"/>
              <a:ext cx="38318" cy="63271"/>
            </a:xfrm>
            <a:custGeom>
              <a:avLst/>
              <a:pathLst>
                <a:path w="38318" h="63271">
                  <a:moveTo>
                    <a:pt x="0" y="63271"/>
                  </a:moveTo>
                  <a:lnTo>
                    <a:pt x="38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498578" y="2388148"/>
              <a:ext cx="24166" cy="27997"/>
            </a:xfrm>
            <a:custGeom>
              <a:avLst/>
              <a:pathLst>
                <a:path w="24166" h="27997">
                  <a:moveTo>
                    <a:pt x="0" y="27997"/>
                  </a:moveTo>
                  <a:lnTo>
                    <a:pt x="241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456139" y="2352052"/>
              <a:ext cx="22973" cy="28985"/>
            </a:xfrm>
            <a:custGeom>
              <a:avLst/>
              <a:pathLst>
                <a:path w="22973" h="28985">
                  <a:moveTo>
                    <a:pt x="0" y="28985"/>
                  </a:moveTo>
                  <a:lnTo>
                    <a:pt x="22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412919" y="2426039"/>
              <a:ext cx="151908" cy="161766"/>
            </a:xfrm>
            <a:custGeom>
              <a:avLst/>
              <a:pathLst>
                <a:path w="151908" h="161766">
                  <a:moveTo>
                    <a:pt x="0" y="161766"/>
                  </a:moveTo>
                  <a:lnTo>
                    <a:pt x="50636" y="107844"/>
                  </a:lnTo>
                  <a:lnTo>
                    <a:pt x="101272" y="53922"/>
                  </a:lnTo>
                  <a:lnTo>
                    <a:pt x="1519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109796" y="2154548"/>
              <a:ext cx="27230" cy="68776"/>
            </a:xfrm>
            <a:custGeom>
              <a:avLst/>
              <a:pathLst>
                <a:path w="27230" h="68776">
                  <a:moveTo>
                    <a:pt x="0" y="68776"/>
                  </a:moveTo>
                  <a:lnTo>
                    <a:pt x="272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071786" y="2134809"/>
              <a:ext cx="12163" cy="34928"/>
            </a:xfrm>
            <a:custGeom>
              <a:avLst/>
              <a:pathLst>
                <a:path w="12163" h="34928">
                  <a:moveTo>
                    <a:pt x="0" y="34928"/>
                  </a:moveTo>
                  <a:lnTo>
                    <a:pt x="12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019403" y="2117310"/>
              <a:ext cx="10689" cy="35406"/>
            </a:xfrm>
            <a:custGeom>
              <a:avLst/>
              <a:pathLst>
                <a:path w="10689" h="35406">
                  <a:moveTo>
                    <a:pt x="0" y="35406"/>
                  </a:moveTo>
                  <a:lnTo>
                    <a:pt x="106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938759" y="2102081"/>
              <a:ext cx="36791" cy="143293"/>
            </a:xfrm>
            <a:custGeom>
              <a:avLst/>
              <a:pathLst>
                <a:path w="36791" h="143293">
                  <a:moveTo>
                    <a:pt x="0" y="143293"/>
                  </a:moveTo>
                  <a:lnTo>
                    <a:pt x="18395" y="71646"/>
                  </a:lnTo>
                  <a:lnTo>
                    <a:pt x="367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897350" y="2089150"/>
              <a:ext cx="23069" cy="108531"/>
            </a:xfrm>
            <a:custGeom>
              <a:avLst/>
              <a:pathLst>
                <a:path w="23069" h="108531">
                  <a:moveTo>
                    <a:pt x="0" y="108531"/>
                  </a:moveTo>
                  <a:lnTo>
                    <a:pt x="230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804137" y="2070267"/>
              <a:ext cx="4635" cy="36693"/>
            </a:xfrm>
            <a:custGeom>
              <a:avLst/>
              <a:pathLst>
                <a:path w="4635" h="36693">
                  <a:moveTo>
                    <a:pt x="0" y="36693"/>
                  </a:moveTo>
                  <a:lnTo>
                    <a:pt x="4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749360" y="2064347"/>
              <a:ext cx="3094" cy="36855"/>
            </a:xfrm>
            <a:custGeom>
              <a:avLst/>
              <a:pathLst>
                <a:path w="3094" h="36855">
                  <a:moveTo>
                    <a:pt x="0" y="36855"/>
                  </a:moveTo>
                  <a:lnTo>
                    <a:pt x="30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852458" y="2078539"/>
              <a:ext cx="12335" cy="72934"/>
            </a:xfrm>
            <a:custGeom>
              <a:avLst/>
              <a:pathLst>
                <a:path w="12335" h="72934">
                  <a:moveTo>
                    <a:pt x="0" y="72934"/>
                  </a:moveTo>
                  <a:lnTo>
                    <a:pt x="123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098970" y="2176492"/>
              <a:ext cx="90259" cy="202726"/>
            </a:xfrm>
            <a:custGeom>
              <a:avLst/>
              <a:pathLst>
                <a:path w="90259" h="202726">
                  <a:moveTo>
                    <a:pt x="0" y="202726"/>
                  </a:moveTo>
                  <a:lnTo>
                    <a:pt x="30086" y="135150"/>
                  </a:lnTo>
                  <a:lnTo>
                    <a:pt x="60173" y="67575"/>
                  </a:lnTo>
                  <a:lnTo>
                    <a:pt x="902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683548" y="2060792"/>
              <a:ext cx="12390" cy="295622"/>
            </a:xfrm>
            <a:custGeom>
              <a:avLst/>
              <a:pathLst>
                <a:path w="12390" h="295622">
                  <a:moveTo>
                    <a:pt x="0" y="295622"/>
                  </a:moveTo>
                  <a:lnTo>
                    <a:pt x="3097" y="221716"/>
                  </a:lnTo>
                  <a:lnTo>
                    <a:pt x="6195" y="147811"/>
                  </a:lnTo>
                  <a:lnTo>
                    <a:pt x="9292" y="73905"/>
                  </a:lnTo>
                  <a:lnTo>
                    <a:pt x="123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639323" y="2059606"/>
              <a:ext cx="0" cy="36985"/>
            </a:xfrm>
            <a:custGeom>
              <a:avLst/>
              <a:pathLst>
                <a:path w="0" h="36985">
                  <a:moveTo>
                    <a:pt x="0" y="369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582707" y="2060792"/>
              <a:ext cx="1548" cy="36952"/>
            </a:xfrm>
            <a:custGeom>
              <a:avLst/>
              <a:pathLst>
                <a:path w="1548" h="36952">
                  <a:moveTo>
                    <a:pt x="1548" y="369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089416" y="2176492"/>
              <a:ext cx="30086" cy="67575"/>
            </a:xfrm>
            <a:custGeom>
              <a:avLst/>
              <a:pathLst>
                <a:path w="30086" h="67575">
                  <a:moveTo>
                    <a:pt x="30086" y="675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038178" y="2200603"/>
              <a:ext cx="16444" cy="33128"/>
            </a:xfrm>
            <a:custGeom>
              <a:avLst/>
              <a:pathLst>
                <a:path w="16444" h="33128">
                  <a:moveTo>
                    <a:pt x="16444" y="331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2987994" y="2226839"/>
              <a:ext cx="17817" cy="32410"/>
            </a:xfrm>
            <a:custGeom>
              <a:avLst/>
              <a:pathLst>
                <a:path w="17817" h="32410">
                  <a:moveTo>
                    <a:pt x="17817" y="32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141620" y="2154548"/>
              <a:ext cx="40845" cy="103164"/>
            </a:xfrm>
            <a:custGeom>
              <a:avLst/>
              <a:pathLst>
                <a:path w="40845" h="103164">
                  <a:moveTo>
                    <a:pt x="40845" y="1031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248553" y="2117310"/>
              <a:ext cx="10689" cy="35406"/>
            </a:xfrm>
            <a:custGeom>
              <a:avLst/>
              <a:pathLst>
                <a:path w="10689" h="35406">
                  <a:moveTo>
                    <a:pt x="10689" y="35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194696" y="2134809"/>
              <a:ext cx="12163" cy="34928"/>
            </a:xfrm>
            <a:custGeom>
              <a:avLst/>
              <a:pathLst>
                <a:path w="12163" h="34928">
                  <a:moveTo>
                    <a:pt x="12163" y="349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303095" y="2102081"/>
              <a:ext cx="45989" cy="179116"/>
            </a:xfrm>
            <a:custGeom>
              <a:avLst/>
              <a:pathLst>
                <a:path w="45989" h="179116">
                  <a:moveTo>
                    <a:pt x="45989" y="179116"/>
                  </a:moveTo>
                  <a:lnTo>
                    <a:pt x="22994" y="8955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526191" y="2064347"/>
              <a:ext cx="9284" cy="110566"/>
            </a:xfrm>
            <a:custGeom>
              <a:avLst/>
              <a:pathLst>
                <a:path w="9284" h="110566">
                  <a:moveTo>
                    <a:pt x="9284" y="110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469873" y="2070267"/>
              <a:ext cx="9270" cy="73387"/>
            </a:xfrm>
            <a:custGeom>
              <a:avLst/>
              <a:pathLst>
                <a:path w="9270" h="73387">
                  <a:moveTo>
                    <a:pt x="9270" y="73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413852" y="2078539"/>
              <a:ext cx="6167" cy="36467"/>
            </a:xfrm>
            <a:custGeom>
              <a:avLst/>
              <a:pathLst>
                <a:path w="6167" h="36467">
                  <a:moveTo>
                    <a:pt x="6167" y="36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358227" y="2089150"/>
              <a:ext cx="7689" cy="36177"/>
            </a:xfrm>
            <a:custGeom>
              <a:avLst/>
              <a:pathLst>
                <a:path w="7689" h="36177">
                  <a:moveTo>
                    <a:pt x="7689" y="361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657309" y="2594186"/>
              <a:ext cx="58919" cy="44722"/>
            </a:xfrm>
            <a:custGeom>
              <a:avLst/>
              <a:pathLst>
                <a:path w="58919" h="44722">
                  <a:moveTo>
                    <a:pt x="0" y="44722"/>
                  </a:moveTo>
                  <a:lnTo>
                    <a:pt x="589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652556" y="2549807"/>
              <a:ext cx="28497" cy="23575"/>
            </a:xfrm>
            <a:custGeom>
              <a:avLst/>
              <a:pathLst>
                <a:path w="28497" h="23575">
                  <a:moveTo>
                    <a:pt x="0" y="23575"/>
                  </a:moveTo>
                  <a:lnTo>
                    <a:pt x="284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616567" y="2506940"/>
              <a:ext cx="27485" cy="24747"/>
            </a:xfrm>
            <a:custGeom>
              <a:avLst/>
              <a:pathLst>
                <a:path w="27485" h="24747">
                  <a:moveTo>
                    <a:pt x="0" y="24747"/>
                  </a:moveTo>
                  <a:lnTo>
                    <a:pt x="274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938952" y="2255153"/>
              <a:ext cx="229912" cy="379630"/>
            </a:xfrm>
            <a:custGeom>
              <a:avLst/>
              <a:pathLst>
                <a:path w="229912" h="379630">
                  <a:moveTo>
                    <a:pt x="229912" y="379630"/>
                  </a:moveTo>
                  <a:lnTo>
                    <a:pt x="191593" y="316358"/>
                  </a:lnTo>
                  <a:lnTo>
                    <a:pt x="153274" y="253086"/>
                  </a:lnTo>
                  <a:lnTo>
                    <a:pt x="114956" y="189815"/>
                  </a:lnTo>
                  <a:lnTo>
                    <a:pt x="76637" y="126543"/>
                  </a:lnTo>
                  <a:lnTo>
                    <a:pt x="38318" y="6327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844639" y="2317814"/>
              <a:ext cx="21739" cy="29921"/>
            </a:xfrm>
            <a:custGeom>
              <a:avLst/>
              <a:pathLst>
                <a:path w="21739" h="29921">
                  <a:moveTo>
                    <a:pt x="21739" y="299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799533" y="2352052"/>
              <a:ext cx="22973" cy="28985"/>
            </a:xfrm>
            <a:custGeom>
              <a:avLst/>
              <a:pathLst>
                <a:path w="22973" h="28985">
                  <a:moveTo>
                    <a:pt x="22973" y="289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891139" y="2285496"/>
              <a:ext cx="40934" cy="61611"/>
            </a:xfrm>
            <a:custGeom>
              <a:avLst/>
              <a:pathLst>
                <a:path w="40934" h="61611">
                  <a:moveTo>
                    <a:pt x="40934" y="616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755901" y="2388148"/>
              <a:ext cx="48333" cy="55995"/>
            </a:xfrm>
            <a:custGeom>
              <a:avLst/>
              <a:pathLst>
                <a:path w="48333" h="55995">
                  <a:moveTo>
                    <a:pt x="48333" y="559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713818" y="2426039"/>
              <a:ext cx="25318" cy="26961"/>
            </a:xfrm>
            <a:custGeom>
              <a:avLst/>
              <a:pathLst>
                <a:path w="25318" h="26961">
                  <a:moveTo>
                    <a:pt x="25318" y="269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673358" y="2465660"/>
              <a:ext cx="26424" cy="25877"/>
            </a:xfrm>
            <a:custGeom>
              <a:avLst/>
              <a:pathLst>
                <a:path w="26424" h="25877">
                  <a:moveTo>
                    <a:pt x="26424" y="258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634594" y="2506940"/>
              <a:ext cx="247368" cy="222731"/>
            </a:xfrm>
            <a:custGeom>
              <a:avLst/>
              <a:pathLst>
                <a:path w="247368" h="222731">
                  <a:moveTo>
                    <a:pt x="247368" y="222731"/>
                  </a:moveTo>
                  <a:lnTo>
                    <a:pt x="185526" y="167048"/>
                  </a:lnTo>
                  <a:lnTo>
                    <a:pt x="123684" y="111365"/>
                  </a:lnTo>
                  <a:lnTo>
                    <a:pt x="61842" y="5568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497795" y="2687166"/>
              <a:ext cx="218593" cy="138723"/>
            </a:xfrm>
            <a:custGeom>
              <a:avLst/>
              <a:pathLst>
                <a:path w="218593" h="138723">
                  <a:moveTo>
                    <a:pt x="218593" y="138723"/>
                  </a:moveTo>
                  <a:lnTo>
                    <a:pt x="145729" y="92482"/>
                  </a:lnTo>
                  <a:lnTo>
                    <a:pt x="72864" y="4624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468460" y="2735604"/>
              <a:ext cx="64060" cy="36985"/>
            </a:xfrm>
            <a:custGeom>
              <a:avLst/>
              <a:pathLst>
                <a:path w="64060" h="36985">
                  <a:moveTo>
                    <a:pt x="64060" y="369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441179" y="2785228"/>
              <a:ext cx="32776" cy="17135"/>
            </a:xfrm>
            <a:custGeom>
              <a:avLst/>
              <a:pathLst>
                <a:path w="32776" h="17135">
                  <a:moveTo>
                    <a:pt x="32776" y="171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416000" y="2835950"/>
              <a:ext cx="33465" cy="15747"/>
            </a:xfrm>
            <a:custGeom>
              <a:avLst/>
              <a:pathLst>
                <a:path w="33465" h="15747">
                  <a:moveTo>
                    <a:pt x="33465" y="15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392967" y="2887683"/>
              <a:ext cx="102286" cy="42997"/>
            </a:xfrm>
            <a:custGeom>
              <a:avLst/>
              <a:pathLst>
                <a:path w="102286" h="42997">
                  <a:moveTo>
                    <a:pt x="102286" y="429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372121" y="2940334"/>
              <a:ext cx="69331" cy="25784"/>
            </a:xfrm>
            <a:custGeom>
              <a:avLst/>
              <a:pathLst>
                <a:path w="69331" h="25784">
                  <a:moveTo>
                    <a:pt x="69331" y="257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353498" y="2993812"/>
              <a:ext cx="35175" cy="11429"/>
            </a:xfrm>
            <a:custGeom>
              <a:avLst/>
              <a:pathLst>
                <a:path w="35175" h="11429">
                  <a:moveTo>
                    <a:pt x="35175" y="114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337131" y="3048024"/>
              <a:ext cx="35622" cy="9946"/>
            </a:xfrm>
            <a:custGeom>
              <a:avLst/>
              <a:pathLst>
                <a:path w="35622" h="9946">
                  <a:moveTo>
                    <a:pt x="35622" y="99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323048" y="3102873"/>
              <a:ext cx="180040" cy="42228"/>
            </a:xfrm>
            <a:custGeom>
              <a:avLst/>
              <a:pathLst>
                <a:path w="180040" h="42228">
                  <a:moveTo>
                    <a:pt x="180040" y="42228"/>
                  </a:moveTo>
                  <a:lnTo>
                    <a:pt x="90020" y="2111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301830" y="3214099"/>
              <a:ext cx="73177" cy="10805"/>
            </a:xfrm>
            <a:custGeom>
              <a:avLst/>
              <a:pathLst>
                <a:path w="73177" h="10805">
                  <a:moveTo>
                    <a:pt x="73177" y="108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294733" y="3270280"/>
              <a:ext cx="36782" cy="3866"/>
            </a:xfrm>
            <a:custGeom>
              <a:avLst/>
              <a:pathLst>
                <a:path w="36782" h="3866">
                  <a:moveTo>
                    <a:pt x="36782" y="3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289994" y="3326710"/>
              <a:ext cx="36912" cy="2322"/>
            </a:xfrm>
            <a:custGeom>
              <a:avLst/>
              <a:pathLst>
                <a:path w="36912" h="2322">
                  <a:moveTo>
                    <a:pt x="36912" y="2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287623" y="3383288"/>
              <a:ext cx="36977" cy="774"/>
            </a:xfrm>
            <a:custGeom>
              <a:avLst/>
              <a:pathLst>
                <a:path w="36977" h="774">
                  <a:moveTo>
                    <a:pt x="36977" y="7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287623" y="3439142"/>
              <a:ext cx="36977" cy="774"/>
            </a:xfrm>
            <a:custGeom>
              <a:avLst/>
              <a:pathLst>
                <a:path w="36977" h="774">
                  <a:moveTo>
                    <a:pt x="36977" y="0"/>
                  </a:moveTo>
                  <a:lnTo>
                    <a:pt x="0" y="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289994" y="3494172"/>
              <a:ext cx="36912" cy="2322"/>
            </a:xfrm>
            <a:custGeom>
              <a:avLst/>
              <a:pathLst>
                <a:path w="36912" h="2322">
                  <a:moveTo>
                    <a:pt x="36912" y="0"/>
                  </a:moveTo>
                  <a:lnTo>
                    <a:pt x="0" y="2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294733" y="3549058"/>
              <a:ext cx="36782" cy="3866"/>
            </a:xfrm>
            <a:custGeom>
              <a:avLst/>
              <a:pathLst>
                <a:path w="36782" h="3866">
                  <a:moveTo>
                    <a:pt x="36782" y="0"/>
                  </a:moveTo>
                  <a:lnTo>
                    <a:pt x="0" y="3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311274" y="3158263"/>
              <a:ext cx="145320" cy="27721"/>
            </a:xfrm>
            <a:custGeom>
              <a:avLst/>
              <a:pathLst>
                <a:path w="145320" h="27721">
                  <a:moveTo>
                    <a:pt x="145320" y="27721"/>
                  </a:moveTo>
                  <a:lnTo>
                    <a:pt x="72660" y="1386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97592" y="2549807"/>
              <a:ext cx="56995" cy="47150"/>
            </a:xfrm>
            <a:custGeom>
              <a:avLst/>
              <a:pathLst>
                <a:path w="56995" h="47150">
                  <a:moveTo>
                    <a:pt x="56995" y="471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62417" y="2594186"/>
              <a:ext cx="29459" cy="22361"/>
            </a:xfrm>
            <a:custGeom>
              <a:avLst/>
              <a:pathLst>
                <a:path w="29459" h="22361">
                  <a:moveTo>
                    <a:pt x="29459" y="223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29132" y="2640000"/>
              <a:ext cx="30370" cy="21107"/>
            </a:xfrm>
            <a:custGeom>
              <a:avLst/>
              <a:pathLst>
                <a:path w="30370" h="21107">
                  <a:moveTo>
                    <a:pt x="30370" y="21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089416" y="4443986"/>
              <a:ext cx="90259" cy="202726"/>
            </a:xfrm>
            <a:custGeom>
              <a:avLst/>
              <a:pathLst>
                <a:path w="90259" h="202726">
                  <a:moveTo>
                    <a:pt x="90259" y="0"/>
                  </a:moveTo>
                  <a:lnTo>
                    <a:pt x="60173" y="67575"/>
                  </a:lnTo>
                  <a:lnTo>
                    <a:pt x="30086" y="135150"/>
                  </a:lnTo>
                  <a:lnTo>
                    <a:pt x="0" y="202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194696" y="4548684"/>
              <a:ext cx="48652" cy="139712"/>
            </a:xfrm>
            <a:custGeom>
              <a:avLst/>
              <a:pathLst>
                <a:path w="48652" h="139712">
                  <a:moveTo>
                    <a:pt x="48652" y="0"/>
                  </a:moveTo>
                  <a:lnTo>
                    <a:pt x="24326" y="69856"/>
                  </a:lnTo>
                  <a:lnTo>
                    <a:pt x="0" y="139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248553" y="4599675"/>
              <a:ext cx="32069" cy="106220"/>
            </a:xfrm>
            <a:custGeom>
              <a:avLst/>
              <a:pathLst>
                <a:path w="32069" h="106220">
                  <a:moveTo>
                    <a:pt x="32069" y="0"/>
                  </a:moveTo>
                  <a:lnTo>
                    <a:pt x="0" y="1062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303095" y="4649477"/>
              <a:ext cx="18395" cy="71646"/>
            </a:xfrm>
            <a:custGeom>
              <a:avLst/>
              <a:pathLst>
                <a:path w="18395" h="71646">
                  <a:moveTo>
                    <a:pt x="18395" y="0"/>
                  </a:moveTo>
                  <a:lnTo>
                    <a:pt x="0" y="71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358227" y="4697877"/>
              <a:ext cx="7689" cy="36177"/>
            </a:xfrm>
            <a:custGeom>
              <a:avLst/>
              <a:pathLst>
                <a:path w="7689" h="36177">
                  <a:moveTo>
                    <a:pt x="7689" y="0"/>
                  </a:moveTo>
                  <a:lnTo>
                    <a:pt x="0" y="36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413852" y="4708198"/>
              <a:ext cx="6167" cy="36467"/>
            </a:xfrm>
            <a:custGeom>
              <a:avLst/>
              <a:pathLst>
                <a:path w="6167" h="36467">
                  <a:moveTo>
                    <a:pt x="6167" y="0"/>
                  </a:moveTo>
                  <a:lnTo>
                    <a:pt x="0" y="36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141620" y="4496717"/>
              <a:ext cx="68075" cy="171940"/>
            </a:xfrm>
            <a:custGeom>
              <a:avLst/>
              <a:pathLst>
                <a:path w="68075" h="171940">
                  <a:moveTo>
                    <a:pt x="68075" y="0"/>
                  </a:moveTo>
                  <a:lnTo>
                    <a:pt x="34037" y="85970"/>
                  </a:lnTo>
                  <a:lnTo>
                    <a:pt x="0" y="171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987994" y="4563955"/>
              <a:ext cx="17817" cy="32410"/>
            </a:xfrm>
            <a:custGeom>
              <a:avLst/>
              <a:pathLst>
                <a:path w="17817" h="32410">
                  <a:moveTo>
                    <a:pt x="17817" y="0"/>
                  </a:moveTo>
                  <a:lnTo>
                    <a:pt x="0" y="32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038178" y="4589473"/>
              <a:ext cx="16444" cy="33128"/>
            </a:xfrm>
            <a:custGeom>
              <a:avLst/>
              <a:pathLst>
                <a:path w="16444" h="33128">
                  <a:moveTo>
                    <a:pt x="16444" y="0"/>
                  </a:moveTo>
                  <a:lnTo>
                    <a:pt x="0" y="33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112474" y="4272261"/>
              <a:ext cx="178177" cy="324104"/>
            </a:xfrm>
            <a:custGeom>
              <a:avLst/>
              <a:pathLst>
                <a:path w="178177" h="324104">
                  <a:moveTo>
                    <a:pt x="0" y="0"/>
                  </a:moveTo>
                  <a:lnTo>
                    <a:pt x="35635" y="64820"/>
                  </a:lnTo>
                  <a:lnTo>
                    <a:pt x="71271" y="129641"/>
                  </a:lnTo>
                  <a:lnTo>
                    <a:pt x="106906" y="194462"/>
                  </a:lnTo>
                  <a:lnTo>
                    <a:pt x="142542" y="259283"/>
                  </a:lnTo>
                  <a:lnTo>
                    <a:pt x="178177" y="324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506625" y="4192525"/>
              <a:ext cx="137427" cy="123739"/>
            </a:xfrm>
            <a:custGeom>
              <a:avLst/>
              <a:pathLst>
                <a:path w="137427" h="123739">
                  <a:moveTo>
                    <a:pt x="0" y="0"/>
                  </a:moveTo>
                  <a:lnTo>
                    <a:pt x="68713" y="61869"/>
                  </a:lnTo>
                  <a:lnTo>
                    <a:pt x="137427" y="123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567063" y="4179096"/>
              <a:ext cx="113990" cy="94301"/>
            </a:xfrm>
            <a:custGeom>
              <a:avLst/>
              <a:pathLst>
                <a:path w="113990" h="94301">
                  <a:moveTo>
                    <a:pt x="0" y="0"/>
                  </a:moveTo>
                  <a:lnTo>
                    <a:pt x="56995" y="47150"/>
                  </a:lnTo>
                  <a:lnTo>
                    <a:pt x="113990" y="94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719143" y="4162097"/>
              <a:ext cx="30370" cy="21107"/>
            </a:xfrm>
            <a:custGeom>
              <a:avLst/>
              <a:pathLst>
                <a:path w="30370" h="21107">
                  <a:moveTo>
                    <a:pt x="0" y="0"/>
                  </a:moveTo>
                  <a:lnTo>
                    <a:pt x="30370" y="21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749623" y="4116220"/>
              <a:ext cx="31227" cy="19817"/>
            </a:xfrm>
            <a:custGeom>
              <a:avLst/>
              <a:pathLst>
                <a:path w="31227" h="19817">
                  <a:moveTo>
                    <a:pt x="0" y="0"/>
                  </a:moveTo>
                  <a:lnTo>
                    <a:pt x="31227" y="19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657309" y="4184296"/>
              <a:ext cx="58919" cy="44722"/>
            </a:xfrm>
            <a:custGeom>
              <a:avLst/>
              <a:pathLst>
                <a:path w="58919" h="44722">
                  <a:moveTo>
                    <a:pt x="0" y="0"/>
                  </a:moveTo>
                  <a:lnTo>
                    <a:pt x="58919" y="44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746126" y="4050615"/>
              <a:ext cx="64060" cy="36985"/>
            </a:xfrm>
            <a:custGeom>
              <a:avLst/>
              <a:pathLst>
                <a:path w="64060" h="36985">
                  <a:moveTo>
                    <a:pt x="0" y="0"/>
                  </a:moveTo>
                  <a:lnTo>
                    <a:pt x="64060" y="369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804690" y="4020842"/>
              <a:ext cx="32776" cy="17135"/>
            </a:xfrm>
            <a:custGeom>
              <a:avLst/>
              <a:pathLst>
                <a:path w="32776" h="17135">
                  <a:moveTo>
                    <a:pt x="0" y="0"/>
                  </a:moveTo>
                  <a:lnTo>
                    <a:pt x="32776" y="17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829181" y="3971507"/>
              <a:ext cx="33465" cy="15747"/>
            </a:xfrm>
            <a:custGeom>
              <a:avLst/>
              <a:pathLst>
                <a:path w="33465" h="15747">
                  <a:moveTo>
                    <a:pt x="0" y="0"/>
                  </a:moveTo>
                  <a:lnTo>
                    <a:pt x="33465" y="15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817488" y="3906857"/>
              <a:ext cx="68190" cy="28664"/>
            </a:xfrm>
            <a:custGeom>
              <a:avLst/>
              <a:pathLst>
                <a:path w="68190" h="28664">
                  <a:moveTo>
                    <a:pt x="0" y="0"/>
                  </a:moveTo>
                  <a:lnTo>
                    <a:pt x="68190" y="286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871859" y="3869978"/>
              <a:ext cx="34665" cy="12892"/>
            </a:xfrm>
            <a:custGeom>
              <a:avLst/>
              <a:pathLst>
                <a:path w="34665" h="12892">
                  <a:moveTo>
                    <a:pt x="0" y="0"/>
                  </a:moveTo>
                  <a:lnTo>
                    <a:pt x="34665" y="12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889973" y="3817963"/>
              <a:ext cx="35175" cy="11429"/>
            </a:xfrm>
            <a:custGeom>
              <a:avLst/>
              <a:pathLst>
                <a:path w="35175" h="11429">
                  <a:moveTo>
                    <a:pt x="0" y="0"/>
                  </a:moveTo>
                  <a:lnTo>
                    <a:pt x="35175" y="11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763401" y="3725451"/>
              <a:ext cx="178114" cy="49730"/>
            </a:xfrm>
            <a:custGeom>
              <a:avLst/>
              <a:pathLst>
                <a:path w="178114" h="49730">
                  <a:moveTo>
                    <a:pt x="0" y="0"/>
                  </a:moveTo>
                  <a:lnTo>
                    <a:pt x="89057" y="24865"/>
                  </a:lnTo>
                  <a:lnTo>
                    <a:pt x="178114" y="49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811566" y="3686549"/>
              <a:ext cx="144032" cy="33782"/>
            </a:xfrm>
            <a:custGeom>
              <a:avLst/>
              <a:pathLst>
                <a:path w="144032" h="33782">
                  <a:moveTo>
                    <a:pt x="0" y="0"/>
                  </a:moveTo>
                  <a:lnTo>
                    <a:pt x="72016" y="16891"/>
                  </a:lnTo>
                  <a:lnTo>
                    <a:pt x="144032" y="33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931042" y="3658011"/>
              <a:ext cx="36330" cy="6930"/>
            </a:xfrm>
            <a:custGeom>
              <a:avLst/>
              <a:pathLst>
                <a:path w="36330" h="6930">
                  <a:moveTo>
                    <a:pt x="0" y="0"/>
                  </a:moveTo>
                  <a:lnTo>
                    <a:pt x="36330" y="6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940227" y="3603703"/>
              <a:ext cx="36588" cy="5402"/>
            </a:xfrm>
            <a:custGeom>
              <a:avLst/>
              <a:pathLst>
                <a:path w="36588" h="5402">
                  <a:moveTo>
                    <a:pt x="0" y="0"/>
                  </a:moveTo>
                  <a:lnTo>
                    <a:pt x="36588" y="54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951739" y="3494172"/>
              <a:ext cx="36912" cy="2322"/>
            </a:xfrm>
            <a:custGeom>
              <a:avLst/>
              <a:pathLst>
                <a:path w="36912" h="2322">
                  <a:moveTo>
                    <a:pt x="0" y="0"/>
                  </a:moveTo>
                  <a:lnTo>
                    <a:pt x="36912" y="2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954046" y="3439142"/>
              <a:ext cx="36977" cy="774"/>
            </a:xfrm>
            <a:custGeom>
              <a:avLst/>
              <a:pathLst>
                <a:path w="36977" h="774">
                  <a:moveTo>
                    <a:pt x="0" y="0"/>
                  </a:moveTo>
                  <a:lnTo>
                    <a:pt x="36977" y="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910348" y="3545192"/>
              <a:ext cx="73565" cy="7732"/>
            </a:xfrm>
            <a:custGeom>
              <a:avLst/>
              <a:pathLst>
                <a:path w="73565" h="7732">
                  <a:moveTo>
                    <a:pt x="0" y="0"/>
                  </a:moveTo>
                  <a:lnTo>
                    <a:pt x="73565" y="77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393888" y="4150527"/>
              <a:ext cx="211399" cy="207017"/>
            </a:xfrm>
            <a:custGeom>
              <a:avLst/>
              <a:pathLst>
                <a:path w="211399" h="207017">
                  <a:moveTo>
                    <a:pt x="0" y="0"/>
                  </a:moveTo>
                  <a:lnTo>
                    <a:pt x="52849" y="51754"/>
                  </a:lnTo>
                  <a:lnTo>
                    <a:pt x="105699" y="103508"/>
                  </a:lnTo>
                  <a:lnTo>
                    <a:pt x="158549" y="155263"/>
                  </a:lnTo>
                  <a:lnTo>
                    <a:pt x="211399" y="2070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4498578" y="4407059"/>
              <a:ext cx="24166" cy="27997"/>
            </a:xfrm>
            <a:custGeom>
              <a:avLst/>
              <a:pathLst>
                <a:path w="24166" h="27997">
                  <a:moveTo>
                    <a:pt x="0" y="0"/>
                  </a:moveTo>
                  <a:lnTo>
                    <a:pt x="24166" y="279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539510" y="4370204"/>
              <a:ext cx="25318" cy="26961"/>
            </a:xfrm>
            <a:custGeom>
              <a:avLst/>
              <a:pathLst>
                <a:path w="25318" h="26961">
                  <a:moveTo>
                    <a:pt x="0" y="0"/>
                  </a:moveTo>
                  <a:lnTo>
                    <a:pt x="25318" y="26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433166" y="4413183"/>
              <a:ext cx="45946" cy="57970"/>
            </a:xfrm>
            <a:custGeom>
              <a:avLst/>
              <a:pathLst>
                <a:path w="45946" h="57970">
                  <a:moveTo>
                    <a:pt x="0" y="0"/>
                  </a:moveTo>
                  <a:lnTo>
                    <a:pt x="45946" y="57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368788" y="4415625"/>
              <a:ext cx="65218" cy="89765"/>
            </a:xfrm>
            <a:custGeom>
              <a:avLst/>
              <a:pathLst>
                <a:path w="65218" h="89765">
                  <a:moveTo>
                    <a:pt x="0" y="0"/>
                  </a:moveTo>
                  <a:lnTo>
                    <a:pt x="65218" y="897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170740" y="33256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322835" y="4357574"/>
              <a:ext cx="21660" cy="29978"/>
            </a:xfrm>
            <a:custGeom>
              <a:avLst/>
              <a:pathLst>
                <a:path w="21660" h="29978">
                  <a:moveTo>
                    <a:pt x="0" y="0"/>
                  </a:moveTo>
                  <a:lnTo>
                    <a:pt x="21660" y="299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202189" y="4261194"/>
              <a:ext cx="81707" cy="123330"/>
            </a:xfrm>
            <a:custGeom>
              <a:avLst/>
              <a:pathLst>
                <a:path w="81707" h="123330">
                  <a:moveTo>
                    <a:pt x="0" y="0"/>
                  </a:moveTo>
                  <a:lnTo>
                    <a:pt x="40853" y="61665"/>
                  </a:lnTo>
                  <a:lnTo>
                    <a:pt x="81707" y="123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317772" y="4121752"/>
              <a:ext cx="25548" cy="26742"/>
            </a:xfrm>
            <a:custGeom>
              <a:avLst/>
              <a:pathLst>
                <a:path w="25548" h="26742">
                  <a:moveTo>
                    <a:pt x="0" y="0"/>
                  </a:moveTo>
                  <a:lnTo>
                    <a:pt x="25548" y="267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198152" y="4173858"/>
              <a:ext cx="21867" cy="29828"/>
            </a:xfrm>
            <a:custGeom>
              <a:avLst/>
              <a:pathLst>
                <a:path w="21867" h="29828">
                  <a:moveTo>
                    <a:pt x="0" y="0"/>
                  </a:moveTo>
                  <a:lnTo>
                    <a:pt x="21867" y="298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090978" y="4199502"/>
              <a:ext cx="18393" cy="32087"/>
            </a:xfrm>
            <a:custGeom>
              <a:avLst/>
              <a:pathLst>
                <a:path w="18393" h="32087">
                  <a:moveTo>
                    <a:pt x="0" y="0"/>
                  </a:moveTo>
                  <a:lnTo>
                    <a:pt x="18393" y="3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014691" y="4279026"/>
              <a:ext cx="132197" cy="305490"/>
            </a:xfrm>
            <a:custGeom>
              <a:avLst/>
              <a:pathLst>
                <a:path w="132197" h="305490">
                  <a:moveTo>
                    <a:pt x="0" y="0"/>
                  </a:moveTo>
                  <a:lnTo>
                    <a:pt x="33049" y="76372"/>
                  </a:lnTo>
                  <a:lnTo>
                    <a:pt x="66098" y="152745"/>
                  </a:lnTo>
                  <a:lnTo>
                    <a:pt x="99148" y="229117"/>
                  </a:lnTo>
                  <a:lnTo>
                    <a:pt x="132197" y="305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4183480" y="4567995"/>
              <a:ext cx="15747" cy="33465"/>
            </a:xfrm>
            <a:custGeom>
              <a:avLst/>
              <a:pathLst>
                <a:path w="15747" h="33465">
                  <a:moveTo>
                    <a:pt x="0" y="0"/>
                  </a:moveTo>
                  <a:lnTo>
                    <a:pt x="15747" y="33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979884" y="4213466"/>
              <a:ext cx="14458" cy="34042"/>
            </a:xfrm>
            <a:custGeom>
              <a:avLst/>
              <a:pathLst>
                <a:path w="14458" h="34042">
                  <a:moveTo>
                    <a:pt x="0" y="0"/>
                  </a:moveTo>
                  <a:lnTo>
                    <a:pt x="14458" y="34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892695" y="4283715"/>
              <a:ext cx="103185" cy="355167"/>
            </a:xfrm>
            <a:custGeom>
              <a:avLst/>
              <a:pathLst>
                <a:path w="103185" h="355167">
                  <a:moveTo>
                    <a:pt x="0" y="0"/>
                  </a:moveTo>
                  <a:lnTo>
                    <a:pt x="20637" y="71033"/>
                  </a:lnTo>
                  <a:lnTo>
                    <a:pt x="41274" y="142066"/>
                  </a:lnTo>
                  <a:lnTo>
                    <a:pt x="61911" y="213100"/>
                  </a:lnTo>
                  <a:lnTo>
                    <a:pt x="82548" y="284133"/>
                  </a:lnTo>
                  <a:lnTo>
                    <a:pt x="103185" y="355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034255" y="4627077"/>
              <a:ext cx="11429" cy="35175"/>
            </a:xfrm>
            <a:custGeom>
              <a:avLst/>
              <a:pathLst>
                <a:path w="11429" h="35175">
                  <a:moveTo>
                    <a:pt x="0" y="0"/>
                  </a:moveTo>
                  <a:lnTo>
                    <a:pt x="11429" y="35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3800900" y="4230007"/>
              <a:ext cx="7163" cy="36284"/>
            </a:xfrm>
            <a:custGeom>
              <a:avLst/>
              <a:pathLst>
                <a:path w="7163" h="36284">
                  <a:moveTo>
                    <a:pt x="0" y="0"/>
                  </a:moveTo>
                  <a:lnTo>
                    <a:pt x="7163" y="36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625574" y="4282730"/>
              <a:ext cx="3485" cy="295861"/>
            </a:xfrm>
            <a:custGeom>
              <a:avLst/>
              <a:pathLst>
                <a:path w="3485" h="295861">
                  <a:moveTo>
                    <a:pt x="3485" y="0"/>
                  </a:moveTo>
                  <a:lnTo>
                    <a:pt x="2614" y="73965"/>
                  </a:lnTo>
                  <a:lnTo>
                    <a:pt x="1742" y="147930"/>
                  </a:lnTo>
                  <a:lnTo>
                    <a:pt x="871" y="221896"/>
                  </a:lnTo>
                  <a:lnTo>
                    <a:pt x="0" y="295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519050" y="4573493"/>
              <a:ext cx="10441" cy="110463"/>
            </a:xfrm>
            <a:custGeom>
              <a:avLst/>
              <a:pathLst>
                <a:path w="10441" h="110463">
                  <a:moveTo>
                    <a:pt x="10441" y="0"/>
                  </a:moveTo>
                  <a:lnTo>
                    <a:pt x="0" y="110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556753" y="4687106"/>
              <a:ext cx="2322" cy="36912"/>
            </a:xfrm>
            <a:custGeom>
              <a:avLst/>
              <a:pathLst>
                <a:path w="2322" h="36912">
                  <a:moveTo>
                    <a:pt x="2322" y="0"/>
                  </a:moveTo>
                  <a:lnTo>
                    <a:pt x="0" y="36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721749" y="4575758"/>
              <a:ext cx="2612" cy="36892"/>
            </a:xfrm>
            <a:custGeom>
              <a:avLst/>
              <a:pathLst>
                <a:path w="2612" h="36892">
                  <a:moveTo>
                    <a:pt x="0" y="0"/>
                  </a:moveTo>
                  <a:lnTo>
                    <a:pt x="2612" y="36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664539" y="4615394"/>
              <a:ext cx="2323" cy="110931"/>
            </a:xfrm>
            <a:custGeom>
              <a:avLst/>
              <a:pathLst>
                <a:path w="2323" h="110931">
                  <a:moveTo>
                    <a:pt x="0" y="0"/>
                  </a:moveTo>
                  <a:lnTo>
                    <a:pt x="2323" y="1109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3783974" y="4606937"/>
              <a:ext cx="4443" cy="36717"/>
            </a:xfrm>
            <a:custGeom>
              <a:avLst/>
              <a:pathLst>
                <a:path w="4443" h="36717">
                  <a:moveTo>
                    <a:pt x="0" y="0"/>
                  </a:moveTo>
                  <a:lnTo>
                    <a:pt x="4443" y="367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833464" y="4637364"/>
              <a:ext cx="5785" cy="36529"/>
            </a:xfrm>
            <a:custGeom>
              <a:avLst/>
              <a:pathLst>
                <a:path w="5785" h="36529">
                  <a:moveTo>
                    <a:pt x="0" y="0"/>
                  </a:moveTo>
                  <a:lnTo>
                    <a:pt x="5785" y="36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878801" y="4666991"/>
              <a:ext cx="6930" cy="36330"/>
            </a:xfrm>
            <a:custGeom>
              <a:avLst/>
              <a:pathLst>
                <a:path w="6930" h="36330">
                  <a:moveTo>
                    <a:pt x="0" y="0"/>
                  </a:moveTo>
                  <a:lnTo>
                    <a:pt x="6930" y="36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3541631" y="4203334"/>
              <a:ext cx="4331" cy="36730"/>
            </a:xfrm>
            <a:custGeom>
              <a:avLst/>
              <a:pathLst>
                <a:path w="4331" h="36730">
                  <a:moveTo>
                    <a:pt x="4331" y="0"/>
                  </a:moveTo>
                  <a:lnTo>
                    <a:pt x="0" y="36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120436" y="3988760"/>
              <a:ext cx="24072" cy="28078"/>
            </a:xfrm>
            <a:custGeom>
              <a:avLst/>
              <a:pathLst>
                <a:path w="24072" h="28078">
                  <a:moveTo>
                    <a:pt x="24072" y="0"/>
                  </a:moveTo>
                  <a:lnTo>
                    <a:pt x="0" y="28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764223" y="3624788"/>
              <a:ext cx="106915" cy="29670"/>
            </a:xfrm>
            <a:custGeom>
              <a:avLst/>
              <a:pathLst>
                <a:path w="106915" h="29670">
                  <a:moveTo>
                    <a:pt x="106915" y="0"/>
                  </a:moveTo>
                  <a:lnTo>
                    <a:pt x="0" y="29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745769" y="3707585"/>
              <a:ext cx="34965" cy="12053"/>
            </a:xfrm>
            <a:custGeom>
              <a:avLst/>
              <a:pathLst>
                <a:path w="34965" h="12053">
                  <a:moveTo>
                    <a:pt x="34965" y="0"/>
                  </a:moveTo>
                  <a:lnTo>
                    <a:pt x="0" y="12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731556" y="3772406"/>
              <a:ext cx="34184" cy="14118"/>
            </a:xfrm>
            <a:custGeom>
              <a:avLst/>
              <a:pathLst>
                <a:path w="34184" h="14118">
                  <a:moveTo>
                    <a:pt x="34184" y="0"/>
                  </a:moveTo>
                  <a:lnTo>
                    <a:pt x="0" y="14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730328" y="3855695"/>
              <a:ext cx="32988" cy="16723"/>
            </a:xfrm>
            <a:custGeom>
              <a:avLst/>
              <a:pathLst>
                <a:path w="32988" h="16723">
                  <a:moveTo>
                    <a:pt x="32988" y="0"/>
                  </a:moveTo>
                  <a:lnTo>
                    <a:pt x="0" y="16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757279" y="3972103"/>
              <a:ext cx="30889" cy="20341"/>
            </a:xfrm>
            <a:custGeom>
              <a:avLst/>
              <a:pathLst>
                <a:path w="30889" h="20341">
                  <a:moveTo>
                    <a:pt x="30889" y="0"/>
                  </a:moveTo>
                  <a:lnTo>
                    <a:pt x="0" y="20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821984" y="4112870"/>
              <a:ext cx="27654" cy="24558"/>
            </a:xfrm>
            <a:custGeom>
              <a:avLst/>
              <a:pathLst>
                <a:path w="27654" h="24558">
                  <a:moveTo>
                    <a:pt x="27654" y="0"/>
                  </a:moveTo>
                  <a:lnTo>
                    <a:pt x="0" y="24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2608757" y="4090579"/>
              <a:ext cx="173910" cy="137839"/>
            </a:xfrm>
            <a:custGeom>
              <a:avLst/>
              <a:pathLst>
                <a:path w="173910" h="137839">
                  <a:moveTo>
                    <a:pt x="173910" y="0"/>
                  </a:moveTo>
                  <a:lnTo>
                    <a:pt x="115940" y="45946"/>
                  </a:lnTo>
                  <a:lnTo>
                    <a:pt x="57970" y="91893"/>
                  </a:lnTo>
                  <a:lnTo>
                    <a:pt x="0" y="1378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837621" y="4182007"/>
              <a:ext cx="26237" cy="26066"/>
            </a:xfrm>
            <a:custGeom>
              <a:avLst/>
              <a:pathLst>
                <a:path w="26237" h="26066">
                  <a:moveTo>
                    <a:pt x="26237" y="0"/>
                  </a:moveTo>
                  <a:lnTo>
                    <a:pt x="0" y="260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852741" y="4246452"/>
              <a:ext cx="24927" cy="27322"/>
            </a:xfrm>
            <a:custGeom>
              <a:avLst/>
              <a:pathLst>
                <a:path w="24927" h="27322">
                  <a:moveTo>
                    <a:pt x="24927" y="0"/>
                  </a:moveTo>
                  <a:lnTo>
                    <a:pt x="0" y="27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879139" y="4316660"/>
              <a:ext cx="23350" cy="28681"/>
            </a:xfrm>
            <a:custGeom>
              <a:avLst/>
              <a:pathLst>
                <a:path w="23350" h="28681">
                  <a:moveTo>
                    <a:pt x="23350" y="0"/>
                  </a:moveTo>
                  <a:lnTo>
                    <a:pt x="0" y="28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759409" y="4306390"/>
              <a:ext cx="74243" cy="82456"/>
            </a:xfrm>
            <a:custGeom>
              <a:avLst/>
              <a:pathLst>
                <a:path w="74243" h="82456">
                  <a:moveTo>
                    <a:pt x="74243" y="0"/>
                  </a:moveTo>
                  <a:lnTo>
                    <a:pt x="0" y="82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904610" y="4381984"/>
              <a:ext cx="21895" cy="29807"/>
            </a:xfrm>
            <a:custGeom>
              <a:avLst/>
              <a:pathLst>
                <a:path w="21895" h="29807">
                  <a:moveTo>
                    <a:pt x="21895" y="0"/>
                  </a:moveTo>
                  <a:lnTo>
                    <a:pt x="0" y="29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920966" y="4438043"/>
              <a:ext cx="20788" cy="30589"/>
            </a:xfrm>
            <a:custGeom>
              <a:avLst/>
              <a:pathLst>
                <a:path w="20788" h="30589">
                  <a:moveTo>
                    <a:pt x="20788" y="0"/>
                  </a:moveTo>
                  <a:lnTo>
                    <a:pt x="0" y="30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934705" y="4490675"/>
              <a:ext cx="19817" cy="31227"/>
            </a:xfrm>
            <a:custGeom>
              <a:avLst/>
              <a:pathLst>
                <a:path w="19817" h="31227">
                  <a:moveTo>
                    <a:pt x="19817" y="0"/>
                  </a:moveTo>
                  <a:lnTo>
                    <a:pt x="0" y="312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582677" y="3860023"/>
              <a:ext cx="100457" cy="47111"/>
            </a:xfrm>
            <a:custGeom>
              <a:avLst/>
              <a:pathLst>
                <a:path w="100457" h="47111">
                  <a:moveTo>
                    <a:pt x="100457" y="0"/>
                  </a:moveTo>
                  <a:lnTo>
                    <a:pt x="0" y="471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570828" y="3949592"/>
              <a:ext cx="32821" cy="17049"/>
            </a:xfrm>
            <a:custGeom>
              <a:avLst/>
              <a:pathLst>
                <a:path w="32821" h="17049">
                  <a:moveTo>
                    <a:pt x="32821" y="0"/>
                  </a:moveTo>
                  <a:lnTo>
                    <a:pt x="0" y="17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561316" y="4008162"/>
              <a:ext cx="32126" cy="18324"/>
            </a:xfrm>
            <a:custGeom>
              <a:avLst/>
              <a:pathLst>
                <a:path w="32126" h="18324">
                  <a:moveTo>
                    <a:pt x="32126" y="0"/>
                  </a:moveTo>
                  <a:lnTo>
                    <a:pt x="0" y="18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553138" y="4065576"/>
              <a:ext cx="31433" cy="19489"/>
            </a:xfrm>
            <a:custGeom>
              <a:avLst/>
              <a:pathLst>
                <a:path w="31433" h="19489">
                  <a:moveTo>
                    <a:pt x="31433" y="0"/>
                  </a:moveTo>
                  <a:lnTo>
                    <a:pt x="0" y="19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544022" y="4118851"/>
              <a:ext cx="30805" cy="20467"/>
            </a:xfrm>
            <a:custGeom>
              <a:avLst/>
              <a:pathLst>
                <a:path w="30805" h="20467">
                  <a:moveTo>
                    <a:pt x="30805" y="0"/>
                  </a:moveTo>
                  <a:lnTo>
                    <a:pt x="0" y="20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353048" y="3600422"/>
              <a:ext cx="397947" cy="84586"/>
            </a:xfrm>
            <a:custGeom>
              <a:avLst/>
              <a:pathLst>
                <a:path w="397947" h="84586">
                  <a:moveTo>
                    <a:pt x="397947" y="0"/>
                  </a:moveTo>
                  <a:lnTo>
                    <a:pt x="318358" y="16917"/>
                  </a:lnTo>
                  <a:lnTo>
                    <a:pt x="238768" y="33834"/>
                  </a:lnTo>
                  <a:lnTo>
                    <a:pt x="159179" y="50751"/>
                  </a:lnTo>
                  <a:lnTo>
                    <a:pt x="79589" y="67669"/>
                  </a:lnTo>
                  <a:lnTo>
                    <a:pt x="0" y="84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973743" y="3761094"/>
              <a:ext cx="32380" cy="17872"/>
            </a:xfrm>
            <a:custGeom>
              <a:avLst/>
              <a:pathLst>
                <a:path w="32380" h="17872">
                  <a:moveTo>
                    <a:pt x="32380" y="0"/>
                  </a:moveTo>
                  <a:lnTo>
                    <a:pt x="0" y="17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932757" y="3257165"/>
              <a:ext cx="36132" cy="7897"/>
            </a:xfrm>
            <a:custGeom>
              <a:avLst/>
              <a:pathLst>
                <a:path w="36132" h="7897">
                  <a:moveTo>
                    <a:pt x="36132" y="7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493611" y="2740988"/>
              <a:ext cx="7852" cy="36141"/>
            </a:xfrm>
            <a:custGeom>
              <a:avLst/>
              <a:pathLst>
                <a:path w="7852" h="36141">
                  <a:moveTo>
                    <a:pt x="7852" y="361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3958064" y="2857239"/>
              <a:ext cx="19253" cy="31578"/>
            </a:xfrm>
            <a:custGeom>
              <a:avLst/>
              <a:pathLst>
                <a:path w="19253" h="31578">
                  <a:moveTo>
                    <a:pt x="0" y="31578"/>
                  </a:moveTo>
                  <a:lnTo>
                    <a:pt x="19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266476" y="3080825"/>
              <a:ext cx="607325" cy="162732"/>
            </a:xfrm>
            <a:custGeom>
              <a:avLst/>
              <a:pathLst>
                <a:path w="607325" h="162732">
                  <a:moveTo>
                    <a:pt x="0" y="162732"/>
                  </a:moveTo>
                  <a:lnTo>
                    <a:pt x="75915" y="142390"/>
                  </a:lnTo>
                  <a:lnTo>
                    <a:pt x="151831" y="122049"/>
                  </a:lnTo>
                  <a:lnTo>
                    <a:pt x="227747" y="101707"/>
                  </a:lnTo>
                  <a:lnTo>
                    <a:pt x="303662" y="81366"/>
                  </a:lnTo>
                  <a:lnTo>
                    <a:pt x="379578" y="61024"/>
                  </a:lnTo>
                  <a:lnTo>
                    <a:pt x="455494" y="40683"/>
                  </a:lnTo>
                  <a:lnTo>
                    <a:pt x="531409" y="20341"/>
                  </a:lnTo>
                  <a:lnTo>
                    <a:pt x="607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4862802" y="3031522"/>
              <a:ext cx="35406" cy="10689"/>
            </a:xfrm>
            <a:custGeom>
              <a:avLst/>
              <a:pathLst>
                <a:path w="35406" h="10689">
                  <a:moveTo>
                    <a:pt x="0" y="10689"/>
                  </a:moveTo>
                  <a:lnTo>
                    <a:pt x="354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4112223" y="3062908"/>
              <a:ext cx="30401" cy="21062"/>
            </a:xfrm>
            <a:custGeom>
              <a:avLst/>
              <a:pathLst>
                <a:path w="30401" h="21062">
                  <a:moveTo>
                    <a:pt x="0" y="21062"/>
                  </a:moveTo>
                  <a:lnTo>
                    <a:pt x="30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4139988" y="3200216"/>
              <a:ext cx="34398" cy="13589"/>
            </a:xfrm>
            <a:custGeom>
              <a:avLst/>
              <a:pathLst>
                <a:path w="34398" h="13589">
                  <a:moveTo>
                    <a:pt x="0" y="13589"/>
                  </a:moveTo>
                  <a:lnTo>
                    <a:pt x="343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4175755" y="3301565"/>
              <a:ext cx="773966" cy="64991"/>
            </a:xfrm>
            <a:custGeom>
              <a:avLst/>
              <a:pathLst>
                <a:path w="773966" h="64991">
                  <a:moveTo>
                    <a:pt x="0" y="64991"/>
                  </a:moveTo>
                  <a:lnTo>
                    <a:pt x="77396" y="58492"/>
                  </a:lnTo>
                  <a:lnTo>
                    <a:pt x="154793" y="51993"/>
                  </a:lnTo>
                  <a:lnTo>
                    <a:pt x="232189" y="45494"/>
                  </a:lnTo>
                  <a:lnTo>
                    <a:pt x="309586" y="38995"/>
                  </a:lnTo>
                  <a:lnTo>
                    <a:pt x="386983" y="32495"/>
                  </a:lnTo>
                  <a:lnTo>
                    <a:pt x="464379" y="25996"/>
                  </a:lnTo>
                  <a:lnTo>
                    <a:pt x="541776" y="19497"/>
                  </a:lnTo>
                  <a:lnTo>
                    <a:pt x="619173" y="12998"/>
                  </a:lnTo>
                  <a:lnTo>
                    <a:pt x="696569" y="6499"/>
                  </a:lnTo>
                  <a:lnTo>
                    <a:pt x="7739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4188497" y="2889168"/>
              <a:ext cx="147985" cy="110896"/>
            </a:xfrm>
            <a:custGeom>
              <a:avLst/>
              <a:pathLst>
                <a:path w="147985" h="110896">
                  <a:moveTo>
                    <a:pt x="0" y="110896"/>
                  </a:moveTo>
                  <a:lnTo>
                    <a:pt x="73992" y="55448"/>
                  </a:lnTo>
                  <a:lnTo>
                    <a:pt x="1479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417617" y="2853979"/>
              <a:ext cx="330415" cy="166181"/>
            </a:xfrm>
            <a:custGeom>
              <a:avLst/>
              <a:pathLst>
                <a:path w="330415" h="166181">
                  <a:moveTo>
                    <a:pt x="0" y="166181"/>
                  </a:moveTo>
                  <a:lnTo>
                    <a:pt x="66083" y="132945"/>
                  </a:lnTo>
                  <a:lnTo>
                    <a:pt x="132166" y="99709"/>
                  </a:lnTo>
                  <a:lnTo>
                    <a:pt x="198249" y="66472"/>
                  </a:lnTo>
                  <a:lnTo>
                    <a:pt x="264332" y="33236"/>
                  </a:lnTo>
                  <a:lnTo>
                    <a:pt x="3304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4700865" y="2749550"/>
              <a:ext cx="31635" cy="19159"/>
            </a:xfrm>
            <a:custGeom>
              <a:avLst/>
              <a:pathLst>
                <a:path w="31635" h="19159">
                  <a:moveTo>
                    <a:pt x="0" y="19159"/>
                  </a:moveTo>
                  <a:lnTo>
                    <a:pt x="31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4759265" y="2778091"/>
              <a:ext cx="32410" cy="17817"/>
            </a:xfrm>
            <a:custGeom>
              <a:avLst/>
              <a:pathLst>
                <a:path w="32410" h="17817">
                  <a:moveTo>
                    <a:pt x="0" y="17817"/>
                  </a:moveTo>
                  <a:lnTo>
                    <a:pt x="324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703818" y="2683886"/>
              <a:ext cx="30805" cy="20467"/>
            </a:xfrm>
            <a:custGeom>
              <a:avLst/>
              <a:pathLst>
                <a:path w="30805" h="20467">
                  <a:moveTo>
                    <a:pt x="0" y="20467"/>
                  </a:moveTo>
                  <a:lnTo>
                    <a:pt x="30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4788366" y="2928712"/>
              <a:ext cx="34243" cy="13974"/>
            </a:xfrm>
            <a:custGeom>
              <a:avLst/>
              <a:pathLst>
                <a:path w="34243" h="13974">
                  <a:moveTo>
                    <a:pt x="0" y="13974"/>
                  </a:moveTo>
                  <a:lnTo>
                    <a:pt x="34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4806858" y="2876739"/>
              <a:ext cx="33787" cy="15043"/>
            </a:xfrm>
            <a:custGeom>
              <a:avLst/>
              <a:pathLst>
                <a:path w="33787" h="15043">
                  <a:moveTo>
                    <a:pt x="0" y="15043"/>
                  </a:moveTo>
                  <a:lnTo>
                    <a:pt x="33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4233539" y="2747472"/>
              <a:ext cx="25226" cy="27046"/>
            </a:xfrm>
            <a:custGeom>
              <a:avLst/>
              <a:pathLst>
                <a:path w="25226" h="27046">
                  <a:moveTo>
                    <a:pt x="0" y="27046"/>
                  </a:moveTo>
                  <a:lnTo>
                    <a:pt x="252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160387" y="2637488"/>
              <a:ext cx="21220" cy="30292"/>
            </a:xfrm>
            <a:custGeom>
              <a:avLst/>
              <a:pathLst>
                <a:path w="21220" h="30292">
                  <a:moveTo>
                    <a:pt x="0" y="30292"/>
                  </a:moveTo>
                  <a:lnTo>
                    <a:pt x="212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030136" y="2517352"/>
              <a:ext cx="15293" cy="33675"/>
            </a:xfrm>
            <a:custGeom>
              <a:avLst/>
              <a:pathLst>
                <a:path w="15293" h="33675">
                  <a:moveTo>
                    <a:pt x="0" y="33675"/>
                  </a:moveTo>
                  <a:lnTo>
                    <a:pt x="15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4269812" y="2545115"/>
              <a:ext cx="94971" cy="113433"/>
            </a:xfrm>
            <a:custGeom>
              <a:avLst/>
              <a:pathLst>
                <a:path w="94971" h="113433">
                  <a:moveTo>
                    <a:pt x="0" y="113433"/>
                  </a:moveTo>
                  <a:lnTo>
                    <a:pt x="47485" y="56716"/>
                  </a:lnTo>
                  <a:lnTo>
                    <a:pt x="949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4314295" y="2475570"/>
              <a:ext cx="22090" cy="29663"/>
            </a:xfrm>
            <a:custGeom>
              <a:avLst/>
              <a:pathLst>
                <a:path w="22090" h="29663">
                  <a:moveTo>
                    <a:pt x="0" y="29663"/>
                  </a:moveTo>
                  <a:lnTo>
                    <a:pt x="220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4287712" y="2410467"/>
              <a:ext cx="20547" cy="30752"/>
            </a:xfrm>
            <a:custGeom>
              <a:avLst/>
              <a:pathLst>
                <a:path w="20547" h="30752">
                  <a:moveTo>
                    <a:pt x="0" y="30752"/>
                  </a:moveTo>
                  <a:lnTo>
                    <a:pt x="20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4268440" y="2353441"/>
              <a:ext cx="19324" cy="31535"/>
            </a:xfrm>
            <a:custGeom>
              <a:avLst/>
              <a:pathLst>
                <a:path w="19324" h="31535">
                  <a:moveTo>
                    <a:pt x="0" y="31535"/>
                  </a:moveTo>
                  <a:lnTo>
                    <a:pt x="193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4248554" y="2298168"/>
              <a:ext cx="18156" cy="32222"/>
            </a:xfrm>
            <a:custGeom>
              <a:avLst/>
              <a:pathLst>
                <a:path w="18156" h="32222">
                  <a:moveTo>
                    <a:pt x="0" y="32222"/>
                  </a:moveTo>
                  <a:lnTo>
                    <a:pt x="181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4231427" y="2246235"/>
              <a:ext cx="17135" cy="32776"/>
            </a:xfrm>
            <a:custGeom>
              <a:avLst/>
              <a:pathLst>
                <a:path w="17135" h="32776">
                  <a:moveTo>
                    <a:pt x="0" y="32776"/>
                  </a:moveTo>
                  <a:lnTo>
                    <a:pt x="171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4383241" y="2398369"/>
              <a:ext cx="94301" cy="113990"/>
            </a:xfrm>
            <a:custGeom>
              <a:avLst/>
              <a:pathLst>
                <a:path w="94301" h="113990">
                  <a:moveTo>
                    <a:pt x="0" y="113990"/>
                  </a:moveTo>
                  <a:lnTo>
                    <a:pt x="47150" y="56995"/>
                  </a:lnTo>
                  <a:lnTo>
                    <a:pt x="943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791456" y="2404774"/>
              <a:ext cx="5728" cy="36538"/>
            </a:xfrm>
            <a:custGeom>
              <a:avLst/>
              <a:pathLst>
                <a:path w="5728" h="36538">
                  <a:moveTo>
                    <a:pt x="0" y="36538"/>
                  </a:moveTo>
                  <a:lnTo>
                    <a:pt x="57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987677" y="2349586"/>
              <a:ext cx="37926" cy="104272"/>
            </a:xfrm>
            <a:custGeom>
              <a:avLst/>
              <a:pathLst>
                <a:path w="37926" h="104272">
                  <a:moveTo>
                    <a:pt x="0" y="104272"/>
                  </a:moveTo>
                  <a:lnTo>
                    <a:pt x="37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3950342" y="2289602"/>
              <a:ext cx="10179" cy="35556"/>
            </a:xfrm>
            <a:custGeom>
              <a:avLst/>
              <a:pathLst>
                <a:path w="10179" h="35556">
                  <a:moveTo>
                    <a:pt x="0" y="35556"/>
                  </a:moveTo>
                  <a:lnTo>
                    <a:pt x="101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4034654" y="2209132"/>
              <a:ext cx="37584" cy="104396"/>
            </a:xfrm>
            <a:custGeom>
              <a:avLst/>
              <a:pathLst>
                <a:path w="37584" h="104396">
                  <a:moveTo>
                    <a:pt x="0" y="104396"/>
                  </a:moveTo>
                  <a:lnTo>
                    <a:pt x="375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4034255" y="2160952"/>
              <a:ext cx="11429" cy="35175"/>
            </a:xfrm>
            <a:custGeom>
              <a:avLst/>
              <a:pathLst>
                <a:path w="11429" h="35175">
                  <a:moveTo>
                    <a:pt x="0" y="35175"/>
                  </a:moveTo>
                  <a:lnTo>
                    <a:pt x="114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3884958" y="2234518"/>
              <a:ext cx="7784" cy="36156"/>
            </a:xfrm>
            <a:custGeom>
              <a:avLst/>
              <a:pathLst>
                <a:path w="7784" h="36156">
                  <a:moveTo>
                    <a:pt x="0" y="36156"/>
                  </a:moveTo>
                  <a:lnTo>
                    <a:pt x="7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846335" y="2189042"/>
              <a:ext cx="6358" cy="36434"/>
            </a:xfrm>
            <a:custGeom>
              <a:avLst/>
              <a:pathLst>
                <a:path w="6358" h="36434">
                  <a:moveTo>
                    <a:pt x="0" y="36434"/>
                  </a:moveTo>
                  <a:lnTo>
                    <a:pt x="63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807751" y="2145401"/>
              <a:ext cx="5019" cy="36643"/>
            </a:xfrm>
            <a:custGeom>
              <a:avLst/>
              <a:pathLst>
                <a:path w="5019" h="36643">
                  <a:moveTo>
                    <a:pt x="0" y="36643"/>
                  </a:moveTo>
                  <a:lnTo>
                    <a:pt x="50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772913" y="2103795"/>
              <a:ext cx="3866" cy="36782"/>
            </a:xfrm>
            <a:custGeom>
              <a:avLst/>
              <a:pathLst>
                <a:path w="3866" h="36782">
                  <a:moveTo>
                    <a:pt x="0" y="36782"/>
                  </a:moveTo>
                  <a:lnTo>
                    <a:pt x="3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3599414" y="2356242"/>
              <a:ext cx="1397" cy="36958"/>
            </a:xfrm>
            <a:custGeom>
              <a:avLst/>
              <a:pathLst>
                <a:path w="1397" h="36958">
                  <a:moveTo>
                    <a:pt x="1397" y="369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511198" y="2326038"/>
              <a:ext cx="4335" cy="36730"/>
            </a:xfrm>
            <a:custGeom>
              <a:avLst/>
              <a:pathLst>
                <a:path w="4335" h="36730">
                  <a:moveTo>
                    <a:pt x="4335" y="367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3611783" y="2096880"/>
              <a:ext cx="4647" cy="221862"/>
            </a:xfrm>
            <a:custGeom>
              <a:avLst/>
              <a:pathLst>
                <a:path w="4647" h="221862">
                  <a:moveTo>
                    <a:pt x="4647" y="221862"/>
                  </a:moveTo>
                  <a:lnTo>
                    <a:pt x="3098" y="147908"/>
                  </a:lnTo>
                  <a:lnTo>
                    <a:pt x="1549" y="7395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3399303" y="2307301"/>
              <a:ext cx="7855" cy="36141"/>
            </a:xfrm>
            <a:custGeom>
              <a:avLst/>
              <a:pathLst>
                <a:path w="7855" h="36141">
                  <a:moveTo>
                    <a:pt x="7855" y="361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3285951" y="2299316"/>
              <a:ext cx="11198" cy="35249"/>
            </a:xfrm>
            <a:custGeom>
              <a:avLst/>
              <a:pathLst>
                <a:path w="11198" h="35249">
                  <a:moveTo>
                    <a:pt x="11198" y="352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210772" y="2286394"/>
              <a:ext cx="13163" cy="34563"/>
            </a:xfrm>
            <a:custGeom>
              <a:avLst/>
              <a:pathLst>
                <a:path w="13163" h="34563">
                  <a:moveTo>
                    <a:pt x="13163" y="345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140489" y="2275228"/>
              <a:ext cx="14866" cy="33866"/>
            </a:xfrm>
            <a:custGeom>
              <a:avLst/>
              <a:pathLst>
                <a:path w="14866" h="33866">
                  <a:moveTo>
                    <a:pt x="14866" y="33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3083086" y="2260972"/>
              <a:ext cx="16097" cy="33298"/>
            </a:xfrm>
            <a:custGeom>
              <a:avLst/>
              <a:pathLst>
                <a:path w="16097" h="33298">
                  <a:moveTo>
                    <a:pt x="16097" y="332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030083" y="2246235"/>
              <a:ext cx="17135" cy="32776"/>
            </a:xfrm>
            <a:custGeom>
              <a:avLst/>
              <a:pathLst>
                <a:path w="17135" h="32776">
                  <a:moveTo>
                    <a:pt x="17135" y="327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232962" y="2160952"/>
              <a:ext cx="34287" cy="105525"/>
            </a:xfrm>
            <a:custGeom>
              <a:avLst/>
              <a:pathLst>
                <a:path w="34287" h="105525">
                  <a:moveTo>
                    <a:pt x="34287" y="1055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490228" y="2179550"/>
              <a:ext cx="13329" cy="110152"/>
            </a:xfrm>
            <a:custGeom>
              <a:avLst/>
              <a:pathLst>
                <a:path w="13329" h="110152">
                  <a:moveTo>
                    <a:pt x="13329" y="110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439396" y="2149311"/>
              <a:ext cx="5785" cy="36529"/>
            </a:xfrm>
            <a:custGeom>
              <a:avLst/>
              <a:pathLst>
                <a:path w="5785" h="36529">
                  <a:moveTo>
                    <a:pt x="5785" y="36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392914" y="2119884"/>
              <a:ext cx="6930" cy="36330"/>
            </a:xfrm>
            <a:custGeom>
              <a:avLst/>
              <a:pathLst>
                <a:path w="6930" h="36330">
                  <a:moveTo>
                    <a:pt x="6930" y="363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4345106" y="2607314"/>
              <a:ext cx="287429" cy="232755"/>
            </a:xfrm>
            <a:custGeom>
              <a:avLst/>
              <a:pathLst>
                <a:path w="287429" h="232755">
                  <a:moveTo>
                    <a:pt x="0" y="232755"/>
                  </a:moveTo>
                  <a:lnTo>
                    <a:pt x="57485" y="186204"/>
                  </a:lnTo>
                  <a:lnTo>
                    <a:pt x="114971" y="139653"/>
                  </a:lnTo>
                  <a:lnTo>
                    <a:pt x="172457" y="93102"/>
                  </a:lnTo>
                  <a:lnTo>
                    <a:pt x="229943" y="46551"/>
                  </a:lnTo>
                  <a:lnTo>
                    <a:pt x="2874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4606782" y="2552347"/>
              <a:ext cx="27997" cy="24166"/>
            </a:xfrm>
            <a:custGeom>
              <a:avLst/>
              <a:pathLst>
                <a:path w="27997" h="24166">
                  <a:moveTo>
                    <a:pt x="0" y="24166"/>
                  </a:moveTo>
                  <a:lnTo>
                    <a:pt x="279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3099825" y="2681040"/>
              <a:ext cx="109854" cy="148760"/>
            </a:xfrm>
            <a:custGeom>
              <a:avLst/>
              <a:pathLst>
                <a:path w="109854" h="148760">
                  <a:moveTo>
                    <a:pt x="109854" y="148760"/>
                  </a:moveTo>
                  <a:lnTo>
                    <a:pt x="54927" y="7438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3010705" y="2705795"/>
              <a:ext cx="24598" cy="27619"/>
            </a:xfrm>
            <a:custGeom>
              <a:avLst/>
              <a:pathLst>
                <a:path w="24598" h="27619">
                  <a:moveTo>
                    <a:pt x="24598" y="276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2898987" y="2369848"/>
              <a:ext cx="192823" cy="271329"/>
            </a:xfrm>
            <a:custGeom>
              <a:avLst/>
              <a:pathLst>
                <a:path w="192823" h="271329">
                  <a:moveTo>
                    <a:pt x="192823" y="271329"/>
                  </a:moveTo>
                  <a:lnTo>
                    <a:pt x="144617" y="203497"/>
                  </a:lnTo>
                  <a:lnTo>
                    <a:pt x="96411" y="135664"/>
                  </a:lnTo>
                  <a:lnTo>
                    <a:pt x="48205" y="6783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2844268" y="2364157"/>
              <a:ext cx="22361" cy="29459"/>
            </a:xfrm>
            <a:custGeom>
              <a:avLst/>
              <a:pathLst>
                <a:path w="22361" h="29459">
                  <a:moveTo>
                    <a:pt x="22361" y="294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2909690" y="2754151"/>
              <a:ext cx="27476" cy="24758"/>
            </a:xfrm>
            <a:custGeom>
              <a:avLst/>
              <a:pathLst>
                <a:path w="27476" h="24758">
                  <a:moveTo>
                    <a:pt x="27476" y="247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2774258" y="2470851"/>
              <a:ext cx="200275" cy="217797"/>
            </a:xfrm>
            <a:custGeom>
              <a:avLst/>
              <a:pathLst>
                <a:path w="200275" h="217797">
                  <a:moveTo>
                    <a:pt x="200275" y="217797"/>
                  </a:moveTo>
                  <a:lnTo>
                    <a:pt x="150206" y="163348"/>
                  </a:lnTo>
                  <a:lnTo>
                    <a:pt x="100137" y="108898"/>
                  </a:lnTo>
                  <a:lnTo>
                    <a:pt x="50068" y="5444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2719258" y="2472063"/>
              <a:ext cx="25877" cy="26424"/>
            </a:xfrm>
            <a:custGeom>
              <a:avLst/>
              <a:pathLst>
                <a:path w="25877" h="26424">
                  <a:moveTo>
                    <a:pt x="25877" y="26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2821596" y="2803370"/>
              <a:ext cx="29676" cy="22073"/>
            </a:xfrm>
            <a:custGeom>
              <a:avLst/>
              <a:pathLst>
                <a:path w="29676" h="22073">
                  <a:moveTo>
                    <a:pt x="29676" y="220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2736767" y="2863177"/>
              <a:ext cx="31607" cy="19205"/>
            </a:xfrm>
            <a:custGeom>
              <a:avLst/>
              <a:pathLst>
                <a:path w="31607" h="19205">
                  <a:moveTo>
                    <a:pt x="31607" y="19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646782" y="2953641"/>
              <a:ext cx="33582" cy="15495"/>
            </a:xfrm>
            <a:custGeom>
              <a:avLst/>
              <a:pathLst>
                <a:path w="33582" h="15495">
                  <a:moveTo>
                    <a:pt x="33582" y="154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559413" y="3078605"/>
              <a:ext cx="35343" cy="10898"/>
            </a:xfrm>
            <a:custGeom>
              <a:avLst/>
              <a:pathLst>
                <a:path w="35343" h="10898">
                  <a:moveTo>
                    <a:pt x="35343" y="108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2543244" y="2913245"/>
              <a:ext cx="67337" cy="30616"/>
            </a:xfrm>
            <a:custGeom>
              <a:avLst/>
              <a:pathLst>
                <a:path w="67337" h="30616">
                  <a:moveTo>
                    <a:pt x="67337" y="30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2512994" y="2807670"/>
              <a:ext cx="65190" cy="34954"/>
            </a:xfrm>
            <a:custGeom>
              <a:avLst/>
              <a:pathLst>
                <a:path w="65190" h="34954">
                  <a:moveTo>
                    <a:pt x="65190" y="34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2461452" y="2826902"/>
              <a:ext cx="33128" cy="16444"/>
            </a:xfrm>
            <a:custGeom>
              <a:avLst/>
              <a:pathLst>
                <a:path w="33128" h="16444">
                  <a:moveTo>
                    <a:pt x="33128" y="164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2478399" y="2972926"/>
              <a:ext cx="34597" cy="13073"/>
            </a:xfrm>
            <a:custGeom>
              <a:avLst/>
              <a:pathLst>
                <a:path w="34597" h="13073">
                  <a:moveTo>
                    <a:pt x="34597" y="130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2428050" y="3003964"/>
              <a:ext cx="35053" cy="11796"/>
            </a:xfrm>
            <a:custGeom>
              <a:avLst/>
              <a:pathLst>
                <a:path w="35053" h="11796">
                  <a:moveTo>
                    <a:pt x="35053" y="117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2380437" y="3031522"/>
              <a:ext cx="35406" cy="10689"/>
            </a:xfrm>
            <a:custGeom>
              <a:avLst/>
              <a:pathLst>
                <a:path w="35406" h="10689">
                  <a:moveTo>
                    <a:pt x="35406" y="106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2489370" y="3212454"/>
              <a:ext cx="36442" cy="6311"/>
            </a:xfrm>
            <a:custGeom>
              <a:avLst/>
              <a:pathLst>
                <a:path w="36442" h="6311">
                  <a:moveTo>
                    <a:pt x="36442" y="63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442889" y="3276343"/>
              <a:ext cx="36751" cy="4154"/>
            </a:xfrm>
            <a:custGeom>
              <a:avLst/>
              <a:pathLst>
                <a:path w="36751" h="4154">
                  <a:moveTo>
                    <a:pt x="36751" y="41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399116" y="3366126"/>
              <a:ext cx="36960" cy="1355"/>
            </a:xfrm>
            <a:custGeom>
              <a:avLst/>
              <a:pathLst>
                <a:path w="36960" h="1355">
                  <a:moveTo>
                    <a:pt x="36960" y="1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2369767" y="3264710"/>
              <a:ext cx="36740" cy="4250"/>
            </a:xfrm>
            <a:custGeom>
              <a:avLst/>
              <a:pathLst>
                <a:path w="36740" h="4250">
                  <a:moveTo>
                    <a:pt x="36740" y="42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2328924" y="3301565"/>
              <a:ext cx="36855" cy="3094"/>
            </a:xfrm>
            <a:custGeom>
              <a:avLst/>
              <a:pathLst>
                <a:path w="36855" h="3094">
                  <a:moveTo>
                    <a:pt x="36855" y="30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362418" y="3463572"/>
              <a:ext cx="36952" cy="1548"/>
            </a:xfrm>
            <a:custGeom>
              <a:avLst/>
              <a:pathLst>
                <a:path w="36952" h="1548">
                  <a:moveTo>
                    <a:pt x="36952" y="0"/>
                  </a:moveTo>
                  <a:lnTo>
                    <a:pt x="0" y="1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2324312" y="3411602"/>
              <a:ext cx="36985" cy="0"/>
            </a:xfrm>
            <a:custGeom>
              <a:avLst/>
              <a:pathLst>
                <a:path w="36985" h="0">
                  <a:moveTo>
                    <a:pt x="36985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2328924" y="3518545"/>
              <a:ext cx="36855" cy="3094"/>
            </a:xfrm>
            <a:custGeom>
              <a:avLst/>
              <a:pathLst>
                <a:path w="36855" h="3094">
                  <a:moveTo>
                    <a:pt x="36855" y="0"/>
                  </a:moveTo>
                  <a:lnTo>
                    <a:pt x="0" y="3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2629484" y="2628291"/>
              <a:ext cx="175344" cy="136011"/>
            </a:xfrm>
            <a:custGeom>
              <a:avLst/>
              <a:pathLst>
                <a:path w="175344" h="136011">
                  <a:moveTo>
                    <a:pt x="175344" y="136011"/>
                  </a:moveTo>
                  <a:lnTo>
                    <a:pt x="116896" y="90674"/>
                  </a:lnTo>
                  <a:lnTo>
                    <a:pt x="58448" y="4533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2575456" y="2638658"/>
              <a:ext cx="29921" cy="21739"/>
            </a:xfrm>
            <a:custGeom>
              <a:avLst/>
              <a:pathLst>
                <a:path w="29921" h="21739">
                  <a:moveTo>
                    <a:pt x="29921" y="217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3183961" y="4169976"/>
              <a:ext cx="107850" cy="235363"/>
            </a:xfrm>
            <a:custGeom>
              <a:avLst/>
              <a:pathLst>
                <a:path w="107850" h="235363">
                  <a:moveTo>
                    <a:pt x="107850" y="0"/>
                  </a:moveTo>
                  <a:lnTo>
                    <a:pt x="71900" y="78454"/>
                  </a:lnTo>
                  <a:lnTo>
                    <a:pt x="35950" y="156908"/>
                  </a:lnTo>
                  <a:lnTo>
                    <a:pt x="0" y="2353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3222623" y="4427677"/>
              <a:ext cx="13637" cy="34379"/>
            </a:xfrm>
            <a:custGeom>
              <a:avLst/>
              <a:pathLst>
                <a:path w="13637" h="34379">
                  <a:moveTo>
                    <a:pt x="13637" y="0"/>
                  </a:moveTo>
                  <a:lnTo>
                    <a:pt x="0" y="34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3254070" y="4478340"/>
              <a:ext cx="12208" cy="34912"/>
            </a:xfrm>
            <a:custGeom>
              <a:avLst/>
              <a:pathLst>
                <a:path w="12208" h="34912">
                  <a:moveTo>
                    <a:pt x="12208" y="0"/>
                  </a:moveTo>
                  <a:lnTo>
                    <a:pt x="0" y="34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288296" y="4527974"/>
              <a:ext cx="10782" cy="35378"/>
            </a:xfrm>
            <a:custGeom>
              <a:avLst/>
              <a:pathLst>
                <a:path w="10782" h="35378">
                  <a:moveTo>
                    <a:pt x="10782" y="0"/>
                  </a:moveTo>
                  <a:lnTo>
                    <a:pt x="0" y="35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324399" y="4576246"/>
              <a:ext cx="9385" cy="35774"/>
            </a:xfrm>
            <a:custGeom>
              <a:avLst/>
              <a:pathLst>
                <a:path w="9385" h="35774">
                  <a:moveTo>
                    <a:pt x="9385" y="0"/>
                  </a:moveTo>
                  <a:lnTo>
                    <a:pt x="0" y="35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3360530" y="4622755"/>
              <a:ext cx="8068" cy="36094"/>
            </a:xfrm>
            <a:custGeom>
              <a:avLst/>
              <a:pathLst>
                <a:path w="8068" h="36094">
                  <a:moveTo>
                    <a:pt x="8068" y="0"/>
                  </a:moveTo>
                  <a:lnTo>
                    <a:pt x="0" y="36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3392914" y="4666991"/>
              <a:ext cx="6930" cy="36330"/>
            </a:xfrm>
            <a:custGeom>
              <a:avLst/>
              <a:pathLst>
                <a:path w="6930" h="36330">
                  <a:moveTo>
                    <a:pt x="6930" y="0"/>
                  </a:moveTo>
                  <a:lnTo>
                    <a:pt x="0" y="36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3030083" y="4380311"/>
              <a:ext cx="102810" cy="196658"/>
            </a:xfrm>
            <a:custGeom>
              <a:avLst/>
              <a:pathLst>
                <a:path w="102810" h="196658">
                  <a:moveTo>
                    <a:pt x="102810" y="0"/>
                  </a:moveTo>
                  <a:lnTo>
                    <a:pt x="68540" y="65552"/>
                  </a:lnTo>
                  <a:lnTo>
                    <a:pt x="34270" y="131105"/>
                  </a:lnTo>
                  <a:lnTo>
                    <a:pt x="0" y="196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4462343" y="4012653"/>
              <a:ext cx="29868" cy="21812"/>
            </a:xfrm>
            <a:custGeom>
              <a:avLst/>
              <a:pathLst>
                <a:path w="29868" h="21812">
                  <a:moveTo>
                    <a:pt x="0" y="0"/>
                  </a:moveTo>
                  <a:lnTo>
                    <a:pt x="29868" y="21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4572842" y="3905484"/>
              <a:ext cx="32691" cy="17295"/>
            </a:xfrm>
            <a:custGeom>
              <a:avLst/>
              <a:pathLst>
                <a:path w="32691" h="17295">
                  <a:moveTo>
                    <a:pt x="0" y="0"/>
                  </a:moveTo>
                  <a:lnTo>
                    <a:pt x="32691" y="17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4490619" y="4097286"/>
              <a:ext cx="57607" cy="46400"/>
            </a:xfrm>
            <a:custGeom>
              <a:avLst/>
              <a:pathLst>
                <a:path w="57607" h="46400">
                  <a:moveTo>
                    <a:pt x="0" y="0"/>
                  </a:moveTo>
                  <a:lnTo>
                    <a:pt x="57607" y="46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587081" y="4092636"/>
              <a:ext cx="30035" cy="21582"/>
            </a:xfrm>
            <a:custGeom>
              <a:avLst/>
              <a:pathLst>
                <a:path w="30035" h="21582">
                  <a:moveTo>
                    <a:pt x="0" y="0"/>
                  </a:moveTo>
                  <a:lnTo>
                    <a:pt x="30035" y="21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662641" y="4046086"/>
              <a:ext cx="31433" cy="19489"/>
            </a:xfrm>
            <a:custGeom>
              <a:avLst/>
              <a:pathLst>
                <a:path w="31433" h="19489">
                  <a:moveTo>
                    <a:pt x="0" y="0"/>
                  </a:moveTo>
                  <a:lnTo>
                    <a:pt x="31433" y="19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650930" y="4130514"/>
              <a:ext cx="30147" cy="21424"/>
            </a:xfrm>
            <a:custGeom>
              <a:avLst/>
              <a:pathLst>
                <a:path w="30147" h="21424">
                  <a:moveTo>
                    <a:pt x="0" y="0"/>
                  </a:moveTo>
                  <a:lnTo>
                    <a:pt x="30147" y="21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4703818" y="4118851"/>
              <a:ext cx="30805" cy="20467"/>
            </a:xfrm>
            <a:custGeom>
              <a:avLst/>
              <a:pathLst>
                <a:path w="30805" h="20467">
                  <a:moveTo>
                    <a:pt x="0" y="0"/>
                  </a:moveTo>
                  <a:lnTo>
                    <a:pt x="30805" y="20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733056" y="3998057"/>
              <a:ext cx="32595" cy="17477"/>
            </a:xfrm>
            <a:custGeom>
              <a:avLst/>
              <a:pathLst>
                <a:path w="32595" h="17477">
                  <a:moveTo>
                    <a:pt x="0" y="0"/>
                  </a:moveTo>
                  <a:lnTo>
                    <a:pt x="32595" y="17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4784066" y="3979858"/>
              <a:ext cx="33128" cy="16444"/>
            </a:xfrm>
            <a:custGeom>
              <a:avLst/>
              <a:pathLst>
                <a:path w="33128" h="16444">
                  <a:moveTo>
                    <a:pt x="0" y="0"/>
                  </a:moveTo>
                  <a:lnTo>
                    <a:pt x="33128" y="16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685146" y="3729597"/>
              <a:ext cx="35385" cy="10759"/>
            </a:xfrm>
            <a:custGeom>
              <a:avLst/>
              <a:pathLst>
                <a:path w="35385" h="10759">
                  <a:moveTo>
                    <a:pt x="0" y="0"/>
                  </a:moveTo>
                  <a:lnTo>
                    <a:pt x="35385" y="10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4694348" y="3816588"/>
              <a:ext cx="138114" cy="53017"/>
            </a:xfrm>
            <a:custGeom>
              <a:avLst/>
              <a:pathLst>
                <a:path w="138114" h="53017">
                  <a:moveTo>
                    <a:pt x="0" y="0"/>
                  </a:moveTo>
                  <a:lnTo>
                    <a:pt x="69057" y="26508"/>
                  </a:lnTo>
                  <a:lnTo>
                    <a:pt x="138114" y="530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4846260" y="3831902"/>
              <a:ext cx="34928" cy="12163"/>
            </a:xfrm>
            <a:custGeom>
              <a:avLst/>
              <a:pathLst>
                <a:path w="34928" h="12163">
                  <a:moveTo>
                    <a:pt x="0" y="0"/>
                  </a:moveTo>
                  <a:lnTo>
                    <a:pt x="34928" y="12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4741215" y="3662452"/>
              <a:ext cx="36062" cy="8209"/>
            </a:xfrm>
            <a:custGeom>
              <a:avLst/>
              <a:pathLst>
                <a:path w="36062" h="8209">
                  <a:moveTo>
                    <a:pt x="0" y="0"/>
                  </a:moveTo>
                  <a:lnTo>
                    <a:pt x="36062" y="8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788485" y="3615265"/>
              <a:ext cx="36417" cy="6454"/>
            </a:xfrm>
            <a:custGeom>
              <a:avLst/>
              <a:pathLst>
                <a:path w="36417" h="6454">
                  <a:moveTo>
                    <a:pt x="0" y="0"/>
                  </a:moveTo>
                  <a:lnTo>
                    <a:pt x="36417" y="6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834658" y="3556254"/>
              <a:ext cx="36717" cy="4443"/>
            </a:xfrm>
            <a:custGeom>
              <a:avLst/>
              <a:pathLst>
                <a:path w="36717" h="4443">
                  <a:moveTo>
                    <a:pt x="0" y="0"/>
                  </a:moveTo>
                  <a:lnTo>
                    <a:pt x="36717" y="4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862984" y="3618569"/>
              <a:ext cx="72934" cy="12335"/>
            </a:xfrm>
            <a:custGeom>
              <a:avLst/>
              <a:pathLst>
                <a:path w="72934" h="12335">
                  <a:moveTo>
                    <a:pt x="0" y="0"/>
                  </a:moveTo>
                  <a:lnTo>
                    <a:pt x="72934" y="12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877031" y="3502494"/>
              <a:ext cx="36885" cy="2708"/>
            </a:xfrm>
            <a:custGeom>
              <a:avLst/>
              <a:pathLst>
                <a:path w="36885" h="2708">
                  <a:moveTo>
                    <a:pt x="0" y="0"/>
                  </a:moveTo>
                  <a:lnTo>
                    <a:pt x="36885" y="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916228" y="3465120"/>
              <a:ext cx="36952" cy="1548"/>
            </a:xfrm>
            <a:custGeom>
              <a:avLst/>
              <a:pathLst>
                <a:path w="36952" h="1548">
                  <a:moveTo>
                    <a:pt x="0" y="0"/>
                  </a:moveTo>
                  <a:lnTo>
                    <a:pt x="36952" y="1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4382268" y="4359116"/>
              <a:ext cx="22821" cy="29105"/>
            </a:xfrm>
            <a:custGeom>
              <a:avLst/>
              <a:pathLst>
                <a:path w="22821" h="29105">
                  <a:moveTo>
                    <a:pt x="0" y="0"/>
                  </a:moveTo>
                  <a:lnTo>
                    <a:pt x="22821" y="29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4440362" y="4359504"/>
              <a:ext cx="23872" cy="28249"/>
            </a:xfrm>
            <a:custGeom>
              <a:avLst/>
              <a:pathLst>
                <a:path w="23872" h="28249">
                  <a:moveTo>
                    <a:pt x="0" y="0"/>
                  </a:moveTo>
                  <a:lnTo>
                    <a:pt x="23872" y="282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4494489" y="4361361"/>
              <a:ext cx="24747" cy="27485"/>
            </a:xfrm>
            <a:custGeom>
              <a:avLst/>
              <a:pathLst>
                <a:path w="24747" h="27485">
                  <a:moveTo>
                    <a:pt x="0" y="0"/>
                  </a:moveTo>
                  <a:lnTo>
                    <a:pt x="24747" y="27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305637" y="4387553"/>
              <a:ext cx="38859" cy="26932"/>
            </a:xfrm>
            <a:custGeom>
              <a:avLst/>
              <a:pathLst>
                <a:path w="38859" h="26932">
                  <a:moveTo>
                    <a:pt x="38859" y="0"/>
                  </a:moveTo>
                  <a:lnTo>
                    <a:pt x="0" y="269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243897" y="4384524"/>
              <a:ext cx="39999" cy="25347"/>
            </a:xfrm>
            <a:custGeom>
              <a:avLst/>
              <a:pathLst>
                <a:path w="39999" h="25347">
                  <a:moveTo>
                    <a:pt x="39999" y="0"/>
                  </a:moveTo>
                  <a:lnTo>
                    <a:pt x="0" y="25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109796" y="4584516"/>
              <a:ext cx="37092" cy="15364"/>
            </a:xfrm>
            <a:custGeom>
              <a:avLst/>
              <a:pathLst>
                <a:path w="37092" h="15364">
                  <a:moveTo>
                    <a:pt x="37092" y="0"/>
                  </a:moveTo>
                  <a:lnTo>
                    <a:pt x="0" y="153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174186" y="4601460"/>
              <a:ext cx="25041" cy="11464"/>
            </a:xfrm>
            <a:custGeom>
              <a:avLst/>
              <a:pathLst>
                <a:path w="25041" h="11464">
                  <a:moveTo>
                    <a:pt x="25041" y="0"/>
                  </a:moveTo>
                  <a:lnTo>
                    <a:pt x="0" y="11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199227" y="4589473"/>
              <a:ext cx="24795" cy="11986"/>
            </a:xfrm>
            <a:custGeom>
              <a:avLst/>
              <a:pathLst>
                <a:path w="24795" h="11986">
                  <a:moveTo>
                    <a:pt x="0" y="11986"/>
                  </a:moveTo>
                  <a:lnTo>
                    <a:pt x="24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3957155" y="4638882"/>
              <a:ext cx="38725" cy="10594"/>
            </a:xfrm>
            <a:custGeom>
              <a:avLst/>
              <a:pathLst>
                <a:path w="38725" h="10594">
                  <a:moveTo>
                    <a:pt x="38725" y="0"/>
                  </a:moveTo>
                  <a:lnTo>
                    <a:pt x="0" y="105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4019403" y="4662252"/>
              <a:ext cx="26280" cy="8235"/>
            </a:xfrm>
            <a:custGeom>
              <a:avLst/>
              <a:pathLst>
                <a:path w="26280" h="8235">
                  <a:moveTo>
                    <a:pt x="26280" y="0"/>
                  </a:moveTo>
                  <a:lnTo>
                    <a:pt x="0" y="82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4045684" y="4653468"/>
              <a:ext cx="26102" cy="8784"/>
            </a:xfrm>
            <a:custGeom>
              <a:avLst/>
              <a:pathLst>
                <a:path w="26102" h="8784">
                  <a:moveTo>
                    <a:pt x="0" y="8784"/>
                  </a:moveTo>
                  <a:lnTo>
                    <a:pt x="261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3529286" y="4722001"/>
              <a:ext cx="27467" cy="2017"/>
            </a:xfrm>
            <a:custGeom>
              <a:avLst/>
              <a:pathLst>
                <a:path w="27467" h="2017">
                  <a:moveTo>
                    <a:pt x="27467" y="2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3556753" y="4724019"/>
              <a:ext cx="27503" cy="1441"/>
            </a:xfrm>
            <a:custGeom>
              <a:avLst/>
              <a:pathLst>
                <a:path w="27503" h="1441">
                  <a:moveTo>
                    <a:pt x="0" y="0"/>
                  </a:moveTo>
                  <a:lnTo>
                    <a:pt x="27503" y="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479144" y="4679550"/>
              <a:ext cx="39906" cy="4405"/>
            </a:xfrm>
            <a:custGeom>
              <a:avLst/>
              <a:pathLst>
                <a:path w="39906" h="4405">
                  <a:moveTo>
                    <a:pt x="39906" y="44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639323" y="4726325"/>
              <a:ext cx="27539" cy="288"/>
            </a:xfrm>
            <a:custGeom>
              <a:avLst/>
              <a:pathLst>
                <a:path w="27539" h="288">
                  <a:moveTo>
                    <a:pt x="27539" y="0"/>
                  </a:moveTo>
                  <a:lnTo>
                    <a:pt x="0" y="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3666862" y="4725460"/>
              <a:ext cx="27527" cy="865"/>
            </a:xfrm>
            <a:custGeom>
              <a:avLst/>
              <a:pathLst>
                <a:path w="27527" h="865">
                  <a:moveTo>
                    <a:pt x="0" y="865"/>
                  </a:moveTo>
                  <a:lnTo>
                    <a:pt x="275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3743170" y="4643654"/>
              <a:ext cx="45247" cy="4635"/>
            </a:xfrm>
            <a:custGeom>
              <a:avLst/>
              <a:pathLst>
                <a:path w="45247" h="4635">
                  <a:moveTo>
                    <a:pt x="45247" y="0"/>
                  </a:moveTo>
                  <a:lnTo>
                    <a:pt x="0" y="4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3858626" y="4703321"/>
              <a:ext cx="27105" cy="4877"/>
            </a:xfrm>
            <a:custGeom>
              <a:avLst/>
              <a:pathLst>
                <a:path w="27105" h="4877">
                  <a:moveTo>
                    <a:pt x="27105" y="0"/>
                  </a:moveTo>
                  <a:lnTo>
                    <a:pt x="0" y="4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3885731" y="4697877"/>
              <a:ext cx="26997" cy="5443"/>
            </a:xfrm>
            <a:custGeom>
              <a:avLst/>
              <a:pathLst>
                <a:path w="26997" h="5443">
                  <a:moveTo>
                    <a:pt x="0" y="5443"/>
                  </a:moveTo>
                  <a:lnTo>
                    <a:pt x="269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3799502" y="4673893"/>
              <a:ext cx="39748" cy="5657"/>
            </a:xfrm>
            <a:custGeom>
              <a:avLst/>
              <a:pathLst>
                <a:path w="39748" h="5657">
                  <a:moveTo>
                    <a:pt x="39748" y="0"/>
                  </a:moveTo>
                  <a:lnTo>
                    <a:pt x="0" y="5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2728982" y="3665774"/>
              <a:ext cx="16787" cy="53864"/>
            </a:xfrm>
            <a:custGeom>
              <a:avLst/>
              <a:pathLst>
                <a:path w="16787" h="53864">
                  <a:moveTo>
                    <a:pt x="16787" y="538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2684112" y="3766842"/>
              <a:ext cx="46216" cy="105576"/>
            </a:xfrm>
            <a:custGeom>
              <a:avLst/>
              <a:pathLst>
                <a:path w="46216" h="105576">
                  <a:moveTo>
                    <a:pt x="46216" y="105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2591877" y="4206657"/>
              <a:ext cx="16880" cy="21761"/>
            </a:xfrm>
            <a:custGeom>
              <a:avLst/>
              <a:pathLst>
                <a:path w="16880" h="21761">
                  <a:moveTo>
                    <a:pt x="16880" y="217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2608757" y="4228418"/>
              <a:ext cx="17332" cy="21403"/>
            </a:xfrm>
            <a:custGeom>
              <a:avLst/>
              <a:pathLst>
                <a:path w="17332" h="21403">
                  <a:moveTo>
                    <a:pt x="0" y="0"/>
                  </a:moveTo>
                  <a:lnTo>
                    <a:pt x="17332" y="21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2799506" y="4167777"/>
              <a:ext cx="38115" cy="40297"/>
            </a:xfrm>
            <a:custGeom>
              <a:avLst/>
              <a:pathLst>
                <a:path w="38115" h="40297">
                  <a:moveTo>
                    <a:pt x="38115" y="402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2805483" y="4228158"/>
              <a:ext cx="47257" cy="45616"/>
            </a:xfrm>
            <a:custGeom>
              <a:avLst/>
              <a:pathLst>
                <a:path w="47257" h="45616">
                  <a:moveTo>
                    <a:pt x="47257" y="45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2739136" y="4370204"/>
              <a:ext cx="20272" cy="18641"/>
            </a:xfrm>
            <a:custGeom>
              <a:avLst/>
              <a:pathLst>
                <a:path w="20272" h="18641">
                  <a:moveTo>
                    <a:pt x="20272" y="186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2759409" y="4388846"/>
              <a:ext cx="20658" cy="18213"/>
            </a:xfrm>
            <a:custGeom>
              <a:avLst/>
              <a:pathLst>
                <a:path w="20658" h="18213">
                  <a:moveTo>
                    <a:pt x="0" y="0"/>
                  </a:moveTo>
                  <a:lnTo>
                    <a:pt x="20658" y="18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2888118" y="4445547"/>
              <a:ext cx="32847" cy="23085"/>
            </a:xfrm>
            <a:custGeom>
              <a:avLst/>
              <a:pathLst>
                <a:path w="32847" h="23085">
                  <a:moveTo>
                    <a:pt x="32847" y="230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2911607" y="4506903"/>
              <a:ext cx="23097" cy="14999"/>
            </a:xfrm>
            <a:custGeom>
              <a:avLst/>
              <a:pathLst>
                <a:path w="23097" h="14999">
                  <a:moveTo>
                    <a:pt x="23097" y="14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2934705" y="4521903"/>
              <a:ext cx="23406" cy="14512"/>
            </a:xfrm>
            <a:custGeom>
              <a:avLst/>
              <a:pathLst>
                <a:path w="23406" h="14512">
                  <a:moveTo>
                    <a:pt x="0" y="0"/>
                  </a:moveTo>
                  <a:lnTo>
                    <a:pt x="23406" y="14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2868453" y="4384198"/>
              <a:ext cx="36157" cy="27594"/>
            </a:xfrm>
            <a:custGeom>
              <a:avLst/>
              <a:pathLst>
                <a:path w="36157" h="27594">
                  <a:moveTo>
                    <a:pt x="36157" y="275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2563444" y="3863860"/>
              <a:ext cx="19232" cy="43273"/>
            </a:xfrm>
            <a:custGeom>
              <a:avLst/>
              <a:pathLst>
                <a:path w="19232" h="43273">
                  <a:moveTo>
                    <a:pt x="19232" y="432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2549861" y="3924264"/>
              <a:ext cx="20966" cy="42376"/>
            </a:xfrm>
            <a:custGeom>
              <a:avLst/>
              <a:pathLst>
                <a:path w="20966" h="42376">
                  <a:moveTo>
                    <a:pt x="20966" y="423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2539508" y="3986571"/>
              <a:ext cx="21807" cy="39915"/>
            </a:xfrm>
            <a:custGeom>
              <a:avLst/>
              <a:pathLst>
                <a:path w="21807" h="39915">
                  <a:moveTo>
                    <a:pt x="21807" y="399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532520" y="4050615"/>
              <a:ext cx="20618" cy="34450"/>
            </a:xfrm>
            <a:custGeom>
              <a:avLst/>
              <a:pathLst>
                <a:path w="20618" h="34450">
                  <a:moveTo>
                    <a:pt x="20618" y="344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2529022" y="4116220"/>
              <a:ext cx="14999" cy="23097"/>
            </a:xfrm>
            <a:custGeom>
              <a:avLst/>
              <a:pathLst>
                <a:path w="14999" h="23097">
                  <a:moveTo>
                    <a:pt x="14999" y="230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2544022" y="4139318"/>
              <a:ext cx="15480" cy="22778"/>
            </a:xfrm>
            <a:custGeom>
              <a:avLst/>
              <a:pathLst>
                <a:path w="15480" h="22778">
                  <a:moveTo>
                    <a:pt x="0" y="0"/>
                  </a:moveTo>
                  <a:lnTo>
                    <a:pt x="15480" y="227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2705249" y="3715101"/>
              <a:ext cx="26307" cy="71422"/>
            </a:xfrm>
            <a:custGeom>
              <a:avLst/>
              <a:pathLst>
                <a:path w="26307" h="71422">
                  <a:moveTo>
                    <a:pt x="26307" y="714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2347604" y="3658011"/>
              <a:ext cx="5443" cy="26997"/>
            </a:xfrm>
            <a:custGeom>
              <a:avLst/>
              <a:pathLst>
                <a:path w="5443" h="26997">
                  <a:moveTo>
                    <a:pt x="5443" y="269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2353048" y="3685008"/>
              <a:ext cx="6007" cy="26877"/>
            </a:xfrm>
            <a:custGeom>
              <a:avLst/>
              <a:pathLst>
                <a:path w="6007" h="26877">
                  <a:moveTo>
                    <a:pt x="0" y="0"/>
                  </a:moveTo>
                  <a:lnTo>
                    <a:pt x="6007" y="26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2887246" y="3522659"/>
              <a:ext cx="86496" cy="256306"/>
            </a:xfrm>
            <a:custGeom>
              <a:avLst/>
              <a:pathLst>
                <a:path w="86496" h="256306">
                  <a:moveTo>
                    <a:pt x="86496" y="256306"/>
                  </a:moveTo>
                  <a:lnTo>
                    <a:pt x="47521" y="174520"/>
                  </a:lnTo>
                  <a:lnTo>
                    <a:pt x="18551" y="8867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4898209" y="3031522"/>
              <a:ext cx="7683" cy="26447"/>
            </a:xfrm>
            <a:custGeom>
              <a:avLst/>
              <a:pathLst>
                <a:path w="7683" h="26447">
                  <a:moveTo>
                    <a:pt x="0" y="0"/>
                  </a:moveTo>
                  <a:lnTo>
                    <a:pt x="7683" y="26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4889973" y="3005241"/>
              <a:ext cx="8235" cy="26280"/>
            </a:xfrm>
            <a:custGeom>
              <a:avLst/>
              <a:pathLst>
                <a:path w="8235" h="26280">
                  <a:moveTo>
                    <a:pt x="8235" y="26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4873801" y="3080825"/>
              <a:ext cx="9780" cy="38939"/>
            </a:xfrm>
            <a:custGeom>
              <a:avLst/>
              <a:pathLst>
                <a:path w="9780" h="38939">
                  <a:moveTo>
                    <a:pt x="0" y="0"/>
                  </a:moveTo>
                  <a:lnTo>
                    <a:pt x="9780" y="38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4170740" y="3325667"/>
              <a:ext cx="6785" cy="74661"/>
            </a:xfrm>
            <a:custGeom>
              <a:avLst/>
              <a:pathLst>
                <a:path w="6785" h="74661">
                  <a:moveTo>
                    <a:pt x="0" y="0"/>
                  </a:moveTo>
                  <a:lnTo>
                    <a:pt x="6785" y="74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4949722" y="3301565"/>
              <a:ext cx="2017" cy="27467"/>
            </a:xfrm>
            <a:custGeom>
              <a:avLst/>
              <a:pathLst>
                <a:path w="2017" h="27467">
                  <a:moveTo>
                    <a:pt x="0" y="0"/>
                  </a:moveTo>
                  <a:lnTo>
                    <a:pt x="2017" y="27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4947130" y="3274146"/>
              <a:ext cx="2591" cy="27418"/>
            </a:xfrm>
            <a:custGeom>
              <a:avLst/>
              <a:pathLst>
                <a:path w="2591" h="27418">
                  <a:moveTo>
                    <a:pt x="2591" y="274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4174386" y="3200216"/>
              <a:ext cx="34070" cy="127343"/>
            </a:xfrm>
            <a:custGeom>
              <a:avLst/>
              <a:pathLst>
                <a:path w="34070" h="127343">
                  <a:moveTo>
                    <a:pt x="0" y="0"/>
                  </a:moveTo>
                  <a:lnTo>
                    <a:pt x="34070" y="1273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4142625" y="3062908"/>
              <a:ext cx="98143" cy="233961"/>
            </a:xfrm>
            <a:custGeom>
              <a:avLst/>
              <a:pathLst>
                <a:path w="98143" h="233961">
                  <a:moveTo>
                    <a:pt x="0" y="0"/>
                  </a:moveTo>
                  <a:lnTo>
                    <a:pt x="43494" y="73168"/>
                  </a:lnTo>
                  <a:lnTo>
                    <a:pt x="76420" y="151661"/>
                  </a:lnTo>
                  <a:lnTo>
                    <a:pt x="98143" y="233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4791676" y="2778091"/>
              <a:ext cx="13014" cy="24272"/>
            </a:xfrm>
            <a:custGeom>
              <a:avLst/>
              <a:pathLst>
                <a:path w="13014" h="24272">
                  <a:moveTo>
                    <a:pt x="0" y="0"/>
                  </a:moveTo>
                  <a:lnTo>
                    <a:pt x="13014" y="24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4778156" y="2754097"/>
              <a:ext cx="13519" cy="23994"/>
            </a:xfrm>
            <a:custGeom>
              <a:avLst/>
              <a:pathLst>
                <a:path w="13519" h="23994">
                  <a:moveTo>
                    <a:pt x="13519" y="239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4734624" y="2683886"/>
              <a:ext cx="14999" cy="23097"/>
            </a:xfrm>
            <a:custGeom>
              <a:avLst/>
              <a:pathLst>
                <a:path w="14999" h="23097">
                  <a:moveTo>
                    <a:pt x="0" y="0"/>
                  </a:moveTo>
                  <a:lnTo>
                    <a:pt x="14999" y="230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4719143" y="2661108"/>
              <a:ext cx="15480" cy="22778"/>
            </a:xfrm>
            <a:custGeom>
              <a:avLst/>
              <a:pathLst>
                <a:path w="15480" h="22778">
                  <a:moveTo>
                    <a:pt x="15480" y="227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4822609" y="2928712"/>
              <a:ext cx="14584" cy="37406"/>
            </a:xfrm>
            <a:custGeom>
              <a:avLst/>
              <a:pathLst>
                <a:path w="14584" h="37406">
                  <a:moveTo>
                    <a:pt x="0" y="0"/>
                  </a:moveTo>
                  <a:lnTo>
                    <a:pt x="14584" y="37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4840645" y="2876739"/>
              <a:ext cx="10937" cy="25275"/>
            </a:xfrm>
            <a:custGeom>
              <a:avLst/>
              <a:pathLst>
                <a:path w="10937" h="25275">
                  <a:moveTo>
                    <a:pt x="0" y="0"/>
                  </a:moveTo>
                  <a:lnTo>
                    <a:pt x="10937" y="25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4829181" y="2851698"/>
              <a:ext cx="11464" cy="25041"/>
            </a:xfrm>
            <a:custGeom>
              <a:avLst/>
              <a:pathLst>
                <a:path w="11464" h="25041">
                  <a:moveTo>
                    <a:pt x="11464" y="250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4181607" y="2637488"/>
              <a:ext cx="133005" cy="112821"/>
            </a:xfrm>
            <a:custGeom>
              <a:avLst/>
              <a:pathLst>
                <a:path w="133005" h="112821">
                  <a:moveTo>
                    <a:pt x="0" y="0"/>
                  </a:moveTo>
                  <a:lnTo>
                    <a:pt x="69110" y="53336"/>
                  </a:lnTo>
                  <a:lnTo>
                    <a:pt x="133005" y="112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4308260" y="2410467"/>
              <a:ext cx="38788" cy="27034"/>
            </a:xfrm>
            <a:custGeom>
              <a:avLst/>
              <a:pathLst>
                <a:path w="38788" h="27034">
                  <a:moveTo>
                    <a:pt x="0" y="0"/>
                  </a:moveTo>
                  <a:lnTo>
                    <a:pt x="38788" y="270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4287765" y="2353441"/>
              <a:ext cx="38339" cy="24471"/>
            </a:xfrm>
            <a:custGeom>
              <a:avLst/>
              <a:pathLst>
                <a:path w="38339" h="24471">
                  <a:moveTo>
                    <a:pt x="0" y="0"/>
                  </a:moveTo>
                  <a:lnTo>
                    <a:pt x="38339" y="24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4248562" y="2246235"/>
              <a:ext cx="24272" cy="13014"/>
            </a:xfrm>
            <a:custGeom>
              <a:avLst/>
              <a:pathLst>
                <a:path w="24272" h="13014">
                  <a:moveTo>
                    <a:pt x="0" y="0"/>
                  </a:moveTo>
                  <a:lnTo>
                    <a:pt x="24272" y="13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4224023" y="2233731"/>
              <a:ext cx="24539" cy="12503"/>
            </a:xfrm>
            <a:custGeom>
              <a:avLst/>
              <a:pathLst>
                <a:path w="24539" h="12503">
                  <a:moveTo>
                    <a:pt x="24539" y="125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4266711" y="2298168"/>
              <a:ext cx="34664" cy="20256"/>
            </a:xfrm>
            <a:custGeom>
              <a:avLst/>
              <a:pathLst>
                <a:path w="34664" h="20256">
                  <a:moveTo>
                    <a:pt x="0" y="0"/>
                  </a:moveTo>
                  <a:lnTo>
                    <a:pt x="34664" y="20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4477542" y="2398369"/>
              <a:ext cx="21035" cy="17776"/>
            </a:xfrm>
            <a:custGeom>
              <a:avLst/>
              <a:pathLst>
                <a:path w="21035" h="17776">
                  <a:moveTo>
                    <a:pt x="0" y="0"/>
                  </a:moveTo>
                  <a:lnTo>
                    <a:pt x="21035" y="177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4456139" y="2381037"/>
              <a:ext cx="21403" cy="17332"/>
            </a:xfrm>
            <a:custGeom>
              <a:avLst/>
              <a:pathLst>
                <a:path w="21403" h="17332">
                  <a:moveTo>
                    <a:pt x="21403" y="17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364783" y="2545115"/>
              <a:ext cx="48136" cy="42690"/>
            </a:xfrm>
            <a:custGeom>
              <a:avLst/>
              <a:pathLst>
                <a:path w="48136" h="42690">
                  <a:moveTo>
                    <a:pt x="0" y="0"/>
                  </a:moveTo>
                  <a:lnTo>
                    <a:pt x="48136" y="426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4072239" y="2209132"/>
              <a:ext cx="37556" cy="14191"/>
            </a:xfrm>
            <a:custGeom>
              <a:avLst/>
              <a:pathLst>
                <a:path w="37556" h="14191">
                  <a:moveTo>
                    <a:pt x="0" y="0"/>
                  </a:moveTo>
                  <a:lnTo>
                    <a:pt x="37556" y="141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045684" y="2160952"/>
              <a:ext cx="26102" cy="8784"/>
            </a:xfrm>
            <a:custGeom>
              <a:avLst/>
              <a:pathLst>
                <a:path w="26102" h="8784">
                  <a:moveTo>
                    <a:pt x="0" y="0"/>
                  </a:moveTo>
                  <a:lnTo>
                    <a:pt x="26102" y="8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4019403" y="2152716"/>
              <a:ext cx="26280" cy="8235"/>
            </a:xfrm>
            <a:custGeom>
              <a:avLst/>
              <a:pathLst>
                <a:path w="26280" h="8235">
                  <a:moveTo>
                    <a:pt x="26280" y="82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3892743" y="2234518"/>
              <a:ext cx="46016" cy="10856"/>
            </a:xfrm>
            <a:custGeom>
              <a:avLst/>
              <a:pathLst>
                <a:path w="46016" h="10856">
                  <a:moveTo>
                    <a:pt x="0" y="0"/>
                  </a:moveTo>
                  <a:lnTo>
                    <a:pt x="46016" y="10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3852694" y="2189042"/>
              <a:ext cx="44655" cy="8639"/>
            </a:xfrm>
            <a:custGeom>
              <a:avLst/>
              <a:pathLst>
                <a:path w="44655" h="8639">
                  <a:moveTo>
                    <a:pt x="0" y="0"/>
                  </a:moveTo>
                  <a:lnTo>
                    <a:pt x="44655" y="86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3776779" y="2103795"/>
              <a:ext cx="27358" cy="3165"/>
            </a:xfrm>
            <a:custGeom>
              <a:avLst/>
              <a:pathLst>
                <a:path w="27358" h="3165">
                  <a:moveTo>
                    <a:pt x="0" y="0"/>
                  </a:moveTo>
                  <a:lnTo>
                    <a:pt x="27358" y="31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3749360" y="2101203"/>
              <a:ext cx="27418" cy="2591"/>
            </a:xfrm>
            <a:custGeom>
              <a:avLst/>
              <a:pathLst>
                <a:path w="27418" h="2591">
                  <a:moveTo>
                    <a:pt x="27418" y="25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3812771" y="2145401"/>
              <a:ext cx="39686" cy="6072"/>
            </a:xfrm>
            <a:custGeom>
              <a:avLst/>
              <a:pathLst>
                <a:path w="39686" h="6072">
                  <a:moveTo>
                    <a:pt x="0" y="0"/>
                  </a:moveTo>
                  <a:lnTo>
                    <a:pt x="39686" y="6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4025603" y="2349586"/>
              <a:ext cx="73366" cy="29632"/>
            </a:xfrm>
            <a:custGeom>
              <a:avLst/>
              <a:pathLst>
                <a:path w="73366" h="29632">
                  <a:moveTo>
                    <a:pt x="0" y="0"/>
                  </a:moveTo>
                  <a:lnTo>
                    <a:pt x="73366" y="29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3599414" y="2356242"/>
              <a:ext cx="84134" cy="172"/>
            </a:xfrm>
            <a:custGeom>
              <a:avLst/>
              <a:pathLst>
                <a:path w="84134" h="172">
                  <a:moveTo>
                    <a:pt x="0" y="0"/>
                  </a:moveTo>
                  <a:lnTo>
                    <a:pt x="84134" y="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3611783" y="2096591"/>
              <a:ext cx="27539" cy="288"/>
            </a:xfrm>
            <a:custGeom>
              <a:avLst/>
              <a:pathLst>
                <a:path w="27539" h="288">
                  <a:moveTo>
                    <a:pt x="0" y="288"/>
                  </a:moveTo>
                  <a:lnTo>
                    <a:pt x="27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3584256" y="2096880"/>
              <a:ext cx="27527" cy="865"/>
            </a:xfrm>
            <a:custGeom>
              <a:avLst/>
              <a:pathLst>
                <a:path w="27527" h="865">
                  <a:moveTo>
                    <a:pt x="27527" y="0"/>
                  </a:moveTo>
                  <a:lnTo>
                    <a:pt x="0" y="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3083086" y="2244068"/>
              <a:ext cx="36416" cy="16904"/>
            </a:xfrm>
            <a:custGeom>
              <a:avLst/>
              <a:pathLst>
                <a:path w="36416" h="16904">
                  <a:moveTo>
                    <a:pt x="0" y="16904"/>
                  </a:moveTo>
                  <a:lnTo>
                    <a:pt x="364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3030083" y="2233731"/>
              <a:ext cx="24539" cy="12503"/>
            </a:xfrm>
            <a:custGeom>
              <a:avLst/>
              <a:pathLst>
                <a:path w="24539" h="12503">
                  <a:moveTo>
                    <a:pt x="0" y="12503"/>
                  </a:moveTo>
                  <a:lnTo>
                    <a:pt x="24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3005811" y="2246235"/>
              <a:ext cx="24272" cy="13014"/>
            </a:xfrm>
            <a:custGeom>
              <a:avLst/>
              <a:pathLst>
                <a:path w="24272" h="13014">
                  <a:moveTo>
                    <a:pt x="24272" y="0"/>
                  </a:moveTo>
                  <a:lnTo>
                    <a:pt x="0" y="13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3140489" y="2257712"/>
              <a:ext cx="41975" cy="17515"/>
            </a:xfrm>
            <a:custGeom>
              <a:avLst/>
              <a:pathLst>
                <a:path w="41975" h="17515">
                  <a:moveTo>
                    <a:pt x="0" y="17515"/>
                  </a:moveTo>
                  <a:lnTo>
                    <a:pt x="41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3232962" y="2152716"/>
              <a:ext cx="26280" cy="8235"/>
            </a:xfrm>
            <a:custGeom>
              <a:avLst/>
              <a:pathLst>
                <a:path w="26280" h="8235">
                  <a:moveTo>
                    <a:pt x="0" y="8235"/>
                  </a:moveTo>
                  <a:lnTo>
                    <a:pt x="26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3206860" y="2160952"/>
              <a:ext cx="26102" cy="8784"/>
            </a:xfrm>
            <a:custGeom>
              <a:avLst/>
              <a:pathLst>
                <a:path w="26102" h="8784">
                  <a:moveTo>
                    <a:pt x="26102" y="0"/>
                  </a:moveTo>
                  <a:lnTo>
                    <a:pt x="0" y="8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3285951" y="2281198"/>
              <a:ext cx="63133" cy="18118"/>
            </a:xfrm>
            <a:custGeom>
              <a:avLst/>
              <a:pathLst>
                <a:path w="63133" h="18118">
                  <a:moveTo>
                    <a:pt x="0" y="18118"/>
                  </a:moveTo>
                  <a:lnTo>
                    <a:pt x="631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3490228" y="2174914"/>
              <a:ext cx="45247" cy="4635"/>
            </a:xfrm>
            <a:custGeom>
              <a:avLst/>
              <a:pathLst>
                <a:path w="45247" h="4635">
                  <a:moveTo>
                    <a:pt x="0" y="4635"/>
                  </a:moveTo>
                  <a:lnTo>
                    <a:pt x="452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3439396" y="2143654"/>
              <a:ext cx="39748" cy="5657"/>
            </a:xfrm>
            <a:custGeom>
              <a:avLst/>
              <a:pathLst>
                <a:path w="39748" h="5657">
                  <a:moveTo>
                    <a:pt x="0" y="5657"/>
                  </a:moveTo>
                  <a:lnTo>
                    <a:pt x="397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3392914" y="2115006"/>
              <a:ext cx="27105" cy="4877"/>
            </a:xfrm>
            <a:custGeom>
              <a:avLst/>
              <a:pathLst>
                <a:path w="27105" h="4877">
                  <a:moveTo>
                    <a:pt x="0" y="4877"/>
                  </a:moveTo>
                  <a:lnTo>
                    <a:pt x="271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3365917" y="2119884"/>
              <a:ext cx="26997" cy="5443"/>
            </a:xfrm>
            <a:custGeom>
              <a:avLst/>
              <a:pathLst>
                <a:path w="26997" h="5443">
                  <a:moveTo>
                    <a:pt x="26997" y="0"/>
                  </a:moveTo>
                  <a:lnTo>
                    <a:pt x="0" y="5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4632535" y="2607314"/>
              <a:ext cx="24773" cy="31594"/>
            </a:xfrm>
            <a:custGeom>
              <a:avLst/>
              <a:pathLst>
                <a:path w="24773" h="31594">
                  <a:moveTo>
                    <a:pt x="0" y="0"/>
                  </a:moveTo>
                  <a:lnTo>
                    <a:pt x="24773" y="315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634780" y="2552347"/>
              <a:ext cx="17776" cy="21035"/>
            </a:xfrm>
            <a:custGeom>
              <a:avLst/>
              <a:pathLst>
                <a:path w="17776" h="21035">
                  <a:moveTo>
                    <a:pt x="0" y="0"/>
                  </a:moveTo>
                  <a:lnTo>
                    <a:pt x="17776" y="210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4616567" y="2531688"/>
              <a:ext cx="18213" cy="20658"/>
            </a:xfrm>
            <a:custGeom>
              <a:avLst/>
              <a:pathLst>
                <a:path w="18213" h="20658">
                  <a:moveTo>
                    <a:pt x="18213" y="206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3099825" y="2634783"/>
              <a:ext cx="69039" cy="46256"/>
            </a:xfrm>
            <a:custGeom>
              <a:avLst/>
              <a:pathLst>
                <a:path w="69039" h="46256">
                  <a:moveTo>
                    <a:pt x="0" y="46256"/>
                  </a:moveTo>
                  <a:lnTo>
                    <a:pt x="690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2844268" y="2347736"/>
              <a:ext cx="22110" cy="16420"/>
            </a:xfrm>
            <a:custGeom>
              <a:avLst/>
              <a:pathLst>
                <a:path w="22110" h="16420">
                  <a:moveTo>
                    <a:pt x="0" y="16420"/>
                  </a:moveTo>
                  <a:lnTo>
                    <a:pt x="221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2822507" y="2364157"/>
              <a:ext cx="21761" cy="16880"/>
            </a:xfrm>
            <a:custGeom>
              <a:avLst/>
              <a:pathLst>
                <a:path w="21761" h="16880">
                  <a:moveTo>
                    <a:pt x="21761" y="0"/>
                  </a:moveTo>
                  <a:lnTo>
                    <a:pt x="0" y="16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2898987" y="2347107"/>
              <a:ext cx="33087" cy="22740"/>
            </a:xfrm>
            <a:custGeom>
              <a:avLst/>
              <a:pathLst>
                <a:path w="33087" h="22740">
                  <a:moveTo>
                    <a:pt x="0" y="22740"/>
                  </a:moveTo>
                  <a:lnTo>
                    <a:pt x="330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2774258" y="2444143"/>
              <a:ext cx="29976" cy="26708"/>
            </a:xfrm>
            <a:custGeom>
              <a:avLst/>
              <a:pathLst>
                <a:path w="29976" h="26708">
                  <a:moveTo>
                    <a:pt x="0" y="26708"/>
                  </a:moveTo>
                  <a:lnTo>
                    <a:pt x="299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2719258" y="2453000"/>
              <a:ext cx="19878" cy="19062"/>
            </a:xfrm>
            <a:custGeom>
              <a:avLst/>
              <a:pathLst>
                <a:path w="19878" h="19062">
                  <a:moveTo>
                    <a:pt x="0" y="19062"/>
                  </a:moveTo>
                  <a:lnTo>
                    <a:pt x="19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2699783" y="2472063"/>
              <a:ext cx="19474" cy="19474"/>
            </a:xfrm>
            <a:custGeom>
              <a:avLst/>
              <a:pathLst>
                <a:path w="19474" h="19474">
                  <a:moveTo>
                    <a:pt x="19474" y="0"/>
                  </a:moveTo>
                  <a:lnTo>
                    <a:pt x="0" y="194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2821596" y="2729672"/>
              <a:ext cx="60366" cy="73698"/>
            </a:xfrm>
            <a:custGeom>
              <a:avLst/>
              <a:pathLst>
                <a:path w="60366" h="73698">
                  <a:moveTo>
                    <a:pt x="0" y="73698"/>
                  </a:moveTo>
                  <a:lnTo>
                    <a:pt x="603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2646782" y="2825890"/>
              <a:ext cx="69606" cy="127750"/>
            </a:xfrm>
            <a:custGeom>
              <a:avLst/>
              <a:pathLst>
                <a:path w="69606" h="127750">
                  <a:moveTo>
                    <a:pt x="0" y="127750"/>
                  </a:moveTo>
                  <a:lnTo>
                    <a:pt x="696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2512994" y="2772589"/>
              <a:ext cx="19525" cy="35080"/>
            </a:xfrm>
            <a:custGeom>
              <a:avLst/>
              <a:pathLst>
                <a:path w="19525" h="35080">
                  <a:moveTo>
                    <a:pt x="0" y="35080"/>
                  </a:moveTo>
                  <a:lnTo>
                    <a:pt x="195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2461452" y="2802363"/>
              <a:ext cx="12503" cy="24539"/>
            </a:xfrm>
            <a:custGeom>
              <a:avLst/>
              <a:pathLst>
                <a:path w="12503" h="24539">
                  <a:moveTo>
                    <a:pt x="0" y="24539"/>
                  </a:moveTo>
                  <a:lnTo>
                    <a:pt x="125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2449465" y="2826902"/>
              <a:ext cx="11986" cy="24795"/>
            </a:xfrm>
            <a:custGeom>
              <a:avLst/>
              <a:pathLst>
                <a:path w="11986" h="24795">
                  <a:moveTo>
                    <a:pt x="11986" y="0"/>
                  </a:moveTo>
                  <a:lnTo>
                    <a:pt x="0" y="24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2478399" y="2930680"/>
              <a:ext cx="16854" cy="42245"/>
            </a:xfrm>
            <a:custGeom>
              <a:avLst/>
              <a:pathLst>
                <a:path w="16854" h="42245">
                  <a:moveTo>
                    <a:pt x="0" y="42245"/>
                  </a:moveTo>
                  <a:lnTo>
                    <a:pt x="16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2428050" y="2966118"/>
              <a:ext cx="13401" cy="37845"/>
            </a:xfrm>
            <a:custGeom>
              <a:avLst/>
              <a:pathLst>
                <a:path w="13401" h="37845">
                  <a:moveTo>
                    <a:pt x="0" y="37845"/>
                  </a:moveTo>
                  <a:lnTo>
                    <a:pt x="13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2380437" y="3005241"/>
              <a:ext cx="8235" cy="26280"/>
            </a:xfrm>
            <a:custGeom>
              <a:avLst/>
              <a:pathLst>
                <a:path w="8235" h="26280">
                  <a:moveTo>
                    <a:pt x="0" y="26280"/>
                  </a:moveTo>
                  <a:lnTo>
                    <a:pt x="82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2372753" y="3031522"/>
              <a:ext cx="7683" cy="26447"/>
            </a:xfrm>
            <a:custGeom>
              <a:avLst/>
              <a:pathLst>
                <a:path w="7683" h="26447">
                  <a:moveTo>
                    <a:pt x="7683" y="0"/>
                  </a:moveTo>
                  <a:lnTo>
                    <a:pt x="0" y="26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2489370" y="3145101"/>
              <a:ext cx="13718" cy="67353"/>
            </a:xfrm>
            <a:custGeom>
              <a:avLst/>
              <a:pathLst>
                <a:path w="13718" h="67353">
                  <a:moveTo>
                    <a:pt x="0" y="67353"/>
                  </a:moveTo>
                  <a:lnTo>
                    <a:pt x="137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2369767" y="3224904"/>
              <a:ext cx="5240" cy="39805"/>
            </a:xfrm>
            <a:custGeom>
              <a:avLst/>
              <a:pathLst>
                <a:path w="5240" h="39805">
                  <a:moveTo>
                    <a:pt x="0" y="39805"/>
                  </a:moveTo>
                  <a:lnTo>
                    <a:pt x="5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2328924" y="3274146"/>
              <a:ext cx="2591" cy="27418"/>
            </a:xfrm>
            <a:custGeom>
              <a:avLst/>
              <a:pathLst>
                <a:path w="2591" h="27418">
                  <a:moveTo>
                    <a:pt x="0" y="27418"/>
                  </a:moveTo>
                  <a:lnTo>
                    <a:pt x="2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2326907" y="3301565"/>
              <a:ext cx="2017" cy="27467"/>
            </a:xfrm>
            <a:custGeom>
              <a:avLst/>
              <a:pathLst>
                <a:path w="2017" h="27467">
                  <a:moveTo>
                    <a:pt x="2017" y="0"/>
                  </a:moveTo>
                  <a:lnTo>
                    <a:pt x="0" y="27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2324312" y="3384063"/>
              <a:ext cx="288" cy="27539"/>
            </a:xfrm>
            <a:custGeom>
              <a:avLst/>
              <a:pathLst>
                <a:path w="288" h="27539">
                  <a:moveTo>
                    <a:pt x="0" y="27539"/>
                  </a:moveTo>
                  <a:lnTo>
                    <a:pt x="2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2324312" y="3411602"/>
              <a:ext cx="288" cy="27539"/>
            </a:xfrm>
            <a:custGeom>
              <a:avLst/>
              <a:pathLst>
                <a:path w="288" h="27539">
                  <a:moveTo>
                    <a:pt x="0" y="0"/>
                  </a:moveTo>
                  <a:lnTo>
                    <a:pt x="288" y="27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2326907" y="3494172"/>
              <a:ext cx="2017" cy="27467"/>
            </a:xfrm>
            <a:custGeom>
              <a:avLst/>
              <a:pathLst>
                <a:path w="2017" h="27467">
                  <a:moveTo>
                    <a:pt x="2017" y="27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2328924" y="3521640"/>
              <a:ext cx="2591" cy="27418"/>
            </a:xfrm>
            <a:custGeom>
              <a:avLst/>
              <a:pathLst>
                <a:path w="2591" h="27418">
                  <a:moveTo>
                    <a:pt x="0" y="0"/>
                  </a:moveTo>
                  <a:lnTo>
                    <a:pt x="2591" y="27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2442889" y="3185985"/>
              <a:ext cx="13705" cy="90358"/>
            </a:xfrm>
            <a:custGeom>
              <a:avLst/>
              <a:pathLst>
                <a:path w="13705" h="90358">
                  <a:moveTo>
                    <a:pt x="0" y="90358"/>
                  </a:moveTo>
                  <a:lnTo>
                    <a:pt x="137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2629484" y="2596958"/>
              <a:ext cx="25102" cy="31333"/>
            </a:xfrm>
            <a:custGeom>
              <a:avLst/>
              <a:pathLst>
                <a:path w="25102" h="31333">
                  <a:moveTo>
                    <a:pt x="0" y="31333"/>
                  </a:moveTo>
                  <a:lnTo>
                    <a:pt x="251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2575456" y="2616548"/>
              <a:ext cx="16420" cy="22110"/>
            </a:xfrm>
            <a:custGeom>
              <a:avLst/>
              <a:pathLst>
                <a:path w="16420" h="22110">
                  <a:moveTo>
                    <a:pt x="0" y="22110"/>
                  </a:moveTo>
                  <a:lnTo>
                    <a:pt x="16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2559503" y="2638658"/>
              <a:ext cx="15953" cy="22449"/>
            </a:xfrm>
            <a:custGeom>
              <a:avLst/>
              <a:pathLst>
                <a:path w="15953" h="22449">
                  <a:moveTo>
                    <a:pt x="15953" y="0"/>
                  </a:moveTo>
                  <a:lnTo>
                    <a:pt x="0" y="22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3179676" y="4443986"/>
              <a:ext cx="42947" cy="18069"/>
            </a:xfrm>
            <a:custGeom>
              <a:avLst/>
              <a:pathLst>
                <a:path w="42947" h="18069">
                  <a:moveTo>
                    <a:pt x="42947" y="180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3243349" y="4548684"/>
              <a:ext cx="44946" cy="14669"/>
            </a:xfrm>
            <a:custGeom>
              <a:avLst/>
              <a:pathLst>
                <a:path w="44946" h="14669">
                  <a:moveTo>
                    <a:pt x="44946" y="146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3280623" y="4599675"/>
              <a:ext cx="43776" cy="12346"/>
            </a:xfrm>
            <a:custGeom>
              <a:avLst/>
              <a:pathLst>
                <a:path w="43776" h="12346">
                  <a:moveTo>
                    <a:pt x="43776" y="12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3321491" y="4649477"/>
              <a:ext cx="39039" cy="9372"/>
            </a:xfrm>
            <a:custGeom>
              <a:avLst/>
              <a:pathLst>
                <a:path w="39039" h="9372">
                  <a:moveTo>
                    <a:pt x="39039" y="9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3365917" y="4697877"/>
              <a:ext cx="26997" cy="5443"/>
            </a:xfrm>
            <a:custGeom>
              <a:avLst/>
              <a:pathLst>
                <a:path w="26997" h="5443">
                  <a:moveTo>
                    <a:pt x="26997" y="5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3392914" y="4703321"/>
              <a:ext cx="27105" cy="4877"/>
            </a:xfrm>
            <a:custGeom>
              <a:avLst/>
              <a:pathLst>
                <a:path w="27105" h="4877">
                  <a:moveTo>
                    <a:pt x="0" y="0"/>
                  </a:moveTo>
                  <a:lnTo>
                    <a:pt x="27105" y="4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3209696" y="4496717"/>
              <a:ext cx="44374" cy="16535"/>
            </a:xfrm>
            <a:custGeom>
              <a:avLst/>
              <a:pathLst>
                <a:path w="44374" h="16535">
                  <a:moveTo>
                    <a:pt x="44374" y="165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3005811" y="4563955"/>
              <a:ext cx="24272" cy="13014"/>
            </a:xfrm>
            <a:custGeom>
              <a:avLst/>
              <a:pathLst>
                <a:path w="24272" h="13014">
                  <a:moveTo>
                    <a:pt x="24272" y="13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3030083" y="4576970"/>
              <a:ext cx="24539" cy="12503"/>
            </a:xfrm>
            <a:custGeom>
              <a:avLst/>
              <a:pathLst>
                <a:path w="24539" h="12503">
                  <a:moveTo>
                    <a:pt x="0" y="0"/>
                  </a:moveTo>
                  <a:lnTo>
                    <a:pt x="24539" y="125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4112474" y="4203686"/>
              <a:ext cx="107545" cy="68575"/>
            </a:xfrm>
            <a:custGeom>
              <a:avLst/>
              <a:pathLst>
                <a:path w="107545" h="68575">
                  <a:moveTo>
                    <a:pt x="107545" y="0"/>
                  </a:moveTo>
                  <a:lnTo>
                    <a:pt x="0" y="68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4506625" y="4143686"/>
              <a:ext cx="41601" cy="48838"/>
            </a:xfrm>
            <a:custGeom>
              <a:avLst/>
              <a:pathLst>
                <a:path w="41601" h="48838">
                  <a:moveTo>
                    <a:pt x="41601" y="0"/>
                  </a:moveTo>
                  <a:lnTo>
                    <a:pt x="0" y="488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4567063" y="4114218"/>
              <a:ext cx="50052" cy="64877"/>
            </a:xfrm>
            <a:custGeom>
              <a:avLst/>
              <a:pathLst>
                <a:path w="50052" h="64877">
                  <a:moveTo>
                    <a:pt x="50052" y="0"/>
                  </a:moveTo>
                  <a:lnTo>
                    <a:pt x="0" y="64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4719143" y="4139318"/>
              <a:ext cx="15480" cy="22778"/>
            </a:xfrm>
            <a:custGeom>
              <a:avLst/>
              <a:pathLst>
                <a:path w="15480" h="22778">
                  <a:moveTo>
                    <a:pt x="15480" y="0"/>
                  </a:moveTo>
                  <a:lnTo>
                    <a:pt x="0" y="227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4734624" y="4116220"/>
              <a:ext cx="14999" cy="23097"/>
            </a:xfrm>
            <a:custGeom>
              <a:avLst/>
              <a:pathLst>
                <a:path w="14999" h="23097">
                  <a:moveTo>
                    <a:pt x="0" y="23097"/>
                  </a:moveTo>
                  <a:lnTo>
                    <a:pt x="14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4657309" y="4151939"/>
              <a:ext cx="23768" cy="32356"/>
            </a:xfrm>
            <a:custGeom>
              <a:avLst/>
              <a:pathLst>
                <a:path w="23768" h="32356">
                  <a:moveTo>
                    <a:pt x="23768" y="0"/>
                  </a:moveTo>
                  <a:lnTo>
                    <a:pt x="0" y="323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4746126" y="4015534"/>
              <a:ext cx="19525" cy="35080"/>
            </a:xfrm>
            <a:custGeom>
              <a:avLst/>
              <a:pathLst>
                <a:path w="19525" h="35080">
                  <a:moveTo>
                    <a:pt x="19525" y="0"/>
                  </a:moveTo>
                  <a:lnTo>
                    <a:pt x="0" y="35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4804690" y="3996302"/>
              <a:ext cx="12503" cy="24539"/>
            </a:xfrm>
            <a:custGeom>
              <a:avLst/>
              <a:pathLst>
                <a:path w="12503" h="24539">
                  <a:moveTo>
                    <a:pt x="12503" y="0"/>
                  </a:moveTo>
                  <a:lnTo>
                    <a:pt x="0" y="24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4817194" y="3971507"/>
              <a:ext cx="11986" cy="24795"/>
            </a:xfrm>
            <a:custGeom>
              <a:avLst/>
              <a:pathLst>
                <a:path w="11986" h="24795">
                  <a:moveTo>
                    <a:pt x="0" y="24795"/>
                  </a:moveTo>
                  <a:lnTo>
                    <a:pt x="119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4817488" y="3869606"/>
              <a:ext cx="14974" cy="37251"/>
            </a:xfrm>
            <a:custGeom>
              <a:avLst/>
              <a:pathLst>
                <a:path w="14974" h="37251">
                  <a:moveTo>
                    <a:pt x="14974" y="0"/>
                  </a:moveTo>
                  <a:lnTo>
                    <a:pt x="0" y="372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4871859" y="3844066"/>
              <a:ext cx="9329" cy="25912"/>
            </a:xfrm>
            <a:custGeom>
              <a:avLst/>
              <a:pathLst>
                <a:path w="9329" h="25912">
                  <a:moveTo>
                    <a:pt x="9329" y="0"/>
                  </a:moveTo>
                  <a:lnTo>
                    <a:pt x="0" y="25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4881188" y="3817963"/>
              <a:ext cx="8784" cy="26102"/>
            </a:xfrm>
            <a:custGeom>
              <a:avLst/>
              <a:pathLst>
                <a:path w="8784" h="26102">
                  <a:moveTo>
                    <a:pt x="0" y="26102"/>
                  </a:moveTo>
                  <a:lnTo>
                    <a:pt x="8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4763401" y="3670661"/>
              <a:ext cx="13876" cy="54789"/>
            </a:xfrm>
            <a:custGeom>
              <a:avLst/>
              <a:pathLst>
                <a:path w="13876" h="54789">
                  <a:moveTo>
                    <a:pt x="13876" y="0"/>
                  </a:moveTo>
                  <a:lnTo>
                    <a:pt x="0" y="547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4811566" y="3621719"/>
              <a:ext cx="13337" cy="64830"/>
            </a:xfrm>
            <a:custGeom>
              <a:avLst/>
              <a:pathLst>
                <a:path w="13337" h="64830">
                  <a:moveTo>
                    <a:pt x="13337" y="0"/>
                  </a:moveTo>
                  <a:lnTo>
                    <a:pt x="0" y="64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4931042" y="3630905"/>
              <a:ext cx="4877" cy="27105"/>
            </a:xfrm>
            <a:custGeom>
              <a:avLst/>
              <a:pathLst>
                <a:path w="4877" h="27105">
                  <a:moveTo>
                    <a:pt x="4877" y="0"/>
                  </a:moveTo>
                  <a:lnTo>
                    <a:pt x="0" y="27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4935919" y="3603703"/>
              <a:ext cx="4308" cy="27201"/>
            </a:xfrm>
            <a:custGeom>
              <a:avLst/>
              <a:pathLst>
                <a:path w="4308" h="27201">
                  <a:moveTo>
                    <a:pt x="0" y="27201"/>
                  </a:moveTo>
                  <a:lnTo>
                    <a:pt x="43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4951739" y="3466669"/>
              <a:ext cx="1441" cy="27503"/>
            </a:xfrm>
            <a:custGeom>
              <a:avLst/>
              <a:pathLst>
                <a:path w="1441" h="27503">
                  <a:moveTo>
                    <a:pt x="1441" y="0"/>
                  </a:moveTo>
                  <a:lnTo>
                    <a:pt x="0" y="275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4953181" y="3439142"/>
              <a:ext cx="865" cy="27527"/>
            </a:xfrm>
            <a:custGeom>
              <a:avLst/>
              <a:pathLst>
                <a:path w="865" h="27527">
                  <a:moveTo>
                    <a:pt x="0" y="27527"/>
                  </a:moveTo>
                  <a:lnTo>
                    <a:pt x="8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4910348" y="3505203"/>
              <a:ext cx="3568" cy="39989"/>
            </a:xfrm>
            <a:custGeom>
              <a:avLst/>
              <a:pathLst>
                <a:path w="3568" h="39989">
                  <a:moveTo>
                    <a:pt x="3568" y="0"/>
                  </a:moveTo>
                  <a:lnTo>
                    <a:pt x="0" y="39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4393888" y="4034466"/>
              <a:ext cx="98323" cy="116060"/>
            </a:xfrm>
            <a:custGeom>
              <a:avLst/>
              <a:pathLst>
                <a:path w="98323" h="116060">
                  <a:moveTo>
                    <a:pt x="98323" y="0"/>
                  </a:moveTo>
                  <a:lnTo>
                    <a:pt x="51253" y="59802"/>
                  </a:lnTo>
                  <a:lnTo>
                    <a:pt x="0" y="116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4498578" y="4388846"/>
              <a:ext cx="20658" cy="18213"/>
            </a:xfrm>
            <a:custGeom>
              <a:avLst/>
              <a:pathLst>
                <a:path w="20658" h="18213">
                  <a:moveTo>
                    <a:pt x="20658" y="0"/>
                  </a:moveTo>
                  <a:lnTo>
                    <a:pt x="0" y="18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4519237" y="4370204"/>
              <a:ext cx="20272" cy="18641"/>
            </a:xfrm>
            <a:custGeom>
              <a:avLst/>
              <a:pathLst>
                <a:path w="20272" h="18641">
                  <a:moveTo>
                    <a:pt x="0" y="18641"/>
                  </a:moveTo>
                  <a:lnTo>
                    <a:pt x="20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4433166" y="4387753"/>
              <a:ext cx="31068" cy="25429"/>
            </a:xfrm>
            <a:custGeom>
              <a:avLst/>
              <a:pathLst>
                <a:path w="31068" h="25429">
                  <a:moveTo>
                    <a:pt x="31068" y="0"/>
                  </a:moveTo>
                  <a:lnTo>
                    <a:pt x="0" y="25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4368788" y="4388221"/>
              <a:ext cx="36301" cy="27404"/>
            </a:xfrm>
            <a:custGeom>
              <a:avLst/>
              <a:pathLst>
                <a:path w="36301" h="27404">
                  <a:moveTo>
                    <a:pt x="36301" y="0"/>
                  </a:moveTo>
                  <a:lnTo>
                    <a:pt x="0" y="27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4170740" y="33256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4283897" y="4357574"/>
              <a:ext cx="38938" cy="26949"/>
            </a:xfrm>
            <a:custGeom>
              <a:avLst/>
              <a:pathLst>
                <a:path w="38938" h="26949">
                  <a:moveTo>
                    <a:pt x="0" y="26949"/>
                  </a:moveTo>
                  <a:lnTo>
                    <a:pt x="38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4202189" y="4148495"/>
              <a:ext cx="141132" cy="112698"/>
            </a:xfrm>
            <a:custGeom>
              <a:avLst/>
              <a:pathLst>
                <a:path w="141132" h="112698">
                  <a:moveTo>
                    <a:pt x="141132" y="0"/>
                  </a:moveTo>
                  <a:lnTo>
                    <a:pt x="73067" y="59482"/>
                  </a:lnTo>
                  <a:lnTo>
                    <a:pt x="0" y="112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4220020" y="4121752"/>
              <a:ext cx="97751" cy="81933"/>
            </a:xfrm>
            <a:custGeom>
              <a:avLst/>
              <a:pathLst>
                <a:path w="97751" h="81933">
                  <a:moveTo>
                    <a:pt x="0" y="81933"/>
                  </a:moveTo>
                  <a:lnTo>
                    <a:pt x="977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4109372" y="4173858"/>
              <a:ext cx="88780" cy="57730"/>
            </a:xfrm>
            <a:custGeom>
              <a:avLst/>
              <a:pathLst>
                <a:path w="88780" h="57730">
                  <a:moveTo>
                    <a:pt x="0" y="57730"/>
                  </a:moveTo>
                  <a:lnTo>
                    <a:pt x="887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3994343" y="4199502"/>
              <a:ext cx="96635" cy="48006"/>
            </a:xfrm>
            <a:custGeom>
              <a:avLst/>
              <a:pathLst>
                <a:path w="96635" h="48006">
                  <a:moveTo>
                    <a:pt x="0" y="48006"/>
                  </a:moveTo>
                  <a:lnTo>
                    <a:pt x="96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4014691" y="4231589"/>
              <a:ext cx="94681" cy="47436"/>
            </a:xfrm>
            <a:custGeom>
              <a:avLst/>
              <a:pathLst>
                <a:path w="94681" h="47436">
                  <a:moveTo>
                    <a:pt x="94681" y="0"/>
                  </a:moveTo>
                  <a:lnTo>
                    <a:pt x="0" y="474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4146888" y="4567995"/>
              <a:ext cx="36591" cy="16521"/>
            </a:xfrm>
            <a:custGeom>
              <a:avLst/>
              <a:pathLst>
                <a:path w="36591" h="16521">
                  <a:moveTo>
                    <a:pt x="0" y="16521"/>
                  </a:moveTo>
                  <a:lnTo>
                    <a:pt x="36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3808064" y="4213466"/>
              <a:ext cx="171820" cy="52825"/>
            </a:xfrm>
            <a:custGeom>
              <a:avLst/>
              <a:pathLst>
                <a:path w="171820" h="52825">
                  <a:moveTo>
                    <a:pt x="0" y="52825"/>
                  </a:moveTo>
                  <a:lnTo>
                    <a:pt x="87276" y="30856"/>
                  </a:lnTo>
                  <a:lnTo>
                    <a:pt x="1718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3892695" y="4247509"/>
              <a:ext cx="101647" cy="36206"/>
            </a:xfrm>
            <a:custGeom>
              <a:avLst/>
              <a:pathLst>
                <a:path w="101647" h="36206">
                  <a:moveTo>
                    <a:pt x="101647" y="0"/>
                  </a:moveTo>
                  <a:lnTo>
                    <a:pt x="0" y="362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3995881" y="4627077"/>
              <a:ext cx="38373" cy="11805"/>
            </a:xfrm>
            <a:custGeom>
              <a:avLst/>
              <a:pathLst>
                <a:path w="38373" h="11805">
                  <a:moveTo>
                    <a:pt x="0" y="11805"/>
                  </a:moveTo>
                  <a:lnTo>
                    <a:pt x="383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3541631" y="4230007"/>
              <a:ext cx="259269" cy="15724"/>
            </a:xfrm>
            <a:custGeom>
              <a:avLst/>
              <a:pathLst>
                <a:path w="259269" h="15724">
                  <a:moveTo>
                    <a:pt x="0" y="10057"/>
                  </a:moveTo>
                  <a:lnTo>
                    <a:pt x="86616" y="15724"/>
                  </a:lnTo>
                  <a:lnTo>
                    <a:pt x="173352" y="12359"/>
                  </a:lnTo>
                  <a:lnTo>
                    <a:pt x="259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3629060" y="4266292"/>
              <a:ext cx="179004" cy="16437"/>
            </a:xfrm>
            <a:custGeom>
              <a:avLst/>
              <a:pathLst>
                <a:path w="179004" h="16437">
                  <a:moveTo>
                    <a:pt x="179004" y="0"/>
                  </a:moveTo>
                  <a:lnTo>
                    <a:pt x="89927" y="12848"/>
                  </a:lnTo>
                  <a:lnTo>
                    <a:pt x="0" y="16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3529492" y="4573493"/>
              <a:ext cx="96082" cy="5098"/>
            </a:xfrm>
            <a:custGeom>
              <a:avLst/>
              <a:pathLst>
                <a:path w="96082" h="5098">
                  <a:moveTo>
                    <a:pt x="96082" y="50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3519050" y="4683956"/>
              <a:ext cx="40024" cy="3150"/>
            </a:xfrm>
            <a:custGeom>
              <a:avLst/>
              <a:pathLst>
                <a:path w="40024" h="3150">
                  <a:moveTo>
                    <a:pt x="0" y="0"/>
                  </a:moveTo>
                  <a:lnTo>
                    <a:pt x="40024" y="3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3625574" y="4575758"/>
              <a:ext cx="96175" cy="2833"/>
            </a:xfrm>
            <a:custGeom>
              <a:avLst/>
              <a:pathLst>
                <a:path w="96175" h="2833">
                  <a:moveTo>
                    <a:pt x="0" y="2833"/>
                  </a:moveTo>
                  <a:lnTo>
                    <a:pt x="961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3664539" y="4612651"/>
              <a:ext cx="59822" cy="2742"/>
            </a:xfrm>
            <a:custGeom>
              <a:avLst/>
              <a:pathLst>
                <a:path w="59822" h="2742">
                  <a:moveTo>
                    <a:pt x="59822" y="0"/>
                  </a:moveTo>
                  <a:lnTo>
                    <a:pt x="0" y="27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3724362" y="4606937"/>
              <a:ext cx="59612" cy="5713"/>
            </a:xfrm>
            <a:custGeom>
              <a:avLst/>
              <a:pathLst>
                <a:path w="59612" h="5713">
                  <a:moveTo>
                    <a:pt x="0" y="5713"/>
                  </a:moveTo>
                  <a:lnTo>
                    <a:pt x="59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3788418" y="4637364"/>
              <a:ext cx="45046" cy="6290"/>
            </a:xfrm>
            <a:custGeom>
              <a:avLst/>
              <a:pathLst>
                <a:path w="45046" h="6290">
                  <a:moveTo>
                    <a:pt x="0" y="6290"/>
                  </a:moveTo>
                  <a:lnTo>
                    <a:pt x="450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3839250" y="4666991"/>
              <a:ext cx="39550" cy="6902"/>
            </a:xfrm>
            <a:custGeom>
              <a:avLst/>
              <a:pathLst>
                <a:path w="39550" h="6902">
                  <a:moveTo>
                    <a:pt x="0" y="6902"/>
                  </a:moveTo>
                  <a:lnTo>
                    <a:pt x="395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3120436" y="4016839"/>
              <a:ext cx="425526" cy="186495"/>
            </a:xfrm>
            <a:custGeom>
              <a:avLst/>
              <a:pathLst>
                <a:path w="425526" h="186495">
                  <a:moveTo>
                    <a:pt x="0" y="0"/>
                  </a:moveTo>
                  <a:lnTo>
                    <a:pt x="62073" y="48121"/>
                  </a:lnTo>
                  <a:lnTo>
                    <a:pt x="128580" y="89900"/>
                  </a:lnTo>
                  <a:lnTo>
                    <a:pt x="198876" y="124933"/>
                  </a:lnTo>
                  <a:lnTo>
                    <a:pt x="272277" y="152878"/>
                  </a:lnTo>
                  <a:lnTo>
                    <a:pt x="348073" y="173466"/>
                  </a:lnTo>
                  <a:lnTo>
                    <a:pt x="425526" y="186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2973743" y="3778966"/>
              <a:ext cx="170765" cy="209794"/>
            </a:xfrm>
            <a:custGeom>
              <a:avLst/>
              <a:pathLst>
                <a:path w="170765" h="209794">
                  <a:moveTo>
                    <a:pt x="0" y="0"/>
                  </a:moveTo>
                  <a:lnTo>
                    <a:pt x="48427" y="76568"/>
                  </a:lnTo>
                  <a:lnTo>
                    <a:pt x="105620" y="146833"/>
                  </a:lnTo>
                  <a:lnTo>
                    <a:pt x="170765" y="209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2871138" y="3624788"/>
              <a:ext cx="249297" cy="392050"/>
            </a:xfrm>
            <a:custGeom>
              <a:avLst/>
              <a:pathLst>
                <a:path w="249297" h="392050">
                  <a:moveTo>
                    <a:pt x="249297" y="392050"/>
                  </a:moveTo>
                  <a:lnTo>
                    <a:pt x="192260" y="338055"/>
                  </a:lnTo>
                  <a:lnTo>
                    <a:pt x="140813" y="278709"/>
                  </a:lnTo>
                  <a:lnTo>
                    <a:pt x="95455" y="214588"/>
                  </a:lnTo>
                  <a:lnTo>
                    <a:pt x="56627" y="146316"/>
                  </a:lnTo>
                  <a:lnTo>
                    <a:pt x="24705" y="7455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2764223" y="3654459"/>
              <a:ext cx="16511" cy="53125"/>
            </a:xfrm>
            <a:custGeom>
              <a:avLst/>
              <a:pathLst>
                <a:path w="16511" h="53125">
                  <a:moveTo>
                    <a:pt x="0" y="0"/>
                  </a:moveTo>
                  <a:lnTo>
                    <a:pt x="16511" y="53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2745769" y="3719639"/>
              <a:ext cx="19971" cy="52766"/>
            </a:xfrm>
            <a:custGeom>
              <a:avLst/>
              <a:pathLst>
                <a:path w="19971" h="52766">
                  <a:moveTo>
                    <a:pt x="0" y="0"/>
                  </a:moveTo>
                  <a:lnTo>
                    <a:pt x="19971" y="52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2731556" y="3786524"/>
              <a:ext cx="31759" cy="69171"/>
            </a:xfrm>
            <a:custGeom>
              <a:avLst/>
              <a:pathLst>
                <a:path w="31759" h="69171">
                  <a:moveTo>
                    <a:pt x="0" y="0"/>
                  </a:moveTo>
                  <a:lnTo>
                    <a:pt x="31759" y="69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2730328" y="3872419"/>
              <a:ext cx="57840" cy="99683"/>
            </a:xfrm>
            <a:custGeom>
              <a:avLst/>
              <a:pathLst>
                <a:path w="57840" h="99683">
                  <a:moveTo>
                    <a:pt x="0" y="0"/>
                  </a:moveTo>
                  <a:lnTo>
                    <a:pt x="57840" y="99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2757279" y="3992444"/>
              <a:ext cx="92359" cy="120426"/>
            </a:xfrm>
            <a:custGeom>
              <a:avLst/>
              <a:pathLst>
                <a:path w="92359" h="120426">
                  <a:moveTo>
                    <a:pt x="0" y="0"/>
                  </a:moveTo>
                  <a:lnTo>
                    <a:pt x="44013" y="61874"/>
                  </a:lnTo>
                  <a:lnTo>
                    <a:pt x="92359" y="120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2782668" y="4090579"/>
              <a:ext cx="39316" cy="46850"/>
            </a:xfrm>
            <a:custGeom>
              <a:avLst/>
              <a:pathLst>
                <a:path w="39316" h="46850">
                  <a:moveTo>
                    <a:pt x="39316" y="4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2821984" y="4137429"/>
              <a:ext cx="41875" cy="44577"/>
            </a:xfrm>
            <a:custGeom>
              <a:avLst/>
              <a:pathLst>
                <a:path w="41875" h="44577">
                  <a:moveTo>
                    <a:pt x="0" y="0"/>
                  </a:moveTo>
                  <a:lnTo>
                    <a:pt x="41875" y="44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2837621" y="4208074"/>
              <a:ext cx="40046" cy="38378"/>
            </a:xfrm>
            <a:custGeom>
              <a:avLst/>
              <a:pathLst>
                <a:path w="40046" h="38378">
                  <a:moveTo>
                    <a:pt x="0" y="0"/>
                  </a:moveTo>
                  <a:lnTo>
                    <a:pt x="40046" y="38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2852741" y="4273775"/>
              <a:ext cx="49749" cy="42885"/>
            </a:xfrm>
            <a:custGeom>
              <a:avLst/>
              <a:pathLst>
                <a:path w="49749" h="42885">
                  <a:moveTo>
                    <a:pt x="0" y="0"/>
                  </a:moveTo>
                  <a:lnTo>
                    <a:pt x="49749" y="428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2833653" y="4306390"/>
              <a:ext cx="45486" cy="38952"/>
            </a:xfrm>
            <a:custGeom>
              <a:avLst/>
              <a:pathLst>
                <a:path w="45486" h="38952">
                  <a:moveTo>
                    <a:pt x="45486" y="389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2879139" y="4345342"/>
              <a:ext cx="47367" cy="36642"/>
            </a:xfrm>
            <a:custGeom>
              <a:avLst/>
              <a:pathLst>
                <a:path w="47367" h="36642">
                  <a:moveTo>
                    <a:pt x="0" y="0"/>
                  </a:moveTo>
                  <a:lnTo>
                    <a:pt x="47367" y="36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2904610" y="4411792"/>
              <a:ext cx="37144" cy="26250"/>
            </a:xfrm>
            <a:custGeom>
              <a:avLst/>
              <a:pathLst>
                <a:path w="37144" h="26250">
                  <a:moveTo>
                    <a:pt x="0" y="0"/>
                  </a:moveTo>
                  <a:lnTo>
                    <a:pt x="37144" y="26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2920966" y="4468633"/>
              <a:ext cx="33556" cy="22042"/>
            </a:xfrm>
            <a:custGeom>
              <a:avLst/>
              <a:pathLst>
                <a:path w="33556" h="22042">
                  <a:moveTo>
                    <a:pt x="0" y="0"/>
                  </a:moveTo>
                  <a:lnTo>
                    <a:pt x="33556" y="22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2683134" y="3860023"/>
              <a:ext cx="74145" cy="132421"/>
            </a:xfrm>
            <a:custGeom>
              <a:avLst/>
              <a:pathLst>
                <a:path w="74145" h="132421">
                  <a:moveTo>
                    <a:pt x="74145" y="132421"/>
                  </a:moveTo>
                  <a:lnTo>
                    <a:pt x="34690" y="6754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2582677" y="3907134"/>
              <a:ext cx="20972" cy="42457"/>
            </a:xfrm>
            <a:custGeom>
              <a:avLst/>
              <a:pathLst>
                <a:path w="20972" h="42457">
                  <a:moveTo>
                    <a:pt x="0" y="0"/>
                  </a:moveTo>
                  <a:lnTo>
                    <a:pt x="20972" y="424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2570828" y="3966641"/>
              <a:ext cx="22614" cy="41520"/>
            </a:xfrm>
            <a:custGeom>
              <a:avLst/>
              <a:pathLst>
                <a:path w="22614" h="41520">
                  <a:moveTo>
                    <a:pt x="0" y="0"/>
                  </a:moveTo>
                  <a:lnTo>
                    <a:pt x="22614" y="41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2561316" y="4026487"/>
              <a:ext cx="23255" cy="39089"/>
            </a:xfrm>
            <a:custGeom>
              <a:avLst/>
              <a:pathLst>
                <a:path w="23255" h="39089">
                  <a:moveTo>
                    <a:pt x="0" y="0"/>
                  </a:moveTo>
                  <a:lnTo>
                    <a:pt x="23255" y="39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2553138" y="4085065"/>
              <a:ext cx="21689" cy="33785"/>
            </a:xfrm>
            <a:custGeom>
              <a:avLst/>
              <a:pathLst>
                <a:path w="21689" h="33785">
                  <a:moveTo>
                    <a:pt x="0" y="0"/>
                  </a:moveTo>
                  <a:lnTo>
                    <a:pt x="21689" y="33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2750995" y="3600422"/>
              <a:ext cx="13227" cy="54037"/>
            </a:xfrm>
            <a:custGeom>
              <a:avLst/>
              <a:pathLst>
                <a:path w="13227" h="54037">
                  <a:moveTo>
                    <a:pt x="13227" y="540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2916109" y="3257165"/>
              <a:ext cx="90013" cy="503928"/>
            </a:xfrm>
            <a:custGeom>
              <a:avLst/>
              <a:pathLst>
                <a:path w="90013" h="503928">
                  <a:moveTo>
                    <a:pt x="16647" y="0"/>
                  </a:moveTo>
                  <a:lnTo>
                    <a:pt x="4530" y="73314"/>
                  </a:lnTo>
                  <a:lnTo>
                    <a:pt x="0" y="147485"/>
                  </a:lnTo>
                  <a:lnTo>
                    <a:pt x="3103" y="221730"/>
                  </a:lnTo>
                  <a:lnTo>
                    <a:pt x="13809" y="295264"/>
                  </a:lnTo>
                  <a:lnTo>
                    <a:pt x="32004" y="367312"/>
                  </a:lnTo>
                  <a:lnTo>
                    <a:pt x="57495" y="437112"/>
                  </a:lnTo>
                  <a:lnTo>
                    <a:pt x="90013" y="503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2968889" y="2740988"/>
              <a:ext cx="524721" cy="524074"/>
            </a:xfrm>
            <a:custGeom>
              <a:avLst/>
              <a:pathLst>
                <a:path w="524721" h="524074">
                  <a:moveTo>
                    <a:pt x="524721" y="0"/>
                  </a:moveTo>
                  <a:lnTo>
                    <a:pt x="449275" y="20964"/>
                  </a:lnTo>
                  <a:lnTo>
                    <a:pt x="376709" y="50387"/>
                  </a:lnTo>
                  <a:lnTo>
                    <a:pt x="307966" y="87885"/>
                  </a:lnTo>
                  <a:lnTo>
                    <a:pt x="243943" y="132969"/>
                  </a:lnTo>
                  <a:lnTo>
                    <a:pt x="185473" y="185054"/>
                  </a:lnTo>
                  <a:lnTo>
                    <a:pt x="133316" y="243460"/>
                  </a:lnTo>
                  <a:lnTo>
                    <a:pt x="88152" y="307427"/>
                  </a:lnTo>
                  <a:lnTo>
                    <a:pt x="50570" y="376124"/>
                  </a:lnTo>
                  <a:lnTo>
                    <a:pt x="21057" y="448654"/>
                  </a:lnTo>
                  <a:lnTo>
                    <a:pt x="0" y="524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3501464" y="2762842"/>
              <a:ext cx="475853" cy="94396"/>
            </a:xfrm>
            <a:custGeom>
              <a:avLst/>
              <a:pathLst>
                <a:path w="475853" h="94396">
                  <a:moveTo>
                    <a:pt x="475853" y="94396"/>
                  </a:moveTo>
                  <a:lnTo>
                    <a:pt x="402968" y="56074"/>
                  </a:lnTo>
                  <a:lnTo>
                    <a:pt x="325818" y="27285"/>
                  </a:lnTo>
                  <a:lnTo>
                    <a:pt x="245645" y="8493"/>
                  </a:lnTo>
                  <a:lnTo>
                    <a:pt x="163738" y="0"/>
                  </a:lnTo>
                  <a:lnTo>
                    <a:pt x="81415" y="1942"/>
                  </a:lnTo>
                  <a:lnTo>
                    <a:pt x="0" y="14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3958064" y="2888817"/>
              <a:ext cx="184560" cy="174091"/>
            </a:xfrm>
            <a:custGeom>
              <a:avLst/>
              <a:pathLst>
                <a:path w="184560" h="174091">
                  <a:moveTo>
                    <a:pt x="184560" y="174091"/>
                  </a:moveTo>
                  <a:lnTo>
                    <a:pt x="131339" y="107661"/>
                  </a:lnTo>
                  <a:lnTo>
                    <a:pt x="69420" y="492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3977318" y="2857239"/>
              <a:ext cx="289157" cy="386318"/>
            </a:xfrm>
            <a:custGeom>
              <a:avLst/>
              <a:pathLst>
                <a:path w="289157" h="386318">
                  <a:moveTo>
                    <a:pt x="0" y="0"/>
                  </a:moveTo>
                  <a:lnTo>
                    <a:pt x="67448" y="47239"/>
                  </a:lnTo>
                  <a:lnTo>
                    <a:pt x="128375" y="102635"/>
                  </a:lnTo>
                  <a:lnTo>
                    <a:pt x="181801" y="165298"/>
                  </a:lnTo>
                  <a:lnTo>
                    <a:pt x="226865" y="234219"/>
                  </a:lnTo>
                  <a:lnTo>
                    <a:pt x="262843" y="308289"/>
                  </a:lnTo>
                  <a:lnTo>
                    <a:pt x="289157" y="3863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4862802" y="3042212"/>
              <a:ext cx="10999" cy="38612"/>
            </a:xfrm>
            <a:custGeom>
              <a:avLst/>
              <a:pathLst>
                <a:path w="10999" h="38612">
                  <a:moveTo>
                    <a:pt x="10999" y="386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4112223" y="3083971"/>
              <a:ext cx="62163" cy="116245"/>
            </a:xfrm>
            <a:custGeom>
              <a:avLst/>
              <a:pathLst>
                <a:path w="62163" h="116245">
                  <a:moveTo>
                    <a:pt x="62163" y="116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4139988" y="3213806"/>
              <a:ext cx="30751" cy="111860"/>
            </a:xfrm>
            <a:custGeom>
              <a:avLst/>
              <a:pathLst>
                <a:path w="30751" h="111860">
                  <a:moveTo>
                    <a:pt x="30751" y="111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4170740" y="3325667"/>
              <a:ext cx="5015" cy="40889"/>
            </a:xfrm>
            <a:custGeom>
              <a:avLst/>
              <a:pathLst>
                <a:path w="5015" h="40889">
                  <a:moveTo>
                    <a:pt x="0" y="0"/>
                  </a:moveTo>
                  <a:lnTo>
                    <a:pt x="5015" y="40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3493611" y="2725412"/>
              <a:ext cx="694885" cy="274653"/>
            </a:xfrm>
            <a:custGeom>
              <a:avLst/>
              <a:pathLst>
                <a:path w="694885" h="274653">
                  <a:moveTo>
                    <a:pt x="0" y="15576"/>
                  </a:moveTo>
                  <a:lnTo>
                    <a:pt x="77343" y="3343"/>
                  </a:lnTo>
                  <a:lnTo>
                    <a:pt x="155576" y="0"/>
                  </a:lnTo>
                  <a:lnTo>
                    <a:pt x="233680" y="5590"/>
                  </a:lnTo>
                  <a:lnTo>
                    <a:pt x="310640" y="20042"/>
                  </a:lnTo>
                  <a:lnTo>
                    <a:pt x="385452" y="43167"/>
                  </a:lnTo>
                  <a:lnTo>
                    <a:pt x="457143" y="74663"/>
                  </a:lnTo>
                  <a:lnTo>
                    <a:pt x="524779" y="114121"/>
                  </a:lnTo>
                  <a:lnTo>
                    <a:pt x="587480" y="161028"/>
                  </a:lnTo>
                  <a:lnTo>
                    <a:pt x="644429" y="214772"/>
                  </a:lnTo>
                  <a:lnTo>
                    <a:pt x="694885" y="274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4336482" y="2889168"/>
              <a:ext cx="81134" cy="130992"/>
            </a:xfrm>
            <a:custGeom>
              <a:avLst/>
              <a:pathLst>
                <a:path w="81134" h="130992">
                  <a:moveTo>
                    <a:pt x="0" y="0"/>
                  </a:moveTo>
                  <a:lnTo>
                    <a:pt x="43469" y="63699"/>
                  </a:lnTo>
                  <a:lnTo>
                    <a:pt x="81134" y="1309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4700865" y="2768710"/>
              <a:ext cx="47168" cy="85269"/>
            </a:xfrm>
            <a:custGeom>
              <a:avLst/>
              <a:pathLst>
                <a:path w="47168" h="85269">
                  <a:moveTo>
                    <a:pt x="47168" y="852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4732501" y="2749550"/>
              <a:ext cx="26764" cy="46358"/>
            </a:xfrm>
            <a:custGeom>
              <a:avLst/>
              <a:pathLst>
                <a:path w="26764" h="46358">
                  <a:moveTo>
                    <a:pt x="0" y="0"/>
                  </a:moveTo>
                  <a:lnTo>
                    <a:pt x="26764" y="46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4703818" y="2704354"/>
              <a:ext cx="28682" cy="45196"/>
            </a:xfrm>
            <a:custGeom>
              <a:avLst/>
              <a:pathLst>
                <a:path w="28682" h="45196">
                  <a:moveTo>
                    <a:pt x="28682" y="451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4748033" y="2853979"/>
              <a:ext cx="40332" cy="88707"/>
            </a:xfrm>
            <a:custGeom>
              <a:avLst/>
              <a:pathLst>
                <a:path w="40332" h="88707">
                  <a:moveTo>
                    <a:pt x="0" y="0"/>
                  </a:moveTo>
                  <a:lnTo>
                    <a:pt x="40332" y="88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4806858" y="2891782"/>
              <a:ext cx="15751" cy="36929"/>
            </a:xfrm>
            <a:custGeom>
              <a:avLst/>
              <a:pathLst>
                <a:path w="15751" h="36929">
                  <a:moveTo>
                    <a:pt x="15751" y="369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4233539" y="2774519"/>
              <a:ext cx="102943" cy="114649"/>
            </a:xfrm>
            <a:custGeom>
              <a:avLst/>
              <a:pathLst>
                <a:path w="102943" h="114649">
                  <a:moveTo>
                    <a:pt x="102943" y="114649"/>
                  </a:moveTo>
                  <a:lnTo>
                    <a:pt x="54011" y="5504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4160387" y="2667780"/>
              <a:ext cx="98378" cy="79691"/>
            </a:xfrm>
            <a:custGeom>
              <a:avLst/>
              <a:pathLst>
                <a:path w="98378" h="79691">
                  <a:moveTo>
                    <a:pt x="98378" y="79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4030136" y="2551027"/>
              <a:ext cx="151471" cy="86461"/>
            </a:xfrm>
            <a:custGeom>
              <a:avLst/>
              <a:pathLst>
                <a:path w="151471" h="86461">
                  <a:moveTo>
                    <a:pt x="151471" y="86461"/>
                  </a:moveTo>
                  <a:lnTo>
                    <a:pt x="77734" y="3972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4045429" y="2517352"/>
              <a:ext cx="224382" cy="141196"/>
            </a:xfrm>
            <a:custGeom>
              <a:avLst/>
              <a:pathLst>
                <a:path w="224382" h="141196">
                  <a:moveTo>
                    <a:pt x="0" y="0"/>
                  </a:moveTo>
                  <a:lnTo>
                    <a:pt x="78946" y="40241"/>
                  </a:lnTo>
                  <a:lnTo>
                    <a:pt x="153943" y="87435"/>
                  </a:lnTo>
                  <a:lnTo>
                    <a:pt x="224382" y="141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4314295" y="2505233"/>
              <a:ext cx="50488" cy="39882"/>
            </a:xfrm>
            <a:custGeom>
              <a:avLst/>
              <a:pathLst>
                <a:path w="50488" h="39882">
                  <a:moveTo>
                    <a:pt x="50488" y="39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4287712" y="2441219"/>
              <a:ext cx="48672" cy="34350"/>
            </a:xfrm>
            <a:custGeom>
              <a:avLst/>
              <a:pathLst>
                <a:path w="48672" h="34350">
                  <a:moveTo>
                    <a:pt x="48672" y="34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4268440" y="2384976"/>
              <a:ext cx="39820" cy="25490"/>
            </a:xfrm>
            <a:custGeom>
              <a:avLst/>
              <a:pathLst>
                <a:path w="39820" h="25490">
                  <a:moveTo>
                    <a:pt x="39820" y="254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4248554" y="2330391"/>
              <a:ext cx="39210" cy="23050"/>
            </a:xfrm>
            <a:custGeom>
              <a:avLst/>
              <a:pathLst>
                <a:path w="39210" h="23050">
                  <a:moveTo>
                    <a:pt x="39210" y="230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4231427" y="2279011"/>
              <a:ext cx="35283" cy="19157"/>
            </a:xfrm>
            <a:custGeom>
              <a:avLst/>
              <a:pathLst>
                <a:path w="35283" h="19157">
                  <a:moveTo>
                    <a:pt x="35283" y="19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4336385" y="2475570"/>
              <a:ext cx="46856" cy="36789"/>
            </a:xfrm>
            <a:custGeom>
              <a:avLst/>
              <a:pathLst>
                <a:path w="46856" h="36789">
                  <a:moveTo>
                    <a:pt x="0" y="0"/>
                  </a:moveTo>
                  <a:lnTo>
                    <a:pt x="46856" y="367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3791456" y="2441313"/>
              <a:ext cx="253972" cy="76038"/>
            </a:xfrm>
            <a:custGeom>
              <a:avLst/>
              <a:pathLst>
                <a:path w="253972" h="76038">
                  <a:moveTo>
                    <a:pt x="253972" y="76038"/>
                  </a:moveTo>
                  <a:lnTo>
                    <a:pt x="171721" y="43076"/>
                  </a:lnTo>
                  <a:lnTo>
                    <a:pt x="86833" y="1766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3797185" y="2404774"/>
              <a:ext cx="190491" cy="49084"/>
            </a:xfrm>
            <a:custGeom>
              <a:avLst/>
              <a:pathLst>
                <a:path w="190491" h="49084">
                  <a:moveTo>
                    <a:pt x="0" y="0"/>
                  </a:moveTo>
                  <a:lnTo>
                    <a:pt x="96432" y="19935"/>
                  </a:lnTo>
                  <a:lnTo>
                    <a:pt x="190491" y="49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3950342" y="2325159"/>
              <a:ext cx="75260" cy="24426"/>
            </a:xfrm>
            <a:custGeom>
              <a:avLst/>
              <a:pathLst>
                <a:path w="75260" h="24426">
                  <a:moveTo>
                    <a:pt x="75260" y="244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3960521" y="2289602"/>
              <a:ext cx="74132" cy="23926"/>
            </a:xfrm>
            <a:custGeom>
              <a:avLst/>
              <a:pathLst>
                <a:path w="74132" h="23926">
                  <a:moveTo>
                    <a:pt x="0" y="0"/>
                  </a:moveTo>
                  <a:lnTo>
                    <a:pt x="74132" y="23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4034255" y="2196127"/>
              <a:ext cx="37984" cy="13004"/>
            </a:xfrm>
            <a:custGeom>
              <a:avLst/>
              <a:pathLst>
                <a:path w="37984" h="13004">
                  <a:moveTo>
                    <a:pt x="37984" y="13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3884958" y="2270675"/>
              <a:ext cx="75563" cy="18927"/>
            </a:xfrm>
            <a:custGeom>
              <a:avLst/>
              <a:pathLst>
                <a:path w="75563" h="18927">
                  <a:moveTo>
                    <a:pt x="75563" y="189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3846335" y="2225476"/>
              <a:ext cx="46407" cy="9041"/>
            </a:xfrm>
            <a:custGeom>
              <a:avLst/>
              <a:pathLst>
                <a:path w="46407" h="9041">
                  <a:moveTo>
                    <a:pt x="46407" y="90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3807751" y="2182044"/>
              <a:ext cx="44942" cy="6997"/>
            </a:xfrm>
            <a:custGeom>
              <a:avLst/>
              <a:pathLst>
                <a:path w="44942" h="6997">
                  <a:moveTo>
                    <a:pt x="44942" y="69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3772913" y="2140578"/>
              <a:ext cx="39857" cy="4823"/>
            </a:xfrm>
            <a:custGeom>
              <a:avLst/>
              <a:pathLst>
                <a:path w="39857" h="4823">
                  <a:moveTo>
                    <a:pt x="39857" y="48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3600812" y="2393201"/>
              <a:ext cx="196373" cy="11572"/>
            </a:xfrm>
            <a:custGeom>
              <a:avLst/>
              <a:pathLst>
                <a:path w="196373" h="11572">
                  <a:moveTo>
                    <a:pt x="196373" y="11572"/>
                  </a:moveTo>
                  <a:lnTo>
                    <a:pt x="98466" y="103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3515533" y="2356242"/>
              <a:ext cx="83880" cy="6525"/>
            </a:xfrm>
            <a:custGeom>
              <a:avLst/>
              <a:pathLst>
                <a:path w="83880" h="6525">
                  <a:moveTo>
                    <a:pt x="83880" y="0"/>
                  </a:moveTo>
                  <a:lnTo>
                    <a:pt x="0" y="65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3511198" y="2318742"/>
              <a:ext cx="105232" cy="7295"/>
            </a:xfrm>
            <a:custGeom>
              <a:avLst/>
              <a:pathLst>
                <a:path w="105232" h="7295">
                  <a:moveTo>
                    <a:pt x="0" y="7295"/>
                  </a:moveTo>
                  <a:lnTo>
                    <a:pt x="1052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3407158" y="2326038"/>
              <a:ext cx="104039" cy="17404"/>
            </a:xfrm>
            <a:custGeom>
              <a:avLst/>
              <a:pathLst>
                <a:path w="104039" h="17404">
                  <a:moveTo>
                    <a:pt x="104039" y="0"/>
                  </a:moveTo>
                  <a:lnTo>
                    <a:pt x="0" y="17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3297149" y="2307301"/>
              <a:ext cx="102153" cy="27264"/>
            </a:xfrm>
            <a:custGeom>
              <a:avLst/>
              <a:pathLst>
                <a:path w="102153" h="27264">
                  <a:moveTo>
                    <a:pt x="102153" y="0"/>
                  </a:moveTo>
                  <a:lnTo>
                    <a:pt x="0" y="27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3223936" y="2299316"/>
              <a:ext cx="62014" cy="21641"/>
            </a:xfrm>
            <a:custGeom>
              <a:avLst/>
              <a:pathLst>
                <a:path w="62014" h="21641">
                  <a:moveTo>
                    <a:pt x="62014" y="0"/>
                  </a:moveTo>
                  <a:lnTo>
                    <a:pt x="0" y="21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3155355" y="2286394"/>
              <a:ext cx="55416" cy="22699"/>
            </a:xfrm>
            <a:custGeom>
              <a:avLst/>
              <a:pathLst>
                <a:path w="55416" h="22699">
                  <a:moveTo>
                    <a:pt x="55416" y="0"/>
                  </a:moveTo>
                  <a:lnTo>
                    <a:pt x="0" y="22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3099183" y="2275228"/>
              <a:ext cx="41305" cy="19042"/>
            </a:xfrm>
            <a:custGeom>
              <a:avLst/>
              <a:pathLst>
                <a:path w="41305" h="19042">
                  <a:moveTo>
                    <a:pt x="41305" y="0"/>
                  </a:moveTo>
                  <a:lnTo>
                    <a:pt x="0" y="19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3047219" y="2260972"/>
              <a:ext cx="35867" cy="18039"/>
            </a:xfrm>
            <a:custGeom>
              <a:avLst/>
              <a:pathLst>
                <a:path w="35867" h="18039">
                  <a:moveTo>
                    <a:pt x="35867" y="0"/>
                  </a:moveTo>
                  <a:lnTo>
                    <a:pt x="0" y="180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3210772" y="2266478"/>
              <a:ext cx="56476" cy="19916"/>
            </a:xfrm>
            <a:custGeom>
              <a:avLst/>
              <a:pathLst>
                <a:path w="56476" h="19916">
                  <a:moveTo>
                    <a:pt x="0" y="19916"/>
                  </a:moveTo>
                  <a:lnTo>
                    <a:pt x="564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3399303" y="2289702"/>
              <a:ext cx="104254" cy="17598"/>
            </a:xfrm>
            <a:custGeom>
              <a:avLst/>
              <a:pathLst>
                <a:path w="104254" h="17598">
                  <a:moveTo>
                    <a:pt x="0" y="17598"/>
                  </a:moveTo>
                  <a:lnTo>
                    <a:pt x="104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3445181" y="2179550"/>
              <a:ext cx="45046" cy="6290"/>
            </a:xfrm>
            <a:custGeom>
              <a:avLst/>
              <a:pathLst>
                <a:path w="45046" h="6290">
                  <a:moveTo>
                    <a:pt x="45046" y="0"/>
                  </a:moveTo>
                  <a:lnTo>
                    <a:pt x="0" y="62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3399845" y="2149311"/>
              <a:ext cx="39550" cy="6902"/>
            </a:xfrm>
            <a:custGeom>
              <a:avLst/>
              <a:pathLst>
                <a:path w="39550" h="6902">
                  <a:moveTo>
                    <a:pt x="39550" y="0"/>
                  </a:moveTo>
                  <a:lnTo>
                    <a:pt x="0" y="69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4258766" y="2747472"/>
              <a:ext cx="86340" cy="92598"/>
            </a:xfrm>
            <a:custGeom>
              <a:avLst/>
              <a:pathLst>
                <a:path w="86340" h="92598">
                  <a:moveTo>
                    <a:pt x="0" y="0"/>
                  </a:moveTo>
                  <a:lnTo>
                    <a:pt x="86340" y="925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4606782" y="2576514"/>
              <a:ext cx="25753" cy="30800"/>
            </a:xfrm>
            <a:custGeom>
              <a:avLst/>
              <a:pathLst>
                <a:path w="25753" h="30800">
                  <a:moveTo>
                    <a:pt x="25753" y="308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2932757" y="2829801"/>
              <a:ext cx="276923" cy="427364"/>
            </a:xfrm>
            <a:custGeom>
              <a:avLst/>
              <a:pathLst>
                <a:path w="276923" h="427364">
                  <a:moveTo>
                    <a:pt x="0" y="427364"/>
                  </a:moveTo>
                  <a:lnTo>
                    <a:pt x="19575" y="355679"/>
                  </a:lnTo>
                  <a:lnTo>
                    <a:pt x="46404" y="286382"/>
                  </a:lnTo>
                  <a:lnTo>
                    <a:pt x="80200" y="220203"/>
                  </a:lnTo>
                  <a:lnTo>
                    <a:pt x="120610" y="157841"/>
                  </a:lnTo>
                  <a:lnTo>
                    <a:pt x="167204" y="99955"/>
                  </a:lnTo>
                  <a:lnTo>
                    <a:pt x="219493" y="47155"/>
                  </a:lnTo>
                  <a:lnTo>
                    <a:pt x="2769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3035303" y="2681040"/>
              <a:ext cx="64521" cy="52374"/>
            </a:xfrm>
            <a:custGeom>
              <a:avLst/>
              <a:pathLst>
                <a:path w="64521" h="52374">
                  <a:moveTo>
                    <a:pt x="64521" y="0"/>
                  </a:moveTo>
                  <a:lnTo>
                    <a:pt x="0" y="52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3010705" y="2641177"/>
              <a:ext cx="81105" cy="64617"/>
            </a:xfrm>
            <a:custGeom>
              <a:avLst/>
              <a:pathLst>
                <a:path w="81105" h="64617">
                  <a:moveTo>
                    <a:pt x="0" y="64617"/>
                  </a:moveTo>
                  <a:lnTo>
                    <a:pt x="811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2866630" y="2369848"/>
              <a:ext cx="32356" cy="23768"/>
            </a:xfrm>
            <a:custGeom>
              <a:avLst/>
              <a:pathLst>
                <a:path w="32356" h="23768">
                  <a:moveTo>
                    <a:pt x="32356" y="0"/>
                  </a:moveTo>
                  <a:lnTo>
                    <a:pt x="0" y="237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2937166" y="2705795"/>
              <a:ext cx="73538" cy="73114"/>
            </a:xfrm>
            <a:custGeom>
              <a:avLst/>
              <a:pathLst>
                <a:path w="73538" h="73114">
                  <a:moveTo>
                    <a:pt x="73538" y="0"/>
                  </a:moveTo>
                  <a:lnTo>
                    <a:pt x="0" y="73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2909690" y="2688649"/>
              <a:ext cx="64843" cy="65502"/>
            </a:xfrm>
            <a:custGeom>
              <a:avLst/>
              <a:pathLst>
                <a:path w="64843" h="65502">
                  <a:moveTo>
                    <a:pt x="0" y="65502"/>
                  </a:moveTo>
                  <a:lnTo>
                    <a:pt x="64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2745135" y="2470851"/>
              <a:ext cx="29122" cy="27636"/>
            </a:xfrm>
            <a:custGeom>
              <a:avLst/>
              <a:pathLst>
                <a:path w="29122" h="27636">
                  <a:moveTo>
                    <a:pt x="29122" y="0"/>
                  </a:moveTo>
                  <a:lnTo>
                    <a:pt x="0" y="27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2851272" y="2754151"/>
              <a:ext cx="58417" cy="71292"/>
            </a:xfrm>
            <a:custGeom>
              <a:avLst/>
              <a:pathLst>
                <a:path w="58417" h="71292">
                  <a:moveTo>
                    <a:pt x="58417" y="0"/>
                  </a:moveTo>
                  <a:lnTo>
                    <a:pt x="0" y="7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2768375" y="2803370"/>
              <a:ext cx="53221" cy="79012"/>
            </a:xfrm>
            <a:custGeom>
              <a:avLst/>
              <a:pathLst>
                <a:path w="53221" h="79012">
                  <a:moveTo>
                    <a:pt x="53221" y="0"/>
                  </a:moveTo>
                  <a:lnTo>
                    <a:pt x="0" y="79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2680365" y="2863177"/>
              <a:ext cx="56402" cy="105959"/>
            </a:xfrm>
            <a:custGeom>
              <a:avLst/>
              <a:pathLst>
                <a:path w="56402" h="105959">
                  <a:moveTo>
                    <a:pt x="56402" y="0"/>
                  </a:moveTo>
                  <a:lnTo>
                    <a:pt x="0" y="105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2594757" y="2953641"/>
              <a:ext cx="52025" cy="135862"/>
            </a:xfrm>
            <a:custGeom>
              <a:avLst/>
              <a:pathLst>
                <a:path w="52025" h="135862">
                  <a:moveTo>
                    <a:pt x="52025" y="0"/>
                  </a:moveTo>
                  <a:lnTo>
                    <a:pt x="0" y="135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2559413" y="2943861"/>
              <a:ext cx="51167" cy="134743"/>
            </a:xfrm>
            <a:custGeom>
              <a:avLst/>
              <a:pathLst>
                <a:path w="51167" h="134743">
                  <a:moveTo>
                    <a:pt x="0" y="134743"/>
                  </a:moveTo>
                  <a:lnTo>
                    <a:pt x="51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2543244" y="2842625"/>
              <a:ext cx="34940" cy="70619"/>
            </a:xfrm>
            <a:custGeom>
              <a:avLst/>
              <a:pathLst>
                <a:path w="34940" h="70619">
                  <a:moveTo>
                    <a:pt x="0" y="70619"/>
                  </a:moveTo>
                  <a:lnTo>
                    <a:pt x="34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2494580" y="2807670"/>
              <a:ext cx="18414" cy="35676"/>
            </a:xfrm>
            <a:custGeom>
              <a:avLst/>
              <a:pathLst>
                <a:path w="18414" h="35676">
                  <a:moveTo>
                    <a:pt x="18414" y="0"/>
                  </a:moveTo>
                  <a:lnTo>
                    <a:pt x="0" y="35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2512996" y="2913245"/>
              <a:ext cx="30247" cy="72754"/>
            </a:xfrm>
            <a:custGeom>
              <a:avLst/>
              <a:pathLst>
                <a:path w="30247" h="72754">
                  <a:moveTo>
                    <a:pt x="30247" y="0"/>
                  </a:moveTo>
                  <a:lnTo>
                    <a:pt x="0" y="727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2463104" y="2972926"/>
              <a:ext cx="15295" cy="42835"/>
            </a:xfrm>
            <a:custGeom>
              <a:avLst/>
              <a:pathLst>
                <a:path w="15295" h="42835">
                  <a:moveTo>
                    <a:pt x="15295" y="0"/>
                  </a:moveTo>
                  <a:lnTo>
                    <a:pt x="0" y="42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2415844" y="3003964"/>
              <a:ext cx="12206" cy="38248"/>
            </a:xfrm>
            <a:custGeom>
              <a:avLst/>
              <a:pathLst>
                <a:path w="12206" h="38248">
                  <a:moveTo>
                    <a:pt x="12206" y="0"/>
                  </a:moveTo>
                  <a:lnTo>
                    <a:pt x="0" y="38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2525812" y="3078605"/>
              <a:ext cx="33601" cy="140160"/>
            </a:xfrm>
            <a:custGeom>
              <a:avLst/>
              <a:pathLst>
                <a:path w="33601" h="140160">
                  <a:moveTo>
                    <a:pt x="33601" y="0"/>
                  </a:moveTo>
                  <a:lnTo>
                    <a:pt x="0" y="140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2479640" y="3212454"/>
              <a:ext cx="9729" cy="68044"/>
            </a:xfrm>
            <a:custGeom>
              <a:avLst/>
              <a:pathLst>
                <a:path w="9729" h="68044">
                  <a:moveTo>
                    <a:pt x="9729" y="0"/>
                  </a:moveTo>
                  <a:lnTo>
                    <a:pt x="0" y="680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2436076" y="3276343"/>
              <a:ext cx="6812" cy="91137"/>
            </a:xfrm>
            <a:custGeom>
              <a:avLst/>
              <a:pathLst>
                <a:path w="6812" h="91137">
                  <a:moveTo>
                    <a:pt x="6812" y="0"/>
                  </a:moveTo>
                  <a:lnTo>
                    <a:pt x="0" y="911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2399116" y="3268961"/>
              <a:ext cx="7391" cy="97165"/>
            </a:xfrm>
            <a:custGeom>
              <a:avLst/>
              <a:pathLst>
                <a:path w="7391" h="97165">
                  <a:moveTo>
                    <a:pt x="0" y="97165"/>
                  </a:moveTo>
                  <a:lnTo>
                    <a:pt x="7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2365779" y="3264710"/>
              <a:ext cx="3987" cy="39950"/>
            </a:xfrm>
            <a:custGeom>
              <a:avLst/>
              <a:pathLst>
                <a:path w="3987" h="39950">
                  <a:moveTo>
                    <a:pt x="3987" y="0"/>
                  </a:moveTo>
                  <a:lnTo>
                    <a:pt x="0" y="399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2399116" y="3366126"/>
              <a:ext cx="255" cy="97445"/>
            </a:xfrm>
            <a:custGeom>
              <a:avLst/>
              <a:pathLst>
                <a:path w="255" h="97445">
                  <a:moveTo>
                    <a:pt x="0" y="0"/>
                  </a:moveTo>
                  <a:lnTo>
                    <a:pt x="255" y="97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2361297" y="3411602"/>
              <a:ext cx="1121" cy="53518"/>
            </a:xfrm>
            <a:custGeom>
              <a:avLst/>
              <a:pathLst>
                <a:path w="1121" h="53518">
                  <a:moveTo>
                    <a:pt x="1121" y="535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2362418" y="3465120"/>
              <a:ext cx="3361" cy="53424"/>
            </a:xfrm>
            <a:custGeom>
              <a:avLst/>
              <a:pathLst>
                <a:path w="3361" h="53424">
                  <a:moveTo>
                    <a:pt x="0" y="0"/>
                  </a:moveTo>
                  <a:lnTo>
                    <a:pt x="3361" y="53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2736767" y="2764302"/>
              <a:ext cx="68061" cy="98874"/>
            </a:xfrm>
            <a:custGeom>
              <a:avLst/>
              <a:pathLst>
                <a:path w="68061" h="98874">
                  <a:moveTo>
                    <a:pt x="0" y="98874"/>
                  </a:moveTo>
                  <a:lnTo>
                    <a:pt x="680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2605378" y="2628291"/>
              <a:ext cx="24106" cy="32106"/>
            </a:xfrm>
            <a:custGeom>
              <a:avLst/>
              <a:pathLst>
                <a:path w="24106" h="32106">
                  <a:moveTo>
                    <a:pt x="24106" y="0"/>
                  </a:moveTo>
                  <a:lnTo>
                    <a:pt x="0" y="32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3291812" y="4169976"/>
              <a:ext cx="249818" cy="70089"/>
            </a:xfrm>
            <a:custGeom>
              <a:avLst/>
              <a:pathLst>
                <a:path w="249818" h="70089">
                  <a:moveTo>
                    <a:pt x="249818" y="70089"/>
                  </a:moveTo>
                  <a:lnTo>
                    <a:pt x="164260" y="55452"/>
                  </a:lnTo>
                  <a:lnTo>
                    <a:pt x="80685" y="3200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3183961" y="4405339"/>
              <a:ext cx="52299" cy="22338"/>
            </a:xfrm>
            <a:custGeom>
              <a:avLst/>
              <a:pathLst>
                <a:path w="52299" h="22338">
                  <a:moveTo>
                    <a:pt x="0" y="0"/>
                  </a:moveTo>
                  <a:lnTo>
                    <a:pt x="52299" y="22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3222623" y="4462056"/>
              <a:ext cx="43655" cy="16284"/>
            </a:xfrm>
            <a:custGeom>
              <a:avLst/>
              <a:pathLst>
                <a:path w="43655" h="16284">
                  <a:moveTo>
                    <a:pt x="0" y="0"/>
                  </a:moveTo>
                  <a:lnTo>
                    <a:pt x="43655" y="16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3254070" y="4513252"/>
              <a:ext cx="45008" cy="14721"/>
            </a:xfrm>
            <a:custGeom>
              <a:avLst/>
              <a:pathLst>
                <a:path w="45008" h="14721">
                  <a:moveTo>
                    <a:pt x="0" y="0"/>
                  </a:moveTo>
                  <a:lnTo>
                    <a:pt x="45008" y="147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3288296" y="4563353"/>
              <a:ext cx="45488" cy="12893"/>
            </a:xfrm>
            <a:custGeom>
              <a:avLst/>
              <a:pathLst>
                <a:path w="45488" h="12893">
                  <a:moveTo>
                    <a:pt x="0" y="0"/>
                  </a:moveTo>
                  <a:lnTo>
                    <a:pt x="45488" y="12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3324399" y="4612021"/>
              <a:ext cx="44199" cy="10733"/>
            </a:xfrm>
            <a:custGeom>
              <a:avLst/>
              <a:pathLst>
                <a:path w="44199" h="10733">
                  <a:moveTo>
                    <a:pt x="0" y="0"/>
                  </a:moveTo>
                  <a:lnTo>
                    <a:pt x="44199" y="10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3360530" y="4658849"/>
              <a:ext cx="39314" cy="8141"/>
            </a:xfrm>
            <a:custGeom>
              <a:avLst/>
              <a:pathLst>
                <a:path w="39314" h="8141">
                  <a:moveTo>
                    <a:pt x="0" y="0"/>
                  </a:moveTo>
                  <a:lnTo>
                    <a:pt x="39314" y="8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3132894" y="4380311"/>
              <a:ext cx="51067" cy="25027"/>
            </a:xfrm>
            <a:custGeom>
              <a:avLst/>
              <a:pathLst>
                <a:path w="51067" h="25027">
                  <a:moveTo>
                    <a:pt x="51067" y="250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4343321" y="4012653"/>
              <a:ext cx="119022" cy="135841"/>
            </a:xfrm>
            <a:custGeom>
              <a:avLst/>
              <a:pathLst>
                <a:path w="119022" h="135841">
                  <a:moveTo>
                    <a:pt x="0" y="135841"/>
                  </a:moveTo>
                  <a:lnTo>
                    <a:pt x="62526" y="70562"/>
                  </a:lnTo>
                  <a:lnTo>
                    <a:pt x="119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4492211" y="3905484"/>
              <a:ext cx="80630" cy="128981"/>
            </a:xfrm>
            <a:custGeom>
              <a:avLst/>
              <a:pathLst>
                <a:path w="80630" h="128981">
                  <a:moveTo>
                    <a:pt x="0" y="128981"/>
                  </a:moveTo>
                  <a:lnTo>
                    <a:pt x="42640" y="65944"/>
                  </a:lnTo>
                  <a:lnTo>
                    <a:pt x="806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4490619" y="3922780"/>
              <a:ext cx="114915" cy="174505"/>
            </a:xfrm>
            <a:custGeom>
              <a:avLst/>
              <a:pathLst>
                <a:path w="114915" h="174505">
                  <a:moveTo>
                    <a:pt x="114915" y="0"/>
                  </a:moveTo>
                  <a:lnTo>
                    <a:pt x="61636" y="90004"/>
                  </a:lnTo>
                  <a:lnTo>
                    <a:pt x="0" y="1745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4548226" y="4092636"/>
              <a:ext cx="38854" cy="51050"/>
            </a:xfrm>
            <a:custGeom>
              <a:avLst/>
              <a:pathLst>
                <a:path w="38854" h="51050">
                  <a:moveTo>
                    <a:pt x="0" y="51050"/>
                  </a:moveTo>
                  <a:lnTo>
                    <a:pt x="3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4617116" y="4046086"/>
              <a:ext cx="45524" cy="68131"/>
            </a:xfrm>
            <a:custGeom>
              <a:avLst/>
              <a:pathLst>
                <a:path w="45524" h="68131">
                  <a:moveTo>
                    <a:pt x="0" y="68131"/>
                  </a:moveTo>
                  <a:lnTo>
                    <a:pt x="455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4650930" y="4065576"/>
              <a:ext cx="43144" cy="64937"/>
            </a:xfrm>
            <a:custGeom>
              <a:avLst/>
              <a:pathLst>
                <a:path w="43144" h="64937">
                  <a:moveTo>
                    <a:pt x="43144" y="0"/>
                  </a:moveTo>
                  <a:lnTo>
                    <a:pt x="0" y="649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4681077" y="4118851"/>
              <a:ext cx="22740" cy="33087"/>
            </a:xfrm>
            <a:custGeom>
              <a:avLst/>
              <a:pathLst>
                <a:path w="22740" h="33087">
                  <a:moveTo>
                    <a:pt x="0" y="33087"/>
                  </a:moveTo>
                  <a:lnTo>
                    <a:pt x="227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4694074" y="3998057"/>
              <a:ext cx="38982" cy="67518"/>
            </a:xfrm>
            <a:custGeom>
              <a:avLst/>
              <a:pathLst>
                <a:path w="38982" h="67518">
                  <a:moveTo>
                    <a:pt x="0" y="67518"/>
                  </a:moveTo>
                  <a:lnTo>
                    <a:pt x="389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4765651" y="3979858"/>
              <a:ext cx="18414" cy="35676"/>
            </a:xfrm>
            <a:custGeom>
              <a:avLst/>
              <a:pathLst>
                <a:path w="18414" h="35676">
                  <a:moveTo>
                    <a:pt x="0" y="35676"/>
                  </a:moveTo>
                  <a:lnTo>
                    <a:pt x="184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4605534" y="3729597"/>
              <a:ext cx="79611" cy="193183"/>
            </a:xfrm>
            <a:custGeom>
              <a:avLst/>
              <a:pathLst>
                <a:path w="79611" h="193183">
                  <a:moveTo>
                    <a:pt x="0" y="193183"/>
                  </a:moveTo>
                  <a:lnTo>
                    <a:pt x="44432" y="98498"/>
                  </a:lnTo>
                  <a:lnTo>
                    <a:pt x="796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4694348" y="3740356"/>
              <a:ext cx="26183" cy="76232"/>
            </a:xfrm>
            <a:custGeom>
              <a:avLst/>
              <a:pathLst>
                <a:path w="26183" h="76232">
                  <a:moveTo>
                    <a:pt x="26183" y="0"/>
                  </a:moveTo>
                  <a:lnTo>
                    <a:pt x="0" y="76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4832463" y="3831902"/>
              <a:ext cx="13797" cy="37703"/>
            </a:xfrm>
            <a:custGeom>
              <a:avLst/>
              <a:pathLst>
                <a:path w="13797" h="37703">
                  <a:moveTo>
                    <a:pt x="0" y="37703"/>
                  </a:moveTo>
                  <a:lnTo>
                    <a:pt x="137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4720532" y="3662452"/>
              <a:ext cx="20683" cy="77904"/>
            </a:xfrm>
            <a:custGeom>
              <a:avLst/>
              <a:pathLst>
                <a:path w="20683" h="77904">
                  <a:moveTo>
                    <a:pt x="0" y="77904"/>
                  </a:moveTo>
                  <a:lnTo>
                    <a:pt x="206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4777278" y="3615265"/>
              <a:ext cx="11207" cy="55396"/>
            </a:xfrm>
            <a:custGeom>
              <a:avLst/>
              <a:pathLst>
                <a:path w="11207" h="55396">
                  <a:moveTo>
                    <a:pt x="0" y="55396"/>
                  </a:moveTo>
                  <a:lnTo>
                    <a:pt x="11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4824903" y="3556254"/>
              <a:ext cx="9754" cy="65465"/>
            </a:xfrm>
            <a:custGeom>
              <a:avLst/>
              <a:pathLst>
                <a:path w="9754" h="65465">
                  <a:moveTo>
                    <a:pt x="0" y="65465"/>
                  </a:moveTo>
                  <a:lnTo>
                    <a:pt x="97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4862984" y="3560697"/>
              <a:ext cx="8391" cy="57872"/>
            </a:xfrm>
            <a:custGeom>
              <a:avLst/>
              <a:pathLst>
                <a:path w="8391" h="57872">
                  <a:moveTo>
                    <a:pt x="8391" y="0"/>
                  </a:moveTo>
                  <a:lnTo>
                    <a:pt x="0" y="57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4871375" y="3502494"/>
              <a:ext cx="5655" cy="58203"/>
            </a:xfrm>
            <a:custGeom>
              <a:avLst/>
              <a:pathLst>
                <a:path w="5655" h="58203">
                  <a:moveTo>
                    <a:pt x="0" y="58203"/>
                  </a:moveTo>
                  <a:lnTo>
                    <a:pt x="56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4913917" y="3465120"/>
              <a:ext cx="2311" cy="40082"/>
            </a:xfrm>
            <a:custGeom>
              <a:avLst/>
              <a:pathLst>
                <a:path w="2311" h="40082">
                  <a:moveTo>
                    <a:pt x="0" y="40082"/>
                  </a:moveTo>
                  <a:lnTo>
                    <a:pt x="23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4344496" y="4359116"/>
              <a:ext cx="37771" cy="28437"/>
            </a:xfrm>
            <a:custGeom>
              <a:avLst/>
              <a:pathLst>
                <a:path w="37771" h="28437">
                  <a:moveTo>
                    <a:pt x="0" y="28437"/>
                  </a:moveTo>
                  <a:lnTo>
                    <a:pt x="37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4405089" y="4359504"/>
              <a:ext cx="35272" cy="28716"/>
            </a:xfrm>
            <a:custGeom>
              <a:avLst/>
              <a:pathLst>
                <a:path w="35272" h="28716">
                  <a:moveTo>
                    <a:pt x="0" y="28716"/>
                  </a:moveTo>
                  <a:lnTo>
                    <a:pt x="35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4464234" y="4361361"/>
              <a:ext cx="30254" cy="26392"/>
            </a:xfrm>
            <a:custGeom>
              <a:avLst/>
              <a:pathLst>
                <a:path w="30254" h="26392">
                  <a:moveTo>
                    <a:pt x="0" y="26392"/>
                  </a:moveTo>
                  <a:lnTo>
                    <a:pt x="30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5141640" y="3345229"/>
              <a:ext cx="82686" cy="66373"/>
            </a:xfrm>
            <a:custGeom>
              <a:avLst/>
              <a:pathLst>
                <a:path w="82686" h="66373">
                  <a:moveTo>
                    <a:pt x="0" y="3407"/>
                  </a:moveTo>
                  <a:lnTo>
                    <a:pt x="81296" y="0"/>
                  </a:lnTo>
                  <a:lnTo>
                    <a:pt x="82686" y="66373"/>
                  </a:lnTo>
                  <a:lnTo>
                    <a:pt x="1318" y="66373"/>
                  </a:lnTo>
                  <a:close/>
                </a:path>
              </a:pathLst>
            </a:custGeom>
            <a:solidFill>
              <a:srgbClr val="E6BEFF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5137685" y="3278973"/>
              <a:ext cx="85250" cy="69663"/>
            </a:xfrm>
            <a:custGeom>
              <a:avLst/>
              <a:pathLst>
                <a:path w="85250" h="69663">
                  <a:moveTo>
                    <a:pt x="0" y="6808"/>
                  </a:moveTo>
                  <a:lnTo>
                    <a:pt x="81082" y="0"/>
                  </a:lnTo>
                  <a:lnTo>
                    <a:pt x="85250" y="66256"/>
                  </a:lnTo>
                  <a:lnTo>
                    <a:pt x="3954" y="69663"/>
                  </a:lnTo>
                  <a:close/>
                </a:path>
              </a:pathLst>
            </a:custGeom>
            <a:solidFill>
              <a:srgbClr val="E6BEFF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5131102" y="3212949"/>
              <a:ext cx="87665" cy="72832"/>
            </a:xfrm>
            <a:custGeom>
              <a:avLst/>
              <a:pathLst>
                <a:path w="87665" h="72832">
                  <a:moveTo>
                    <a:pt x="0" y="10198"/>
                  </a:moveTo>
                  <a:lnTo>
                    <a:pt x="80725" y="0"/>
                  </a:lnTo>
                  <a:lnTo>
                    <a:pt x="87665" y="66023"/>
                  </a:lnTo>
                  <a:lnTo>
                    <a:pt x="6583" y="72832"/>
                  </a:lnTo>
                  <a:close/>
                </a:path>
              </a:pathLst>
            </a:custGeom>
            <a:solidFill>
              <a:srgbClr val="E6BEFF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5121902" y="3147273"/>
              <a:ext cx="89926" cy="75873"/>
            </a:xfrm>
            <a:custGeom>
              <a:avLst/>
              <a:pathLst>
                <a:path w="89926" h="75873">
                  <a:moveTo>
                    <a:pt x="0" y="13569"/>
                  </a:moveTo>
                  <a:lnTo>
                    <a:pt x="80228" y="0"/>
                  </a:lnTo>
                  <a:lnTo>
                    <a:pt x="89926" y="65675"/>
                  </a:lnTo>
                  <a:lnTo>
                    <a:pt x="9200" y="75873"/>
                  </a:lnTo>
                  <a:close/>
                </a:path>
              </a:pathLst>
            </a:custGeom>
            <a:solidFill>
              <a:srgbClr val="3CB44B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5110101" y="3082061"/>
              <a:ext cx="92029" cy="78781"/>
            </a:xfrm>
            <a:custGeom>
              <a:avLst/>
              <a:pathLst>
                <a:path w="92029" h="78781">
                  <a:moveTo>
                    <a:pt x="0" y="16917"/>
                  </a:moveTo>
                  <a:lnTo>
                    <a:pt x="79589" y="0"/>
                  </a:lnTo>
                  <a:lnTo>
                    <a:pt x="92029" y="65211"/>
                  </a:lnTo>
                  <a:lnTo>
                    <a:pt x="11801" y="78781"/>
                  </a:lnTo>
                  <a:close/>
                </a:path>
              </a:pathLst>
            </a:custGeom>
            <a:solidFill>
              <a:srgbClr val="3CB44B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5095719" y="3017428"/>
              <a:ext cx="93970" cy="81550"/>
            </a:xfrm>
            <a:custGeom>
              <a:avLst/>
              <a:pathLst>
                <a:path w="93970" h="81550">
                  <a:moveTo>
                    <a:pt x="0" y="20235"/>
                  </a:moveTo>
                  <a:lnTo>
                    <a:pt x="78811" y="0"/>
                  </a:lnTo>
                  <a:lnTo>
                    <a:pt x="93970" y="64633"/>
                  </a:lnTo>
                  <a:lnTo>
                    <a:pt x="14381" y="81550"/>
                  </a:lnTo>
                  <a:close/>
                </a:path>
              </a:pathLst>
            </a:custGeom>
            <a:solidFill>
              <a:srgbClr val="9A632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5078783" y="2953486"/>
              <a:ext cx="95747" cy="84177"/>
            </a:xfrm>
            <a:custGeom>
              <a:avLst/>
              <a:pathLst>
                <a:path w="95747" h="84177">
                  <a:moveTo>
                    <a:pt x="0" y="23517"/>
                  </a:moveTo>
                  <a:lnTo>
                    <a:pt x="77894" y="0"/>
                  </a:lnTo>
                  <a:lnTo>
                    <a:pt x="95747" y="63942"/>
                  </a:lnTo>
                  <a:lnTo>
                    <a:pt x="16936" y="84177"/>
                  </a:lnTo>
                  <a:close/>
                </a:path>
              </a:pathLst>
            </a:custGeom>
            <a:solidFill>
              <a:srgbClr val="FABEBE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5059321" y="2890347"/>
              <a:ext cx="97356" cy="86656"/>
            </a:xfrm>
            <a:custGeom>
              <a:avLst/>
              <a:pathLst>
                <a:path w="97356" h="86656">
                  <a:moveTo>
                    <a:pt x="0" y="26759"/>
                  </a:moveTo>
                  <a:lnTo>
                    <a:pt x="76841" y="0"/>
                  </a:lnTo>
                  <a:lnTo>
                    <a:pt x="97356" y="63138"/>
                  </a:lnTo>
                  <a:lnTo>
                    <a:pt x="19461" y="86656"/>
                  </a:lnTo>
                  <a:close/>
                </a:path>
              </a:pathLst>
            </a:custGeom>
            <a:solidFill>
              <a:srgbClr val="3CB44B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5037368" y="2828124"/>
              <a:ext cx="98794" cy="88983"/>
            </a:xfrm>
            <a:custGeom>
              <a:avLst/>
              <a:pathLst>
                <a:path w="98794" h="88983">
                  <a:moveTo>
                    <a:pt x="0" y="29953"/>
                  </a:moveTo>
                  <a:lnTo>
                    <a:pt x="75653" y="0"/>
                  </a:lnTo>
                  <a:lnTo>
                    <a:pt x="98794" y="62223"/>
                  </a:lnTo>
                  <a:lnTo>
                    <a:pt x="21952" y="88983"/>
                  </a:lnTo>
                  <a:close/>
                </a:path>
              </a:pathLst>
            </a:custGeom>
            <a:solidFill>
              <a:srgbClr val="FFD8B1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5012963" y="2766923"/>
              <a:ext cx="100059" cy="91153"/>
            </a:xfrm>
            <a:custGeom>
              <a:avLst/>
              <a:pathLst>
                <a:path w="100059" h="91153">
                  <a:moveTo>
                    <a:pt x="0" y="33095"/>
                  </a:moveTo>
                  <a:lnTo>
                    <a:pt x="74332" y="0"/>
                  </a:lnTo>
                  <a:lnTo>
                    <a:pt x="100059" y="61200"/>
                  </a:lnTo>
                  <a:lnTo>
                    <a:pt x="24405" y="91153"/>
                  </a:lnTo>
                  <a:close/>
                </a:path>
              </a:pathLst>
            </a:custGeom>
            <a:solidFill>
              <a:srgbClr val="FFD8B1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4986147" y="2706854"/>
              <a:ext cx="101148" cy="93164"/>
            </a:xfrm>
            <a:custGeom>
              <a:avLst/>
              <a:pathLst>
                <a:path w="101148" h="93164">
                  <a:moveTo>
                    <a:pt x="0" y="36178"/>
                  </a:moveTo>
                  <a:lnTo>
                    <a:pt x="72881" y="0"/>
                  </a:lnTo>
                  <a:lnTo>
                    <a:pt x="101148" y="60069"/>
                  </a:lnTo>
                  <a:lnTo>
                    <a:pt x="26815" y="93164"/>
                  </a:lnTo>
                  <a:close/>
                </a:path>
              </a:pathLst>
            </a:custGeom>
            <a:solidFill>
              <a:srgbClr val="FFD8B1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4956969" y="2648021"/>
              <a:ext cx="102060" cy="95011"/>
            </a:xfrm>
            <a:custGeom>
              <a:avLst/>
              <a:pathLst>
                <a:path w="102060" h="95011">
                  <a:moveTo>
                    <a:pt x="0" y="39199"/>
                  </a:moveTo>
                  <a:lnTo>
                    <a:pt x="71302" y="0"/>
                  </a:lnTo>
                  <a:lnTo>
                    <a:pt x="102060" y="58832"/>
                  </a:lnTo>
                  <a:lnTo>
                    <a:pt x="29178" y="95011"/>
                  </a:lnTo>
                  <a:close/>
                </a:path>
              </a:pathLst>
            </a:custGeom>
            <a:solidFill>
              <a:srgbClr val="46F0F0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4925479" y="2590528"/>
              <a:ext cx="102792" cy="96692"/>
            </a:xfrm>
            <a:custGeom>
              <a:avLst/>
              <a:pathLst>
                <a:path w="102792" h="96692">
                  <a:moveTo>
                    <a:pt x="0" y="42150"/>
                  </a:moveTo>
                  <a:lnTo>
                    <a:pt x="69598" y="0"/>
                  </a:lnTo>
                  <a:lnTo>
                    <a:pt x="102792" y="57493"/>
                  </a:lnTo>
                  <a:lnTo>
                    <a:pt x="31489" y="96692"/>
                  </a:lnTo>
                  <a:close/>
                </a:path>
              </a:pathLst>
            </a:custGeom>
            <a:solidFill>
              <a:srgbClr val="46F0F0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4891733" y="2534475"/>
              <a:ext cx="103345" cy="98203"/>
            </a:xfrm>
            <a:custGeom>
              <a:avLst/>
              <a:pathLst>
                <a:path w="103345" h="98203">
                  <a:moveTo>
                    <a:pt x="0" y="45028"/>
                  </a:moveTo>
                  <a:lnTo>
                    <a:pt x="67772" y="0"/>
                  </a:lnTo>
                  <a:lnTo>
                    <a:pt x="103345" y="56052"/>
                  </a:lnTo>
                  <a:lnTo>
                    <a:pt x="33746" y="98203"/>
                  </a:lnTo>
                  <a:close/>
                </a:path>
              </a:pathLst>
            </a:custGeom>
            <a:solidFill>
              <a:srgbClr val="46F0F0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4855790" y="2479961"/>
              <a:ext cx="103716" cy="99542"/>
            </a:xfrm>
            <a:custGeom>
              <a:avLst/>
              <a:pathLst>
                <a:path w="103716" h="99542">
                  <a:moveTo>
                    <a:pt x="0" y="47826"/>
                  </a:moveTo>
                  <a:lnTo>
                    <a:pt x="65827" y="0"/>
                  </a:lnTo>
                  <a:lnTo>
                    <a:pt x="103716" y="54514"/>
                  </a:lnTo>
                  <a:lnTo>
                    <a:pt x="35943" y="99542"/>
                  </a:lnTo>
                  <a:close/>
                </a:path>
              </a:pathLst>
            </a:custGeom>
            <a:solidFill>
              <a:srgbClr val="46F0F0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4817713" y="2427081"/>
              <a:ext cx="103905" cy="100706"/>
            </a:xfrm>
            <a:custGeom>
              <a:avLst/>
              <a:pathLst>
                <a:path w="103905" h="100706">
                  <a:moveTo>
                    <a:pt x="0" y="50541"/>
                  </a:moveTo>
                  <a:lnTo>
                    <a:pt x="63767" y="0"/>
                  </a:lnTo>
                  <a:lnTo>
                    <a:pt x="103905" y="52879"/>
                  </a:lnTo>
                  <a:lnTo>
                    <a:pt x="38077" y="100706"/>
                  </a:lnTo>
                  <a:close/>
                </a:path>
              </a:pathLst>
            </a:custGeom>
            <a:solidFill>
              <a:srgbClr val="AAFFC3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4777568" y="2375928"/>
              <a:ext cx="103911" cy="101693"/>
            </a:xfrm>
            <a:custGeom>
              <a:avLst/>
              <a:pathLst>
                <a:path w="103911" h="101693">
                  <a:moveTo>
                    <a:pt x="0" y="53167"/>
                  </a:moveTo>
                  <a:lnTo>
                    <a:pt x="61594" y="0"/>
                  </a:lnTo>
                  <a:lnTo>
                    <a:pt x="103911" y="51152"/>
                  </a:lnTo>
                  <a:lnTo>
                    <a:pt x="40144" y="101693"/>
                  </a:lnTo>
                  <a:close/>
                </a:path>
              </a:pathLst>
            </a:custGeom>
            <a:solidFill>
              <a:srgbClr val="AAFFC3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4735426" y="2326593"/>
              <a:ext cx="103736" cy="102502"/>
            </a:xfrm>
            <a:custGeom>
              <a:avLst/>
              <a:pathLst>
                <a:path w="103736" h="102502">
                  <a:moveTo>
                    <a:pt x="0" y="55699"/>
                  </a:moveTo>
                  <a:lnTo>
                    <a:pt x="59314" y="0"/>
                  </a:lnTo>
                  <a:lnTo>
                    <a:pt x="103736" y="49335"/>
                  </a:lnTo>
                  <a:lnTo>
                    <a:pt x="42141" y="102502"/>
                  </a:lnTo>
                  <a:close/>
                </a:path>
              </a:pathLst>
            </a:custGeom>
            <a:solidFill>
              <a:srgbClr val="AAFFC3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4691362" y="2279160"/>
              <a:ext cx="103378" cy="103132"/>
            </a:xfrm>
            <a:custGeom>
              <a:avLst/>
              <a:pathLst>
                <a:path w="103378" h="103132">
                  <a:moveTo>
                    <a:pt x="0" y="58134"/>
                  </a:moveTo>
                  <a:lnTo>
                    <a:pt x="56929" y="0"/>
                  </a:lnTo>
                  <a:lnTo>
                    <a:pt x="103378" y="47432"/>
                  </a:lnTo>
                  <a:lnTo>
                    <a:pt x="44064" y="103132"/>
                  </a:lnTo>
                  <a:close/>
                </a:path>
              </a:pathLst>
            </a:custGeom>
            <a:solidFill>
              <a:srgbClr val="FFFAC8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4645452" y="2233715"/>
              <a:ext cx="102840" cy="103580"/>
            </a:xfrm>
            <a:custGeom>
              <a:avLst/>
              <a:pathLst>
                <a:path w="102840" h="103580">
                  <a:moveTo>
                    <a:pt x="0" y="60467"/>
                  </a:moveTo>
                  <a:lnTo>
                    <a:pt x="54445" y="0"/>
                  </a:lnTo>
                  <a:lnTo>
                    <a:pt x="102840" y="45445"/>
                  </a:lnTo>
                  <a:lnTo>
                    <a:pt x="45910" y="103580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4597777" y="2190336"/>
              <a:ext cx="102120" cy="103846"/>
            </a:xfrm>
            <a:custGeom>
              <a:avLst/>
              <a:pathLst>
                <a:path w="102120" h="103846">
                  <a:moveTo>
                    <a:pt x="0" y="62694"/>
                  </a:moveTo>
                  <a:lnTo>
                    <a:pt x="51865" y="0"/>
                  </a:lnTo>
                  <a:lnTo>
                    <a:pt x="102120" y="43379"/>
                  </a:lnTo>
                  <a:lnTo>
                    <a:pt x="47675" y="103846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4548420" y="2149099"/>
              <a:ext cx="101222" cy="103931"/>
            </a:xfrm>
            <a:custGeom>
              <a:avLst/>
              <a:pathLst>
                <a:path w="101222" h="103931">
                  <a:moveTo>
                    <a:pt x="0" y="64811"/>
                  </a:moveTo>
                  <a:lnTo>
                    <a:pt x="49194" y="0"/>
                  </a:lnTo>
                  <a:lnTo>
                    <a:pt x="101222" y="41236"/>
                  </a:lnTo>
                  <a:lnTo>
                    <a:pt x="49356" y="103931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4497468" y="2110078"/>
              <a:ext cx="100146" cy="103833"/>
            </a:xfrm>
            <a:custGeom>
              <a:avLst/>
              <a:pathLst>
                <a:path w="100146" h="103833">
                  <a:moveTo>
                    <a:pt x="0" y="66814"/>
                  </a:moveTo>
                  <a:lnTo>
                    <a:pt x="46437" y="0"/>
                  </a:lnTo>
                  <a:lnTo>
                    <a:pt x="100146" y="39021"/>
                  </a:lnTo>
                  <a:lnTo>
                    <a:pt x="50951" y="103833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4445011" y="2073339"/>
              <a:ext cx="98894" cy="103553"/>
            </a:xfrm>
            <a:custGeom>
              <a:avLst/>
              <a:pathLst>
                <a:path w="98894" h="103553">
                  <a:moveTo>
                    <a:pt x="0" y="68700"/>
                  </a:moveTo>
                  <a:lnTo>
                    <a:pt x="43598" y="0"/>
                  </a:lnTo>
                  <a:lnTo>
                    <a:pt x="98894" y="36738"/>
                  </a:lnTo>
                  <a:lnTo>
                    <a:pt x="52457" y="103553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4391141" y="2038949"/>
              <a:ext cx="97469" cy="103091"/>
            </a:xfrm>
            <a:custGeom>
              <a:avLst/>
              <a:pathLst>
                <a:path w="97469" h="103091">
                  <a:moveTo>
                    <a:pt x="0" y="70466"/>
                  </a:moveTo>
                  <a:lnTo>
                    <a:pt x="40683" y="0"/>
                  </a:lnTo>
                  <a:lnTo>
                    <a:pt x="97469" y="34390"/>
                  </a:lnTo>
                  <a:lnTo>
                    <a:pt x="53870" y="103091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4335951" y="2006966"/>
              <a:ext cx="95873" cy="102448"/>
            </a:xfrm>
            <a:custGeom>
              <a:avLst/>
              <a:pathLst>
                <a:path w="95873" h="102448">
                  <a:moveTo>
                    <a:pt x="0" y="72108"/>
                  </a:moveTo>
                  <a:lnTo>
                    <a:pt x="37697" y="0"/>
                  </a:lnTo>
                  <a:lnTo>
                    <a:pt x="95873" y="31982"/>
                  </a:lnTo>
                  <a:lnTo>
                    <a:pt x="55189" y="102448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4279540" y="1977448"/>
              <a:ext cx="94108" cy="101626"/>
            </a:xfrm>
            <a:custGeom>
              <a:avLst/>
              <a:pathLst>
                <a:path w="94108" h="101626">
                  <a:moveTo>
                    <a:pt x="0" y="73623"/>
                  </a:moveTo>
                  <a:lnTo>
                    <a:pt x="34644" y="0"/>
                  </a:lnTo>
                  <a:lnTo>
                    <a:pt x="94108" y="29518"/>
                  </a:lnTo>
                  <a:lnTo>
                    <a:pt x="56411" y="101626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4222005" y="1950446"/>
              <a:ext cx="92179" cy="100625"/>
            </a:xfrm>
            <a:custGeom>
              <a:avLst/>
              <a:pathLst>
                <a:path w="92179" h="100625">
                  <a:moveTo>
                    <a:pt x="0" y="75009"/>
                  </a:moveTo>
                  <a:lnTo>
                    <a:pt x="31531" y="0"/>
                  </a:lnTo>
                  <a:lnTo>
                    <a:pt x="92179" y="27002"/>
                  </a:lnTo>
                  <a:lnTo>
                    <a:pt x="57534" y="100625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4163448" y="1926007"/>
              <a:ext cx="90088" cy="99448"/>
            </a:xfrm>
            <a:custGeom>
              <a:avLst/>
              <a:pathLst>
                <a:path w="90088" h="99448">
                  <a:moveTo>
                    <a:pt x="0" y="76264"/>
                  </a:moveTo>
                  <a:lnTo>
                    <a:pt x="28362" y="0"/>
                  </a:lnTo>
                  <a:lnTo>
                    <a:pt x="90088" y="24438"/>
                  </a:lnTo>
                  <a:lnTo>
                    <a:pt x="58556" y="99448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4103972" y="1904174"/>
              <a:ext cx="87838" cy="98097"/>
            </a:xfrm>
            <a:custGeom>
              <a:avLst/>
              <a:pathLst>
                <a:path w="87838" h="98097">
                  <a:moveTo>
                    <a:pt x="0" y="77385"/>
                  </a:moveTo>
                  <a:lnTo>
                    <a:pt x="25143" y="0"/>
                  </a:lnTo>
                  <a:lnTo>
                    <a:pt x="87838" y="21832"/>
                  </a:lnTo>
                  <a:lnTo>
                    <a:pt x="59476" y="98097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4043680" y="1884986"/>
              <a:ext cx="85435" cy="96573"/>
            </a:xfrm>
            <a:custGeom>
              <a:avLst/>
              <a:pathLst>
                <a:path w="85435" h="96573">
                  <a:moveTo>
                    <a:pt x="0" y="78370"/>
                  </a:moveTo>
                  <a:lnTo>
                    <a:pt x="21881" y="0"/>
                  </a:lnTo>
                  <a:lnTo>
                    <a:pt x="85435" y="19188"/>
                  </a:lnTo>
                  <a:lnTo>
                    <a:pt x="60291" y="96573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3982679" y="1868476"/>
              <a:ext cx="82882" cy="94880"/>
            </a:xfrm>
            <a:custGeom>
              <a:avLst/>
              <a:pathLst>
                <a:path w="82882" h="94880">
                  <a:moveTo>
                    <a:pt x="0" y="79217"/>
                  </a:moveTo>
                  <a:lnTo>
                    <a:pt x="18580" y="0"/>
                  </a:lnTo>
                  <a:lnTo>
                    <a:pt x="82882" y="16509"/>
                  </a:lnTo>
                  <a:lnTo>
                    <a:pt x="61000" y="94880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3921076" y="1854673"/>
              <a:ext cx="80183" cy="93020"/>
            </a:xfrm>
            <a:custGeom>
              <a:avLst/>
              <a:pathLst>
                <a:path w="80183" h="93020">
                  <a:moveTo>
                    <a:pt x="0" y="79926"/>
                  </a:moveTo>
                  <a:lnTo>
                    <a:pt x="15246" y="0"/>
                  </a:lnTo>
                  <a:lnTo>
                    <a:pt x="80183" y="13802"/>
                  </a:lnTo>
                  <a:lnTo>
                    <a:pt x="61603" y="93020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3858979" y="1843602"/>
              <a:ext cx="77344" cy="90997"/>
            </a:xfrm>
            <a:custGeom>
              <a:avLst/>
              <a:pathLst>
                <a:path w="77344" h="90997">
                  <a:moveTo>
                    <a:pt x="0" y="80494"/>
                  </a:moveTo>
                  <a:lnTo>
                    <a:pt x="11886" y="0"/>
                  </a:lnTo>
                  <a:lnTo>
                    <a:pt x="77344" y="11071"/>
                  </a:lnTo>
                  <a:lnTo>
                    <a:pt x="62097" y="90997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3796496" y="1835281"/>
              <a:ext cx="74369" cy="88815"/>
            </a:xfrm>
            <a:custGeom>
              <a:avLst/>
              <a:pathLst>
                <a:path w="74369" h="88815">
                  <a:moveTo>
                    <a:pt x="0" y="80921"/>
                  </a:moveTo>
                  <a:lnTo>
                    <a:pt x="8505" y="0"/>
                  </a:lnTo>
                  <a:lnTo>
                    <a:pt x="74369" y="8320"/>
                  </a:lnTo>
                  <a:lnTo>
                    <a:pt x="62482" y="88815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3733737" y="1829726"/>
              <a:ext cx="71263" cy="86477"/>
            </a:xfrm>
            <a:custGeom>
              <a:avLst/>
              <a:pathLst>
                <a:path w="71263" h="86477">
                  <a:moveTo>
                    <a:pt x="0" y="81207"/>
                  </a:moveTo>
                  <a:lnTo>
                    <a:pt x="5109" y="0"/>
                  </a:lnTo>
                  <a:lnTo>
                    <a:pt x="71263" y="5555"/>
                  </a:lnTo>
                  <a:lnTo>
                    <a:pt x="62758" y="86477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3670813" y="1826946"/>
              <a:ext cx="68033" cy="83987"/>
            </a:xfrm>
            <a:custGeom>
              <a:avLst/>
              <a:pathLst>
                <a:path w="68033" h="83987">
                  <a:moveTo>
                    <a:pt x="0" y="81349"/>
                  </a:moveTo>
                  <a:lnTo>
                    <a:pt x="1704" y="0"/>
                  </a:lnTo>
                  <a:lnTo>
                    <a:pt x="68033" y="2780"/>
                  </a:lnTo>
                  <a:lnTo>
                    <a:pt x="62924" y="83987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3606129" y="1826946"/>
              <a:ext cx="66387" cy="81349"/>
            </a:xfrm>
            <a:custGeom>
              <a:avLst/>
              <a:pathLst>
                <a:path w="66387" h="81349">
                  <a:moveTo>
                    <a:pt x="1704" y="81349"/>
                  </a:moveTo>
                  <a:lnTo>
                    <a:pt x="0" y="0"/>
                  </a:lnTo>
                  <a:lnTo>
                    <a:pt x="66387" y="0"/>
                  </a:lnTo>
                  <a:lnTo>
                    <a:pt x="64683" y="81349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3539800" y="1826946"/>
              <a:ext cx="68033" cy="83987"/>
            </a:xfrm>
            <a:custGeom>
              <a:avLst/>
              <a:pathLst>
                <a:path w="68033" h="83987">
                  <a:moveTo>
                    <a:pt x="5109" y="83987"/>
                  </a:moveTo>
                  <a:lnTo>
                    <a:pt x="0" y="2780"/>
                  </a:lnTo>
                  <a:lnTo>
                    <a:pt x="66329" y="0"/>
                  </a:lnTo>
                  <a:lnTo>
                    <a:pt x="68033" y="81349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3473645" y="1829726"/>
              <a:ext cx="71263" cy="86477"/>
            </a:xfrm>
            <a:custGeom>
              <a:avLst/>
              <a:pathLst>
                <a:path w="71263" h="86477">
                  <a:moveTo>
                    <a:pt x="8505" y="86477"/>
                  </a:moveTo>
                  <a:lnTo>
                    <a:pt x="0" y="5555"/>
                  </a:lnTo>
                  <a:lnTo>
                    <a:pt x="66154" y="0"/>
                  </a:lnTo>
                  <a:lnTo>
                    <a:pt x="71263" y="81207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3407781" y="1835281"/>
              <a:ext cx="74369" cy="88815"/>
            </a:xfrm>
            <a:custGeom>
              <a:avLst/>
              <a:pathLst>
                <a:path w="74369" h="88815">
                  <a:moveTo>
                    <a:pt x="11886" y="88815"/>
                  </a:moveTo>
                  <a:lnTo>
                    <a:pt x="0" y="8320"/>
                  </a:lnTo>
                  <a:lnTo>
                    <a:pt x="65864" y="0"/>
                  </a:lnTo>
                  <a:lnTo>
                    <a:pt x="74369" y="80921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3342323" y="1843602"/>
              <a:ext cx="77344" cy="90997"/>
            </a:xfrm>
            <a:custGeom>
              <a:avLst/>
              <a:pathLst>
                <a:path w="77344" h="90997">
                  <a:moveTo>
                    <a:pt x="15246" y="90997"/>
                  </a:moveTo>
                  <a:lnTo>
                    <a:pt x="0" y="11071"/>
                  </a:lnTo>
                  <a:lnTo>
                    <a:pt x="65457" y="0"/>
                  </a:lnTo>
                  <a:lnTo>
                    <a:pt x="77344" y="80494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3277386" y="1854673"/>
              <a:ext cx="80183" cy="93020"/>
            </a:xfrm>
            <a:custGeom>
              <a:avLst/>
              <a:pathLst>
                <a:path w="80183" h="93020">
                  <a:moveTo>
                    <a:pt x="18580" y="93020"/>
                  </a:moveTo>
                  <a:lnTo>
                    <a:pt x="0" y="13802"/>
                  </a:lnTo>
                  <a:lnTo>
                    <a:pt x="64936" y="0"/>
                  </a:lnTo>
                  <a:lnTo>
                    <a:pt x="80183" y="79926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3213084" y="1868476"/>
              <a:ext cx="82882" cy="94880"/>
            </a:xfrm>
            <a:custGeom>
              <a:avLst/>
              <a:pathLst>
                <a:path w="82882" h="94880">
                  <a:moveTo>
                    <a:pt x="21881" y="94880"/>
                  </a:moveTo>
                  <a:lnTo>
                    <a:pt x="0" y="16509"/>
                  </a:lnTo>
                  <a:lnTo>
                    <a:pt x="64301" y="0"/>
                  </a:lnTo>
                  <a:lnTo>
                    <a:pt x="82882" y="79217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3149530" y="1884986"/>
              <a:ext cx="85435" cy="96573"/>
            </a:xfrm>
            <a:custGeom>
              <a:avLst/>
              <a:pathLst>
                <a:path w="85435" h="96573">
                  <a:moveTo>
                    <a:pt x="25143" y="96573"/>
                  </a:moveTo>
                  <a:lnTo>
                    <a:pt x="0" y="19188"/>
                  </a:lnTo>
                  <a:lnTo>
                    <a:pt x="63554" y="0"/>
                  </a:lnTo>
                  <a:lnTo>
                    <a:pt x="85435" y="78370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3086835" y="1904174"/>
              <a:ext cx="87838" cy="98097"/>
            </a:xfrm>
            <a:custGeom>
              <a:avLst/>
              <a:pathLst>
                <a:path w="87838" h="98097">
                  <a:moveTo>
                    <a:pt x="28362" y="98097"/>
                  </a:moveTo>
                  <a:lnTo>
                    <a:pt x="0" y="21832"/>
                  </a:lnTo>
                  <a:lnTo>
                    <a:pt x="62694" y="0"/>
                  </a:lnTo>
                  <a:lnTo>
                    <a:pt x="87838" y="77385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3025109" y="1926007"/>
              <a:ext cx="90088" cy="99448"/>
            </a:xfrm>
            <a:custGeom>
              <a:avLst/>
              <a:pathLst>
                <a:path w="90088" h="99448">
                  <a:moveTo>
                    <a:pt x="31531" y="99448"/>
                  </a:moveTo>
                  <a:lnTo>
                    <a:pt x="0" y="24438"/>
                  </a:lnTo>
                  <a:lnTo>
                    <a:pt x="61725" y="0"/>
                  </a:lnTo>
                  <a:lnTo>
                    <a:pt x="90088" y="76264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2964461" y="1950446"/>
              <a:ext cx="92179" cy="100625"/>
            </a:xfrm>
            <a:custGeom>
              <a:avLst/>
              <a:pathLst>
                <a:path w="92179" h="100625">
                  <a:moveTo>
                    <a:pt x="34644" y="100625"/>
                  </a:moveTo>
                  <a:lnTo>
                    <a:pt x="0" y="27002"/>
                  </a:lnTo>
                  <a:lnTo>
                    <a:pt x="60648" y="0"/>
                  </a:lnTo>
                  <a:lnTo>
                    <a:pt x="92179" y="75009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2904997" y="1977448"/>
              <a:ext cx="94108" cy="101626"/>
            </a:xfrm>
            <a:custGeom>
              <a:avLst/>
              <a:pathLst>
                <a:path w="94108" h="101626">
                  <a:moveTo>
                    <a:pt x="37697" y="101626"/>
                  </a:moveTo>
                  <a:lnTo>
                    <a:pt x="0" y="29518"/>
                  </a:lnTo>
                  <a:lnTo>
                    <a:pt x="59464" y="0"/>
                  </a:lnTo>
                  <a:lnTo>
                    <a:pt x="94108" y="73623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2846821" y="2006966"/>
              <a:ext cx="95873" cy="102448"/>
            </a:xfrm>
            <a:custGeom>
              <a:avLst/>
              <a:pathLst>
                <a:path w="95873" h="102448">
                  <a:moveTo>
                    <a:pt x="40683" y="102448"/>
                  </a:moveTo>
                  <a:lnTo>
                    <a:pt x="0" y="31982"/>
                  </a:lnTo>
                  <a:lnTo>
                    <a:pt x="58175" y="0"/>
                  </a:lnTo>
                  <a:lnTo>
                    <a:pt x="95873" y="72108"/>
                  </a:lnTo>
                  <a:close/>
                </a:path>
              </a:pathLst>
            </a:custGeom>
            <a:solidFill>
              <a:srgbClr val="911EB4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2790035" y="2038949"/>
              <a:ext cx="97469" cy="103091"/>
            </a:xfrm>
            <a:custGeom>
              <a:avLst/>
              <a:pathLst>
                <a:path w="97469" h="103091">
                  <a:moveTo>
                    <a:pt x="43598" y="103091"/>
                  </a:moveTo>
                  <a:lnTo>
                    <a:pt x="0" y="34390"/>
                  </a:lnTo>
                  <a:lnTo>
                    <a:pt x="56785" y="0"/>
                  </a:lnTo>
                  <a:lnTo>
                    <a:pt x="97469" y="70466"/>
                  </a:lnTo>
                  <a:close/>
                </a:path>
              </a:pathLst>
            </a:custGeom>
            <a:solidFill>
              <a:srgbClr val="BCF60C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2734740" y="2073339"/>
              <a:ext cx="98894" cy="103553"/>
            </a:xfrm>
            <a:custGeom>
              <a:avLst/>
              <a:pathLst>
                <a:path w="98894" h="103553">
                  <a:moveTo>
                    <a:pt x="46437" y="103553"/>
                  </a:moveTo>
                  <a:lnTo>
                    <a:pt x="0" y="36738"/>
                  </a:lnTo>
                  <a:lnTo>
                    <a:pt x="55295" y="0"/>
                  </a:lnTo>
                  <a:lnTo>
                    <a:pt x="98894" y="68700"/>
                  </a:lnTo>
                  <a:close/>
                </a:path>
              </a:pathLst>
            </a:custGeom>
            <a:solidFill>
              <a:srgbClr val="F58231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2681031" y="2110078"/>
              <a:ext cx="100146" cy="103833"/>
            </a:xfrm>
            <a:custGeom>
              <a:avLst/>
              <a:pathLst>
                <a:path w="100146" h="103833">
                  <a:moveTo>
                    <a:pt x="49194" y="103833"/>
                  </a:moveTo>
                  <a:lnTo>
                    <a:pt x="0" y="39021"/>
                  </a:lnTo>
                  <a:lnTo>
                    <a:pt x="53708" y="0"/>
                  </a:lnTo>
                  <a:lnTo>
                    <a:pt x="100146" y="66814"/>
                  </a:lnTo>
                  <a:close/>
                </a:path>
              </a:pathLst>
            </a:custGeom>
            <a:solidFill>
              <a:srgbClr val="F58231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2629004" y="2149099"/>
              <a:ext cx="101222" cy="103931"/>
            </a:xfrm>
            <a:custGeom>
              <a:avLst/>
              <a:pathLst>
                <a:path w="101222" h="103931">
                  <a:moveTo>
                    <a:pt x="51865" y="103931"/>
                  </a:moveTo>
                  <a:lnTo>
                    <a:pt x="0" y="41236"/>
                  </a:lnTo>
                  <a:lnTo>
                    <a:pt x="52027" y="0"/>
                  </a:lnTo>
                  <a:lnTo>
                    <a:pt x="101222" y="64811"/>
                  </a:lnTo>
                  <a:close/>
                </a:path>
              </a:pathLst>
            </a:custGeom>
            <a:solidFill>
              <a:srgbClr val="F58231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2578748" y="2190336"/>
              <a:ext cx="102120" cy="103846"/>
            </a:xfrm>
            <a:custGeom>
              <a:avLst/>
              <a:pathLst>
                <a:path w="102120" h="103846">
                  <a:moveTo>
                    <a:pt x="54445" y="103846"/>
                  </a:moveTo>
                  <a:lnTo>
                    <a:pt x="0" y="43379"/>
                  </a:lnTo>
                  <a:lnTo>
                    <a:pt x="50255" y="0"/>
                  </a:lnTo>
                  <a:lnTo>
                    <a:pt x="102120" y="62694"/>
                  </a:lnTo>
                  <a:close/>
                </a:path>
              </a:pathLst>
            </a:custGeom>
            <a:solidFill>
              <a:srgbClr val="808000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2530354" y="2233715"/>
              <a:ext cx="102840" cy="103580"/>
            </a:xfrm>
            <a:custGeom>
              <a:avLst/>
              <a:pathLst>
                <a:path w="102840" h="103580">
                  <a:moveTo>
                    <a:pt x="56929" y="103580"/>
                  </a:moveTo>
                  <a:lnTo>
                    <a:pt x="0" y="45445"/>
                  </a:lnTo>
                  <a:lnTo>
                    <a:pt x="48394" y="0"/>
                  </a:lnTo>
                  <a:lnTo>
                    <a:pt x="102840" y="60467"/>
                  </a:lnTo>
                  <a:close/>
                </a:path>
              </a:pathLst>
            </a:custGeom>
            <a:solidFill>
              <a:srgbClr val="808000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2483905" y="2279160"/>
              <a:ext cx="103378" cy="103132"/>
            </a:xfrm>
            <a:custGeom>
              <a:avLst/>
              <a:pathLst>
                <a:path w="103378" h="103132">
                  <a:moveTo>
                    <a:pt x="59314" y="103132"/>
                  </a:moveTo>
                  <a:lnTo>
                    <a:pt x="0" y="47432"/>
                  </a:lnTo>
                  <a:lnTo>
                    <a:pt x="46448" y="0"/>
                  </a:lnTo>
                  <a:lnTo>
                    <a:pt x="103378" y="58134"/>
                  </a:lnTo>
                  <a:close/>
                </a:path>
              </a:pathLst>
            </a:custGeom>
            <a:solidFill>
              <a:srgbClr val="808000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2439483" y="2326593"/>
              <a:ext cx="103736" cy="102502"/>
            </a:xfrm>
            <a:custGeom>
              <a:avLst/>
              <a:pathLst>
                <a:path w="103736" h="102502">
                  <a:moveTo>
                    <a:pt x="61594" y="102502"/>
                  </a:moveTo>
                  <a:lnTo>
                    <a:pt x="0" y="49335"/>
                  </a:lnTo>
                  <a:lnTo>
                    <a:pt x="44421" y="0"/>
                  </a:lnTo>
                  <a:lnTo>
                    <a:pt x="103736" y="55699"/>
                  </a:lnTo>
                  <a:close/>
                </a:path>
              </a:pathLst>
            </a:custGeom>
            <a:solidFill>
              <a:srgbClr val="E6194B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2397166" y="2375928"/>
              <a:ext cx="103911" cy="101693"/>
            </a:xfrm>
            <a:custGeom>
              <a:avLst/>
              <a:pathLst>
                <a:path w="103911" h="101693">
                  <a:moveTo>
                    <a:pt x="63767" y="101693"/>
                  </a:moveTo>
                  <a:lnTo>
                    <a:pt x="0" y="51152"/>
                  </a:lnTo>
                  <a:lnTo>
                    <a:pt x="42317" y="0"/>
                  </a:lnTo>
                  <a:lnTo>
                    <a:pt x="103911" y="53167"/>
                  </a:lnTo>
                  <a:close/>
                </a:path>
              </a:pathLst>
            </a:custGeom>
            <a:solidFill>
              <a:srgbClr val="FFE119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2357028" y="2427081"/>
              <a:ext cx="103905" cy="100706"/>
            </a:xfrm>
            <a:custGeom>
              <a:avLst/>
              <a:pathLst>
                <a:path w="103905" h="100706">
                  <a:moveTo>
                    <a:pt x="65827" y="100706"/>
                  </a:moveTo>
                  <a:lnTo>
                    <a:pt x="0" y="52879"/>
                  </a:lnTo>
                  <a:lnTo>
                    <a:pt x="40137" y="0"/>
                  </a:lnTo>
                  <a:lnTo>
                    <a:pt x="103905" y="50541"/>
                  </a:lnTo>
                  <a:close/>
                </a:path>
              </a:pathLst>
            </a:custGeom>
            <a:solidFill>
              <a:srgbClr val="FFE119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2319140" y="2479961"/>
              <a:ext cx="103716" cy="99542"/>
            </a:xfrm>
            <a:custGeom>
              <a:avLst/>
              <a:pathLst>
                <a:path w="103716" h="99542">
                  <a:moveTo>
                    <a:pt x="67772" y="99542"/>
                  </a:moveTo>
                  <a:lnTo>
                    <a:pt x="0" y="54514"/>
                  </a:lnTo>
                  <a:lnTo>
                    <a:pt x="37888" y="0"/>
                  </a:lnTo>
                  <a:lnTo>
                    <a:pt x="103716" y="47826"/>
                  </a:lnTo>
                  <a:close/>
                </a:path>
              </a:pathLst>
            </a:custGeom>
            <a:solidFill>
              <a:srgbClr val="FFE119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2283567" y="2534475"/>
              <a:ext cx="103345" cy="98203"/>
            </a:xfrm>
            <a:custGeom>
              <a:avLst/>
              <a:pathLst>
                <a:path w="103345" h="98203">
                  <a:moveTo>
                    <a:pt x="69598" y="98203"/>
                  </a:moveTo>
                  <a:lnTo>
                    <a:pt x="0" y="56052"/>
                  </a:lnTo>
                  <a:lnTo>
                    <a:pt x="35572" y="0"/>
                  </a:lnTo>
                  <a:lnTo>
                    <a:pt x="103345" y="45028"/>
                  </a:lnTo>
                  <a:close/>
                </a:path>
              </a:pathLst>
            </a:custGeom>
            <a:solidFill>
              <a:srgbClr val="FFE119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2250374" y="2590528"/>
              <a:ext cx="102792" cy="96692"/>
            </a:xfrm>
            <a:custGeom>
              <a:avLst/>
              <a:pathLst>
                <a:path w="102792" h="96692">
                  <a:moveTo>
                    <a:pt x="71302" y="96692"/>
                  </a:moveTo>
                  <a:lnTo>
                    <a:pt x="0" y="57493"/>
                  </a:lnTo>
                  <a:lnTo>
                    <a:pt x="33193" y="0"/>
                  </a:lnTo>
                  <a:lnTo>
                    <a:pt x="102792" y="42150"/>
                  </a:lnTo>
                  <a:close/>
                </a:path>
              </a:pathLst>
            </a:custGeom>
            <a:solidFill>
              <a:srgbClr val="FFE119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2219617" y="2648021"/>
              <a:ext cx="102060" cy="95011"/>
            </a:xfrm>
            <a:custGeom>
              <a:avLst/>
              <a:pathLst>
                <a:path w="102060" h="95011">
                  <a:moveTo>
                    <a:pt x="72881" y="95011"/>
                  </a:moveTo>
                  <a:lnTo>
                    <a:pt x="0" y="58832"/>
                  </a:lnTo>
                  <a:lnTo>
                    <a:pt x="30757" y="0"/>
                  </a:lnTo>
                  <a:lnTo>
                    <a:pt x="102060" y="39199"/>
                  </a:lnTo>
                  <a:close/>
                </a:path>
              </a:pathLst>
            </a:custGeom>
            <a:solidFill>
              <a:srgbClr val="FFE119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2191350" y="2706854"/>
              <a:ext cx="101148" cy="93164"/>
            </a:xfrm>
            <a:custGeom>
              <a:avLst/>
              <a:pathLst>
                <a:path w="101148" h="93164">
                  <a:moveTo>
                    <a:pt x="74332" y="93164"/>
                  </a:moveTo>
                  <a:lnTo>
                    <a:pt x="0" y="60069"/>
                  </a:lnTo>
                  <a:lnTo>
                    <a:pt x="28266" y="0"/>
                  </a:lnTo>
                  <a:lnTo>
                    <a:pt x="101148" y="36178"/>
                  </a:lnTo>
                  <a:close/>
                </a:path>
              </a:pathLst>
            </a:custGeom>
            <a:solidFill>
              <a:srgbClr val="FFE119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2165624" y="2766923"/>
              <a:ext cx="100059" cy="91153"/>
            </a:xfrm>
            <a:custGeom>
              <a:avLst/>
              <a:pathLst>
                <a:path w="100059" h="91153">
                  <a:moveTo>
                    <a:pt x="75653" y="91153"/>
                  </a:moveTo>
                  <a:lnTo>
                    <a:pt x="0" y="61200"/>
                  </a:lnTo>
                  <a:lnTo>
                    <a:pt x="25726" y="0"/>
                  </a:lnTo>
                  <a:lnTo>
                    <a:pt x="100059" y="33095"/>
                  </a:lnTo>
                  <a:close/>
                </a:path>
              </a:pathLst>
            </a:custGeom>
            <a:solidFill>
              <a:srgbClr val="FFE119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2142483" y="2828124"/>
              <a:ext cx="98794" cy="88983"/>
            </a:xfrm>
            <a:custGeom>
              <a:avLst/>
              <a:pathLst>
                <a:path w="98794" h="88983">
                  <a:moveTo>
                    <a:pt x="76841" y="88983"/>
                  </a:moveTo>
                  <a:lnTo>
                    <a:pt x="0" y="62223"/>
                  </a:lnTo>
                  <a:lnTo>
                    <a:pt x="23140" y="0"/>
                  </a:lnTo>
                  <a:lnTo>
                    <a:pt x="98794" y="29953"/>
                  </a:lnTo>
                  <a:close/>
                </a:path>
              </a:pathLst>
            </a:custGeom>
            <a:solidFill>
              <a:srgbClr val="FFE119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2121968" y="2890347"/>
              <a:ext cx="97356" cy="86656"/>
            </a:xfrm>
            <a:custGeom>
              <a:avLst/>
              <a:pathLst>
                <a:path w="97356" h="86656">
                  <a:moveTo>
                    <a:pt x="77894" y="86656"/>
                  </a:moveTo>
                  <a:lnTo>
                    <a:pt x="0" y="63138"/>
                  </a:lnTo>
                  <a:lnTo>
                    <a:pt x="20514" y="0"/>
                  </a:lnTo>
                  <a:lnTo>
                    <a:pt x="97356" y="26759"/>
                  </a:lnTo>
                  <a:close/>
                </a:path>
              </a:pathLst>
            </a:custGeom>
            <a:solidFill>
              <a:srgbClr val="FFE119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2104115" y="2953486"/>
              <a:ext cx="95747" cy="84177"/>
            </a:xfrm>
            <a:custGeom>
              <a:avLst/>
              <a:pathLst>
                <a:path w="95747" h="84177">
                  <a:moveTo>
                    <a:pt x="78811" y="84177"/>
                  </a:moveTo>
                  <a:lnTo>
                    <a:pt x="0" y="63942"/>
                  </a:lnTo>
                  <a:lnTo>
                    <a:pt x="17852" y="0"/>
                  </a:lnTo>
                  <a:lnTo>
                    <a:pt x="95747" y="23517"/>
                  </a:lnTo>
                  <a:close/>
                </a:path>
              </a:pathLst>
            </a:custGeom>
            <a:solidFill>
              <a:srgbClr val="FFE119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2088955" y="3017428"/>
              <a:ext cx="93970" cy="81550"/>
            </a:xfrm>
            <a:custGeom>
              <a:avLst/>
              <a:pathLst>
                <a:path w="93970" h="81550">
                  <a:moveTo>
                    <a:pt x="79589" y="81550"/>
                  </a:moveTo>
                  <a:lnTo>
                    <a:pt x="0" y="64633"/>
                  </a:lnTo>
                  <a:lnTo>
                    <a:pt x="15159" y="0"/>
                  </a:lnTo>
                  <a:lnTo>
                    <a:pt x="93970" y="20235"/>
                  </a:lnTo>
                  <a:close/>
                </a:path>
              </a:pathLst>
            </a:custGeom>
            <a:solidFill>
              <a:srgbClr val="FFE119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2076516" y="3082061"/>
              <a:ext cx="92029" cy="78781"/>
            </a:xfrm>
            <a:custGeom>
              <a:avLst/>
              <a:pathLst>
                <a:path w="92029" h="78781">
                  <a:moveTo>
                    <a:pt x="80228" y="78781"/>
                  </a:moveTo>
                  <a:lnTo>
                    <a:pt x="0" y="65211"/>
                  </a:lnTo>
                  <a:lnTo>
                    <a:pt x="12439" y="0"/>
                  </a:lnTo>
                  <a:lnTo>
                    <a:pt x="92029" y="16917"/>
                  </a:lnTo>
                  <a:close/>
                </a:path>
              </a:pathLst>
            </a:custGeom>
            <a:solidFill>
              <a:srgbClr val="FFE119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2066818" y="3147273"/>
              <a:ext cx="89926" cy="75873"/>
            </a:xfrm>
            <a:custGeom>
              <a:avLst/>
              <a:pathLst>
                <a:path w="89926" h="75873">
                  <a:moveTo>
                    <a:pt x="80725" y="75873"/>
                  </a:moveTo>
                  <a:lnTo>
                    <a:pt x="0" y="65675"/>
                  </a:lnTo>
                  <a:lnTo>
                    <a:pt x="9698" y="0"/>
                  </a:lnTo>
                  <a:lnTo>
                    <a:pt x="89926" y="13569"/>
                  </a:lnTo>
                  <a:close/>
                </a:path>
              </a:pathLst>
            </a:custGeom>
            <a:solidFill>
              <a:srgbClr val="FFE119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2059878" y="3212949"/>
              <a:ext cx="87665" cy="72832"/>
            </a:xfrm>
            <a:custGeom>
              <a:avLst/>
              <a:pathLst>
                <a:path w="87665" h="72832">
                  <a:moveTo>
                    <a:pt x="81082" y="72832"/>
                  </a:moveTo>
                  <a:lnTo>
                    <a:pt x="0" y="66023"/>
                  </a:lnTo>
                  <a:lnTo>
                    <a:pt x="6939" y="0"/>
                  </a:lnTo>
                  <a:lnTo>
                    <a:pt x="87665" y="10198"/>
                  </a:lnTo>
                  <a:close/>
                </a:path>
              </a:pathLst>
            </a:custGeom>
            <a:solidFill>
              <a:srgbClr val="FFE119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2055710" y="3278973"/>
              <a:ext cx="85250" cy="69663"/>
            </a:xfrm>
            <a:custGeom>
              <a:avLst/>
              <a:pathLst>
                <a:path w="85250" h="69663">
                  <a:moveTo>
                    <a:pt x="81296" y="69663"/>
                  </a:moveTo>
                  <a:lnTo>
                    <a:pt x="0" y="66256"/>
                  </a:lnTo>
                  <a:lnTo>
                    <a:pt x="4168" y="0"/>
                  </a:lnTo>
                  <a:lnTo>
                    <a:pt x="85250" y="6808"/>
                  </a:lnTo>
                  <a:close/>
                </a:path>
              </a:pathLst>
            </a:custGeom>
            <a:solidFill>
              <a:srgbClr val="FFE119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2054319" y="3345229"/>
              <a:ext cx="82686" cy="66373"/>
            </a:xfrm>
            <a:custGeom>
              <a:avLst/>
              <a:pathLst>
                <a:path w="82686" h="66373">
                  <a:moveTo>
                    <a:pt x="81367" y="66373"/>
                  </a:moveTo>
                  <a:lnTo>
                    <a:pt x="0" y="66373"/>
                  </a:lnTo>
                  <a:lnTo>
                    <a:pt x="1390" y="0"/>
                  </a:lnTo>
                  <a:lnTo>
                    <a:pt x="82686" y="3407"/>
                  </a:lnTo>
                  <a:close/>
                </a:path>
              </a:pathLst>
            </a:custGeom>
            <a:solidFill>
              <a:srgbClr val="FFE119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2054319" y="3411602"/>
              <a:ext cx="82686" cy="66373"/>
            </a:xfrm>
            <a:custGeom>
              <a:avLst/>
              <a:pathLst>
                <a:path w="82686" h="66373">
                  <a:moveTo>
                    <a:pt x="82686" y="62965"/>
                  </a:moveTo>
                  <a:lnTo>
                    <a:pt x="1390" y="66373"/>
                  </a:lnTo>
                  <a:lnTo>
                    <a:pt x="0" y="0"/>
                  </a:lnTo>
                  <a:lnTo>
                    <a:pt x="81367" y="0"/>
                  </a:lnTo>
                  <a:close/>
                </a:path>
              </a:pathLst>
            </a:custGeom>
            <a:solidFill>
              <a:srgbClr val="FFE119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2055710" y="3474568"/>
              <a:ext cx="85250" cy="69663"/>
            </a:xfrm>
            <a:custGeom>
              <a:avLst/>
              <a:pathLst>
                <a:path w="85250" h="69663">
                  <a:moveTo>
                    <a:pt x="85250" y="62855"/>
                  </a:moveTo>
                  <a:lnTo>
                    <a:pt x="4168" y="69663"/>
                  </a:lnTo>
                  <a:lnTo>
                    <a:pt x="0" y="3407"/>
                  </a:lnTo>
                  <a:lnTo>
                    <a:pt x="81296" y="0"/>
                  </a:lnTo>
                  <a:close/>
                </a:path>
              </a:pathLst>
            </a:custGeom>
            <a:solidFill>
              <a:srgbClr val="FFE119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2059878" y="3537423"/>
              <a:ext cx="87665" cy="72832"/>
            </a:xfrm>
            <a:custGeom>
              <a:avLst/>
              <a:pathLst>
                <a:path w="87665" h="72832">
                  <a:moveTo>
                    <a:pt x="87665" y="62634"/>
                  </a:moveTo>
                  <a:lnTo>
                    <a:pt x="6939" y="72832"/>
                  </a:lnTo>
                  <a:lnTo>
                    <a:pt x="0" y="6808"/>
                  </a:lnTo>
                  <a:lnTo>
                    <a:pt x="81082" y="0"/>
                  </a:lnTo>
                  <a:close/>
                </a:path>
              </a:pathLst>
            </a:custGeom>
            <a:solidFill>
              <a:srgbClr val="FFE119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2066818" y="3600058"/>
              <a:ext cx="89926" cy="75873"/>
            </a:xfrm>
            <a:custGeom>
              <a:avLst/>
              <a:pathLst>
                <a:path w="89926" h="75873">
                  <a:moveTo>
                    <a:pt x="89926" y="62303"/>
                  </a:moveTo>
                  <a:lnTo>
                    <a:pt x="9698" y="75873"/>
                  </a:lnTo>
                  <a:lnTo>
                    <a:pt x="0" y="10198"/>
                  </a:lnTo>
                  <a:lnTo>
                    <a:pt x="80725" y="0"/>
                  </a:lnTo>
                  <a:close/>
                </a:path>
              </a:pathLst>
            </a:custGeom>
            <a:solidFill>
              <a:srgbClr val="000075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2076516" y="3662362"/>
              <a:ext cx="92029" cy="78781"/>
            </a:xfrm>
            <a:custGeom>
              <a:avLst/>
              <a:pathLst>
                <a:path w="92029" h="78781">
                  <a:moveTo>
                    <a:pt x="92029" y="61864"/>
                  </a:moveTo>
                  <a:lnTo>
                    <a:pt x="12439" y="78781"/>
                  </a:lnTo>
                  <a:lnTo>
                    <a:pt x="0" y="13569"/>
                  </a:lnTo>
                  <a:lnTo>
                    <a:pt x="80228" y="0"/>
                  </a:lnTo>
                  <a:close/>
                </a:path>
              </a:pathLst>
            </a:custGeom>
            <a:solidFill>
              <a:srgbClr val="008080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2088955" y="3724226"/>
              <a:ext cx="93970" cy="81550"/>
            </a:xfrm>
            <a:custGeom>
              <a:avLst/>
              <a:pathLst>
                <a:path w="93970" h="81550">
                  <a:moveTo>
                    <a:pt x="93970" y="61315"/>
                  </a:moveTo>
                  <a:lnTo>
                    <a:pt x="15159" y="81550"/>
                  </a:lnTo>
                  <a:lnTo>
                    <a:pt x="0" y="16917"/>
                  </a:lnTo>
                  <a:lnTo>
                    <a:pt x="79589" y="0"/>
                  </a:lnTo>
                  <a:close/>
                </a:path>
              </a:pathLst>
            </a:custGeom>
            <a:solidFill>
              <a:srgbClr val="800000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2104115" y="3785541"/>
              <a:ext cx="95747" cy="84177"/>
            </a:xfrm>
            <a:custGeom>
              <a:avLst/>
              <a:pathLst>
                <a:path w="95747" h="84177">
                  <a:moveTo>
                    <a:pt x="95747" y="60659"/>
                  </a:moveTo>
                  <a:lnTo>
                    <a:pt x="17852" y="84177"/>
                  </a:lnTo>
                  <a:lnTo>
                    <a:pt x="0" y="20235"/>
                  </a:lnTo>
                  <a:lnTo>
                    <a:pt x="78811" y="0"/>
                  </a:lnTo>
                  <a:close/>
                </a:path>
              </a:pathLst>
            </a:custGeom>
            <a:solidFill>
              <a:srgbClr val="4363D8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2121968" y="3846201"/>
              <a:ext cx="97356" cy="86656"/>
            </a:xfrm>
            <a:custGeom>
              <a:avLst/>
              <a:pathLst>
                <a:path w="97356" h="86656">
                  <a:moveTo>
                    <a:pt x="97356" y="59897"/>
                  </a:moveTo>
                  <a:lnTo>
                    <a:pt x="20514" y="86656"/>
                  </a:lnTo>
                  <a:lnTo>
                    <a:pt x="0" y="23517"/>
                  </a:lnTo>
                  <a:lnTo>
                    <a:pt x="77894" y="0"/>
                  </a:lnTo>
                  <a:close/>
                </a:path>
              </a:pathLst>
            </a:custGeom>
            <a:solidFill>
              <a:srgbClr val="4363D8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2142483" y="3906098"/>
              <a:ext cx="98794" cy="88983"/>
            </a:xfrm>
            <a:custGeom>
              <a:avLst/>
              <a:pathLst>
                <a:path w="98794" h="88983">
                  <a:moveTo>
                    <a:pt x="98794" y="59029"/>
                  </a:moveTo>
                  <a:lnTo>
                    <a:pt x="23140" y="88983"/>
                  </a:lnTo>
                  <a:lnTo>
                    <a:pt x="0" y="26759"/>
                  </a:lnTo>
                  <a:lnTo>
                    <a:pt x="76841" y="0"/>
                  </a:lnTo>
                  <a:close/>
                </a:path>
              </a:pathLst>
            </a:custGeom>
            <a:solidFill>
              <a:srgbClr val="4363D8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2165624" y="3965128"/>
              <a:ext cx="100059" cy="91153"/>
            </a:xfrm>
            <a:custGeom>
              <a:avLst/>
              <a:pathLst>
                <a:path w="100059" h="91153">
                  <a:moveTo>
                    <a:pt x="100059" y="58058"/>
                  </a:moveTo>
                  <a:lnTo>
                    <a:pt x="25726" y="91153"/>
                  </a:lnTo>
                  <a:lnTo>
                    <a:pt x="0" y="29953"/>
                  </a:lnTo>
                  <a:lnTo>
                    <a:pt x="75653" y="0"/>
                  </a:lnTo>
                  <a:close/>
                </a:path>
              </a:pathLst>
            </a:custGeom>
            <a:solidFill>
              <a:srgbClr val="4363D8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2191350" y="4023186"/>
              <a:ext cx="101148" cy="93164"/>
            </a:xfrm>
            <a:custGeom>
              <a:avLst/>
              <a:pathLst>
                <a:path w="101148" h="93164">
                  <a:moveTo>
                    <a:pt x="101148" y="56985"/>
                  </a:moveTo>
                  <a:lnTo>
                    <a:pt x="28266" y="93164"/>
                  </a:lnTo>
                  <a:lnTo>
                    <a:pt x="0" y="33095"/>
                  </a:lnTo>
                  <a:lnTo>
                    <a:pt x="74332" y="0"/>
                  </a:lnTo>
                  <a:close/>
                </a:path>
              </a:pathLst>
            </a:custGeom>
            <a:solidFill>
              <a:srgbClr val="4363D8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2219617" y="4080172"/>
              <a:ext cx="102060" cy="95011"/>
            </a:xfrm>
            <a:custGeom>
              <a:avLst/>
              <a:pathLst>
                <a:path w="102060" h="95011">
                  <a:moveTo>
                    <a:pt x="102060" y="55812"/>
                  </a:moveTo>
                  <a:lnTo>
                    <a:pt x="30757" y="95011"/>
                  </a:lnTo>
                  <a:lnTo>
                    <a:pt x="0" y="36178"/>
                  </a:lnTo>
                  <a:lnTo>
                    <a:pt x="72881" y="0"/>
                  </a:lnTo>
                  <a:close/>
                </a:path>
              </a:pathLst>
            </a:custGeom>
            <a:solidFill>
              <a:srgbClr val="4363D8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2250374" y="4135984"/>
              <a:ext cx="102792" cy="96692"/>
            </a:xfrm>
            <a:custGeom>
              <a:avLst/>
              <a:pathLst>
                <a:path w="102792" h="96692">
                  <a:moveTo>
                    <a:pt x="102792" y="54541"/>
                  </a:moveTo>
                  <a:lnTo>
                    <a:pt x="33193" y="96692"/>
                  </a:lnTo>
                  <a:lnTo>
                    <a:pt x="0" y="39199"/>
                  </a:lnTo>
                  <a:lnTo>
                    <a:pt x="71302" y="0"/>
                  </a:lnTo>
                  <a:close/>
                </a:path>
              </a:pathLst>
            </a:custGeom>
            <a:solidFill>
              <a:srgbClr val="4363D8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2283567" y="4190526"/>
              <a:ext cx="103345" cy="98203"/>
            </a:xfrm>
            <a:custGeom>
              <a:avLst/>
              <a:pathLst>
                <a:path w="103345" h="98203">
                  <a:moveTo>
                    <a:pt x="103345" y="53175"/>
                  </a:moveTo>
                  <a:lnTo>
                    <a:pt x="35572" y="98203"/>
                  </a:lnTo>
                  <a:lnTo>
                    <a:pt x="0" y="42150"/>
                  </a:lnTo>
                  <a:lnTo>
                    <a:pt x="69598" y="0"/>
                  </a:lnTo>
                  <a:close/>
                </a:path>
              </a:pathLst>
            </a:custGeom>
            <a:solidFill>
              <a:srgbClr val="4363D8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2319140" y="4243702"/>
              <a:ext cx="103716" cy="99542"/>
            </a:xfrm>
            <a:custGeom>
              <a:avLst/>
              <a:pathLst>
                <a:path w="103716" h="99542">
                  <a:moveTo>
                    <a:pt x="103716" y="51715"/>
                  </a:moveTo>
                  <a:lnTo>
                    <a:pt x="37888" y="99542"/>
                  </a:lnTo>
                  <a:lnTo>
                    <a:pt x="0" y="45028"/>
                  </a:lnTo>
                  <a:lnTo>
                    <a:pt x="67772" y="0"/>
                  </a:lnTo>
                  <a:close/>
                </a:path>
              </a:pathLst>
            </a:custGeom>
            <a:solidFill>
              <a:srgbClr val="4363D8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2357028" y="4295417"/>
              <a:ext cx="103905" cy="100706"/>
            </a:xfrm>
            <a:custGeom>
              <a:avLst/>
              <a:pathLst>
                <a:path w="103905" h="100706">
                  <a:moveTo>
                    <a:pt x="103905" y="50165"/>
                  </a:moveTo>
                  <a:lnTo>
                    <a:pt x="40137" y="100706"/>
                  </a:lnTo>
                  <a:lnTo>
                    <a:pt x="0" y="47826"/>
                  </a:lnTo>
                  <a:lnTo>
                    <a:pt x="65827" y="0"/>
                  </a:lnTo>
                  <a:close/>
                </a:path>
              </a:pathLst>
            </a:custGeom>
            <a:solidFill>
              <a:srgbClr val="4363D8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2397166" y="4345582"/>
              <a:ext cx="103911" cy="101693"/>
            </a:xfrm>
            <a:custGeom>
              <a:avLst/>
              <a:pathLst>
                <a:path w="103911" h="101693">
                  <a:moveTo>
                    <a:pt x="103911" y="48526"/>
                  </a:moveTo>
                  <a:lnTo>
                    <a:pt x="42317" y="101693"/>
                  </a:lnTo>
                  <a:lnTo>
                    <a:pt x="0" y="50541"/>
                  </a:lnTo>
                  <a:lnTo>
                    <a:pt x="63767" y="0"/>
                  </a:lnTo>
                  <a:close/>
                </a:path>
              </a:pathLst>
            </a:custGeom>
            <a:solidFill>
              <a:srgbClr val="4363D8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2439483" y="4394109"/>
              <a:ext cx="103736" cy="102502"/>
            </a:xfrm>
            <a:custGeom>
              <a:avLst/>
              <a:pathLst>
                <a:path w="103736" h="102502">
                  <a:moveTo>
                    <a:pt x="103736" y="46802"/>
                  </a:moveTo>
                  <a:lnTo>
                    <a:pt x="44421" y="102502"/>
                  </a:lnTo>
                  <a:lnTo>
                    <a:pt x="0" y="53167"/>
                  </a:lnTo>
                  <a:lnTo>
                    <a:pt x="61594" y="0"/>
                  </a:lnTo>
                  <a:close/>
                </a:path>
              </a:pathLst>
            </a:custGeom>
            <a:solidFill>
              <a:srgbClr val="4363D8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2483905" y="4440912"/>
              <a:ext cx="103378" cy="103132"/>
            </a:xfrm>
            <a:custGeom>
              <a:avLst/>
              <a:pathLst>
                <a:path w="103378" h="103132">
                  <a:moveTo>
                    <a:pt x="103378" y="44997"/>
                  </a:moveTo>
                  <a:lnTo>
                    <a:pt x="46448" y="103132"/>
                  </a:lnTo>
                  <a:lnTo>
                    <a:pt x="0" y="55699"/>
                  </a:lnTo>
                  <a:lnTo>
                    <a:pt x="59314" y="0"/>
                  </a:lnTo>
                  <a:close/>
                </a:path>
              </a:pathLst>
            </a:custGeom>
            <a:solidFill>
              <a:srgbClr val="4363D8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2530354" y="4485909"/>
              <a:ext cx="102840" cy="103580"/>
            </a:xfrm>
            <a:custGeom>
              <a:avLst/>
              <a:pathLst>
                <a:path w="102840" h="103580">
                  <a:moveTo>
                    <a:pt x="102840" y="43112"/>
                  </a:moveTo>
                  <a:lnTo>
                    <a:pt x="48394" y="103580"/>
                  </a:lnTo>
                  <a:lnTo>
                    <a:pt x="0" y="58134"/>
                  </a:lnTo>
                  <a:lnTo>
                    <a:pt x="56929" y="0"/>
                  </a:lnTo>
                  <a:close/>
                </a:path>
              </a:pathLst>
            </a:custGeom>
            <a:solidFill>
              <a:srgbClr val="4363D8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2578748" y="4529022"/>
              <a:ext cx="102120" cy="103846"/>
            </a:xfrm>
            <a:custGeom>
              <a:avLst/>
              <a:pathLst>
                <a:path w="102120" h="103846">
                  <a:moveTo>
                    <a:pt x="102120" y="41152"/>
                  </a:moveTo>
                  <a:lnTo>
                    <a:pt x="50255" y="103846"/>
                  </a:lnTo>
                  <a:lnTo>
                    <a:pt x="0" y="60467"/>
                  </a:lnTo>
                  <a:lnTo>
                    <a:pt x="54445" y="0"/>
                  </a:lnTo>
                  <a:close/>
                </a:path>
              </a:pathLst>
            </a:custGeom>
            <a:solidFill>
              <a:srgbClr val="4363D8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2629004" y="4570174"/>
              <a:ext cx="101222" cy="103931"/>
            </a:xfrm>
            <a:custGeom>
              <a:avLst/>
              <a:pathLst>
                <a:path w="101222" h="103931">
                  <a:moveTo>
                    <a:pt x="101222" y="39119"/>
                  </a:moveTo>
                  <a:lnTo>
                    <a:pt x="52027" y="103931"/>
                  </a:lnTo>
                  <a:lnTo>
                    <a:pt x="0" y="62694"/>
                  </a:lnTo>
                  <a:lnTo>
                    <a:pt x="51865" y="0"/>
                  </a:lnTo>
                  <a:close/>
                </a:path>
              </a:pathLst>
            </a:custGeom>
            <a:solidFill>
              <a:srgbClr val="4363D8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2681031" y="4609293"/>
              <a:ext cx="100146" cy="103833"/>
            </a:xfrm>
            <a:custGeom>
              <a:avLst/>
              <a:pathLst>
                <a:path w="100146" h="103833">
                  <a:moveTo>
                    <a:pt x="100146" y="37018"/>
                  </a:moveTo>
                  <a:lnTo>
                    <a:pt x="53708" y="103833"/>
                  </a:lnTo>
                  <a:lnTo>
                    <a:pt x="0" y="64811"/>
                  </a:lnTo>
                  <a:lnTo>
                    <a:pt x="49194" y="0"/>
                  </a:lnTo>
                  <a:close/>
                </a:path>
              </a:pathLst>
            </a:custGeom>
            <a:solidFill>
              <a:srgbClr val="4363D8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2734740" y="4646312"/>
              <a:ext cx="98894" cy="103553"/>
            </a:xfrm>
            <a:custGeom>
              <a:avLst/>
              <a:pathLst>
                <a:path w="98894" h="103553">
                  <a:moveTo>
                    <a:pt x="98894" y="34852"/>
                  </a:moveTo>
                  <a:lnTo>
                    <a:pt x="55295" y="103553"/>
                  </a:lnTo>
                  <a:lnTo>
                    <a:pt x="0" y="66814"/>
                  </a:lnTo>
                  <a:lnTo>
                    <a:pt x="46437" y="0"/>
                  </a:lnTo>
                  <a:close/>
                </a:path>
              </a:pathLst>
            </a:custGeom>
            <a:solidFill>
              <a:srgbClr val="4363D8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2790035" y="4681164"/>
              <a:ext cx="97469" cy="103091"/>
            </a:xfrm>
            <a:custGeom>
              <a:avLst/>
              <a:pathLst>
                <a:path w="97469" h="103091">
                  <a:moveTo>
                    <a:pt x="97469" y="32625"/>
                  </a:moveTo>
                  <a:lnTo>
                    <a:pt x="56785" y="103091"/>
                  </a:lnTo>
                  <a:lnTo>
                    <a:pt x="0" y="68700"/>
                  </a:lnTo>
                  <a:lnTo>
                    <a:pt x="43598" y="0"/>
                  </a:lnTo>
                  <a:close/>
                </a:path>
              </a:pathLst>
            </a:custGeom>
            <a:solidFill>
              <a:srgbClr val="4363D8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2846821" y="4713789"/>
              <a:ext cx="95873" cy="102448"/>
            </a:xfrm>
            <a:custGeom>
              <a:avLst/>
              <a:pathLst>
                <a:path w="95873" h="102448">
                  <a:moveTo>
                    <a:pt x="95873" y="30340"/>
                  </a:moveTo>
                  <a:lnTo>
                    <a:pt x="58175" y="102448"/>
                  </a:lnTo>
                  <a:lnTo>
                    <a:pt x="0" y="70466"/>
                  </a:lnTo>
                  <a:lnTo>
                    <a:pt x="40683" y="0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2904997" y="4744130"/>
              <a:ext cx="94108" cy="101626"/>
            </a:xfrm>
            <a:custGeom>
              <a:avLst/>
              <a:pathLst>
                <a:path w="94108" h="101626">
                  <a:moveTo>
                    <a:pt x="94108" y="28002"/>
                  </a:moveTo>
                  <a:lnTo>
                    <a:pt x="59464" y="101626"/>
                  </a:lnTo>
                  <a:lnTo>
                    <a:pt x="0" y="72108"/>
                  </a:lnTo>
                  <a:lnTo>
                    <a:pt x="37697" y="0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2964461" y="4772133"/>
              <a:ext cx="92179" cy="100625"/>
            </a:xfrm>
            <a:custGeom>
              <a:avLst/>
              <a:pathLst>
                <a:path w="92179" h="100625">
                  <a:moveTo>
                    <a:pt x="92179" y="25616"/>
                  </a:moveTo>
                  <a:lnTo>
                    <a:pt x="60648" y="100625"/>
                  </a:lnTo>
                  <a:lnTo>
                    <a:pt x="0" y="73623"/>
                  </a:lnTo>
                  <a:lnTo>
                    <a:pt x="34644" y="0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3025109" y="4797749"/>
              <a:ext cx="90088" cy="99448"/>
            </a:xfrm>
            <a:custGeom>
              <a:avLst/>
              <a:pathLst>
                <a:path w="90088" h="99448">
                  <a:moveTo>
                    <a:pt x="90088" y="23184"/>
                  </a:moveTo>
                  <a:lnTo>
                    <a:pt x="61725" y="99448"/>
                  </a:lnTo>
                  <a:lnTo>
                    <a:pt x="0" y="75009"/>
                  </a:lnTo>
                  <a:lnTo>
                    <a:pt x="31531" y="0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3086835" y="4820933"/>
              <a:ext cx="87838" cy="98097"/>
            </a:xfrm>
            <a:custGeom>
              <a:avLst/>
              <a:pathLst>
                <a:path w="87838" h="98097">
                  <a:moveTo>
                    <a:pt x="87838" y="20711"/>
                  </a:moveTo>
                  <a:lnTo>
                    <a:pt x="62694" y="98097"/>
                  </a:lnTo>
                  <a:lnTo>
                    <a:pt x="0" y="76264"/>
                  </a:lnTo>
                  <a:lnTo>
                    <a:pt x="28362" y="0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3149530" y="4841645"/>
              <a:ext cx="85435" cy="96573"/>
            </a:xfrm>
            <a:custGeom>
              <a:avLst/>
              <a:pathLst>
                <a:path w="85435" h="96573">
                  <a:moveTo>
                    <a:pt x="85435" y="18203"/>
                  </a:moveTo>
                  <a:lnTo>
                    <a:pt x="63554" y="96573"/>
                  </a:lnTo>
                  <a:lnTo>
                    <a:pt x="0" y="77385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3213084" y="4859848"/>
              <a:ext cx="82882" cy="94880"/>
            </a:xfrm>
            <a:custGeom>
              <a:avLst/>
              <a:pathLst>
                <a:path w="82882" h="94880">
                  <a:moveTo>
                    <a:pt x="82882" y="15662"/>
                  </a:moveTo>
                  <a:lnTo>
                    <a:pt x="64301" y="94880"/>
                  </a:lnTo>
                  <a:lnTo>
                    <a:pt x="0" y="78370"/>
                  </a:lnTo>
                  <a:lnTo>
                    <a:pt x="21881" y="0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3277386" y="4875511"/>
              <a:ext cx="80183" cy="93020"/>
            </a:xfrm>
            <a:custGeom>
              <a:avLst/>
              <a:pathLst>
                <a:path w="80183" h="93020">
                  <a:moveTo>
                    <a:pt x="80183" y="13094"/>
                  </a:moveTo>
                  <a:lnTo>
                    <a:pt x="64936" y="93020"/>
                  </a:lnTo>
                  <a:lnTo>
                    <a:pt x="0" y="79217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3342323" y="4888605"/>
              <a:ext cx="77344" cy="90997"/>
            </a:xfrm>
            <a:custGeom>
              <a:avLst/>
              <a:pathLst>
                <a:path w="77344" h="90997">
                  <a:moveTo>
                    <a:pt x="77344" y="10503"/>
                  </a:moveTo>
                  <a:lnTo>
                    <a:pt x="65457" y="90997"/>
                  </a:lnTo>
                  <a:lnTo>
                    <a:pt x="0" y="79926"/>
                  </a:lnTo>
                  <a:lnTo>
                    <a:pt x="15246" y="0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3407781" y="4899108"/>
              <a:ext cx="74369" cy="88815"/>
            </a:xfrm>
            <a:custGeom>
              <a:avLst/>
              <a:pathLst>
                <a:path w="74369" h="88815">
                  <a:moveTo>
                    <a:pt x="74369" y="7893"/>
                  </a:moveTo>
                  <a:lnTo>
                    <a:pt x="65864" y="88815"/>
                  </a:lnTo>
                  <a:lnTo>
                    <a:pt x="0" y="80494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3473645" y="4907001"/>
              <a:ext cx="71263" cy="86477"/>
            </a:xfrm>
            <a:custGeom>
              <a:avLst/>
              <a:pathLst>
                <a:path w="71263" h="86477">
                  <a:moveTo>
                    <a:pt x="71263" y="5269"/>
                  </a:moveTo>
                  <a:lnTo>
                    <a:pt x="66154" y="86477"/>
                  </a:lnTo>
                  <a:lnTo>
                    <a:pt x="0" y="80921"/>
                  </a:lnTo>
                  <a:lnTo>
                    <a:pt x="8505" y="0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3539800" y="4912271"/>
              <a:ext cx="68033" cy="83987"/>
            </a:xfrm>
            <a:custGeom>
              <a:avLst/>
              <a:pathLst>
                <a:path w="68033" h="83987">
                  <a:moveTo>
                    <a:pt x="68033" y="2637"/>
                  </a:moveTo>
                  <a:lnTo>
                    <a:pt x="66329" y="83987"/>
                  </a:lnTo>
                  <a:lnTo>
                    <a:pt x="0" y="81207"/>
                  </a:lnTo>
                  <a:lnTo>
                    <a:pt x="5109" y="0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3606129" y="4914908"/>
              <a:ext cx="66387" cy="81349"/>
            </a:xfrm>
            <a:custGeom>
              <a:avLst/>
              <a:pathLst>
                <a:path w="66387" h="81349">
                  <a:moveTo>
                    <a:pt x="64683" y="0"/>
                  </a:moveTo>
                  <a:lnTo>
                    <a:pt x="66387" y="81349"/>
                  </a:lnTo>
                  <a:lnTo>
                    <a:pt x="0" y="81349"/>
                  </a:lnTo>
                  <a:lnTo>
                    <a:pt x="1704" y="0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3670813" y="4912271"/>
              <a:ext cx="68033" cy="83987"/>
            </a:xfrm>
            <a:custGeom>
              <a:avLst/>
              <a:pathLst>
                <a:path w="68033" h="83987">
                  <a:moveTo>
                    <a:pt x="62924" y="0"/>
                  </a:moveTo>
                  <a:lnTo>
                    <a:pt x="68033" y="81207"/>
                  </a:lnTo>
                  <a:lnTo>
                    <a:pt x="1704" y="83987"/>
                  </a:lnTo>
                  <a:lnTo>
                    <a:pt x="0" y="2637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3733737" y="4907001"/>
              <a:ext cx="71263" cy="86477"/>
            </a:xfrm>
            <a:custGeom>
              <a:avLst/>
              <a:pathLst>
                <a:path w="71263" h="86477">
                  <a:moveTo>
                    <a:pt x="62758" y="0"/>
                  </a:moveTo>
                  <a:lnTo>
                    <a:pt x="71263" y="80921"/>
                  </a:lnTo>
                  <a:lnTo>
                    <a:pt x="5109" y="86477"/>
                  </a:lnTo>
                  <a:lnTo>
                    <a:pt x="0" y="5269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3796496" y="4899108"/>
              <a:ext cx="74369" cy="88815"/>
            </a:xfrm>
            <a:custGeom>
              <a:avLst/>
              <a:pathLst>
                <a:path w="74369" h="88815">
                  <a:moveTo>
                    <a:pt x="62482" y="0"/>
                  </a:moveTo>
                  <a:lnTo>
                    <a:pt x="74369" y="80494"/>
                  </a:lnTo>
                  <a:lnTo>
                    <a:pt x="8505" y="88815"/>
                  </a:lnTo>
                  <a:lnTo>
                    <a:pt x="0" y="7893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3858979" y="4888605"/>
              <a:ext cx="77344" cy="90997"/>
            </a:xfrm>
            <a:custGeom>
              <a:avLst/>
              <a:pathLst>
                <a:path w="77344" h="90997">
                  <a:moveTo>
                    <a:pt x="62097" y="0"/>
                  </a:moveTo>
                  <a:lnTo>
                    <a:pt x="77344" y="79926"/>
                  </a:lnTo>
                  <a:lnTo>
                    <a:pt x="11886" y="90997"/>
                  </a:lnTo>
                  <a:lnTo>
                    <a:pt x="0" y="10503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3921076" y="4875511"/>
              <a:ext cx="80183" cy="93020"/>
            </a:xfrm>
            <a:custGeom>
              <a:avLst/>
              <a:pathLst>
                <a:path w="80183" h="93020">
                  <a:moveTo>
                    <a:pt x="61603" y="0"/>
                  </a:moveTo>
                  <a:lnTo>
                    <a:pt x="80183" y="79217"/>
                  </a:lnTo>
                  <a:lnTo>
                    <a:pt x="15246" y="93020"/>
                  </a:lnTo>
                  <a:lnTo>
                    <a:pt x="0" y="13094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3982679" y="4859848"/>
              <a:ext cx="82882" cy="94880"/>
            </a:xfrm>
            <a:custGeom>
              <a:avLst/>
              <a:pathLst>
                <a:path w="82882" h="94880">
                  <a:moveTo>
                    <a:pt x="61000" y="0"/>
                  </a:moveTo>
                  <a:lnTo>
                    <a:pt x="82882" y="78370"/>
                  </a:lnTo>
                  <a:lnTo>
                    <a:pt x="18580" y="94880"/>
                  </a:lnTo>
                  <a:lnTo>
                    <a:pt x="0" y="15662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4043680" y="4841645"/>
              <a:ext cx="85435" cy="96573"/>
            </a:xfrm>
            <a:custGeom>
              <a:avLst/>
              <a:pathLst>
                <a:path w="85435" h="96573">
                  <a:moveTo>
                    <a:pt x="60291" y="0"/>
                  </a:moveTo>
                  <a:lnTo>
                    <a:pt x="85435" y="77385"/>
                  </a:lnTo>
                  <a:lnTo>
                    <a:pt x="21881" y="96573"/>
                  </a:lnTo>
                  <a:lnTo>
                    <a:pt x="0" y="18203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4103972" y="4820933"/>
              <a:ext cx="87838" cy="98097"/>
            </a:xfrm>
            <a:custGeom>
              <a:avLst/>
              <a:pathLst>
                <a:path w="87838" h="98097">
                  <a:moveTo>
                    <a:pt x="59476" y="0"/>
                  </a:moveTo>
                  <a:lnTo>
                    <a:pt x="87838" y="76264"/>
                  </a:lnTo>
                  <a:lnTo>
                    <a:pt x="25143" y="98097"/>
                  </a:lnTo>
                  <a:lnTo>
                    <a:pt x="0" y="20711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4163448" y="4797749"/>
              <a:ext cx="90088" cy="99448"/>
            </a:xfrm>
            <a:custGeom>
              <a:avLst/>
              <a:pathLst>
                <a:path w="90088" h="99448">
                  <a:moveTo>
                    <a:pt x="58556" y="0"/>
                  </a:moveTo>
                  <a:lnTo>
                    <a:pt x="90088" y="75009"/>
                  </a:lnTo>
                  <a:lnTo>
                    <a:pt x="28362" y="99448"/>
                  </a:lnTo>
                  <a:lnTo>
                    <a:pt x="0" y="23184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4222005" y="4772133"/>
              <a:ext cx="92179" cy="100625"/>
            </a:xfrm>
            <a:custGeom>
              <a:avLst/>
              <a:pathLst>
                <a:path w="92179" h="100625">
                  <a:moveTo>
                    <a:pt x="57534" y="0"/>
                  </a:moveTo>
                  <a:lnTo>
                    <a:pt x="92179" y="73623"/>
                  </a:lnTo>
                  <a:lnTo>
                    <a:pt x="31531" y="100625"/>
                  </a:lnTo>
                  <a:lnTo>
                    <a:pt x="0" y="25616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4279540" y="4744130"/>
              <a:ext cx="94108" cy="101626"/>
            </a:xfrm>
            <a:custGeom>
              <a:avLst/>
              <a:pathLst>
                <a:path w="94108" h="101626">
                  <a:moveTo>
                    <a:pt x="56411" y="0"/>
                  </a:moveTo>
                  <a:lnTo>
                    <a:pt x="94108" y="72108"/>
                  </a:lnTo>
                  <a:lnTo>
                    <a:pt x="34644" y="101626"/>
                  </a:lnTo>
                  <a:lnTo>
                    <a:pt x="0" y="28002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4335951" y="4713789"/>
              <a:ext cx="95873" cy="102448"/>
            </a:xfrm>
            <a:custGeom>
              <a:avLst/>
              <a:pathLst>
                <a:path w="95873" h="102448">
                  <a:moveTo>
                    <a:pt x="55189" y="0"/>
                  </a:moveTo>
                  <a:lnTo>
                    <a:pt x="95873" y="70466"/>
                  </a:lnTo>
                  <a:lnTo>
                    <a:pt x="37697" y="102448"/>
                  </a:lnTo>
                  <a:lnTo>
                    <a:pt x="0" y="30340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4391141" y="4681164"/>
              <a:ext cx="97469" cy="103091"/>
            </a:xfrm>
            <a:custGeom>
              <a:avLst/>
              <a:pathLst>
                <a:path w="97469" h="103091">
                  <a:moveTo>
                    <a:pt x="53870" y="0"/>
                  </a:moveTo>
                  <a:lnTo>
                    <a:pt x="97469" y="68700"/>
                  </a:lnTo>
                  <a:lnTo>
                    <a:pt x="40683" y="103091"/>
                  </a:lnTo>
                  <a:lnTo>
                    <a:pt x="0" y="32625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4445011" y="4646312"/>
              <a:ext cx="98894" cy="103553"/>
            </a:xfrm>
            <a:custGeom>
              <a:avLst/>
              <a:pathLst>
                <a:path w="98894" h="103553">
                  <a:moveTo>
                    <a:pt x="52457" y="0"/>
                  </a:moveTo>
                  <a:lnTo>
                    <a:pt x="98894" y="66814"/>
                  </a:lnTo>
                  <a:lnTo>
                    <a:pt x="43598" y="103553"/>
                  </a:lnTo>
                  <a:lnTo>
                    <a:pt x="0" y="34852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4497468" y="4609293"/>
              <a:ext cx="100146" cy="103833"/>
            </a:xfrm>
            <a:custGeom>
              <a:avLst/>
              <a:pathLst>
                <a:path w="100146" h="103833">
                  <a:moveTo>
                    <a:pt x="50951" y="0"/>
                  </a:moveTo>
                  <a:lnTo>
                    <a:pt x="100146" y="64811"/>
                  </a:lnTo>
                  <a:lnTo>
                    <a:pt x="46437" y="103833"/>
                  </a:lnTo>
                  <a:lnTo>
                    <a:pt x="0" y="37018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4548420" y="4570174"/>
              <a:ext cx="101222" cy="103931"/>
            </a:xfrm>
            <a:custGeom>
              <a:avLst/>
              <a:pathLst>
                <a:path w="101222" h="103931">
                  <a:moveTo>
                    <a:pt x="49356" y="0"/>
                  </a:moveTo>
                  <a:lnTo>
                    <a:pt x="101222" y="62694"/>
                  </a:lnTo>
                  <a:lnTo>
                    <a:pt x="49194" y="103931"/>
                  </a:lnTo>
                  <a:lnTo>
                    <a:pt x="0" y="39119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4597777" y="4529022"/>
              <a:ext cx="102120" cy="103846"/>
            </a:xfrm>
            <a:custGeom>
              <a:avLst/>
              <a:pathLst>
                <a:path w="102120" h="103846">
                  <a:moveTo>
                    <a:pt x="47675" y="0"/>
                  </a:moveTo>
                  <a:lnTo>
                    <a:pt x="102120" y="60467"/>
                  </a:lnTo>
                  <a:lnTo>
                    <a:pt x="51865" y="103846"/>
                  </a:lnTo>
                  <a:lnTo>
                    <a:pt x="0" y="41152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4645452" y="4485909"/>
              <a:ext cx="102840" cy="103580"/>
            </a:xfrm>
            <a:custGeom>
              <a:avLst/>
              <a:pathLst>
                <a:path w="102840" h="103580">
                  <a:moveTo>
                    <a:pt x="45910" y="0"/>
                  </a:moveTo>
                  <a:lnTo>
                    <a:pt x="102840" y="58134"/>
                  </a:lnTo>
                  <a:lnTo>
                    <a:pt x="54445" y="103580"/>
                  </a:lnTo>
                  <a:lnTo>
                    <a:pt x="0" y="43112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4691362" y="4440912"/>
              <a:ext cx="103378" cy="103132"/>
            </a:xfrm>
            <a:custGeom>
              <a:avLst/>
              <a:pathLst>
                <a:path w="103378" h="103132">
                  <a:moveTo>
                    <a:pt x="44064" y="0"/>
                  </a:moveTo>
                  <a:lnTo>
                    <a:pt x="103378" y="55699"/>
                  </a:lnTo>
                  <a:lnTo>
                    <a:pt x="56929" y="103132"/>
                  </a:lnTo>
                  <a:lnTo>
                    <a:pt x="0" y="44997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4735426" y="4394109"/>
              <a:ext cx="103736" cy="102502"/>
            </a:xfrm>
            <a:custGeom>
              <a:avLst/>
              <a:pathLst>
                <a:path w="103736" h="102502">
                  <a:moveTo>
                    <a:pt x="42141" y="0"/>
                  </a:moveTo>
                  <a:lnTo>
                    <a:pt x="103736" y="53167"/>
                  </a:lnTo>
                  <a:lnTo>
                    <a:pt x="59314" y="102502"/>
                  </a:lnTo>
                  <a:lnTo>
                    <a:pt x="0" y="46802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4777568" y="4345582"/>
              <a:ext cx="103911" cy="101693"/>
            </a:xfrm>
            <a:custGeom>
              <a:avLst/>
              <a:pathLst>
                <a:path w="103911" h="101693">
                  <a:moveTo>
                    <a:pt x="40144" y="0"/>
                  </a:moveTo>
                  <a:lnTo>
                    <a:pt x="103911" y="50541"/>
                  </a:lnTo>
                  <a:lnTo>
                    <a:pt x="61594" y="101693"/>
                  </a:lnTo>
                  <a:lnTo>
                    <a:pt x="0" y="48526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4817713" y="4295417"/>
              <a:ext cx="103905" cy="100706"/>
            </a:xfrm>
            <a:custGeom>
              <a:avLst/>
              <a:pathLst>
                <a:path w="103905" h="100706">
                  <a:moveTo>
                    <a:pt x="38077" y="0"/>
                  </a:moveTo>
                  <a:lnTo>
                    <a:pt x="103905" y="47826"/>
                  </a:lnTo>
                  <a:lnTo>
                    <a:pt x="63767" y="100706"/>
                  </a:lnTo>
                  <a:lnTo>
                    <a:pt x="0" y="50165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4855790" y="4243702"/>
              <a:ext cx="103716" cy="99542"/>
            </a:xfrm>
            <a:custGeom>
              <a:avLst/>
              <a:pathLst>
                <a:path w="103716" h="99542">
                  <a:moveTo>
                    <a:pt x="35943" y="0"/>
                  </a:moveTo>
                  <a:lnTo>
                    <a:pt x="103716" y="45028"/>
                  </a:lnTo>
                  <a:lnTo>
                    <a:pt x="65827" y="99542"/>
                  </a:lnTo>
                  <a:lnTo>
                    <a:pt x="0" y="51715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4891733" y="4190526"/>
              <a:ext cx="103345" cy="98203"/>
            </a:xfrm>
            <a:custGeom>
              <a:avLst/>
              <a:pathLst>
                <a:path w="103345" h="98203">
                  <a:moveTo>
                    <a:pt x="33746" y="0"/>
                  </a:moveTo>
                  <a:lnTo>
                    <a:pt x="103345" y="42150"/>
                  </a:lnTo>
                  <a:lnTo>
                    <a:pt x="67772" y="98203"/>
                  </a:lnTo>
                  <a:lnTo>
                    <a:pt x="0" y="53175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4925479" y="4135984"/>
              <a:ext cx="102792" cy="96692"/>
            </a:xfrm>
            <a:custGeom>
              <a:avLst/>
              <a:pathLst>
                <a:path w="102792" h="96692">
                  <a:moveTo>
                    <a:pt x="31489" y="0"/>
                  </a:moveTo>
                  <a:lnTo>
                    <a:pt x="102792" y="39199"/>
                  </a:lnTo>
                  <a:lnTo>
                    <a:pt x="69598" y="96692"/>
                  </a:lnTo>
                  <a:lnTo>
                    <a:pt x="0" y="54541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4956969" y="4080172"/>
              <a:ext cx="102060" cy="95011"/>
            </a:xfrm>
            <a:custGeom>
              <a:avLst/>
              <a:pathLst>
                <a:path w="102060" h="95011">
                  <a:moveTo>
                    <a:pt x="29178" y="0"/>
                  </a:moveTo>
                  <a:lnTo>
                    <a:pt x="102060" y="36178"/>
                  </a:lnTo>
                  <a:lnTo>
                    <a:pt x="71302" y="95011"/>
                  </a:lnTo>
                  <a:lnTo>
                    <a:pt x="0" y="55812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4986147" y="4023186"/>
              <a:ext cx="101148" cy="93164"/>
            </a:xfrm>
            <a:custGeom>
              <a:avLst/>
              <a:pathLst>
                <a:path w="101148" h="93164">
                  <a:moveTo>
                    <a:pt x="26815" y="0"/>
                  </a:moveTo>
                  <a:lnTo>
                    <a:pt x="101148" y="33095"/>
                  </a:lnTo>
                  <a:lnTo>
                    <a:pt x="72881" y="93164"/>
                  </a:lnTo>
                  <a:lnTo>
                    <a:pt x="0" y="56985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5012963" y="3965128"/>
              <a:ext cx="100059" cy="91153"/>
            </a:xfrm>
            <a:custGeom>
              <a:avLst/>
              <a:pathLst>
                <a:path w="100059" h="91153">
                  <a:moveTo>
                    <a:pt x="24405" y="0"/>
                  </a:moveTo>
                  <a:lnTo>
                    <a:pt x="100059" y="29953"/>
                  </a:lnTo>
                  <a:lnTo>
                    <a:pt x="74332" y="91153"/>
                  </a:lnTo>
                  <a:lnTo>
                    <a:pt x="0" y="58058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5037368" y="3906098"/>
              <a:ext cx="98794" cy="88983"/>
            </a:xfrm>
            <a:custGeom>
              <a:avLst/>
              <a:pathLst>
                <a:path w="98794" h="88983">
                  <a:moveTo>
                    <a:pt x="21952" y="0"/>
                  </a:moveTo>
                  <a:lnTo>
                    <a:pt x="98794" y="26759"/>
                  </a:lnTo>
                  <a:lnTo>
                    <a:pt x="75653" y="88983"/>
                  </a:lnTo>
                  <a:lnTo>
                    <a:pt x="0" y="59029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5059321" y="3846201"/>
              <a:ext cx="97356" cy="86656"/>
            </a:xfrm>
            <a:custGeom>
              <a:avLst/>
              <a:pathLst>
                <a:path w="97356" h="86656">
                  <a:moveTo>
                    <a:pt x="19461" y="0"/>
                  </a:moveTo>
                  <a:lnTo>
                    <a:pt x="97356" y="23517"/>
                  </a:lnTo>
                  <a:lnTo>
                    <a:pt x="76841" y="86656"/>
                  </a:lnTo>
                  <a:lnTo>
                    <a:pt x="0" y="59897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5078783" y="3785541"/>
              <a:ext cx="95747" cy="84177"/>
            </a:xfrm>
            <a:custGeom>
              <a:avLst/>
              <a:pathLst>
                <a:path w="95747" h="84177">
                  <a:moveTo>
                    <a:pt x="16936" y="0"/>
                  </a:moveTo>
                  <a:lnTo>
                    <a:pt x="95747" y="20235"/>
                  </a:lnTo>
                  <a:lnTo>
                    <a:pt x="77894" y="84177"/>
                  </a:lnTo>
                  <a:lnTo>
                    <a:pt x="0" y="60659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5095719" y="3724226"/>
              <a:ext cx="93970" cy="81550"/>
            </a:xfrm>
            <a:custGeom>
              <a:avLst/>
              <a:pathLst>
                <a:path w="93970" h="81550">
                  <a:moveTo>
                    <a:pt x="14381" y="0"/>
                  </a:moveTo>
                  <a:lnTo>
                    <a:pt x="93970" y="16917"/>
                  </a:lnTo>
                  <a:lnTo>
                    <a:pt x="78811" y="81550"/>
                  </a:lnTo>
                  <a:lnTo>
                    <a:pt x="0" y="61315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5110101" y="3662362"/>
              <a:ext cx="92029" cy="78781"/>
            </a:xfrm>
            <a:custGeom>
              <a:avLst/>
              <a:pathLst>
                <a:path w="92029" h="78781">
                  <a:moveTo>
                    <a:pt x="11801" y="0"/>
                  </a:moveTo>
                  <a:lnTo>
                    <a:pt x="92029" y="13569"/>
                  </a:lnTo>
                  <a:lnTo>
                    <a:pt x="79589" y="78781"/>
                  </a:lnTo>
                  <a:lnTo>
                    <a:pt x="0" y="61864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5121902" y="3600058"/>
              <a:ext cx="89926" cy="75873"/>
            </a:xfrm>
            <a:custGeom>
              <a:avLst/>
              <a:pathLst>
                <a:path w="89926" h="75873">
                  <a:moveTo>
                    <a:pt x="9200" y="0"/>
                  </a:moveTo>
                  <a:lnTo>
                    <a:pt x="89926" y="10198"/>
                  </a:lnTo>
                  <a:lnTo>
                    <a:pt x="80228" y="75873"/>
                  </a:lnTo>
                  <a:lnTo>
                    <a:pt x="0" y="62303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5131102" y="3537423"/>
              <a:ext cx="87665" cy="72832"/>
            </a:xfrm>
            <a:custGeom>
              <a:avLst/>
              <a:pathLst>
                <a:path w="87665" h="72832">
                  <a:moveTo>
                    <a:pt x="6583" y="0"/>
                  </a:moveTo>
                  <a:lnTo>
                    <a:pt x="87665" y="6808"/>
                  </a:lnTo>
                  <a:lnTo>
                    <a:pt x="80725" y="72832"/>
                  </a:lnTo>
                  <a:lnTo>
                    <a:pt x="0" y="62634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5137685" y="3474568"/>
              <a:ext cx="85250" cy="69663"/>
            </a:xfrm>
            <a:custGeom>
              <a:avLst/>
              <a:pathLst>
                <a:path w="85250" h="69663">
                  <a:moveTo>
                    <a:pt x="3954" y="0"/>
                  </a:moveTo>
                  <a:lnTo>
                    <a:pt x="85250" y="3407"/>
                  </a:lnTo>
                  <a:lnTo>
                    <a:pt x="81082" y="69663"/>
                  </a:lnTo>
                  <a:lnTo>
                    <a:pt x="0" y="62855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5141640" y="3411602"/>
              <a:ext cx="82686" cy="66373"/>
            </a:xfrm>
            <a:custGeom>
              <a:avLst/>
              <a:pathLst>
                <a:path w="82686" h="66373">
                  <a:moveTo>
                    <a:pt x="1318" y="0"/>
                  </a:moveTo>
                  <a:lnTo>
                    <a:pt x="82686" y="0"/>
                  </a:lnTo>
                  <a:lnTo>
                    <a:pt x="81296" y="66373"/>
                  </a:lnTo>
                  <a:lnTo>
                    <a:pt x="0" y="62965"/>
                  </a:lnTo>
                  <a:close/>
                </a:path>
              </a:pathLst>
            </a:custGeom>
            <a:solidFill>
              <a:srgbClr val="F032E6">
                <a:alpha val="100000"/>
              </a:srgbClr>
            </a:solidFill>
            <a:ln w="2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tx752"/>
            <p:cNvSpPr/>
            <p:nvPr/>
          </p:nvSpPr>
          <p:spPr>
            <a:xfrm rot="-18288000">
              <a:off x="4393029" y="4578878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</a:t>
              </a:r>
            </a:p>
          </p:txBody>
        </p:sp>
        <p:sp>
          <p:nvSpPr>
            <p:cNvPr id="753" name="tx753"/>
            <p:cNvSpPr/>
            <p:nvPr/>
          </p:nvSpPr>
          <p:spPr>
            <a:xfrm rot="-18144000">
              <a:off x="4342200" y="4611374"/>
              <a:ext cx="80386" cy="515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754" name="tx754"/>
            <p:cNvSpPr/>
            <p:nvPr/>
          </p:nvSpPr>
          <p:spPr>
            <a:xfrm rot="-17568000">
              <a:off x="4127635" y="4717790"/>
              <a:ext cx="80386" cy="520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23</a:t>
              </a:r>
            </a:p>
          </p:txBody>
        </p:sp>
        <p:sp>
          <p:nvSpPr>
            <p:cNvPr id="755" name="tx755"/>
            <p:cNvSpPr/>
            <p:nvPr/>
          </p:nvSpPr>
          <p:spPr>
            <a:xfrm rot="-17712000">
              <a:off x="4182927" y="4694540"/>
              <a:ext cx="80386" cy="52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</a:t>
              </a:r>
            </a:p>
          </p:txBody>
        </p:sp>
        <p:sp>
          <p:nvSpPr>
            <p:cNvPr id="756" name="tx756"/>
            <p:cNvSpPr/>
            <p:nvPr/>
          </p:nvSpPr>
          <p:spPr>
            <a:xfrm rot="-17855999">
              <a:off x="4237291" y="4668841"/>
              <a:ext cx="80386" cy="521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28</a:t>
              </a:r>
            </a:p>
          </p:txBody>
        </p:sp>
        <p:sp>
          <p:nvSpPr>
            <p:cNvPr id="757" name="tx757"/>
            <p:cNvSpPr/>
            <p:nvPr/>
          </p:nvSpPr>
          <p:spPr>
            <a:xfrm rot="-17135999">
              <a:off x="3956512" y="4773501"/>
              <a:ext cx="80386" cy="52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29</a:t>
              </a:r>
            </a:p>
          </p:txBody>
        </p:sp>
        <p:sp>
          <p:nvSpPr>
            <p:cNvPr id="758" name="tx758"/>
            <p:cNvSpPr/>
            <p:nvPr/>
          </p:nvSpPr>
          <p:spPr>
            <a:xfrm rot="-17280000">
              <a:off x="4014303" y="4757341"/>
              <a:ext cx="80386" cy="520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23</a:t>
              </a:r>
            </a:p>
          </p:txBody>
        </p:sp>
        <p:sp>
          <p:nvSpPr>
            <p:cNvPr id="759" name="tx759"/>
            <p:cNvSpPr/>
            <p:nvPr/>
          </p:nvSpPr>
          <p:spPr>
            <a:xfrm rot="-17424000">
              <a:off x="4071416" y="4738705"/>
              <a:ext cx="80386" cy="521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28</a:t>
              </a:r>
            </a:p>
          </p:txBody>
        </p:sp>
        <p:sp>
          <p:nvSpPr>
            <p:cNvPr id="760" name="tx760"/>
            <p:cNvSpPr/>
            <p:nvPr/>
          </p:nvSpPr>
          <p:spPr>
            <a:xfrm rot="-16272000">
              <a:off x="3619735" y="4798735"/>
              <a:ext cx="40193" cy="52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</a:t>
              </a:r>
            </a:p>
          </p:txBody>
        </p:sp>
        <p:sp>
          <p:nvSpPr>
            <p:cNvPr id="761" name="tx761"/>
            <p:cNvSpPr/>
            <p:nvPr/>
          </p:nvSpPr>
          <p:spPr>
            <a:xfrm rot="-16415999">
              <a:off x="3660147" y="4817456"/>
              <a:ext cx="80386" cy="521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28</a:t>
              </a:r>
            </a:p>
          </p:txBody>
        </p:sp>
        <p:sp>
          <p:nvSpPr>
            <p:cNvPr id="762" name="tx762"/>
            <p:cNvSpPr/>
            <p:nvPr/>
          </p:nvSpPr>
          <p:spPr>
            <a:xfrm rot="-16560000">
              <a:off x="3737982" y="4793737"/>
              <a:ext cx="40193" cy="52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</a:t>
              </a:r>
            </a:p>
          </p:txBody>
        </p:sp>
        <p:sp>
          <p:nvSpPr>
            <p:cNvPr id="763" name="tx763"/>
            <p:cNvSpPr/>
            <p:nvPr/>
          </p:nvSpPr>
          <p:spPr>
            <a:xfrm rot="-16848000">
              <a:off x="3839134" y="4798518"/>
              <a:ext cx="80386" cy="521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28</a:t>
              </a:r>
            </a:p>
          </p:txBody>
        </p:sp>
        <p:sp>
          <p:nvSpPr>
            <p:cNvPr id="764" name="tx764"/>
            <p:cNvSpPr/>
            <p:nvPr/>
          </p:nvSpPr>
          <p:spPr>
            <a:xfrm rot="-16992000">
              <a:off x="3898008" y="4787336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765" name="tx765"/>
            <p:cNvSpPr/>
            <p:nvPr/>
          </p:nvSpPr>
          <p:spPr>
            <a:xfrm rot="-16703999">
              <a:off x="3779736" y="4807349"/>
              <a:ext cx="80386" cy="52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29</a:t>
              </a:r>
            </a:p>
          </p:txBody>
        </p:sp>
        <p:sp>
          <p:nvSpPr>
            <p:cNvPr id="766" name="tx766"/>
            <p:cNvSpPr/>
            <p:nvPr/>
          </p:nvSpPr>
          <p:spPr>
            <a:xfrm rot="-1008000">
              <a:off x="4979377" y="2999689"/>
              <a:ext cx="80386" cy="515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767" name="tx767"/>
            <p:cNvSpPr/>
            <p:nvPr/>
          </p:nvSpPr>
          <p:spPr>
            <a:xfrm rot="-1152000">
              <a:off x="4963219" y="2949456"/>
              <a:ext cx="40193" cy="5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768" name="tx768"/>
            <p:cNvSpPr/>
            <p:nvPr/>
          </p:nvSpPr>
          <p:spPr>
            <a:xfrm rot="-863999">
              <a:off x="4994449" y="3058730"/>
              <a:ext cx="80386" cy="506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14</a:t>
              </a:r>
            </a:p>
          </p:txBody>
        </p:sp>
        <p:sp>
          <p:nvSpPr>
            <p:cNvPr id="769" name="tx769"/>
            <p:cNvSpPr/>
            <p:nvPr/>
          </p:nvSpPr>
          <p:spPr>
            <a:xfrm rot="-144000">
              <a:off x="5032051" y="3355708"/>
              <a:ext cx="80386" cy="5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55</a:t>
              </a:r>
            </a:p>
          </p:txBody>
        </p:sp>
        <p:sp>
          <p:nvSpPr>
            <p:cNvPr id="770" name="tx770"/>
            <p:cNvSpPr/>
            <p:nvPr/>
          </p:nvSpPr>
          <p:spPr>
            <a:xfrm rot="-288000">
              <a:off x="5029473" y="3294603"/>
              <a:ext cx="80386" cy="520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32</a:t>
              </a:r>
            </a:p>
          </p:txBody>
        </p:sp>
        <p:sp>
          <p:nvSpPr>
            <p:cNvPr id="771" name="tx771"/>
            <p:cNvSpPr/>
            <p:nvPr/>
          </p:nvSpPr>
          <p:spPr>
            <a:xfrm rot="-431999">
              <a:off x="5024409" y="3234786"/>
              <a:ext cx="80386" cy="520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32</a:t>
              </a:r>
            </a:p>
          </p:txBody>
        </p:sp>
        <p:sp>
          <p:nvSpPr>
            <p:cNvPr id="772" name="tx772"/>
            <p:cNvSpPr/>
            <p:nvPr/>
          </p:nvSpPr>
          <p:spPr>
            <a:xfrm rot="-576000">
              <a:off x="5016860" y="3175409"/>
              <a:ext cx="80386" cy="51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773" name="tx773"/>
            <p:cNvSpPr/>
            <p:nvPr/>
          </p:nvSpPr>
          <p:spPr>
            <a:xfrm rot="-720000">
              <a:off x="5006801" y="3116120"/>
              <a:ext cx="80386" cy="52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</a:t>
              </a:r>
            </a:p>
          </p:txBody>
        </p:sp>
        <p:sp>
          <p:nvSpPr>
            <p:cNvPr id="774" name="tx774"/>
            <p:cNvSpPr/>
            <p:nvPr/>
          </p:nvSpPr>
          <p:spPr>
            <a:xfrm rot="-1727999">
              <a:off x="4868801" y="2720627"/>
              <a:ext cx="80386" cy="521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28</a:t>
              </a:r>
            </a:p>
          </p:txBody>
        </p:sp>
        <p:sp>
          <p:nvSpPr>
            <p:cNvPr id="775" name="tx775"/>
            <p:cNvSpPr/>
            <p:nvPr/>
          </p:nvSpPr>
          <p:spPr>
            <a:xfrm rot="-1872000">
              <a:off x="4840219" y="2669385"/>
              <a:ext cx="80386" cy="50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24</a:t>
              </a:r>
            </a:p>
          </p:txBody>
        </p:sp>
        <p:sp>
          <p:nvSpPr>
            <p:cNvPr id="776" name="tx776"/>
            <p:cNvSpPr/>
            <p:nvPr/>
          </p:nvSpPr>
          <p:spPr>
            <a:xfrm rot="-2016000">
              <a:off x="4812752" y="2630101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777" name="tx777"/>
            <p:cNvSpPr/>
            <p:nvPr/>
          </p:nvSpPr>
          <p:spPr>
            <a:xfrm rot="-2160000">
              <a:off x="4775528" y="2566962"/>
              <a:ext cx="80386" cy="51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778" name="tx778"/>
            <p:cNvSpPr/>
            <p:nvPr/>
          </p:nvSpPr>
          <p:spPr>
            <a:xfrm rot="-1295999">
              <a:off x="4942123" y="2885002"/>
              <a:ext cx="80386" cy="521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28</a:t>
              </a:r>
            </a:p>
          </p:txBody>
        </p:sp>
        <p:sp>
          <p:nvSpPr>
            <p:cNvPr id="779" name="tx779"/>
            <p:cNvSpPr/>
            <p:nvPr/>
          </p:nvSpPr>
          <p:spPr>
            <a:xfrm rot="-1440000">
              <a:off x="4920021" y="2829371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780" name="tx780"/>
            <p:cNvSpPr/>
            <p:nvPr/>
          </p:nvSpPr>
          <p:spPr>
            <a:xfrm rot="-1584000">
              <a:off x="4895569" y="2774546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73</a:t>
              </a:r>
            </a:p>
          </p:txBody>
        </p:sp>
        <p:sp>
          <p:nvSpPr>
            <p:cNvPr id="781" name="tx781"/>
            <p:cNvSpPr/>
            <p:nvPr/>
          </p:nvSpPr>
          <p:spPr>
            <a:xfrm rot="-2736000">
              <a:off x="4622636" y="2382510"/>
              <a:ext cx="80386" cy="515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782" name="tx782"/>
            <p:cNvSpPr/>
            <p:nvPr/>
          </p:nvSpPr>
          <p:spPr>
            <a:xfrm rot="-3311999">
              <a:off x="4440781" y="2225483"/>
              <a:ext cx="80386" cy="520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32</a:t>
              </a:r>
            </a:p>
          </p:txBody>
        </p:sp>
        <p:sp>
          <p:nvSpPr>
            <p:cNvPr id="783" name="tx783"/>
            <p:cNvSpPr/>
            <p:nvPr/>
          </p:nvSpPr>
          <p:spPr>
            <a:xfrm rot="-3455999">
              <a:off x="4392045" y="2192313"/>
              <a:ext cx="80386" cy="50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24</a:t>
              </a:r>
            </a:p>
          </p:txBody>
        </p:sp>
        <p:sp>
          <p:nvSpPr>
            <p:cNvPr id="784" name="tx784"/>
            <p:cNvSpPr/>
            <p:nvPr/>
          </p:nvSpPr>
          <p:spPr>
            <a:xfrm rot="-3744000">
              <a:off x="4288717" y="2129092"/>
              <a:ext cx="80386" cy="521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28</a:t>
              </a:r>
            </a:p>
          </p:txBody>
        </p:sp>
        <p:sp>
          <p:nvSpPr>
            <p:cNvPr id="785" name="tx785"/>
            <p:cNvSpPr/>
            <p:nvPr/>
          </p:nvSpPr>
          <p:spPr>
            <a:xfrm rot="-3888000">
              <a:off x="4235578" y="2101443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786" name="tx786"/>
            <p:cNvSpPr/>
            <p:nvPr/>
          </p:nvSpPr>
          <p:spPr>
            <a:xfrm rot="-3600000">
              <a:off x="4340742" y="2159098"/>
              <a:ext cx="80386" cy="52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29</a:t>
              </a:r>
            </a:p>
          </p:txBody>
        </p:sp>
        <p:sp>
          <p:nvSpPr>
            <p:cNvPr id="787" name="tx787"/>
            <p:cNvSpPr/>
            <p:nvPr/>
          </p:nvSpPr>
          <p:spPr>
            <a:xfrm rot="-3024000">
              <a:off x="4534875" y="2299922"/>
              <a:ext cx="80386" cy="521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28</a:t>
              </a:r>
            </a:p>
          </p:txBody>
        </p:sp>
        <p:sp>
          <p:nvSpPr>
            <p:cNvPr id="788" name="tx788"/>
            <p:cNvSpPr/>
            <p:nvPr/>
          </p:nvSpPr>
          <p:spPr>
            <a:xfrm rot="-3168000">
              <a:off x="4489170" y="2262850"/>
              <a:ext cx="80386" cy="50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27</a:t>
              </a:r>
            </a:p>
          </p:txBody>
        </p:sp>
        <p:sp>
          <p:nvSpPr>
            <p:cNvPr id="789" name="tx789"/>
            <p:cNvSpPr/>
            <p:nvPr/>
          </p:nvSpPr>
          <p:spPr>
            <a:xfrm rot="-2880000">
              <a:off x="4580196" y="2341590"/>
              <a:ext cx="80386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11</a:t>
              </a:r>
            </a:p>
          </p:txBody>
        </p:sp>
        <p:sp>
          <p:nvSpPr>
            <p:cNvPr id="790" name="tx790"/>
            <p:cNvSpPr/>
            <p:nvPr/>
          </p:nvSpPr>
          <p:spPr>
            <a:xfrm rot="-4175999">
              <a:off x="4126485" y="2053547"/>
              <a:ext cx="80386" cy="50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21</a:t>
              </a:r>
            </a:p>
          </p:txBody>
        </p:sp>
        <p:sp>
          <p:nvSpPr>
            <p:cNvPr id="791" name="tx791"/>
            <p:cNvSpPr/>
            <p:nvPr/>
          </p:nvSpPr>
          <p:spPr>
            <a:xfrm rot="-4320000">
              <a:off x="4069611" y="2031801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792" name="tx792"/>
            <p:cNvSpPr/>
            <p:nvPr/>
          </p:nvSpPr>
          <p:spPr>
            <a:xfrm rot="-4463999">
              <a:off x="4013305" y="2014339"/>
              <a:ext cx="80386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17</a:t>
              </a:r>
            </a:p>
          </p:txBody>
        </p:sp>
        <p:sp>
          <p:nvSpPr>
            <p:cNvPr id="793" name="tx793"/>
            <p:cNvSpPr/>
            <p:nvPr/>
          </p:nvSpPr>
          <p:spPr>
            <a:xfrm rot="-4608000">
              <a:off x="3954625" y="1997115"/>
              <a:ext cx="80386" cy="520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94</a:t>
              </a:r>
            </a:p>
          </p:txBody>
        </p:sp>
        <p:sp>
          <p:nvSpPr>
            <p:cNvPr id="794" name="tx794"/>
            <p:cNvSpPr/>
            <p:nvPr/>
          </p:nvSpPr>
          <p:spPr>
            <a:xfrm rot="-4752000">
              <a:off x="3896154" y="1983426"/>
              <a:ext cx="80386" cy="52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18</a:t>
              </a:r>
            </a:p>
          </p:txBody>
        </p:sp>
        <p:sp>
          <p:nvSpPr>
            <p:cNvPr id="795" name="tx795"/>
            <p:cNvSpPr/>
            <p:nvPr/>
          </p:nvSpPr>
          <p:spPr>
            <a:xfrm rot="-5040000">
              <a:off x="3777786" y="1963489"/>
              <a:ext cx="80386" cy="52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89</a:t>
              </a:r>
            </a:p>
          </p:txBody>
        </p:sp>
        <p:sp>
          <p:nvSpPr>
            <p:cNvPr id="796" name="tx796"/>
            <p:cNvSpPr/>
            <p:nvPr/>
          </p:nvSpPr>
          <p:spPr>
            <a:xfrm rot="-5183999">
              <a:off x="3718784" y="1958005"/>
              <a:ext cx="80386" cy="50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21</a:t>
              </a:r>
            </a:p>
          </p:txBody>
        </p:sp>
        <p:sp>
          <p:nvSpPr>
            <p:cNvPr id="797" name="tx797"/>
            <p:cNvSpPr/>
            <p:nvPr/>
          </p:nvSpPr>
          <p:spPr>
            <a:xfrm rot="-4896000">
              <a:off x="3837196" y="1972238"/>
              <a:ext cx="80386" cy="520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798" name="tx798"/>
            <p:cNvSpPr/>
            <p:nvPr/>
          </p:nvSpPr>
          <p:spPr>
            <a:xfrm rot="-4032000">
              <a:off x="4181196" y="2075845"/>
              <a:ext cx="80386" cy="520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23</a:t>
              </a:r>
            </a:p>
          </p:txBody>
        </p:sp>
        <p:sp>
          <p:nvSpPr>
            <p:cNvPr id="799" name="tx799"/>
            <p:cNvSpPr/>
            <p:nvPr/>
          </p:nvSpPr>
          <p:spPr>
            <a:xfrm rot="-5328000">
              <a:off x="3658218" y="1953581"/>
              <a:ext cx="80386" cy="52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</a:t>
              </a:r>
            </a:p>
          </p:txBody>
        </p:sp>
        <p:sp>
          <p:nvSpPr>
            <p:cNvPr id="800" name="tx800"/>
            <p:cNvSpPr/>
            <p:nvPr/>
          </p:nvSpPr>
          <p:spPr>
            <a:xfrm rot="-2304000">
              <a:off x="4740586" y="2519488"/>
              <a:ext cx="80386" cy="50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24</a:t>
              </a:r>
            </a:p>
          </p:txBody>
        </p:sp>
        <p:sp>
          <p:nvSpPr>
            <p:cNvPr id="801" name="tx801"/>
            <p:cNvSpPr/>
            <p:nvPr/>
          </p:nvSpPr>
          <p:spPr>
            <a:xfrm rot="-2448000">
              <a:off x="4708091" y="2485363"/>
              <a:ext cx="40193" cy="5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802" name="tx802"/>
            <p:cNvSpPr/>
            <p:nvPr/>
          </p:nvSpPr>
          <p:spPr>
            <a:xfrm rot="-2591999">
              <a:off x="4663619" y="2425915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</a:t>
              </a:r>
            </a:p>
          </p:txBody>
        </p:sp>
        <p:sp>
          <p:nvSpPr>
            <p:cNvPr id="803" name="tx803"/>
            <p:cNvSpPr/>
            <p:nvPr/>
          </p:nvSpPr>
          <p:spPr>
            <a:xfrm rot="-18000000">
              <a:off x="4290410" y="4641098"/>
              <a:ext cx="80386" cy="52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</a:t>
              </a:r>
            </a:p>
          </p:txBody>
        </p:sp>
        <p:sp>
          <p:nvSpPr>
            <p:cNvPr id="804" name="tx804"/>
            <p:cNvSpPr/>
            <p:nvPr/>
          </p:nvSpPr>
          <p:spPr>
            <a:xfrm rot="-19152000">
              <a:off x="4664425" y="4345071"/>
              <a:ext cx="80386" cy="50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22</a:t>
              </a:r>
            </a:p>
          </p:txBody>
        </p:sp>
        <p:sp>
          <p:nvSpPr>
            <p:cNvPr id="805" name="tx805"/>
            <p:cNvSpPr/>
            <p:nvPr/>
          </p:nvSpPr>
          <p:spPr>
            <a:xfrm rot="-19295999">
              <a:off x="4704036" y="4298487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31</a:t>
              </a:r>
            </a:p>
          </p:txBody>
        </p:sp>
        <p:sp>
          <p:nvSpPr>
            <p:cNvPr id="806" name="tx806"/>
            <p:cNvSpPr/>
            <p:nvPr/>
          </p:nvSpPr>
          <p:spPr>
            <a:xfrm rot="-19584000">
              <a:off x="4776548" y="4202829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807" name="tx807"/>
            <p:cNvSpPr/>
            <p:nvPr/>
          </p:nvSpPr>
          <p:spPr>
            <a:xfrm rot="-19728000">
              <a:off x="4809774" y="4152676"/>
              <a:ext cx="80386" cy="52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29</a:t>
              </a:r>
            </a:p>
          </p:txBody>
        </p:sp>
        <p:sp>
          <p:nvSpPr>
            <p:cNvPr id="808" name="tx808"/>
            <p:cNvSpPr/>
            <p:nvPr/>
          </p:nvSpPr>
          <p:spPr>
            <a:xfrm rot="-19440000">
              <a:off x="4744832" y="4240530"/>
              <a:ext cx="40193" cy="5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809" name="tx809"/>
            <p:cNvSpPr/>
            <p:nvPr/>
          </p:nvSpPr>
          <p:spPr>
            <a:xfrm rot="-19872000">
              <a:off x="4840836" y="4101307"/>
              <a:ext cx="80386" cy="52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29</a:t>
              </a:r>
            </a:p>
          </p:txBody>
        </p:sp>
        <p:sp>
          <p:nvSpPr>
            <p:cNvPr id="810" name="tx810"/>
            <p:cNvSpPr/>
            <p:nvPr/>
          </p:nvSpPr>
          <p:spPr>
            <a:xfrm rot="-20015999">
              <a:off x="4869406" y="4050019"/>
              <a:ext cx="80386" cy="50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22</a:t>
              </a:r>
            </a:p>
          </p:txBody>
        </p:sp>
        <p:sp>
          <p:nvSpPr>
            <p:cNvPr id="811" name="tx811"/>
            <p:cNvSpPr/>
            <p:nvPr/>
          </p:nvSpPr>
          <p:spPr>
            <a:xfrm rot="-20160000">
              <a:off x="4896368" y="3994927"/>
              <a:ext cx="80386" cy="520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23</a:t>
              </a:r>
            </a:p>
          </p:txBody>
        </p:sp>
        <p:sp>
          <p:nvSpPr>
            <p:cNvPr id="812" name="tx812"/>
            <p:cNvSpPr/>
            <p:nvPr/>
          </p:nvSpPr>
          <p:spPr>
            <a:xfrm rot="-20304000">
              <a:off x="4920728" y="3940172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813" name="tx813"/>
            <p:cNvSpPr/>
            <p:nvPr/>
          </p:nvSpPr>
          <p:spPr>
            <a:xfrm rot="-20448000">
              <a:off x="4942791" y="3884342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33</a:t>
              </a:r>
            </a:p>
          </p:txBody>
        </p:sp>
        <p:sp>
          <p:nvSpPr>
            <p:cNvPr id="814" name="tx814"/>
            <p:cNvSpPr/>
            <p:nvPr/>
          </p:nvSpPr>
          <p:spPr>
            <a:xfrm rot="-20592000">
              <a:off x="4962257" y="3829261"/>
              <a:ext cx="80386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17</a:t>
              </a:r>
            </a:p>
          </p:txBody>
        </p:sp>
        <p:sp>
          <p:nvSpPr>
            <p:cNvPr id="815" name="tx815"/>
            <p:cNvSpPr/>
            <p:nvPr/>
          </p:nvSpPr>
          <p:spPr>
            <a:xfrm rot="-20735999">
              <a:off x="4980315" y="3766168"/>
              <a:ext cx="40193" cy="5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816" name="tx816"/>
            <p:cNvSpPr/>
            <p:nvPr/>
          </p:nvSpPr>
          <p:spPr>
            <a:xfrm rot="-20880000">
              <a:off x="4994711" y="3711935"/>
              <a:ext cx="80386" cy="520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26</a:t>
              </a:r>
            </a:p>
          </p:txBody>
        </p:sp>
        <p:sp>
          <p:nvSpPr>
            <p:cNvPr id="817" name="tx817"/>
            <p:cNvSpPr/>
            <p:nvPr/>
          </p:nvSpPr>
          <p:spPr>
            <a:xfrm rot="-21024000">
              <a:off x="5007041" y="3654539"/>
              <a:ext cx="80386" cy="50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</a:t>
              </a:r>
            </a:p>
          </p:txBody>
        </p:sp>
        <p:sp>
          <p:nvSpPr>
            <p:cNvPr id="818" name="tx818"/>
            <p:cNvSpPr/>
            <p:nvPr/>
          </p:nvSpPr>
          <p:spPr>
            <a:xfrm rot="-21168000">
              <a:off x="5017121" y="3594081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</a:t>
              </a:r>
            </a:p>
          </p:txBody>
        </p:sp>
        <p:sp>
          <p:nvSpPr>
            <p:cNvPr id="819" name="tx819"/>
            <p:cNvSpPr/>
            <p:nvPr/>
          </p:nvSpPr>
          <p:spPr>
            <a:xfrm rot="-21455999">
              <a:off x="5029570" y="3475718"/>
              <a:ext cx="80386" cy="5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55</a:t>
              </a:r>
            </a:p>
          </p:txBody>
        </p:sp>
        <p:sp>
          <p:nvSpPr>
            <p:cNvPr id="820" name="tx820"/>
            <p:cNvSpPr/>
            <p:nvPr/>
          </p:nvSpPr>
          <p:spPr>
            <a:xfrm rot="-21600000">
              <a:off x="5032067" y="3414645"/>
              <a:ext cx="40193" cy="520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821" name="tx821"/>
            <p:cNvSpPr/>
            <p:nvPr/>
          </p:nvSpPr>
          <p:spPr>
            <a:xfrm rot="-21312000">
              <a:off x="5024610" y="3534448"/>
              <a:ext cx="80386" cy="520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26</a:t>
              </a:r>
            </a:p>
          </p:txBody>
        </p:sp>
        <p:sp>
          <p:nvSpPr>
            <p:cNvPr id="822" name="tx822"/>
            <p:cNvSpPr/>
            <p:nvPr/>
          </p:nvSpPr>
          <p:spPr>
            <a:xfrm rot="-19008000">
              <a:off x="4629233" y="4373954"/>
              <a:ext cx="40193" cy="52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</a:t>
              </a:r>
            </a:p>
          </p:txBody>
        </p:sp>
        <p:sp>
          <p:nvSpPr>
            <p:cNvPr id="823" name="tx823"/>
            <p:cNvSpPr/>
            <p:nvPr/>
          </p:nvSpPr>
          <p:spPr>
            <a:xfrm rot="-18720000">
              <a:off x="4536324" y="4469967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31</a:t>
              </a:r>
            </a:p>
          </p:txBody>
        </p:sp>
        <p:sp>
          <p:nvSpPr>
            <p:cNvPr id="824" name="tx824"/>
            <p:cNvSpPr/>
            <p:nvPr/>
          </p:nvSpPr>
          <p:spPr>
            <a:xfrm rot="-18864000">
              <a:off x="4586580" y="4416281"/>
              <a:ext cx="40193" cy="5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825" name="tx825"/>
            <p:cNvSpPr/>
            <p:nvPr/>
          </p:nvSpPr>
          <p:spPr>
            <a:xfrm rot="-18575999">
              <a:off x="4490135" y="4508174"/>
              <a:ext cx="80386" cy="520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826" name="tx826"/>
            <p:cNvSpPr/>
            <p:nvPr/>
          </p:nvSpPr>
          <p:spPr>
            <a:xfrm rot="-18432000">
              <a:off x="4442329" y="4544529"/>
              <a:ext cx="80386" cy="520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</a:t>
              </a:r>
            </a:p>
          </p:txBody>
        </p:sp>
        <p:sp>
          <p:nvSpPr>
            <p:cNvPr id="827" name="tx827"/>
            <p:cNvSpPr/>
            <p:nvPr/>
          </p:nvSpPr>
          <p:spPr>
            <a:xfrm rot="-26784000">
              <a:off x="3479880" y="4813793"/>
              <a:ext cx="80386" cy="521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28</a:t>
              </a:r>
            </a:p>
          </p:txBody>
        </p:sp>
        <p:sp>
          <p:nvSpPr>
            <p:cNvPr id="828" name="tx828"/>
            <p:cNvSpPr/>
            <p:nvPr/>
          </p:nvSpPr>
          <p:spPr>
            <a:xfrm rot="-26928000">
              <a:off x="3539847" y="4817587"/>
              <a:ext cx="80386" cy="520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26</a:t>
              </a:r>
            </a:p>
          </p:txBody>
        </p:sp>
        <p:sp>
          <p:nvSpPr>
            <p:cNvPr id="829" name="tx829"/>
            <p:cNvSpPr/>
            <p:nvPr/>
          </p:nvSpPr>
          <p:spPr>
            <a:xfrm rot="-26640000">
              <a:off x="3442425" y="4787618"/>
              <a:ext cx="40193" cy="520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830" name="tx830"/>
            <p:cNvSpPr/>
            <p:nvPr/>
          </p:nvSpPr>
          <p:spPr>
            <a:xfrm rot="-22607999">
              <a:off x="2219087" y="3773059"/>
              <a:ext cx="80386" cy="506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14</a:t>
              </a:r>
            </a:p>
          </p:txBody>
        </p:sp>
        <p:sp>
          <p:nvSpPr>
            <p:cNvPr id="831" name="tx831"/>
            <p:cNvSpPr/>
            <p:nvPr/>
          </p:nvSpPr>
          <p:spPr>
            <a:xfrm rot="-22896000">
              <a:off x="2256052" y="3885921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31</a:t>
              </a:r>
            </a:p>
          </p:txBody>
        </p:sp>
        <p:sp>
          <p:nvSpPr>
            <p:cNvPr id="832" name="tx832"/>
            <p:cNvSpPr/>
            <p:nvPr/>
          </p:nvSpPr>
          <p:spPr>
            <a:xfrm rot="-23904000">
              <a:off x="2457937" y="4252634"/>
              <a:ext cx="80386" cy="52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29</a:t>
              </a:r>
            </a:p>
          </p:txBody>
        </p:sp>
        <p:sp>
          <p:nvSpPr>
            <p:cNvPr id="833" name="tx833"/>
            <p:cNvSpPr/>
            <p:nvPr/>
          </p:nvSpPr>
          <p:spPr>
            <a:xfrm rot="-24047999">
              <a:off x="2495709" y="4300902"/>
              <a:ext cx="80386" cy="50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22</a:t>
              </a:r>
            </a:p>
          </p:txBody>
        </p:sp>
        <p:sp>
          <p:nvSpPr>
            <p:cNvPr id="834" name="tx834"/>
            <p:cNvSpPr/>
            <p:nvPr/>
          </p:nvSpPr>
          <p:spPr>
            <a:xfrm rot="-24192000">
              <a:off x="2534520" y="4345147"/>
              <a:ext cx="80386" cy="520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34</a:t>
              </a:r>
            </a:p>
          </p:txBody>
        </p:sp>
        <p:sp>
          <p:nvSpPr>
            <p:cNvPr id="835" name="tx835"/>
            <p:cNvSpPr/>
            <p:nvPr/>
          </p:nvSpPr>
          <p:spPr>
            <a:xfrm rot="-24336000">
              <a:off x="2575598" y="4388796"/>
              <a:ext cx="80386" cy="521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28</a:t>
              </a:r>
            </a:p>
          </p:txBody>
        </p:sp>
        <p:sp>
          <p:nvSpPr>
            <p:cNvPr id="836" name="tx836"/>
            <p:cNvSpPr/>
            <p:nvPr/>
          </p:nvSpPr>
          <p:spPr>
            <a:xfrm rot="-24480000">
              <a:off x="2618522" y="4430807"/>
              <a:ext cx="80386" cy="52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29</a:t>
              </a:r>
            </a:p>
          </p:txBody>
        </p:sp>
        <p:sp>
          <p:nvSpPr>
            <p:cNvPr id="837" name="tx837"/>
            <p:cNvSpPr/>
            <p:nvPr/>
          </p:nvSpPr>
          <p:spPr>
            <a:xfrm rot="-24624000">
              <a:off x="2663208" y="4471069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838" name="tx838"/>
            <p:cNvSpPr/>
            <p:nvPr/>
          </p:nvSpPr>
          <p:spPr>
            <a:xfrm rot="-24912000">
              <a:off x="2757348" y="4545633"/>
              <a:ext cx="80386" cy="51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839" name="tx839"/>
            <p:cNvSpPr/>
            <p:nvPr/>
          </p:nvSpPr>
          <p:spPr>
            <a:xfrm rot="-25056000">
              <a:off x="2806572" y="4579704"/>
              <a:ext cx="80386" cy="52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36</a:t>
              </a:r>
            </a:p>
          </p:txBody>
        </p:sp>
        <p:sp>
          <p:nvSpPr>
            <p:cNvPr id="840" name="tx840"/>
            <p:cNvSpPr/>
            <p:nvPr/>
          </p:nvSpPr>
          <p:spPr>
            <a:xfrm rot="-25200000">
              <a:off x="2857885" y="4612904"/>
              <a:ext cx="80386" cy="50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24</a:t>
              </a:r>
            </a:p>
          </p:txBody>
        </p:sp>
        <p:sp>
          <p:nvSpPr>
            <p:cNvPr id="841" name="tx841"/>
            <p:cNvSpPr/>
            <p:nvPr/>
          </p:nvSpPr>
          <p:spPr>
            <a:xfrm rot="-24767999">
              <a:off x="2709637" y="4509621"/>
              <a:ext cx="80386" cy="515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842" name="tx842"/>
            <p:cNvSpPr/>
            <p:nvPr/>
          </p:nvSpPr>
          <p:spPr>
            <a:xfrm rot="-23040000">
              <a:off x="2278181" y="3941725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843" name="tx843"/>
            <p:cNvSpPr/>
            <p:nvPr/>
          </p:nvSpPr>
          <p:spPr>
            <a:xfrm rot="-23184000">
              <a:off x="2302628" y="3996552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31</a:t>
              </a:r>
            </a:p>
          </p:txBody>
        </p:sp>
        <p:sp>
          <p:nvSpPr>
            <p:cNvPr id="844" name="tx844"/>
            <p:cNvSpPr/>
            <p:nvPr/>
          </p:nvSpPr>
          <p:spPr>
            <a:xfrm rot="-23327999">
              <a:off x="2329348" y="4050308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31</a:t>
              </a:r>
            </a:p>
          </p:txBody>
        </p:sp>
        <p:sp>
          <p:nvSpPr>
            <p:cNvPr id="845" name="tx845"/>
            <p:cNvSpPr/>
            <p:nvPr/>
          </p:nvSpPr>
          <p:spPr>
            <a:xfrm rot="-23472000">
              <a:off x="2358278" y="4102833"/>
              <a:ext cx="80386" cy="520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26</a:t>
              </a:r>
            </a:p>
          </p:txBody>
        </p:sp>
        <p:sp>
          <p:nvSpPr>
            <p:cNvPr id="846" name="tx846"/>
            <p:cNvSpPr/>
            <p:nvPr/>
          </p:nvSpPr>
          <p:spPr>
            <a:xfrm rot="-23616000">
              <a:off x="2389402" y="4154165"/>
              <a:ext cx="80386" cy="520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56</a:t>
              </a:r>
            </a:p>
          </p:txBody>
        </p:sp>
        <p:sp>
          <p:nvSpPr>
            <p:cNvPr id="847" name="tx847"/>
            <p:cNvSpPr/>
            <p:nvPr/>
          </p:nvSpPr>
          <p:spPr>
            <a:xfrm rot="-23760000">
              <a:off x="2459004" y="4192337"/>
              <a:ext cx="40193" cy="520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848" name="tx848"/>
            <p:cNvSpPr/>
            <p:nvPr/>
          </p:nvSpPr>
          <p:spPr>
            <a:xfrm rot="-22752000">
              <a:off x="2275732" y="3824861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849" name="tx849"/>
            <p:cNvSpPr/>
            <p:nvPr/>
          </p:nvSpPr>
          <p:spPr>
            <a:xfrm rot="-22320000">
              <a:off x="2231285" y="3651766"/>
              <a:ext cx="40193" cy="5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850" name="tx850"/>
            <p:cNvSpPr/>
            <p:nvPr/>
          </p:nvSpPr>
          <p:spPr>
            <a:xfrm rot="-22464000">
              <a:off x="2203946" y="3713713"/>
              <a:ext cx="80386" cy="51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851" name="tx851"/>
            <p:cNvSpPr/>
            <p:nvPr/>
          </p:nvSpPr>
          <p:spPr>
            <a:xfrm rot="-22176000">
              <a:off x="2181370" y="3595607"/>
              <a:ext cx="80386" cy="52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38</a:t>
              </a:r>
            </a:p>
          </p:txBody>
        </p:sp>
        <p:sp>
          <p:nvSpPr>
            <p:cNvPr id="852" name="tx852"/>
            <p:cNvSpPr/>
            <p:nvPr/>
          </p:nvSpPr>
          <p:spPr>
            <a:xfrm rot="-16272000">
              <a:off x="3598359" y="1952377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</a:t>
              </a:r>
            </a:p>
          </p:txBody>
        </p:sp>
        <p:sp>
          <p:nvSpPr>
            <p:cNvPr id="853" name="tx853"/>
            <p:cNvSpPr/>
            <p:nvPr/>
          </p:nvSpPr>
          <p:spPr>
            <a:xfrm rot="-16416000">
              <a:off x="3537708" y="1954341"/>
              <a:ext cx="80386" cy="50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</a:t>
              </a:r>
            </a:p>
          </p:txBody>
        </p:sp>
        <p:sp>
          <p:nvSpPr>
            <p:cNvPr id="854" name="tx854"/>
            <p:cNvSpPr/>
            <p:nvPr/>
          </p:nvSpPr>
          <p:spPr>
            <a:xfrm rot="-17712000">
              <a:off x="3015476" y="2076600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</a:t>
              </a:r>
            </a:p>
          </p:txBody>
        </p:sp>
        <p:sp>
          <p:nvSpPr>
            <p:cNvPr id="855" name="tx855"/>
            <p:cNvSpPr/>
            <p:nvPr/>
          </p:nvSpPr>
          <p:spPr>
            <a:xfrm rot="-17856000">
              <a:off x="2990126" y="2120748"/>
              <a:ext cx="40193" cy="5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856" name="tx856"/>
            <p:cNvSpPr/>
            <p:nvPr/>
          </p:nvSpPr>
          <p:spPr>
            <a:xfrm rot="-18000000">
              <a:off x="2908064" y="2129898"/>
              <a:ext cx="80386" cy="521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28</a:t>
              </a:r>
            </a:p>
          </p:txBody>
        </p:sp>
        <p:sp>
          <p:nvSpPr>
            <p:cNvPr id="857" name="tx857"/>
            <p:cNvSpPr/>
            <p:nvPr/>
          </p:nvSpPr>
          <p:spPr>
            <a:xfrm rot="-17568000">
              <a:off x="3070803" y="2053307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52</a:t>
              </a:r>
            </a:p>
          </p:txBody>
        </p:sp>
        <p:sp>
          <p:nvSpPr>
            <p:cNvPr id="858" name="tx858"/>
            <p:cNvSpPr/>
            <p:nvPr/>
          </p:nvSpPr>
          <p:spPr>
            <a:xfrm rot="-17280000">
              <a:off x="3183537" y="2014602"/>
              <a:ext cx="80386" cy="50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24</a:t>
              </a:r>
            </a:p>
          </p:txBody>
        </p:sp>
        <p:sp>
          <p:nvSpPr>
            <p:cNvPr id="859" name="tx859"/>
            <p:cNvSpPr/>
            <p:nvPr/>
          </p:nvSpPr>
          <p:spPr>
            <a:xfrm rot="-17424000">
              <a:off x="3126463" y="2033209"/>
              <a:ext cx="80386" cy="50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27</a:t>
              </a:r>
            </a:p>
          </p:txBody>
        </p:sp>
        <p:sp>
          <p:nvSpPr>
            <p:cNvPr id="860" name="tx860"/>
            <p:cNvSpPr/>
            <p:nvPr/>
          </p:nvSpPr>
          <p:spPr>
            <a:xfrm rot="-17136000">
              <a:off x="3241952" y="1997596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33</a:t>
              </a:r>
            </a:p>
          </p:txBody>
        </p:sp>
        <p:sp>
          <p:nvSpPr>
            <p:cNvPr id="861" name="tx861"/>
            <p:cNvSpPr/>
            <p:nvPr/>
          </p:nvSpPr>
          <p:spPr>
            <a:xfrm rot="-16560000">
              <a:off x="3477606" y="1958384"/>
              <a:ext cx="80386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17</a:t>
              </a:r>
            </a:p>
          </p:txBody>
        </p:sp>
        <p:sp>
          <p:nvSpPr>
            <p:cNvPr id="862" name="tx862"/>
            <p:cNvSpPr/>
            <p:nvPr/>
          </p:nvSpPr>
          <p:spPr>
            <a:xfrm rot="-16703999">
              <a:off x="3418733" y="1963775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863" name="tx863"/>
            <p:cNvSpPr/>
            <p:nvPr/>
          </p:nvSpPr>
          <p:spPr>
            <a:xfrm rot="-16848000">
              <a:off x="3359385" y="1972534"/>
              <a:ext cx="80386" cy="520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61</a:t>
              </a:r>
            </a:p>
          </p:txBody>
        </p:sp>
        <p:sp>
          <p:nvSpPr>
            <p:cNvPr id="864" name="tx864"/>
            <p:cNvSpPr/>
            <p:nvPr/>
          </p:nvSpPr>
          <p:spPr>
            <a:xfrm rot="-16992000">
              <a:off x="3299771" y="1984637"/>
              <a:ext cx="80386" cy="50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21</a:t>
              </a:r>
            </a:p>
          </p:txBody>
        </p:sp>
        <p:sp>
          <p:nvSpPr>
            <p:cNvPr id="865" name="tx865"/>
            <p:cNvSpPr/>
            <p:nvPr/>
          </p:nvSpPr>
          <p:spPr>
            <a:xfrm rot="-18144000">
              <a:off x="2855851" y="2160371"/>
              <a:ext cx="80386" cy="515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866" name="tx866"/>
            <p:cNvSpPr/>
            <p:nvPr/>
          </p:nvSpPr>
          <p:spPr>
            <a:xfrm rot="-18432000">
              <a:off x="2756113" y="2226469"/>
              <a:ext cx="80386" cy="520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32</a:t>
              </a:r>
            </a:p>
          </p:txBody>
        </p:sp>
        <p:sp>
          <p:nvSpPr>
            <p:cNvPr id="867" name="tx867"/>
            <p:cNvSpPr/>
            <p:nvPr/>
          </p:nvSpPr>
          <p:spPr>
            <a:xfrm rot="-18576000">
              <a:off x="2708125" y="2263192"/>
              <a:ext cx="80386" cy="515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868" name="tx868"/>
            <p:cNvSpPr/>
            <p:nvPr/>
          </p:nvSpPr>
          <p:spPr>
            <a:xfrm rot="-18288000">
              <a:off x="2805419" y="2192128"/>
              <a:ext cx="80386" cy="521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28</a:t>
              </a:r>
            </a:p>
          </p:txBody>
        </p:sp>
        <p:sp>
          <p:nvSpPr>
            <p:cNvPr id="869" name="tx869"/>
            <p:cNvSpPr/>
            <p:nvPr/>
          </p:nvSpPr>
          <p:spPr>
            <a:xfrm rot="-18720000">
              <a:off x="2694732" y="2318013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870" name="tx870"/>
            <p:cNvSpPr/>
            <p:nvPr/>
          </p:nvSpPr>
          <p:spPr>
            <a:xfrm rot="-18864000">
              <a:off x="2616996" y="2342436"/>
              <a:ext cx="80386" cy="50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</a:t>
              </a:r>
            </a:p>
          </p:txBody>
        </p:sp>
        <p:sp>
          <p:nvSpPr>
            <p:cNvPr id="871" name="tx871"/>
            <p:cNvSpPr/>
            <p:nvPr/>
          </p:nvSpPr>
          <p:spPr>
            <a:xfrm rot="-19007999">
              <a:off x="2609353" y="2397077"/>
              <a:ext cx="40193" cy="520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872" name="tx872"/>
            <p:cNvSpPr/>
            <p:nvPr/>
          </p:nvSpPr>
          <p:spPr>
            <a:xfrm rot="-19152000">
              <a:off x="2568868" y="2440171"/>
              <a:ext cx="40193" cy="52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873" name="tx873"/>
            <p:cNvSpPr/>
            <p:nvPr/>
          </p:nvSpPr>
          <p:spPr>
            <a:xfrm rot="-19727999">
              <a:off x="2388614" y="2618232"/>
              <a:ext cx="80386" cy="520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</a:t>
              </a:r>
            </a:p>
          </p:txBody>
        </p:sp>
        <p:sp>
          <p:nvSpPr>
            <p:cNvPr id="874" name="tx874"/>
            <p:cNvSpPr/>
            <p:nvPr/>
          </p:nvSpPr>
          <p:spPr>
            <a:xfrm rot="-19872000">
              <a:off x="2357568" y="2669497"/>
              <a:ext cx="80386" cy="521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28</a:t>
              </a:r>
            </a:p>
          </p:txBody>
        </p:sp>
        <p:sp>
          <p:nvSpPr>
            <p:cNvPr id="875" name="tx875"/>
            <p:cNvSpPr/>
            <p:nvPr/>
          </p:nvSpPr>
          <p:spPr>
            <a:xfrm rot="-20016000">
              <a:off x="2328642" y="2722250"/>
              <a:ext cx="80386" cy="52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59</a:t>
              </a:r>
            </a:p>
          </p:txBody>
        </p:sp>
        <p:sp>
          <p:nvSpPr>
            <p:cNvPr id="876" name="tx876"/>
            <p:cNvSpPr/>
            <p:nvPr/>
          </p:nvSpPr>
          <p:spPr>
            <a:xfrm rot="-20160000">
              <a:off x="2301978" y="2776034"/>
              <a:ext cx="80386" cy="52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59</a:t>
              </a:r>
            </a:p>
          </p:txBody>
        </p:sp>
        <p:sp>
          <p:nvSpPr>
            <p:cNvPr id="877" name="tx877"/>
            <p:cNvSpPr/>
            <p:nvPr/>
          </p:nvSpPr>
          <p:spPr>
            <a:xfrm rot="-20304000">
              <a:off x="2277603" y="2830820"/>
              <a:ext cx="80386" cy="520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878" name="tx878"/>
            <p:cNvSpPr/>
            <p:nvPr/>
          </p:nvSpPr>
          <p:spPr>
            <a:xfrm rot="-20447999">
              <a:off x="2255306" y="2887984"/>
              <a:ext cx="80386" cy="50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27</a:t>
              </a:r>
            </a:p>
          </p:txBody>
        </p:sp>
        <p:sp>
          <p:nvSpPr>
            <p:cNvPr id="879" name="tx879"/>
            <p:cNvSpPr/>
            <p:nvPr/>
          </p:nvSpPr>
          <p:spPr>
            <a:xfrm rot="-20592000">
              <a:off x="2235620" y="2944695"/>
              <a:ext cx="80386" cy="50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</a:t>
              </a:r>
            </a:p>
          </p:txBody>
        </p:sp>
        <p:sp>
          <p:nvSpPr>
            <p:cNvPr id="880" name="tx880"/>
            <p:cNvSpPr/>
            <p:nvPr/>
          </p:nvSpPr>
          <p:spPr>
            <a:xfrm rot="-20736000">
              <a:off x="2218325" y="3002180"/>
              <a:ext cx="80386" cy="50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</a:t>
              </a:r>
            </a:p>
          </p:txBody>
        </p:sp>
        <p:sp>
          <p:nvSpPr>
            <p:cNvPr id="881" name="tx881"/>
            <p:cNvSpPr/>
            <p:nvPr/>
          </p:nvSpPr>
          <p:spPr>
            <a:xfrm rot="-20880000">
              <a:off x="2203589" y="3059048"/>
              <a:ext cx="80386" cy="52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</a:t>
              </a:r>
            </a:p>
          </p:txBody>
        </p:sp>
        <p:sp>
          <p:nvSpPr>
            <p:cNvPr id="882" name="tx882"/>
            <p:cNvSpPr/>
            <p:nvPr/>
          </p:nvSpPr>
          <p:spPr>
            <a:xfrm rot="-21167999">
              <a:off x="2221193" y="3179488"/>
              <a:ext cx="40193" cy="52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</a:t>
              </a:r>
            </a:p>
          </p:txBody>
        </p:sp>
        <p:sp>
          <p:nvSpPr>
            <p:cNvPr id="883" name="tx883"/>
            <p:cNvSpPr/>
            <p:nvPr/>
          </p:nvSpPr>
          <p:spPr>
            <a:xfrm rot="-21312000">
              <a:off x="2173595" y="3238221"/>
              <a:ext cx="80386" cy="50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17</a:t>
              </a:r>
            </a:p>
          </p:txBody>
        </p:sp>
        <p:sp>
          <p:nvSpPr>
            <p:cNvPr id="884" name="tx884"/>
            <p:cNvSpPr/>
            <p:nvPr/>
          </p:nvSpPr>
          <p:spPr>
            <a:xfrm rot="-21456000">
              <a:off x="2168647" y="3297658"/>
              <a:ext cx="80386" cy="50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42</a:t>
              </a:r>
            </a:p>
          </p:txBody>
        </p:sp>
        <p:sp>
          <p:nvSpPr>
            <p:cNvPr id="885" name="tx885"/>
            <p:cNvSpPr/>
            <p:nvPr/>
          </p:nvSpPr>
          <p:spPr>
            <a:xfrm rot="-21600000">
              <a:off x="2166192" y="3357674"/>
              <a:ext cx="80386" cy="506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14</a:t>
              </a:r>
            </a:p>
          </p:txBody>
        </p:sp>
        <p:sp>
          <p:nvSpPr>
            <p:cNvPr id="886" name="tx886"/>
            <p:cNvSpPr/>
            <p:nvPr/>
          </p:nvSpPr>
          <p:spPr>
            <a:xfrm rot="-21744000">
              <a:off x="2166223" y="3416328"/>
              <a:ext cx="80386" cy="520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</a:t>
              </a:r>
            </a:p>
          </p:txBody>
        </p:sp>
        <p:sp>
          <p:nvSpPr>
            <p:cNvPr id="887" name="tx887"/>
            <p:cNvSpPr/>
            <p:nvPr/>
          </p:nvSpPr>
          <p:spPr>
            <a:xfrm rot="-21887999">
              <a:off x="2168770" y="3476376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31</a:t>
              </a:r>
            </a:p>
          </p:txBody>
        </p:sp>
        <p:sp>
          <p:nvSpPr>
            <p:cNvPr id="888" name="tx888"/>
            <p:cNvSpPr/>
            <p:nvPr/>
          </p:nvSpPr>
          <p:spPr>
            <a:xfrm rot="-22032000">
              <a:off x="2173830" y="3536264"/>
              <a:ext cx="80386" cy="51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889" name="tx889"/>
            <p:cNvSpPr/>
            <p:nvPr/>
          </p:nvSpPr>
          <p:spPr>
            <a:xfrm rot="-21024000">
              <a:off x="2231059" y="3121020"/>
              <a:ext cx="40193" cy="52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890" name="tx890"/>
            <p:cNvSpPr/>
            <p:nvPr/>
          </p:nvSpPr>
          <p:spPr>
            <a:xfrm rot="-19296000">
              <a:off x="2494311" y="2472628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</a:t>
              </a:r>
            </a:p>
          </p:txBody>
        </p:sp>
        <p:sp>
          <p:nvSpPr>
            <p:cNvPr id="891" name="tx891"/>
            <p:cNvSpPr/>
            <p:nvPr/>
          </p:nvSpPr>
          <p:spPr>
            <a:xfrm rot="-19440000">
              <a:off x="2456675" y="2520843"/>
              <a:ext cx="80386" cy="50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27</a:t>
              </a:r>
            </a:p>
          </p:txBody>
        </p:sp>
        <p:sp>
          <p:nvSpPr>
            <p:cNvPr id="892" name="tx892"/>
            <p:cNvSpPr/>
            <p:nvPr/>
          </p:nvSpPr>
          <p:spPr>
            <a:xfrm rot="-19584000">
              <a:off x="2421154" y="2570381"/>
              <a:ext cx="80386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77</a:t>
              </a:r>
            </a:p>
          </p:txBody>
        </p:sp>
        <p:sp>
          <p:nvSpPr>
            <p:cNvPr id="893" name="tx893"/>
            <p:cNvSpPr/>
            <p:nvPr/>
          </p:nvSpPr>
          <p:spPr>
            <a:xfrm rot="-25632000">
              <a:off x="3017470" y="4696134"/>
              <a:ext cx="80386" cy="50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22</a:t>
              </a:r>
            </a:p>
          </p:txBody>
        </p:sp>
        <p:sp>
          <p:nvSpPr>
            <p:cNvPr id="894" name="tx894"/>
            <p:cNvSpPr/>
            <p:nvPr/>
          </p:nvSpPr>
          <p:spPr>
            <a:xfrm rot="-25920000">
              <a:off x="3129119" y="4740212"/>
              <a:ext cx="80386" cy="50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27</a:t>
              </a:r>
            </a:p>
          </p:txBody>
        </p:sp>
        <p:sp>
          <p:nvSpPr>
            <p:cNvPr id="895" name="tx895"/>
            <p:cNvSpPr/>
            <p:nvPr/>
          </p:nvSpPr>
          <p:spPr>
            <a:xfrm rot="-26064000">
              <a:off x="3185549" y="4757811"/>
              <a:ext cx="80386" cy="52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29</a:t>
              </a:r>
            </a:p>
          </p:txBody>
        </p:sp>
        <p:sp>
          <p:nvSpPr>
            <p:cNvPr id="896" name="tx896"/>
            <p:cNvSpPr/>
            <p:nvPr/>
          </p:nvSpPr>
          <p:spPr>
            <a:xfrm rot="-26208000">
              <a:off x="3243445" y="4774012"/>
              <a:ext cx="80386" cy="51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897" name="tx897"/>
            <p:cNvSpPr/>
            <p:nvPr/>
          </p:nvSpPr>
          <p:spPr>
            <a:xfrm rot="-26352000">
              <a:off x="3325691" y="4767865"/>
              <a:ext cx="40193" cy="52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898" name="tx898"/>
            <p:cNvSpPr/>
            <p:nvPr/>
          </p:nvSpPr>
          <p:spPr>
            <a:xfrm rot="-26495999">
              <a:off x="3361500" y="4799634"/>
              <a:ext cx="80386" cy="50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22</a:t>
              </a:r>
            </a:p>
          </p:txBody>
        </p:sp>
        <p:sp>
          <p:nvSpPr>
            <p:cNvPr id="899" name="tx899"/>
            <p:cNvSpPr/>
            <p:nvPr/>
          </p:nvSpPr>
          <p:spPr>
            <a:xfrm rot="-25776000">
              <a:off x="3072419" y="4718747"/>
              <a:ext cx="80386" cy="515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900" name="tx900"/>
            <p:cNvSpPr/>
            <p:nvPr/>
          </p:nvSpPr>
          <p:spPr>
            <a:xfrm rot="-25344000">
              <a:off x="2938715" y="4624077"/>
              <a:ext cx="40193" cy="520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901" name="tx901"/>
            <p:cNvSpPr/>
            <p:nvPr/>
          </p:nvSpPr>
          <p:spPr>
            <a:xfrm rot="-25487999">
              <a:off x="2992244" y="4653173"/>
              <a:ext cx="40193" cy="49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902" name="tx902"/>
            <p:cNvSpPr/>
            <p:nvPr/>
          </p:nvSpPr>
          <p:spPr>
            <a:xfrm rot="-18288000">
              <a:off x="4412845" y="4959414"/>
              <a:ext cx="590542" cy="7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Burkholderia sp 2</a:t>
              </a:r>
            </a:p>
          </p:txBody>
        </p:sp>
        <p:sp>
          <p:nvSpPr>
            <p:cNvPr id="903" name="tx903"/>
            <p:cNvSpPr/>
            <p:nvPr/>
          </p:nvSpPr>
          <p:spPr>
            <a:xfrm rot="-18144000">
              <a:off x="4345617" y="5002782"/>
              <a:ext cx="590542" cy="7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Burkholderia sp 1</a:t>
              </a:r>
            </a:p>
          </p:txBody>
        </p:sp>
        <p:sp>
          <p:nvSpPr>
            <p:cNvPr id="904" name="tx904"/>
            <p:cNvSpPr/>
            <p:nvPr/>
          </p:nvSpPr>
          <p:spPr>
            <a:xfrm rot="-17568000">
              <a:off x="4053636" y="5157155"/>
              <a:ext cx="590690" cy="559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Pantoea ananatis</a:t>
              </a:r>
            </a:p>
          </p:txBody>
        </p:sp>
        <p:sp>
          <p:nvSpPr>
            <p:cNvPr id="905" name="tx905"/>
            <p:cNvSpPr/>
            <p:nvPr/>
          </p:nvSpPr>
          <p:spPr>
            <a:xfrm rot="-17712000">
              <a:off x="4117932" y="5140612"/>
              <a:ext cx="649641" cy="72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Salmonella bongori</a:t>
              </a:r>
            </a:p>
          </p:txBody>
        </p:sp>
        <p:sp>
          <p:nvSpPr>
            <p:cNvPr id="906" name="tx906"/>
            <p:cNvSpPr/>
            <p:nvPr/>
          </p:nvSpPr>
          <p:spPr>
            <a:xfrm rot="-17855999">
              <a:off x="4241521" y="5022252"/>
              <a:ext cx="434477" cy="56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Enterobacter</a:t>
              </a:r>
            </a:p>
          </p:txBody>
        </p:sp>
        <p:sp>
          <p:nvSpPr>
            <p:cNvPr id="907" name="tx907"/>
            <p:cNvSpPr/>
            <p:nvPr/>
          </p:nvSpPr>
          <p:spPr>
            <a:xfrm rot="-17135999">
              <a:off x="3704112" y="5392376"/>
              <a:ext cx="923718" cy="5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Acinetobacter nosocomialis</a:t>
              </a:r>
            </a:p>
          </p:txBody>
        </p:sp>
        <p:sp>
          <p:nvSpPr>
            <p:cNvPr id="908" name="tx908"/>
            <p:cNvSpPr/>
            <p:nvPr/>
          </p:nvSpPr>
          <p:spPr>
            <a:xfrm rot="-17280000">
              <a:off x="3842717" y="5292934"/>
              <a:ext cx="784623" cy="70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Acinetobacter johnsonii</a:t>
              </a:r>
            </a:p>
          </p:txBody>
        </p:sp>
        <p:sp>
          <p:nvSpPr>
            <p:cNvPr id="909" name="tx909"/>
            <p:cNvSpPr/>
            <p:nvPr/>
          </p:nvSpPr>
          <p:spPr>
            <a:xfrm rot="-17424000">
              <a:off x="3928001" y="5258328"/>
              <a:ext cx="746644" cy="56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Acinetobacter bouvetii</a:t>
              </a:r>
            </a:p>
          </p:txBody>
        </p:sp>
        <p:sp>
          <p:nvSpPr>
            <p:cNvPr id="910" name="tx910"/>
            <p:cNvSpPr/>
            <p:nvPr/>
          </p:nvSpPr>
          <p:spPr>
            <a:xfrm rot="-16272000">
              <a:off x="2996344" y="5655937"/>
              <a:ext cx="1324663" cy="65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f_Xanthomonadaceae Unknown Genus</a:t>
              </a:r>
            </a:p>
          </p:txBody>
        </p:sp>
        <p:sp>
          <p:nvSpPr>
            <p:cNvPr id="911" name="tx911"/>
            <p:cNvSpPr/>
            <p:nvPr/>
          </p:nvSpPr>
          <p:spPr>
            <a:xfrm rot="-16415999">
              <a:off x="3583184" y="5129731"/>
              <a:ext cx="265814" cy="56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Rudaea</a:t>
              </a:r>
            </a:p>
          </p:txBody>
        </p:sp>
        <p:sp>
          <p:nvSpPr>
            <p:cNvPr id="912" name="tx912"/>
            <p:cNvSpPr/>
            <p:nvPr/>
          </p:nvSpPr>
          <p:spPr>
            <a:xfrm rot="-16560000">
              <a:off x="3593922" y="5194192"/>
              <a:ext cx="404909" cy="559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Arenimonas</a:t>
              </a:r>
            </a:p>
          </p:txBody>
        </p:sp>
        <p:sp>
          <p:nvSpPr>
            <p:cNvPr id="913" name="tx913"/>
            <p:cNvSpPr/>
            <p:nvPr/>
          </p:nvSpPr>
          <p:spPr>
            <a:xfrm rot="-16848000">
              <a:off x="3550337" y="5409857"/>
              <a:ext cx="902783" cy="717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Stenotrophomonas pavanii</a:t>
              </a:r>
            </a:p>
          </p:txBody>
        </p:sp>
        <p:sp>
          <p:nvSpPr>
            <p:cNvPr id="914" name="tx914"/>
            <p:cNvSpPr/>
            <p:nvPr/>
          </p:nvSpPr>
          <p:spPr>
            <a:xfrm rot="-16992000">
              <a:off x="3588023" y="5452418"/>
              <a:ext cx="1025057" cy="717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Stenotrophomonas maltophilia</a:t>
              </a:r>
            </a:p>
          </p:txBody>
        </p:sp>
        <p:sp>
          <p:nvSpPr>
            <p:cNvPr id="915" name="tx915"/>
            <p:cNvSpPr/>
            <p:nvPr/>
          </p:nvSpPr>
          <p:spPr>
            <a:xfrm rot="-16703999">
              <a:off x="3421651" y="5473282"/>
              <a:ext cx="1003937" cy="717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Stenotrophomonas tumulicola</a:t>
              </a:r>
            </a:p>
          </p:txBody>
        </p:sp>
        <p:sp>
          <p:nvSpPr>
            <p:cNvPr id="916" name="tx916"/>
            <p:cNvSpPr/>
            <p:nvPr/>
          </p:nvSpPr>
          <p:spPr>
            <a:xfrm rot="-1008000">
              <a:off x="5181779" y="2861957"/>
              <a:ext cx="535593" cy="65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f_JG30-KF-AS9</a:t>
              </a:r>
            </a:p>
          </p:txBody>
        </p:sp>
        <p:sp>
          <p:nvSpPr>
            <p:cNvPr id="917" name="tx917"/>
            <p:cNvSpPr/>
            <p:nvPr/>
          </p:nvSpPr>
          <p:spPr>
            <a:xfrm rot="-1152000">
              <a:off x="5162332" y="2809007"/>
              <a:ext cx="366930" cy="708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Bryobacter</a:t>
              </a:r>
            </a:p>
          </p:txBody>
        </p:sp>
        <p:sp>
          <p:nvSpPr>
            <p:cNvPr id="918" name="tx918"/>
            <p:cNvSpPr/>
            <p:nvPr/>
          </p:nvSpPr>
          <p:spPr>
            <a:xfrm rot="-863999">
              <a:off x="5199753" y="2921710"/>
              <a:ext cx="628447" cy="7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Nitrospira japonica</a:t>
              </a:r>
            </a:p>
          </p:txBody>
        </p:sp>
        <p:sp>
          <p:nvSpPr>
            <p:cNvPr id="919" name="tx919"/>
            <p:cNvSpPr/>
            <p:nvPr/>
          </p:nvSpPr>
          <p:spPr>
            <a:xfrm rot="-144000">
              <a:off x="5253022" y="3307218"/>
              <a:ext cx="1244259" cy="717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Candidatus Nitrocosmicus oleophilus</a:t>
              </a:r>
            </a:p>
          </p:txBody>
        </p:sp>
        <p:sp>
          <p:nvSpPr>
            <p:cNvPr id="920" name="tx920"/>
            <p:cNvSpPr/>
            <p:nvPr/>
          </p:nvSpPr>
          <p:spPr>
            <a:xfrm rot="-288000">
              <a:off x="5247940" y="3207646"/>
              <a:ext cx="1387801" cy="717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f_Nitrososphaeraceae Unknown Genus 2</a:t>
              </a:r>
            </a:p>
          </p:txBody>
        </p:sp>
        <p:sp>
          <p:nvSpPr>
            <p:cNvPr id="921" name="tx921"/>
            <p:cNvSpPr/>
            <p:nvPr/>
          </p:nvSpPr>
          <p:spPr>
            <a:xfrm rot="-431999">
              <a:off x="5238882" y="3111374"/>
              <a:ext cx="1387801" cy="717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f_Nitrososphaeraceae Unknown Genus 1</a:t>
              </a:r>
            </a:p>
          </p:txBody>
        </p:sp>
        <p:sp>
          <p:nvSpPr>
            <p:cNvPr id="922" name="tx922"/>
            <p:cNvSpPr/>
            <p:nvPr/>
          </p:nvSpPr>
          <p:spPr>
            <a:xfrm rot="-576000">
              <a:off x="5232170" y="3091430"/>
              <a:ext cx="493428" cy="7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Terracidiphilus</a:t>
              </a:r>
            </a:p>
          </p:txBody>
        </p:sp>
        <p:sp>
          <p:nvSpPr>
            <p:cNvPr id="923" name="tx923"/>
            <p:cNvSpPr/>
            <p:nvPr/>
          </p:nvSpPr>
          <p:spPr>
            <a:xfrm rot="-720000">
              <a:off x="5219768" y="3025531"/>
              <a:ext cx="379565" cy="71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Terriglobus</a:t>
              </a:r>
            </a:p>
          </p:txBody>
        </p:sp>
        <p:sp>
          <p:nvSpPr>
            <p:cNvPr id="924" name="tx924"/>
            <p:cNvSpPr/>
            <p:nvPr/>
          </p:nvSpPr>
          <p:spPr>
            <a:xfrm rot="-1727999">
              <a:off x="5044782" y="2535988"/>
              <a:ext cx="354332" cy="70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RB41 sp 2</a:t>
              </a:r>
            </a:p>
          </p:txBody>
        </p:sp>
        <p:sp>
          <p:nvSpPr>
            <p:cNvPr id="925" name="tx925"/>
            <p:cNvSpPr/>
            <p:nvPr/>
          </p:nvSpPr>
          <p:spPr>
            <a:xfrm rot="-1872000">
              <a:off x="5008198" y="2470452"/>
              <a:ext cx="354332" cy="70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RB41 sp 1</a:t>
              </a:r>
            </a:p>
          </p:txBody>
        </p:sp>
        <p:sp>
          <p:nvSpPr>
            <p:cNvPr id="926" name="tx926"/>
            <p:cNvSpPr/>
            <p:nvPr/>
          </p:nvSpPr>
          <p:spPr>
            <a:xfrm rot="-2016000">
              <a:off x="4972139" y="2417228"/>
              <a:ext cx="362706" cy="56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Aridibacter</a:t>
              </a:r>
            </a:p>
          </p:txBody>
        </p:sp>
        <p:sp>
          <p:nvSpPr>
            <p:cNvPr id="927" name="tx927"/>
            <p:cNvSpPr/>
            <p:nvPr/>
          </p:nvSpPr>
          <p:spPr>
            <a:xfrm rot="-2160000">
              <a:off x="4843797" y="2088306"/>
              <a:ext cx="1240183" cy="65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f_Blastocatellaceae Unknown Genus</a:t>
              </a:r>
            </a:p>
          </p:txBody>
        </p:sp>
        <p:sp>
          <p:nvSpPr>
            <p:cNvPr id="928" name="tx928"/>
            <p:cNvSpPr/>
            <p:nvPr/>
          </p:nvSpPr>
          <p:spPr>
            <a:xfrm rot="-1295999">
              <a:off x="5118351" y="2639837"/>
              <a:ext cx="902820" cy="7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Luteolibacter pohnpeiensis</a:t>
              </a:r>
            </a:p>
          </p:txBody>
        </p:sp>
        <p:sp>
          <p:nvSpPr>
            <p:cNvPr id="929" name="tx929"/>
            <p:cNvSpPr/>
            <p:nvPr/>
          </p:nvSpPr>
          <p:spPr>
            <a:xfrm rot="-1440000">
              <a:off x="5095758" y="2606426"/>
              <a:ext cx="733972" cy="574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Chthoniobacter flavus</a:t>
              </a:r>
            </a:p>
          </p:txBody>
        </p:sp>
        <p:sp>
          <p:nvSpPr>
            <p:cNvPr id="930" name="tx930"/>
            <p:cNvSpPr/>
            <p:nvPr/>
          </p:nvSpPr>
          <p:spPr>
            <a:xfrm rot="-1584000">
              <a:off x="5036246" y="2422463"/>
              <a:ext cx="1160076" cy="717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Candidatus Udaeobacter copiosus</a:t>
              </a:r>
            </a:p>
          </p:txBody>
        </p:sp>
        <p:sp>
          <p:nvSpPr>
            <p:cNvPr id="931" name="tx931"/>
            <p:cNvSpPr/>
            <p:nvPr/>
          </p:nvSpPr>
          <p:spPr>
            <a:xfrm rot="-2736000">
              <a:off x="4680481" y="1986384"/>
              <a:ext cx="708628" cy="719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f_WD2101 soil group</a:t>
              </a:r>
            </a:p>
          </p:txBody>
        </p:sp>
        <p:sp>
          <p:nvSpPr>
            <p:cNvPr id="932" name="tx932"/>
            <p:cNvSpPr/>
            <p:nvPr/>
          </p:nvSpPr>
          <p:spPr>
            <a:xfrm rot="-3311999">
              <a:off x="4400022" y="1717190"/>
              <a:ext cx="843499" cy="72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Chryseobacterium gleum</a:t>
              </a:r>
            </a:p>
          </p:txBody>
        </p:sp>
        <p:sp>
          <p:nvSpPr>
            <p:cNvPr id="933" name="tx933"/>
            <p:cNvSpPr/>
            <p:nvPr/>
          </p:nvSpPr>
          <p:spPr>
            <a:xfrm rot="-3455999">
              <a:off x="4326830" y="1664177"/>
              <a:ext cx="856171" cy="72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Chryseobacterium joostei</a:t>
              </a:r>
            </a:p>
          </p:txBody>
        </p:sp>
        <p:sp>
          <p:nvSpPr>
            <p:cNvPr id="934" name="tx934"/>
            <p:cNvSpPr/>
            <p:nvPr/>
          </p:nvSpPr>
          <p:spPr>
            <a:xfrm rot="-3744000">
              <a:off x="4162724" y="1548770"/>
              <a:ext cx="919494" cy="72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Chryseobacterium jejuense</a:t>
              </a:r>
            </a:p>
          </p:txBody>
        </p:sp>
        <p:sp>
          <p:nvSpPr>
            <p:cNvPr id="935" name="tx935"/>
            <p:cNvSpPr/>
            <p:nvPr/>
          </p:nvSpPr>
          <p:spPr>
            <a:xfrm rot="-3888000">
              <a:off x="4125344" y="1572198"/>
              <a:ext cx="780251" cy="72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Chryseobacterium sp 1</a:t>
              </a:r>
            </a:p>
          </p:txBody>
        </p:sp>
        <p:sp>
          <p:nvSpPr>
            <p:cNvPr id="936" name="tx936"/>
            <p:cNvSpPr/>
            <p:nvPr/>
          </p:nvSpPr>
          <p:spPr>
            <a:xfrm rot="-3600000">
              <a:off x="4206481" y="1536331"/>
              <a:ext cx="1046102" cy="72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Chryseobacterium indologenes</a:t>
              </a:r>
            </a:p>
          </p:txBody>
        </p:sp>
        <p:sp>
          <p:nvSpPr>
            <p:cNvPr id="937" name="tx937"/>
            <p:cNvSpPr/>
            <p:nvPr/>
          </p:nvSpPr>
          <p:spPr>
            <a:xfrm rot="-3024000">
              <a:off x="4502690" y="1754099"/>
              <a:ext cx="1020722" cy="72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Chryseobacterium taiwanense</a:t>
              </a:r>
            </a:p>
          </p:txBody>
        </p:sp>
        <p:sp>
          <p:nvSpPr>
            <p:cNvPr id="938" name="tx938"/>
            <p:cNvSpPr/>
            <p:nvPr/>
          </p:nvSpPr>
          <p:spPr>
            <a:xfrm rot="-3168000">
              <a:off x="4481128" y="1793766"/>
              <a:ext cx="780251" cy="72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Chryseobacterium sp 2</a:t>
              </a:r>
            </a:p>
          </p:txBody>
        </p:sp>
        <p:sp>
          <p:nvSpPr>
            <p:cNvPr id="939" name="tx939"/>
            <p:cNvSpPr/>
            <p:nvPr/>
          </p:nvSpPr>
          <p:spPr>
            <a:xfrm rot="-2880000">
              <a:off x="4590687" y="1860897"/>
              <a:ext cx="927979" cy="5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Flavobacterium anatoliense</a:t>
              </a:r>
            </a:p>
          </p:txBody>
        </p:sp>
        <p:sp>
          <p:nvSpPr>
            <p:cNvPr id="940" name="tx940"/>
            <p:cNvSpPr/>
            <p:nvPr/>
          </p:nvSpPr>
          <p:spPr>
            <a:xfrm rot="-4175999">
              <a:off x="3934581" y="1452271"/>
              <a:ext cx="894224" cy="71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Dyadobacter fermentans 3</a:t>
              </a:r>
            </a:p>
          </p:txBody>
        </p:sp>
        <p:sp>
          <p:nvSpPr>
            <p:cNvPr id="941" name="tx941"/>
            <p:cNvSpPr/>
            <p:nvPr/>
          </p:nvSpPr>
          <p:spPr>
            <a:xfrm rot="-4320000">
              <a:off x="3853378" y="1422871"/>
              <a:ext cx="894224" cy="71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Dyadobacter fermentans 1</a:t>
              </a:r>
            </a:p>
          </p:txBody>
        </p:sp>
        <p:sp>
          <p:nvSpPr>
            <p:cNvPr id="942" name="tx942"/>
            <p:cNvSpPr/>
            <p:nvPr/>
          </p:nvSpPr>
          <p:spPr>
            <a:xfrm rot="-4463999">
              <a:off x="3771015" y="1396897"/>
              <a:ext cx="894224" cy="71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Dyadobacter fermentans 2</a:t>
              </a:r>
            </a:p>
          </p:txBody>
        </p:sp>
        <p:sp>
          <p:nvSpPr>
            <p:cNvPr id="943" name="tx943"/>
            <p:cNvSpPr/>
            <p:nvPr/>
          </p:nvSpPr>
          <p:spPr>
            <a:xfrm rot="-4608000">
              <a:off x="3486901" y="1121130"/>
              <a:ext cx="1412959" cy="72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Sphingobacterium siyangense-multivorum</a:t>
              </a:r>
            </a:p>
          </p:txBody>
        </p:sp>
        <p:sp>
          <p:nvSpPr>
            <p:cNvPr id="944" name="tx944"/>
            <p:cNvSpPr/>
            <p:nvPr/>
          </p:nvSpPr>
          <p:spPr>
            <a:xfrm rot="-4752000">
              <a:off x="3581190" y="1328570"/>
              <a:ext cx="948951" cy="71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Mucilaginibacter ximonensis</a:t>
              </a:r>
            </a:p>
          </p:txBody>
        </p:sp>
        <p:sp>
          <p:nvSpPr>
            <p:cNvPr id="945" name="tx945"/>
            <p:cNvSpPr/>
            <p:nvPr/>
          </p:nvSpPr>
          <p:spPr>
            <a:xfrm rot="-5040000">
              <a:off x="3455611" y="1353330"/>
              <a:ext cx="843536" cy="71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Mucilaginibacter gossypii</a:t>
              </a:r>
            </a:p>
          </p:txBody>
        </p:sp>
        <p:sp>
          <p:nvSpPr>
            <p:cNvPr id="946" name="tx946"/>
            <p:cNvSpPr/>
            <p:nvPr/>
          </p:nvSpPr>
          <p:spPr>
            <a:xfrm rot="-5183999">
              <a:off x="3514940" y="1498729"/>
              <a:ext cx="535741" cy="71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Pedobacter agri</a:t>
              </a:r>
            </a:p>
          </p:txBody>
        </p:sp>
        <p:sp>
          <p:nvSpPr>
            <p:cNvPr id="947" name="tx947"/>
            <p:cNvSpPr/>
            <p:nvPr/>
          </p:nvSpPr>
          <p:spPr>
            <a:xfrm rot="-4896000">
              <a:off x="3319640" y="1109669"/>
              <a:ext cx="1358381" cy="72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f_Sphingobacteriaceae Unknown Genus</a:t>
              </a:r>
            </a:p>
          </p:txBody>
        </p:sp>
        <p:sp>
          <p:nvSpPr>
            <p:cNvPr id="948" name="tx948"/>
            <p:cNvSpPr/>
            <p:nvPr/>
          </p:nvSpPr>
          <p:spPr>
            <a:xfrm rot="-4032000">
              <a:off x="4062889" y="1557905"/>
              <a:ext cx="759242" cy="5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Taibaiella chishuiensis</a:t>
              </a:r>
            </a:p>
          </p:txBody>
        </p:sp>
        <p:sp>
          <p:nvSpPr>
            <p:cNvPr id="949" name="tx949"/>
            <p:cNvSpPr/>
            <p:nvPr/>
          </p:nvSpPr>
          <p:spPr>
            <a:xfrm rot="-5328000">
              <a:off x="3480761" y="1539865"/>
              <a:ext cx="459710" cy="567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Parafilimonas</a:t>
              </a:r>
            </a:p>
          </p:txBody>
        </p:sp>
        <p:sp>
          <p:nvSpPr>
            <p:cNvPr id="950" name="tx950"/>
            <p:cNvSpPr/>
            <p:nvPr/>
          </p:nvSpPr>
          <p:spPr>
            <a:xfrm rot="-2304000">
              <a:off x="4892179" y="2311757"/>
              <a:ext cx="278338" cy="65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f_LWQ8</a:t>
              </a:r>
            </a:p>
          </p:txBody>
        </p:sp>
        <p:sp>
          <p:nvSpPr>
            <p:cNvPr id="951" name="tx951"/>
            <p:cNvSpPr/>
            <p:nvPr/>
          </p:nvSpPr>
          <p:spPr>
            <a:xfrm rot="-2448000">
              <a:off x="4834947" y="2223953"/>
              <a:ext cx="358482" cy="70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TM7a sp 2</a:t>
              </a:r>
            </a:p>
          </p:txBody>
        </p:sp>
        <p:sp>
          <p:nvSpPr>
            <p:cNvPr id="952" name="tx952"/>
            <p:cNvSpPr/>
            <p:nvPr/>
          </p:nvSpPr>
          <p:spPr>
            <a:xfrm rot="-2591999">
              <a:off x="4785478" y="2167390"/>
              <a:ext cx="358482" cy="70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TM7a sp 1</a:t>
              </a:r>
            </a:p>
          </p:txBody>
        </p:sp>
        <p:sp>
          <p:nvSpPr>
            <p:cNvPr id="953" name="tx953"/>
            <p:cNvSpPr/>
            <p:nvPr/>
          </p:nvSpPr>
          <p:spPr>
            <a:xfrm rot="-18000000">
              <a:off x="4171639" y="5225149"/>
              <a:ext cx="1012311" cy="71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Paraburkholderia caffeinilytica</a:t>
              </a:r>
            </a:p>
          </p:txBody>
        </p:sp>
        <p:sp>
          <p:nvSpPr>
            <p:cNvPr id="954" name="tx954"/>
            <p:cNvSpPr/>
            <p:nvPr/>
          </p:nvSpPr>
          <p:spPr>
            <a:xfrm rot="-19152000">
              <a:off x="4813604" y="4534567"/>
              <a:ext cx="240507" cy="6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f_A21b</a:t>
              </a:r>
            </a:p>
          </p:txBody>
        </p:sp>
        <p:sp>
          <p:nvSpPr>
            <p:cNvPr id="955" name="tx955"/>
            <p:cNvSpPr/>
            <p:nvPr/>
          </p:nvSpPr>
          <p:spPr>
            <a:xfrm rot="-19295999">
              <a:off x="4834360" y="4555408"/>
              <a:ext cx="501913" cy="7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Massilia putida</a:t>
              </a:r>
            </a:p>
          </p:txBody>
        </p:sp>
        <p:sp>
          <p:nvSpPr>
            <p:cNvPr id="956" name="tx956"/>
            <p:cNvSpPr/>
            <p:nvPr/>
          </p:nvSpPr>
          <p:spPr>
            <a:xfrm rot="-19584000">
              <a:off x="4914477" y="4474888"/>
              <a:ext cx="615775" cy="5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Massilia niabensis</a:t>
              </a:r>
            </a:p>
          </p:txBody>
        </p:sp>
        <p:sp>
          <p:nvSpPr>
            <p:cNvPr id="957" name="tx957"/>
            <p:cNvSpPr/>
            <p:nvPr/>
          </p:nvSpPr>
          <p:spPr>
            <a:xfrm rot="-19728000">
              <a:off x="4964238" y="4388128"/>
              <a:ext cx="539780" cy="559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Massilia varians</a:t>
              </a:r>
            </a:p>
          </p:txBody>
        </p:sp>
        <p:sp>
          <p:nvSpPr>
            <p:cNvPr id="958" name="tx958"/>
            <p:cNvSpPr/>
            <p:nvPr/>
          </p:nvSpPr>
          <p:spPr>
            <a:xfrm rot="-19440000">
              <a:off x="4862157" y="4556321"/>
              <a:ext cx="716965" cy="71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Massilia violaceinigra</a:t>
              </a:r>
            </a:p>
          </p:txBody>
        </p:sp>
        <p:sp>
          <p:nvSpPr>
            <p:cNvPr id="959" name="tx959"/>
            <p:cNvSpPr/>
            <p:nvPr/>
          </p:nvSpPr>
          <p:spPr>
            <a:xfrm rot="-19872000">
              <a:off x="5005735" y="4317223"/>
              <a:ext cx="586503" cy="71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Pseudoduganella</a:t>
              </a:r>
            </a:p>
          </p:txBody>
        </p:sp>
        <p:sp>
          <p:nvSpPr>
            <p:cNvPr id="960" name="tx960"/>
            <p:cNvSpPr/>
            <p:nvPr/>
          </p:nvSpPr>
          <p:spPr>
            <a:xfrm rot="-20015999">
              <a:off x="5032041" y="4296594"/>
              <a:ext cx="810041" cy="71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Duganella zoogloeoides</a:t>
              </a:r>
            </a:p>
          </p:txBody>
        </p:sp>
        <p:sp>
          <p:nvSpPr>
            <p:cNvPr id="961" name="tx961"/>
            <p:cNvSpPr/>
            <p:nvPr/>
          </p:nvSpPr>
          <p:spPr>
            <a:xfrm rot="-20160000">
              <a:off x="5078873" y="4174148"/>
              <a:ext cx="582094" cy="71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Duganella radicis</a:t>
              </a:r>
            </a:p>
          </p:txBody>
        </p:sp>
        <p:sp>
          <p:nvSpPr>
            <p:cNvPr id="962" name="tx962"/>
            <p:cNvSpPr/>
            <p:nvPr/>
          </p:nvSpPr>
          <p:spPr>
            <a:xfrm rot="-20304000">
              <a:off x="5099977" y="4157616"/>
              <a:ext cx="809782" cy="5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Achromobacter insolitus</a:t>
              </a:r>
            </a:p>
          </p:txBody>
        </p:sp>
        <p:sp>
          <p:nvSpPr>
            <p:cNvPr id="963" name="tx963"/>
            <p:cNvSpPr/>
            <p:nvPr/>
          </p:nvSpPr>
          <p:spPr>
            <a:xfrm rot="-20448000">
              <a:off x="5139177" y="4029029"/>
              <a:ext cx="590468" cy="70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Ralstonia pickettii</a:t>
              </a:r>
            </a:p>
          </p:txBody>
        </p:sp>
        <p:sp>
          <p:nvSpPr>
            <p:cNvPr id="964" name="tx964"/>
            <p:cNvSpPr/>
            <p:nvPr/>
          </p:nvSpPr>
          <p:spPr>
            <a:xfrm rot="-20592000">
              <a:off x="5160185" y="3985410"/>
              <a:ext cx="814006" cy="7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Herbaspirillum huttiense</a:t>
              </a:r>
            </a:p>
          </p:txBody>
        </p:sp>
        <p:sp>
          <p:nvSpPr>
            <p:cNvPr id="965" name="tx965"/>
            <p:cNvSpPr/>
            <p:nvPr/>
          </p:nvSpPr>
          <p:spPr>
            <a:xfrm rot="-20735999">
              <a:off x="5190069" y="3856081"/>
              <a:ext cx="312204" cy="55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Ellin6067</a:t>
              </a:r>
            </a:p>
          </p:txBody>
        </p:sp>
        <p:sp>
          <p:nvSpPr>
            <p:cNvPr id="966" name="tx966"/>
            <p:cNvSpPr/>
            <p:nvPr/>
          </p:nvSpPr>
          <p:spPr>
            <a:xfrm rot="-20880000">
              <a:off x="5207092" y="3796199"/>
              <a:ext cx="430179" cy="5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Piscinibacter</a:t>
              </a:r>
            </a:p>
          </p:txBody>
        </p:sp>
        <p:sp>
          <p:nvSpPr>
            <p:cNvPr id="967" name="tx967"/>
            <p:cNvSpPr/>
            <p:nvPr/>
          </p:nvSpPr>
          <p:spPr>
            <a:xfrm rot="-21024000">
              <a:off x="5220929" y="3743563"/>
              <a:ext cx="868955" cy="7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Pelomonas saccharophila</a:t>
              </a:r>
            </a:p>
          </p:txBody>
        </p:sp>
        <p:sp>
          <p:nvSpPr>
            <p:cNvPr id="968" name="tx968"/>
            <p:cNvSpPr/>
            <p:nvPr/>
          </p:nvSpPr>
          <p:spPr>
            <a:xfrm rot="-21168000">
              <a:off x="5234393" y="3661101"/>
              <a:ext cx="687508" cy="567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Delftia tsuruhatensis</a:t>
              </a:r>
            </a:p>
          </p:txBody>
        </p:sp>
        <p:sp>
          <p:nvSpPr>
            <p:cNvPr id="969" name="tx969"/>
            <p:cNvSpPr/>
            <p:nvPr/>
          </p:nvSpPr>
          <p:spPr>
            <a:xfrm rot="-21455999">
              <a:off x="5251109" y="3485247"/>
              <a:ext cx="738159" cy="7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Variovorax paradoxus</a:t>
              </a:r>
            </a:p>
          </p:txBody>
        </p:sp>
        <p:sp>
          <p:nvSpPr>
            <p:cNvPr id="970" name="tx970"/>
            <p:cNvSpPr/>
            <p:nvPr/>
          </p:nvSpPr>
          <p:spPr>
            <a:xfrm rot="-21600000">
              <a:off x="5253930" y="3416689"/>
              <a:ext cx="497651" cy="559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Variovorax soli</a:t>
              </a:r>
            </a:p>
          </p:txBody>
        </p:sp>
        <p:sp>
          <p:nvSpPr>
            <p:cNvPr id="971" name="tx971"/>
            <p:cNvSpPr/>
            <p:nvPr/>
          </p:nvSpPr>
          <p:spPr>
            <a:xfrm rot="-21312000">
              <a:off x="5243640" y="3596077"/>
              <a:ext cx="1286573" cy="65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f_Comamonadaceae Unknown Genus</a:t>
              </a:r>
            </a:p>
          </p:txBody>
        </p:sp>
        <p:sp>
          <p:nvSpPr>
            <p:cNvPr id="972" name="tx972"/>
            <p:cNvSpPr/>
            <p:nvPr/>
          </p:nvSpPr>
          <p:spPr>
            <a:xfrm rot="-19008000">
              <a:off x="4685149" y="4787144"/>
              <a:ext cx="801408" cy="5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Burkholderia insecticola</a:t>
              </a:r>
            </a:p>
          </p:txBody>
        </p:sp>
        <p:sp>
          <p:nvSpPr>
            <p:cNvPr id="973" name="tx973"/>
            <p:cNvSpPr/>
            <p:nvPr/>
          </p:nvSpPr>
          <p:spPr>
            <a:xfrm rot="-18720000">
              <a:off x="4544481" y="4944016"/>
              <a:ext cx="911083" cy="5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Burkholderia oklahomensis</a:t>
              </a:r>
            </a:p>
          </p:txBody>
        </p:sp>
        <p:sp>
          <p:nvSpPr>
            <p:cNvPr id="974" name="tx974"/>
            <p:cNvSpPr/>
            <p:nvPr/>
          </p:nvSpPr>
          <p:spPr>
            <a:xfrm rot="-18864000">
              <a:off x="4661878" y="4759004"/>
              <a:ext cx="590542" cy="7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Burkholderia sp 3</a:t>
              </a:r>
            </a:p>
          </p:txBody>
        </p:sp>
        <p:sp>
          <p:nvSpPr>
            <p:cNvPr id="975" name="tx975"/>
            <p:cNvSpPr/>
            <p:nvPr/>
          </p:nvSpPr>
          <p:spPr>
            <a:xfrm rot="-18575999">
              <a:off x="4478713" y="4997986"/>
              <a:ext cx="906822" cy="5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Burkholderia vietnamiensis</a:t>
              </a:r>
            </a:p>
          </p:txBody>
        </p:sp>
        <p:sp>
          <p:nvSpPr>
            <p:cNvPr id="976" name="tx976"/>
            <p:cNvSpPr/>
            <p:nvPr/>
          </p:nvSpPr>
          <p:spPr>
            <a:xfrm rot="-18432000">
              <a:off x="4418152" y="5034230"/>
              <a:ext cx="894261" cy="7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Burkholderia pseudomallei</a:t>
              </a:r>
            </a:p>
          </p:txBody>
        </p:sp>
        <p:sp>
          <p:nvSpPr>
            <p:cNvPr id="977" name="tx977"/>
            <p:cNvSpPr/>
            <p:nvPr/>
          </p:nvSpPr>
          <p:spPr>
            <a:xfrm rot="-26784000">
              <a:off x="3116984" y="5340507"/>
              <a:ext cx="712889" cy="71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Dyella jiangningensis</a:t>
              </a:r>
            </a:p>
          </p:txBody>
        </p:sp>
        <p:sp>
          <p:nvSpPr>
            <p:cNvPr id="978" name="tx978"/>
            <p:cNvSpPr/>
            <p:nvPr/>
          </p:nvSpPr>
          <p:spPr>
            <a:xfrm rot="-26928000">
              <a:off x="3288022" y="5259460"/>
              <a:ext cx="539780" cy="70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Dyella marensis</a:t>
              </a:r>
            </a:p>
          </p:txBody>
        </p:sp>
        <p:sp>
          <p:nvSpPr>
            <p:cNvPr id="979" name="tx979"/>
            <p:cNvSpPr/>
            <p:nvPr/>
          </p:nvSpPr>
          <p:spPr>
            <a:xfrm rot="-26640000">
              <a:off x="3011723" y="5353007"/>
              <a:ext cx="755092" cy="708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Luteibacter yeojuensis</a:t>
              </a:r>
            </a:p>
          </p:txBody>
        </p:sp>
        <p:sp>
          <p:nvSpPr>
            <p:cNvPr id="980" name="tx980"/>
            <p:cNvSpPr/>
            <p:nvPr/>
          </p:nvSpPr>
          <p:spPr>
            <a:xfrm rot="-22607999">
              <a:off x="1670640" y="3876625"/>
              <a:ext cx="421768" cy="575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Skermanella</a:t>
              </a:r>
            </a:p>
          </p:txBody>
        </p:sp>
        <p:sp>
          <p:nvSpPr>
            <p:cNvPr id="981" name="tx981"/>
            <p:cNvSpPr/>
            <p:nvPr/>
          </p:nvSpPr>
          <p:spPr>
            <a:xfrm rot="-22896000">
              <a:off x="1499912" y="4049713"/>
              <a:ext cx="645269" cy="71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Labrys miyagiensis</a:t>
              </a:r>
            </a:p>
          </p:txBody>
        </p:sp>
        <p:sp>
          <p:nvSpPr>
            <p:cNvPr id="982" name="tx982"/>
            <p:cNvSpPr/>
            <p:nvPr/>
          </p:nvSpPr>
          <p:spPr>
            <a:xfrm rot="-23904000">
              <a:off x="1667019" y="4583209"/>
              <a:ext cx="763392" cy="708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Bradyrhizobium elkanii</a:t>
              </a:r>
            </a:p>
          </p:txBody>
        </p:sp>
        <p:sp>
          <p:nvSpPr>
            <p:cNvPr id="983" name="tx983"/>
            <p:cNvSpPr/>
            <p:nvPr/>
          </p:nvSpPr>
          <p:spPr>
            <a:xfrm rot="-24047999">
              <a:off x="1996859" y="4545853"/>
              <a:ext cx="447223" cy="7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Rhodoplanes</a:t>
              </a:r>
            </a:p>
          </p:txBody>
        </p:sp>
        <p:sp>
          <p:nvSpPr>
            <p:cNvPr id="984" name="tx984"/>
            <p:cNvSpPr/>
            <p:nvPr/>
          </p:nvSpPr>
          <p:spPr>
            <a:xfrm rot="-24192000">
              <a:off x="1109291" y="4973278"/>
              <a:ext cx="1531120" cy="72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Sphingomonas azotifigens-paucimobilis-leidyi</a:t>
              </a:r>
            </a:p>
          </p:txBody>
        </p:sp>
        <p:sp>
          <p:nvSpPr>
            <p:cNvPr id="985" name="tx985"/>
            <p:cNvSpPr/>
            <p:nvPr/>
          </p:nvSpPr>
          <p:spPr>
            <a:xfrm rot="-24336000">
              <a:off x="1912570" y="4736878"/>
              <a:ext cx="666463" cy="72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Sphingomonas mali</a:t>
              </a:r>
            </a:p>
          </p:txBody>
        </p:sp>
        <p:sp>
          <p:nvSpPr>
            <p:cNvPr id="986" name="tx986"/>
            <p:cNvSpPr/>
            <p:nvPr/>
          </p:nvSpPr>
          <p:spPr>
            <a:xfrm rot="-24480000">
              <a:off x="1389804" y="5052719"/>
              <a:ext cx="1362642" cy="72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f_Sphingomonadaceae Unknown Genus</a:t>
              </a:r>
            </a:p>
          </p:txBody>
        </p:sp>
        <p:sp>
          <p:nvSpPr>
            <p:cNvPr id="987" name="tx987"/>
            <p:cNvSpPr/>
            <p:nvPr/>
          </p:nvSpPr>
          <p:spPr>
            <a:xfrm rot="-24624000">
              <a:off x="2027846" y="4850379"/>
              <a:ext cx="670798" cy="72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Sphingoaurantiacus</a:t>
              </a:r>
            </a:p>
          </p:txBody>
        </p:sp>
        <p:sp>
          <p:nvSpPr>
            <p:cNvPr id="988" name="tx988"/>
            <p:cNvSpPr/>
            <p:nvPr/>
          </p:nvSpPr>
          <p:spPr>
            <a:xfrm rot="-24912000">
              <a:off x="1798095" y="5138966"/>
              <a:ext cx="1126210" cy="72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Sphingomonas limnosediminicola</a:t>
              </a:r>
            </a:p>
          </p:txBody>
        </p:sp>
        <p:sp>
          <p:nvSpPr>
            <p:cNvPr id="989" name="tx989"/>
            <p:cNvSpPr/>
            <p:nvPr/>
          </p:nvSpPr>
          <p:spPr>
            <a:xfrm rot="-25056000">
              <a:off x="1921586" y="5164271"/>
              <a:ext cx="1063035" cy="72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Sphingobium herbicidovorans 2</a:t>
              </a:r>
            </a:p>
          </p:txBody>
        </p:sp>
        <p:sp>
          <p:nvSpPr>
            <p:cNvPr id="990" name="tx990"/>
            <p:cNvSpPr/>
            <p:nvPr/>
          </p:nvSpPr>
          <p:spPr>
            <a:xfrm rot="-25200000">
              <a:off x="1997542" y="5212376"/>
              <a:ext cx="1063035" cy="72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Sphingobium herbicidovorans 1</a:t>
              </a:r>
            </a:p>
          </p:txBody>
        </p:sp>
        <p:sp>
          <p:nvSpPr>
            <p:cNvPr id="991" name="tx991"/>
            <p:cNvSpPr/>
            <p:nvPr/>
          </p:nvSpPr>
          <p:spPr>
            <a:xfrm rot="-24767999">
              <a:off x="1948700" y="4973030"/>
              <a:ext cx="847835" cy="72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Sphingomonas crusticola</a:t>
              </a:r>
            </a:p>
          </p:txBody>
        </p:sp>
        <p:sp>
          <p:nvSpPr>
            <p:cNvPr id="992" name="tx992"/>
            <p:cNvSpPr/>
            <p:nvPr/>
          </p:nvSpPr>
          <p:spPr>
            <a:xfrm rot="-23040000">
              <a:off x="1407685" y="4166406"/>
              <a:ext cx="776064" cy="5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Mesorhizobium huakuii</a:t>
              </a:r>
            </a:p>
          </p:txBody>
        </p:sp>
        <p:sp>
          <p:nvSpPr>
            <p:cNvPr id="993" name="tx993"/>
            <p:cNvSpPr/>
            <p:nvPr/>
          </p:nvSpPr>
          <p:spPr>
            <a:xfrm rot="-23184000">
              <a:off x="1006711" y="4329772"/>
              <a:ext cx="1231810" cy="71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Phenylobacterium muchangponense</a:t>
              </a:r>
            </a:p>
          </p:txBody>
        </p:sp>
        <p:sp>
          <p:nvSpPr>
            <p:cNvPr id="994" name="tx994"/>
            <p:cNvSpPr/>
            <p:nvPr/>
          </p:nvSpPr>
          <p:spPr>
            <a:xfrm rot="-23327999">
              <a:off x="748074" y="4490874"/>
              <a:ext cx="1552054" cy="710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Rhizobium phaseoli-multihospitium-favelukesii</a:t>
              </a:r>
            </a:p>
          </p:txBody>
        </p:sp>
        <p:sp>
          <p:nvSpPr>
            <p:cNvPr id="995" name="tx995"/>
            <p:cNvSpPr/>
            <p:nvPr/>
          </p:nvSpPr>
          <p:spPr>
            <a:xfrm rot="-23472000">
              <a:off x="1477411" y="4403285"/>
              <a:ext cx="822342" cy="5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Rhizobium mesosinicum</a:t>
              </a:r>
            </a:p>
          </p:txBody>
        </p:sp>
        <p:sp>
          <p:nvSpPr>
            <p:cNvPr id="996" name="tx996"/>
            <p:cNvSpPr/>
            <p:nvPr/>
          </p:nvSpPr>
          <p:spPr>
            <a:xfrm rot="-23616000">
              <a:off x="1525111" y="4460171"/>
              <a:ext cx="814191" cy="70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Rhizobium daejeonense</a:t>
              </a:r>
            </a:p>
          </p:txBody>
        </p:sp>
        <p:sp>
          <p:nvSpPr>
            <p:cNvPr id="997" name="tx997"/>
            <p:cNvSpPr/>
            <p:nvPr/>
          </p:nvSpPr>
          <p:spPr>
            <a:xfrm rot="-23760000">
              <a:off x="1889266" y="4442181"/>
              <a:ext cx="468158" cy="56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Neorhizobium</a:t>
              </a:r>
            </a:p>
          </p:txBody>
        </p:sp>
        <p:sp>
          <p:nvSpPr>
            <p:cNvPr id="998" name="tx998"/>
            <p:cNvSpPr/>
            <p:nvPr/>
          </p:nvSpPr>
          <p:spPr>
            <a:xfrm rot="-22752000">
              <a:off x="1133039" y="4031111"/>
              <a:ext cx="995341" cy="708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Methylobacterium brachiatum</a:t>
              </a:r>
            </a:p>
          </p:txBody>
        </p:sp>
        <p:sp>
          <p:nvSpPr>
            <p:cNvPr id="999" name="tx999"/>
            <p:cNvSpPr/>
            <p:nvPr/>
          </p:nvSpPr>
          <p:spPr>
            <a:xfrm rot="-22320000">
              <a:off x="1358635" y="3743008"/>
              <a:ext cx="700217" cy="71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Archangium gephyra</a:t>
              </a:r>
            </a:p>
          </p:txBody>
        </p:sp>
        <p:sp>
          <p:nvSpPr>
            <p:cNvPr id="1000" name="tx1000"/>
            <p:cNvSpPr/>
            <p:nvPr/>
          </p:nvSpPr>
          <p:spPr>
            <a:xfrm rot="-22464000">
              <a:off x="1525254" y="3805415"/>
              <a:ext cx="548376" cy="70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Pajaroellobacter</a:t>
              </a:r>
            </a:p>
          </p:txBody>
        </p:sp>
        <p:sp>
          <p:nvSpPr>
            <p:cNvPr id="1001" name="tx1001"/>
            <p:cNvSpPr/>
            <p:nvPr/>
          </p:nvSpPr>
          <p:spPr>
            <a:xfrm rot="-22176000">
              <a:off x="1278515" y="3674127"/>
              <a:ext cx="767690" cy="6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f_Vicinamibacteraceae</a:t>
              </a:r>
            </a:p>
          </p:txBody>
        </p:sp>
        <p:sp>
          <p:nvSpPr>
            <p:cNvPr id="1002" name="tx1002"/>
            <p:cNvSpPr/>
            <p:nvPr/>
          </p:nvSpPr>
          <p:spPr>
            <a:xfrm rot="-16272000">
              <a:off x="3397507" y="1516801"/>
              <a:ext cx="489204" cy="70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Filimonas sp 1</a:t>
              </a:r>
            </a:p>
          </p:txBody>
        </p:sp>
        <p:sp>
          <p:nvSpPr>
            <p:cNvPr id="1003" name="tx1003"/>
            <p:cNvSpPr/>
            <p:nvPr/>
          </p:nvSpPr>
          <p:spPr>
            <a:xfrm rot="-16416000">
              <a:off x="3319630" y="1518315"/>
              <a:ext cx="489204" cy="70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Filimonas sp 2</a:t>
              </a:r>
            </a:p>
          </p:txBody>
        </p:sp>
        <p:sp>
          <p:nvSpPr>
            <p:cNvPr id="1004" name="tx1004"/>
            <p:cNvSpPr/>
            <p:nvPr/>
          </p:nvSpPr>
          <p:spPr>
            <a:xfrm rot="-17712000">
              <a:off x="2458395" y="1558198"/>
              <a:ext cx="746718" cy="72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Chitinophaga pinensis</a:t>
              </a:r>
            </a:p>
          </p:txBody>
        </p:sp>
        <p:sp>
          <p:nvSpPr>
            <p:cNvPr id="1005" name="tx1005"/>
            <p:cNvSpPr/>
            <p:nvPr/>
          </p:nvSpPr>
          <p:spPr>
            <a:xfrm rot="-17856000">
              <a:off x="2383148" y="1593692"/>
              <a:ext cx="746533" cy="72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Chitinophaga filiformis</a:t>
              </a:r>
            </a:p>
          </p:txBody>
        </p:sp>
        <p:sp>
          <p:nvSpPr>
            <p:cNvPr id="1006" name="tx1006"/>
            <p:cNvSpPr/>
            <p:nvPr/>
          </p:nvSpPr>
          <p:spPr>
            <a:xfrm rot="-18000000">
              <a:off x="2182627" y="1559081"/>
              <a:ext cx="915455" cy="72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Chitinophaga ginsengihumi</a:t>
              </a:r>
            </a:p>
          </p:txBody>
        </p:sp>
        <p:sp>
          <p:nvSpPr>
            <p:cNvPr id="1007" name="tx1007"/>
            <p:cNvSpPr/>
            <p:nvPr/>
          </p:nvSpPr>
          <p:spPr>
            <a:xfrm rot="-17568000">
              <a:off x="2590820" y="1562933"/>
              <a:ext cx="666537" cy="72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Chitinophaga sancti</a:t>
              </a:r>
            </a:p>
          </p:txBody>
        </p:sp>
        <p:sp>
          <p:nvSpPr>
            <p:cNvPr id="1008" name="tx1008"/>
            <p:cNvSpPr/>
            <p:nvPr/>
          </p:nvSpPr>
          <p:spPr>
            <a:xfrm rot="-17280000">
              <a:off x="2689711" y="1469285"/>
              <a:ext cx="750979" cy="72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Chitinophaga eiseniae</a:t>
              </a:r>
            </a:p>
          </p:txBody>
        </p:sp>
        <p:sp>
          <p:nvSpPr>
            <p:cNvPr id="1009" name="tx1009"/>
            <p:cNvSpPr/>
            <p:nvPr/>
          </p:nvSpPr>
          <p:spPr>
            <a:xfrm rot="-17424000">
              <a:off x="2471066" y="1398158"/>
              <a:ext cx="957621" cy="72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Chitinophaga polysaccharea</a:t>
              </a:r>
            </a:p>
          </p:txBody>
        </p:sp>
        <p:sp>
          <p:nvSpPr>
            <p:cNvPr id="1010" name="tx1010"/>
            <p:cNvSpPr/>
            <p:nvPr/>
          </p:nvSpPr>
          <p:spPr>
            <a:xfrm rot="-17136000">
              <a:off x="2705851" y="1398202"/>
              <a:ext cx="852133" cy="72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Chitinophaga arvensicola</a:t>
              </a:r>
            </a:p>
          </p:txBody>
        </p:sp>
        <p:sp>
          <p:nvSpPr>
            <p:cNvPr id="1011" name="tx1011"/>
            <p:cNvSpPr/>
            <p:nvPr/>
          </p:nvSpPr>
          <p:spPr>
            <a:xfrm rot="-16560000">
              <a:off x="3093023" y="1388425"/>
              <a:ext cx="759316" cy="708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Niabella yanshanensis</a:t>
              </a:r>
            </a:p>
          </p:txBody>
        </p:sp>
        <p:sp>
          <p:nvSpPr>
            <p:cNvPr id="1012" name="tx1012"/>
            <p:cNvSpPr/>
            <p:nvPr/>
          </p:nvSpPr>
          <p:spPr>
            <a:xfrm rot="-16703999">
              <a:off x="2725549" y="1149859"/>
              <a:ext cx="1257153" cy="72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f_Chitinophagaceae Unknown Genus</a:t>
              </a:r>
            </a:p>
          </p:txBody>
        </p:sp>
        <p:sp>
          <p:nvSpPr>
            <p:cNvPr id="1013" name="tx1013"/>
            <p:cNvSpPr/>
            <p:nvPr/>
          </p:nvSpPr>
          <p:spPr>
            <a:xfrm rot="-16848000">
              <a:off x="3197974" y="1648212"/>
              <a:ext cx="291010" cy="559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Niastella</a:t>
              </a:r>
            </a:p>
          </p:txBody>
        </p:sp>
        <p:sp>
          <p:nvSpPr>
            <p:cNvPr id="1014" name="tx1014"/>
            <p:cNvSpPr/>
            <p:nvPr/>
          </p:nvSpPr>
          <p:spPr>
            <a:xfrm rot="-16992000">
              <a:off x="2897720" y="1481353"/>
              <a:ext cx="662128" cy="5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Flavisolibacter-Puia</a:t>
              </a:r>
            </a:p>
          </p:txBody>
        </p:sp>
        <p:sp>
          <p:nvSpPr>
            <p:cNvPr id="1015" name="tx1015"/>
            <p:cNvSpPr/>
            <p:nvPr/>
          </p:nvSpPr>
          <p:spPr>
            <a:xfrm rot="-18144000">
              <a:off x="2392735" y="1774609"/>
              <a:ext cx="535556" cy="574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Gemmatimonas</a:t>
              </a:r>
            </a:p>
          </p:txBody>
        </p:sp>
        <p:sp>
          <p:nvSpPr>
            <p:cNvPr id="1016" name="tx1016"/>
            <p:cNvSpPr/>
            <p:nvPr/>
          </p:nvSpPr>
          <p:spPr>
            <a:xfrm rot="-18432000">
              <a:off x="2168699" y="1802593"/>
              <a:ext cx="658015" cy="708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Bacillus aryabhattai</a:t>
              </a:r>
            </a:p>
          </p:txBody>
        </p:sp>
        <p:sp>
          <p:nvSpPr>
            <p:cNvPr id="1017" name="tx1017"/>
            <p:cNvSpPr/>
            <p:nvPr/>
          </p:nvSpPr>
          <p:spPr>
            <a:xfrm rot="-18576000">
              <a:off x="2153426" y="1889875"/>
              <a:ext cx="590468" cy="5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Bacillus anthracis</a:t>
              </a:r>
            </a:p>
          </p:txBody>
        </p:sp>
        <p:sp>
          <p:nvSpPr>
            <p:cNvPr id="1018" name="tx1018"/>
            <p:cNvSpPr/>
            <p:nvPr/>
          </p:nvSpPr>
          <p:spPr>
            <a:xfrm rot="-18288000">
              <a:off x="2299447" y="1803702"/>
              <a:ext cx="569311" cy="567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Bacillus fumarioli</a:t>
              </a:r>
            </a:p>
          </p:txBody>
        </p:sp>
        <p:sp>
          <p:nvSpPr>
            <p:cNvPr id="1019" name="tx1019"/>
            <p:cNvSpPr/>
            <p:nvPr/>
          </p:nvSpPr>
          <p:spPr>
            <a:xfrm rot="-18720000">
              <a:off x="2388029" y="2071657"/>
              <a:ext cx="236209" cy="57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Gaiella</a:t>
              </a:r>
            </a:p>
          </p:txBody>
        </p:sp>
        <p:sp>
          <p:nvSpPr>
            <p:cNvPr id="1020" name="tx1020"/>
            <p:cNvSpPr/>
            <p:nvPr/>
          </p:nvSpPr>
          <p:spPr>
            <a:xfrm rot="-18864000">
              <a:off x="2154881" y="2044918"/>
              <a:ext cx="447112" cy="57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Conexibacter</a:t>
              </a:r>
            </a:p>
          </p:txBody>
        </p:sp>
        <p:sp>
          <p:nvSpPr>
            <p:cNvPr id="1021" name="tx1021"/>
            <p:cNvSpPr/>
            <p:nvPr/>
          </p:nvSpPr>
          <p:spPr>
            <a:xfrm rot="-19007999">
              <a:off x="2041679" y="2075670"/>
              <a:ext cx="514584" cy="575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Solirubrobacter</a:t>
              </a:r>
            </a:p>
          </p:txBody>
        </p:sp>
        <p:sp>
          <p:nvSpPr>
            <p:cNvPr id="1022" name="tx1022"/>
            <p:cNvSpPr/>
            <p:nvPr/>
          </p:nvSpPr>
          <p:spPr>
            <a:xfrm rot="-19152000">
              <a:off x="2035818" y="2152131"/>
              <a:ext cx="459747" cy="56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Ilumatobacter</a:t>
              </a:r>
            </a:p>
          </p:txBody>
        </p:sp>
        <p:sp>
          <p:nvSpPr>
            <p:cNvPr id="1023" name="tx1023"/>
            <p:cNvSpPr/>
            <p:nvPr/>
          </p:nvSpPr>
          <p:spPr>
            <a:xfrm rot="-19727999">
              <a:off x="1861415" y="2401840"/>
              <a:ext cx="447075" cy="559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Blastococcus</a:t>
              </a:r>
            </a:p>
          </p:txBody>
        </p:sp>
        <p:sp>
          <p:nvSpPr>
            <p:cNvPr id="1024" name="tx1024"/>
            <p:cNvSpPr/>
            <p:nvPr/>
          </p:nvSpPr>
          <p:spPr>
            <a:xfrm rot="-19872000">
              <a:off x="1560482" y="2400545"/>
              <a:ext cx="725524" cy="5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Kribbella karoonensis</a:t>
              </a:r>
            </a:p>
          </p:txBody>
        </p:sp>
        <p:sp>
          <p:nvSpPr>
            <p:cNvPr id="1025" name="tx1025"/>
            <p:cNvSpPr/>
            <p:nvPr/>
          </p:nvSpPr>
          <p:spPr>
            <a:xfrm rot="-20016000">
              <a:off x="1812793" y="2542009"/>
              <a:ext cx="417433" cy="55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Marmoricola</a:t>
              </a:r>
            </a:p>
          </p:txBody>
        </p:sp>
        <p:sp>
          <p:nvSpPr>
            <p:cNvPr id="1026" name="tx1026"/>
            <p:cNvSpPr/>
            <p:nvPr/>
          </p:nvSpPr>
          <p:spPr>
            <a:xfrm rot="-20160000">
              <a:off x="1754665" y="2605070"/>
              <a:ext cx="442888" cy="5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Nocardioides</a:t>
              </a:r>
            </a:p>
          </p:txBody>
        </p:sp>
        <p:sp>
          <p:nvSpPr>
            <p:cNvPr id="1027" name="tx1027"/>
            <p:cNvSpPr/>
            <p:nvPr/>
          </p:nvSpPr>
          <p:spPr>
            <a:xfrm rot="-20304000">
              <a:off x="1376318" y="2593568"/>
              <a:ext cx="805706" cy="717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Catenulispora acidiphila</a:t>
              </a:r>
            </a:p>
          </p:txBody>
        </p:sp>
        <p:sp>
          <p:nvSpPr>
            <p:cNvPr id="1028" name="tx1028"/>
            <p:cNvSpPr/>
            <p:nvPr/>
          </p:nvSpPr>
          <p:spPr>
            <a:xfrm rot="-20447999">
              <a:off x="1628188" y="2720866"/>
              <a:ext cx="514473" cy="708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Mycobacterium</a:t>
              </a:r>
            </a:p>
          </p:txBody>
        </p:sp>
        <p:sp>
          <p:nvSpPr>
            <p:cNvPr id="1029" name="tx1029"/>
            <p:cNvSpPr/>
            <p:nvPr/>
          </p:nvSpPr>
          <p:spPr>
            <a:xfrm rot="-20592000">
              <a:off x="1193615" y="2734540"/>
              <a:ext cx="932055" cy="708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Amycolatopsis mediterranei</a:t>
              </a:r>
            </a:p>
          </p:txBody>
        </p:sp>
        <p:sp>
          <p:nvSpPr>
            <p:cNvPr id="1030" name="tx1030"/>
            <p:cNvSpPr/>
            <p:nvPr/>
          </p:nvSpPr>
          <p:spPr>
            <a:xfrm rot="-20736000">
              <a:off x="1544229" y="2880217"/>
              <a:ext cx="548450" cy="5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Pseudonocardia</a:t>
              </a:r>
            </a:p>
          </p:txBody>
        </p:sp>
        <p:sp>
          <p:nvSpPr>
            <p:cNvPr id="1031" name="tx1031"/>
            <p:cNvSpPr/>
            <p:nvPr/>
          </p:nvSpPr>
          <p:spPr>
            <a:xfrm rot="-20880000">
              <a:off x="1608342" y="2965695"/>
              <a:ext cx="463934" cy="5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Acidothermus</a:t>
              </a:r>
            </a:p>
          </p:txBody>
        </p:sp>
        <p:sp>
          <p:nvSpPr>
            <p:cNvPr id="1032" name="tx1032"/>
            <p:cNvSpPr/>
            <p:nvPr/>
          </p:nvSpPr>
          <p:spPr>
            <a:xfrm rot="-21167999">
              <a:off x="1315039" y="3099751"/>
              <a:ext cx="729711" cy="574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Cellulomonas aerilata</a:t>
              </a:r>
            </a:p>
          </p:txBody>
        </p:sp>
        <p:sp>
          <p:nvSpPr>
            <p:cNvPr id="1033" name="tx1033"/>
            <p:cNvSpPr/>
            <p:nvPr/>
          </p:nvSpPr>
          <p:spPr>
            <a:xfrm rot="-21312000">
              <a:off x="1692232" y="3198359"/>
              <a:ext cx="341698" cy="57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Galbitalea</a:t>
              </a:r>
            </a:p>
          </p:txBody>
        </p:sp>
        <p:sp>
          <p:nvSpPr>
            <p:cNvPr id="1034" name="tx1034"/>
            <p:cNvSpPr/>
            <p:nvPr/>
          </p:nvSpPr>
          <p:spPr>
            <a:xfrm rot="-21456000">
              <a:off x="1138158" y="3262648"/>
              <a:ext cx="889815" cy="5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Microbacterium testaceum</a:t>
              </a:r>
            </a:p>
          </p:txBody>
        </p:sp>
        <p:sp>
          <p:nvSpPr>
            <p:cNvPr id="1035" name="tx1035"/>
            <p:cNvSpPr/>
            <p:nvPr/>
          </p:nvSpPr>
          <p:spPr>
            <a:xfrm rot="-21600000">
              <a:off x="1400603" y="3332818"/>
              <a:ext cx="624112" cy="72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Oryzihumus terrae</a:t>
              </a:r>
            </a:p>
          </p:txBody>
        </p:sp>
        <p:sp>
          <p:nvSpPr>
            <p:cNvPr id="1036" name="tx1036"/>
            <p:cNvSpPr/>
            <p:nvPr/>
          </p:nvSpPr>
          <p:spPr>
            <a:xfrm rot="-21744000">
              <a:off x="1299215" y="3417584"/>
              <a:ext cx="725487" cy="70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Knoellia-Lapillicoccus</a:t>
              </a:r>
            </a:p>
          </p:txBody>
        </p:sp>
        <p:sp>
          <p:nvSpPr>
            <p:cNvPr id="1037" name="tx1037"/>
            <p:cNvSpPr/>
            <p:nvPr/>
          </p:nvSpPr>
          <p:spPr>
            <a:xfrm rot="-21887999">
              <a:off x="1404274" y="3510210"/>
              <a:ext cx="624297" cy="5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Pseudarthrobacter</a:t>
              </a:r>
            </a:p>
          </p:txBody>
        </p:sp>
        <p:sp>
          <p:nvSpPr>
            <p:cNvPr id="1038" name="tx1038"/>
            <p:cNvSpPr/>
            <p:nvPr/>
          </p:nvSpPr>
          <p:spPr>
            <a:xfrm rot="-22032000">
              <a:off x="1306377" y="3597221"/>
              <a:ext cx="729600" cy="5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Arthrobacter ramosus</a:t>
              </a:r>
            </a:p>
          </p:txBody>
        </p:sp>
        <p:sp>
          <p:nvSpPr>
            <p:cNvPr id="1039" name="tx1039"/>
            <p:cNvSpPr/>
            <p:nvPr/>
          </p:nvSpPr>
          <p:spPr>
            <a:xfrm rot="-21024000">
              <a:off x="1430157" y="3012875"/>
              <a:ext cx="628595" cy="710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f_Kineosporiaceae</a:t>
              </a:r>
            </a:p>
          </p:txBody>
        </p:sp>
        <p:sp>
          <p:nvSpPr>
            <p:cNvPr id="1040" name="tx1040"/>
            <p:cNvSpPr/>
            <p:nvPr/>
          </p:nvSpPr>
          <p:spPr>
            <a:xfrm rot="-19296000">
              <a:off x="1840040" y="2143975"/>
              <a:ext cx="628410" cy="72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Streptomyces sp 1</a:t>
              </a:r>
            </a:p>
          </p:txBody>
        </p:sp>
        <p:sp>
          <p:nvSpPr>
            <p:cNvPr id="1041" name="tx1041"/>
            <p:cNvSpPr/>
            <p:nvPr/>
          </p:nvSpPr>
          <p:spPr>
            <a:xfrm rot="-19440000">
              <a:off x="1750932" y="2196551"/>
              <a:ext cx="670724" cy="70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Kitasatospora setae</a:t>
              </a:r>
            </a:p>
          </p:txBody>
        </p:sp>
        <p:sp>
          <p:nvSpPr>
            <p:cNvPr id="1042" name="tx1042"/>
            <p:cNvSpPr/>
            <p:nvPr/>
          </p:nvSpPr>
          <p:spPr>
            <a:xfrm rot="-19584000">
              <a:off x="1085235" y="2073696"/>
              <a:ext cx="1345412" cy="72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Streptomyces puniciscabiei-clavuligerus</a:t>
              </a:r>
            </a:p>
          </p:txBody>
        </p:sp>
        <p:sp>
          <p:nvSpPr>
            <p:cNvPr id="1043" name="tx1043"/>
            <p:cNvSpPr/>
            <p:nvPr/>
          </p:nvSpPr>
          <p:spPr>
            <a:xfrm rot="-25632000">
              <a:off x="2313261" y="5287372"/>
              <a:ext cx="953323" cy="71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Pseudomonas umsongensis</a:t>
              </a:r>
            </a:p>
          </p:txBody>
        </p:sp>
        <p:sp>
          <p:nvSpPr>
            <p:cNvPr id="1044" name="tx1044"/>
            <p:cNvSpPr/>
            <p:nvPr/>
          </p:nvSpPr>
          <p:spPr>
            <a:xfrm rot="-25920000">
              <a:off x="2564687" y="5287816"/>
              <a:ext cx="818378" cy="710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Pseudomonas parafulva</a:t>
              </a:r>
            </a:p>
          </p:txBody>
        </p:sp>
        <p:sp>
          <p:nvSpPr>
            <p:cNvPr id="1045" name="tx1045"/>
            <p:cNvSpPr/>
            <p:nvPr/>
          </p:nvSpPr>
          <p:spPr>
            <a:xfrm rot="-26064000">
              <a:off x="2752668" y="5233121"/>
              <a:ext cx="649641" cy="7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Pseudomonas sp 1</a:t>
              </a:r>
            </a:p>
          </p:txBody>
        </p:sp>
        <p:sp>
          <p:nvSpPr>
            <p:cNvPr id="1046" name="tx1046"/>
            <p:cNvSpPr/>
            <p:nvPr/>
          </p:nvSpPr>
          <p:spPr>
            <a:xfrm rot="-26208000">
              <a:off x="2665130" y="5386417"/>
              <a:ext cx="919568" cy="7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Pseudomonas chlororaphis</a:t>
              </a:r>
            </a:p>
          </p:txBody>
        </p:sp>
        <p:sp>
          <p:nvSpPr>
            <p:cNvPr id="1047" name="tx1047"/>
            <p:cNvSpPr/>
            <p:nvPr/>
          </p:nvSpPr>
          <p:spPr>
            <a:xfrm rot="-26352000">
              <a:off x="2729258" y="5437452"/>
              <a:ext cx="965921" cy="5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Pseudomonas thivervalensis</a:t>
              </a:r>
            </a:p>
          </p:txBody>
        </p:sp>
        <p:sp>
          <p:nvSpPr>
            <p:cNvPr id="1048" name="tx1048"/>
            <p:cNvSpPr/>
            <p:nvPr/>
          </p:nvSpPr>
          <p:spPr>
            <a:xfrm rot="-26495999">
              <a:off x="2822861" y="5447305"/>
              <a:ext cx="953323" cy="5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Pseudomonas mediterranea</a:t>
              </a:r>
            </a:p>
          </p:txBody>
        </p:sp>
        <p:sp>
          <p:nvSpPr>
            <p:cNvPr id="1049" name="tx1049"/>
            <p:cNvSpPr/>
            <p:nvPr/>
          </p:nvSpPr>
          <p:spPr>
            <a:xfrm rot="-25776000">
              <a:off x="2449598" y="5297923"/>
              <a:ext cx="881552" cy="5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Pseudomonas citronellolis</a:t>
              </a:r>
            </a:p>
          </p:txBody>
        </p:sp>
        <p:sp>
          <p:nvSpPr>
            <p:cNvPr id="1050" name="tx1050"/>
            <p:cNvSpPr/>
            <p:nvPr/>
          </p:nvSpPr>
          <p:spPr>
            <a:xfrm rot="-25344000">
              <a:off x="2498849" y="5016027"/>
              <a:ext cx="493539" cy="575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Steroidobacter</a:t>
              </a:r>
            </a:p>
          </p:txBody>
        </p:sp>
        <p:sp>
          <p:nvSpPr>
            <p:cNvPr id="1051" name="tx1051"/>
            <p:cNvSpPr/>
            <p:nvPr/>
          </p:nvSpPr>
          <p:spPr>
            <a:xfrm rot="-25487999">
              <a:off x="2652930" y="4999618"/>
              <a:ext cx="375378" cy="56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Acidibacter</a:t>
              </a:r>
            </a:p>
          </p:txBody>
        </p:sp>
        <p:sp>
          <p:nvSpPr>
            <p:cNvPr id="1052" name="rc1052"/>
            <p:cNvSpPr/>
            <p:nvPr/>
          </p:nvSpPr>
          <p:spPr>
            <a:xfrm>
              <a:off x="6830104" y="1226423"/>
              <a:ext cx="1400969" cy="43703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tx1053"/>
            <p:cNvSpPr/>
            <p:nvPr/>
          </p:nvSpPr>
          <p:spPr>
            <a:xfrm>
              <a:off x="6830104" y="1236348"/>
              <a:ext cx="349318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Class</a:t>
              </a:r>
            </a:p>
          </p:txBody>
        </p:sp>
        <p:sp>
          <p:nvSpPr>
            <p:cNvPr id="1054" name="rc1054"/>
            <p:cNvSpPr/>
            <p:nvPr/>
          </p:nvSpPr>
          <p:spPr>
            <a:xfrm>
              <a:off x="6830104" y="142711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rc1055"/>
            <p:cNvSpPr/>
            <p:nvPr/>
          </p:nvSpPr>
          <p:spPr>
            <a:xfrm>
              <a:off x="6831904" y="1428917"/>
              <a:ext cx="215856" cy="215855"/>
            </a:xfrm>
            <a:prstGeom prst="rect">
              <a:avLst/>
            </a:prstGeom>
            <a:solidFill>
              <a:srgbClr val="E6194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6"/>
            <p:cNvSpPr/>
            <p:nvPr/>
          </p:nvSpPr>
          <p:spPr>
            <a:xfrm>
              <a:off x="6830104" y="164657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rc1057"/>
            <p:cNvSpPr/>
            <p:nvPr/>
          </p:nvSpPr>
          <p:spPr>
            <a:xfrm>
              <a:off x="6831904" y="1648373"/>
              <a:ext cx="215856" cy="215856"/>
            </a:xfrm>
            <a:prstGeom prst="rect">
              <a:avLst/>
            </a:prstGeom>
            <a:solidFill>
              <a:srgbClr val="3CB44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8"/>
            <p:cNvSpPr/>
            <p:nvPr/>
          </p:nvSpPr>
          <p:spPr>
            <a:xfrm>
              <a:off x="6830104" y="186602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rc1059"/>
            <p:cNvSpPr/>
            <p:nvPr/>
          </p:nvSpPr>
          <p:spPr>
            <a:xfrm>
              <a:off x="6831904" y="1867829"/>
              <a:ext cx="215856" cy="215856"/>
            </a:xfrm>
            <a:prstGeom prst="rect">
              <a:avLst/>
            </a:prstGeom>
            <a:solidFill>
              <a:srgbClr val="FFE11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60"/>
            <p:cNvSpPr/>
            <p:nvPr/>
          </p:nvSpPr>
          <p:spPr>
            <a:xfrm>
              <a:off x="6830104" y="208548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rc1061"/>
            <p:cNvSpPr/>
            <p:nvPr/>
          </p:nvSpPr>
          <p:spPr>
            <a:xfrm>
              <a:off x="6831904" y="2087285"/>
              <a:ext cx="215856" cy="215856"/>
            </a:xfrm>
            <a:prstGeom prst="rect">
              <a:avLst/>
            </a:prstGeom>
            <a:solidFill>
              <a:srgbClr val="4363D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2"/>
            <p:cNvSpPr/>
            <p:nvPr/>
          </p:nvSpPr>
          <p:spPr>
            <a:xfrm>
              <a:off x="6830104" y="230494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rc1063"/>
            <p:cNvSpPr/>
            <p:nvPr/>
          </p:nvSpPr>
          <p:spPr>
            <a:xfrm>
              <a:off x="6831904" y="2306741"/>
              <a:ext cx="215856" cy="215856"/>
            </a:xfrm>
            <a:prstGeom prst="rect">
              <a:avLst/>
            </a:prstGeom>
            <a:solidFill>
              <a:srgbClr val="F5823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4"/>
            <p:cNvSpPr/>
            <p:nvPr/>
          </p:nvSpPr>
          <p:spPr>
            <a:xfrm>
              <a:off x="6830104" y="252439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rc1065"/>
            <p:cNvSpPr/>
            <p:nvPr/>
          </p:nvSpPr>
          <p:spPr>
            <a:xfrm>
              <a:off x="6831904" y="2526197"/>
              <a:ext cx="215856" cy="215856"/>
            </a:xfrm>
            <a:prstGeom prst="rect">
              <a:avLst/>
            </a:prstGeom>
            <a:solidFill>
              <a:srgbClr val="911EB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6"/>
            <p:cNvSpPr/>
            <p:nvPr/>
          </p:nvSpPr>
          <p:spPr>
            <a:xfrm>
              <a:off x="6830104" y="274385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rc1067"/>
            <p:cNvSpPr/>
            <p:nvPr/>
          </p:nvSpPr>
          <p:spPr>
            <a:xfrm>
              <a:off x="6831904" y="2745653"/>
              <a:ext cx="215856" cy="215856"/>
            </a:xfrm>
            <a:prstGeom prst="rect">
              <a:avLst/>
            </a:prstGeom>
            <a:solidFill>
              <a:srgbClr val="46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8"/>
            <p:cNvSpPr/>
            <p:nvPr/>
          </p:nvSpPr>
          <p:spPr>
            <a:xfrm>
              <a:off x="6830104" y="296330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rc1069"/>
            <p:cNvSpPr/>
            <p:nvPr/>
          </p:nvSpPr>
          <p:spPr>
            <a:xfrm>
              <a:off x="6831904" y="2965109"/>
              <a:ext cx="215856" cy="215856"/>
            </a:xfrm>
            <a:prstGeom prst="rect">
              <a:avLst/>
            </a:prstGeom>
            <a:solidFill>
              <a:srgbClr val="F032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70"/>
            <p:cNvSpPr/>
            <p:nvPr/>
          </p:nvSpPr>
          <p:spPr>
            <a:xfrm>
              <a:off x="6830104" y="318276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rc1071"/>
            <p:cNvSpPr/>
            <p:nvPr/>
          </p:nvSpPr>
          <p:spPr>
            <a:xfrm>
              <a:off x="6831904" y="3184565"/>
              <a:ext cx="215856" cy="215856"/>
            </a:xfrm>
            <a:prstGeom prst="rect">
              <a:avLst/>
            </a:prstGeom>
            <a:solidFill>
              <a:srgbClr val="BCF60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2"/>
            <p:cNvSpPr/>
            <p:nvPr/>
          </p:nvSpPr>
          <p:spPr>
            <a:xfrm>
              <a:off x="6830104" y="340222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rc1073"/>
            <p:cNvSpPr/>
            <p:nvPr/>
          </p:nvSpPr>
          <p:spPr>
            <a:xfrm>
              <a:off x="6831904" y="3404021"/>
              <a:ext cx="215856" cy="215855"/>
            </a:xfrm>
            <a:prstGeom prst="rect">
              <a:avLst/>
            </a:prstGeom>
            <a:solidFill>
              <a:srgbClr val="FABEB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4"/>
            <p:cNvSpPr/>
            <p:nvPr/>
          </p:nvSpPr>
          <p:spPr>
            <a:xfrm>
              <a:off x="6830104" y="362167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rc1075"/>
            <p:cNvSpPr/>
            <p:nvPr/>
          </p:nvSpPr>
          <p:spPr>
            <a:xfrm>
              <a:off x="6831904" y="3623477"/>
              <a:ext cx="215856" cy="215855"/>
            </a:xfrm>
            <a:prstGeom prst="rect">
              <a:avLst/>
            </a:prstGeom>
            <a:solidFill>
              <a:srgbClr val="00808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6"/>
            <p:cNvSpPr/>
            <p:nvPr/>
          </p:nvSpPr>
          <p:spPr>
            <a:xfrm>
              <a:off x="6830104" y="384113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rc1077"/>
            <p:cNvSpPr/>
            <p:nvPr/>
          </p:nvSpPr>
          <p:spPr>
            <a:xfrm>
              <a:off x="6831904" y="3842933"/>
              <a:ext cx="215856" cy="215855"/>
            </a:xfrm>
            <a:prstGeom prst="rect">
              <a:avLst/>
            </a:prstGeom>
            <a:solidFill>
              <a:srgbClr val="E6BE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8"/>
            <p:cNvSpPr/>
            <p:nvPr/>
          </p:nvSpPr>
          <p:spPr>
            <a:xfrm>
              <a:off x="6830104" y="406058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rc1079"/>
            <p:cNvSpPr/>
            <p:nvPr/>
          </p:nvSpPr>
          <p:spPr>
            <a:xfrm>
              <a:off x="6831904" y="4062389"/>
              <a:ext cx="215856" cy="215855"/>
            </a:xfrm>
            <a:prstGeom prst="rect">
              <a:avLst/>
            </a:prstGeom>
            <a:solidFill>
              <a:srgbClr val="9A632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80"/>
            <p:cNvSpPr/>
            <p:nvPr/>
          </p:nvSpPr>
          <p:spPr>
            <a:xfrm>
              <a:off x="6830104" y="428004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rc1081"/>
            <p:cNvSpPr/>
            <p:nvPr/>
          </p:nvSpPr>
          <p:spPr>
            <a:xfrm>
              <a:off x="6831904" y="4281845"/>
              <a:ext cx="215856" cy="215855"/>
            </a:xfrm>
            <a:prstGeom prst="rect">
              <a:avLst/>
            </a:prstGeom>
            <a:solidFill>
              <a:srgbClr val="FFFAC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2"/>
            <p:cNvSpPr/>
            <p:nvPr/>
          </p:nvSpPr>
          <p:spPr>
            <a:xfrm>
              <a:off x="6830104" y="449950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rc1083"/>
            <p:cNvSpPr/>
            <p:nvPr/>
          </p:nvSpPr>
          <p:spPr>
            <a:xfrm>
              <a:off x="6831904" y="4501301"/>
              <a:ext cx="215856" cy="215855"/>
            </a:xfrm>
            <a:prstGeom prst="rect">
              <a:avLst/>
            </a:prstGeom>
            <a:solidFill>
              <a:srgbClr val="80000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4"/>
            <p:cNvSpPr/>
            <p:nvPr/>
          </p:nvSpPr>
          <p:spPr>
            <a:xfrm>
              <a:off x="6830104" y="471895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rc1085"/>
            <p:cNvSpPr/>
            <p:nvPr/>
          </p:nvSpPr>
          <p:spPr>
            <a:xfrm>
              <a:off x="6831904" y="4720757"/>
              <a:ext cx="215856" cy="215855"/>
            </a:xfrm>
            <a:prstGeom prst="rect">
              <a:avLst/>
            </a:prstGeom>
            <a:solidFill>
              <a:srgbClr val="AAFF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6"/>
            <p:cNvSpPr/>
            <p:nvPr/>
          </p:nvSpPr>
          <p:spPr>
            <a:xfrm>
              <a:off x="6830104" y="49384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rc1087"/>
            <p:cNvSpPr/>
            <p:nvPr/>
          </p:nvSpPr>
          <p:spPr>
            <a:xfrm>
              <a:off x="6831904" y="4940213"/>
              <a:ext cx="215856" cy="215855"/>
            </a:xfrm>
            <a:prstGeom prst="rect">
              <a:avLst/>
            </a:prstGeom>
            <a:solidFill>
              <a:srgbClr val="80800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8"/>
            <p:cNvSpPr/>
            <p:nvPr/>
          </p:nvSpPr>
          <p:spPr>
            <a:xfrm>
              <a:off x="6830104" y="515786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rc1089"/>
            <p:cNvSpPr/>
            <p:nvPr/>
          </p:nvSpPr>
          <p:spPr>
            <a:xfrm>
              <a:off x="6831904" y="5159669"/>
              <a:ext cx="215856" cy="215855"/>
            </a:xfrm>
            <a:prstGeom prst="rect">
              <a:avLst/>
            </a:prstGeom>
            <a:solidFill>
              <a:srgbClr val="FFD8B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90"/>
            <p:cNvSpPr/>
            <p:nvPr/>
          </p:nvSpPr>
          <p:spPr>
            <a:xfrm>
              <a:off x="6830104" y="537732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rc1091"/>
            <p:cNvSpPr/>
            <p:nvPr/>
          </p:nvSpPr>
          <p:spPr>
            <a:xfrm>
              <a:off x="6831904" y="5379125"/>
              <a:ext cx="215856" cy="215855"/>
            </a:xfrm>
            <a:prstGeom prst="rect">
              <a:avLst/>
            </a:prstGeom>
            <a:solidFill>
              <a:srgbClr val="00007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tx1092"/>
            <p:cNvSpPr/>
            <p:nvPr/>
          </p:nvSpPr>
          <p:spPr>
            <a:xfrm>
              <a:off x="7119149" y="1494362"/>
              <a:ext cx="689386" cy="82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Acidimicrobiia</a:t>
              </a:r>
            </a:p>
          </p:txBody>
        </p:sp>
        <p:sp>
          <p:nvSpPr>
            <p:cNvPr id="1093" name="tx1093"/>
            <p:cNvSpPr/>
            <p:nvPr/>
          </p:nvSpPr>
          <p:spPr>
            <a:xfrm>
              <a:off x="7119149" y="1713818"/>
              <a:ext cx="739318" cy="82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Acidobacteriae</a:t>
              </a:r>
            </a:p>
          </p:txBody>
        </p:sp>
        <p:sp>
          <p:nvSpPr>
            <p:cNvPr id="1094" name="tx1094"/>
            <p:cNvSpPr/>
            <p:nvPr/>
          </p:nvSpPr>
          <p:spPr>
            <a:xfrm>
              <a:off x="7119149" y="1933274"/>
              <a:ext cx="708213" cy="82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Actinobacteria</a:t>
              </a:r>
            </a:p>
          </p:txBody>
        </p:sp>
        <p:sp>
          <p:nvSpPr>
            <p:cNvPr id="1095" name="tx1095"/>
            <p:cNvSpPr/>
            <p:nvPr/>
          </p:nvSpPr>
          <p:spPr>
            <a:xfrm>
              <a:off x="7119149" y="2131557"/>
              <a:ext cx="1000328" cy="1037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Alphaproteobacteria</a:t>
              </a:r>
            </a:p>
          </p:txBody>
        </p:sp>
        <p:sp>
          <p:nvSpPr>
            <p:cNvPr id="1096" name="tx1096"/>
            <p:cNvSpPr/>
            <p:nvPr/>
          </p:nvSpPr>
          <p:spPr>
            <a:xfrm>
              <a:off x="7119149" y="2372623"/>
              <a:ext cx="291896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Bacilli</a:t>
              </a:r>
            </a:p>
          </p:txBody>
        </p:sp>
        <p:sp>
          <p:nvSpPr>
            <p:cNvPr id="1097" name="tx1097"/>
            <p:cNvSpPr/>
            <p:nvPr/>
          </p:nvSpPr>
          <p:spPr>
            <a:xfrm>
              <a:off x="7119149" y="2591642"/>
              <a:ext cx="559127" cy="82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Bacteroidia</a:t>
              </a:r>
            </a:p>
          </p:txBody>
        </p:sp>
        <p:sp>
          <p:nvSpPr>
            <p:cNvPr id="1098" name="tx1098"/>
            <p:cNvSpPr/>
            <p:nvPr/>
          </p:nvSpPr>
          <p:spPr>
            <a:xfrm>
              <a:off x="7119149" y="2811262"/>
              <a:ext cx="658499" cy="8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Blastocatellia</a:t>
              </a:r>
            </a:p>
          </p:txBody>
        </p:sp>
        <p:sp>
          <p:nvSpPr>
            <p:cNvPr id="1099" name="tx1099"/>
            <p:cNvSpPr/>
            <p:nvPr/>
          </p:nvSpPr>
          <p:spPr>
            <a:xfrm>
              <a:off x="7119149" y="3007471"/>
              <a:ext cx="111192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Gammaproteobacteria</a:t>
              </a:r>
            </a:p>
          </p:txBody>
        </p:sp>
        <p:sp>
          <p:nvSpPr>
            <p:cNvPr id="1100" name="tx1100"/>
            <p:cNvSpPr/>
            <p:nvPr/>
          </p:nvSpPr>
          <p:spPr>
            <a:xfrm>
              <a:off x="7119149" y="3247991"/>
              <a:ext cx="100627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Gemmatimonadetes</a:t>
              </a:r>
            </a:p>
          </p:txBody>
        </p:sp>
        <p:sp>
          <p:nvSpPr>
            <p:cNvPr id="1101" name="tx1101"/>
            <p:cNvSpPr/>
            <p:nvPr/>
          </p:nvSpPr>
          <p:spPr>
            <a:xfrm>
              <a:off x="7119149" y="3469466"/>
              <a:ext cx="813970" cy="82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Ktedonobacteria</a:t>
              </a:r>
            </a:p>
          </p:txBody>
        </p:sp>
        <p:sp>
          <p:nvSpPr>
            <p:cNvPr id="1102" name="tx1102"/>
            <p:cNvSpPr/>
            <p:nvPr/>
          </p:nvSpPr>
          <p:spPr>
            <a:xfrm>
              <a:off x="7119149" y="3667367"/>
              <a:ext cx="583793" cy="104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Myxococcia</a:t>
              </a:r>
            </a:p>
          </p:txBody>
        </p:sp>
        <p:sp>
          <p:nvSpPr>
            <p:cNvPr id="1103" name="tx1103"/>
            <p:cNvSpPr/>
            <p:nvPr/>
          </p:nvSpPr>
          <p:spPr>
            <a:xfrm>
              <a:off x="7119149" y="3887205"/>
              <a:ext cx="782701" cy="1037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Nitrososphaeria</a:t>
              </a:r>
            </a:p>
          </p:txBody>
        </p:sp>
        <p:sp>
          <p:nvSpPr>
            <p:cNvPr id="1104" name="tx1104"/>
            <p:cNvSpPr/>
            <p:nvPr/>
          </p:nvSpPr>
          <p:spPr>
            <a:xfrm>
              <a:off x="7119149" y="4106934"/>
              <a:ext cx="503029" cy="103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Nitrospiria</a:t>
              </a:r>
            </a:p>
          </p:txBody>
        </p:sp>
        <p:sp>
          <p:nvSpPr>
            <p:cNvPr id="1105" name="tx1105"/>
            <p:cNvSpPr/>
            <p:nvPr/>
          </p:nvSpPr>
          <p:spPr>
            <a:xfrm>
              <a:off x="7119149" y="4325462"/>
              <a:ext cx="739318" cy="104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Phycisphaerae</a:t>
              </a:r>
            </a:p>
          </p:txBody>
        </p:sp>
        <p:sp>
          <p:nvSpPr>
            <p:cNvPr id="1106" name="tx1106"/>
            <p:cNvSpPr/>
            <p:nvPr/>
          </p:nvSpPr>
          <p:spPr>
            <a:xfrm>
              <a:off x="7119149" y="4544427"/>
              <a:ext cx="49085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Polyangia</a:t>
              </a:r>
            </a:p>
          </p:txBody>
        </p:sp>
        <p:sp>
          <p:nvSpPr>
            <p:cNvPr id="1107" name="tx1107"/>
            <p:cNvSpPr/>
            <p:nvPr/>
          </p:nvSpPr>
          <p:spPr>
            <a:xfrm>
              <a:off x="7119149" y="4784074"/>
              <a:ext cx="863520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Saccharimonadia</a:t>
              </a:r>
            </a:p>
          </p:txBody>
        </p:sp>
        <p:sp>
          <p:nvSpPr>
            <p:cNvPr id="1108" name="tx1108"/>
            <p:cNvSpPr/>
            <p:nvPr/>
          </p:nvSpPr>
          <p:spPr>
            <a:xfrm>
              <a:off x="7119149" y="4984485"/>
              <a:ext cx="795144" cy="1037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Thermoleophilia</a:t>
              </a:r>
            </a:p>
          </p:txBody>
        </p:sp>
        <p:sp>
          <p:nvSpPr>
            <p:cNvPr id="1109" name="tx1109"/>
            <p:cNvSpPr/>
            <p:nvPr/>
          </p:nvSpPr>
          <p:spPr>
            <a:xfrm>
              <a:off x="7119149" y="5225114"/>
              <a:ext cx="875798" cy="82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Verrucomicrobiae</a:t>
              </a:r>
            </a:p>
          </p:txBody>
        </p:sp>
        <p:sp>
          <p:nvSpPr>
            <p:cNvPr id="1110" name="tx1110"/>
            <p:cNvSpPr/>
            <p:nvPr/>
          </p:nvSpPr>
          <p:spPr>
            <a:xfrm>
              <a:off x="7119149" y="5444625"/>
              <a:ext cx="819918" cy="825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Vicinamibacteria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Mike</cp:lastModifiedBy>
  <cp:revision>3</cp:revision>
  <dcterms:created xsi:type="dcterms:W3CDTF">2017-02-13T16:18:36Z</dcterms:created>
  <dcterms:modified xsi:type="dcterms:W3CDTF">2020-10-28T15:48:10Z</dcterms:modified>
  <cp:category/>
</cp:coreProperties>
</file>