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281738" cy="8285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9200"/>
    <a:srgbClr val="743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>
        <p:scale>
          <a:sx n="129" d="100"/>
          <a:sy n="129" d="100"/>
        </p:scale>
        <p:origin x="1112" y="-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131" y="1355929"/>
            <a:ext cx="5339477" cy="2884464"/>
          </a:xfrm>
        </p:spPr>
        <p:txBody>
          <a:bodyPr anchor="b"/>
          <a:lstStyle>
            <a:lvl1pPr algn="ctr">
              <a:defRPr sz="41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217" y="4351629"/>
            <a:ext cx="4711304" cy="2000329"/>
          </a:xfrm>
        </p:spPr>
        <p:txBody>
          <a:bodyPr/>
          <a:lstStyle>
            <a:lvl1pPr marL="0" indent="0" algn="ctr">
              <a:buNone/>
              <a:defRPr sz="1649"/>
            </a:lvl1pPr>
            <a:lvl2pPr marL="314096" indent="0" algn="ctr">
              <a:buNone/>
              <a:defRPr sz="1374"/>
            </a:lvl2pPr>
            <a:lvl3pPr marL="628193" indent="0" algn="ctr">
              <a:buNone/>
              <a:defRPr sz="1237"/>
            </a:lvl3pPr>
            <a:lvl4pPr marL="942289" indent="0" algn="ctr">
              <a:buNone/>
              <a:defRPr sz="1099"/>
            </a:lvl4pPr>
            <a:lvl5pPr marL="1256386" indent="0" algn="ctr">
              <a:buNone/>
              <a:defRPr sz="1099"/>
            </a:lvl5pPr>
            <a:lvl6pPr marL="1570482" indent="0" algn="ctr">
              <a:buNone/>
              <a:defRPr sz="1099"/>
            </a:lvl6pPr>
            <a:lvl7pPr marL="1884578" indent="0" algn="ctr">
              <a:buNone/>
              <a:defRPr sz="1099"/>
            </a:lvl7pPr>
            <a:lvl8pPr marL="2198675" indent="0" algn="ctr">
              <a:buNone/>
              <a:defRPr sz="1099"/>
            </a:lvl8pPr>
            <a:lvl9pPr marL="2512771" indent="0" algn="ctr">
              <a:buNone/>
              <a:defRPr sz="10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6874-BD7B-344F-9A1D-08AC7DECED68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56C9-AB8C-6B4B-A4A5-0B6121C40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3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6874-BD7B-344F-9A1D-08AC7DECED68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56C9-AB8C-6B4B-A4A5-0B6121C40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2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95369" y="441108"/>
            <a:ext cx="1354500" cy="7021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70" y="441108"/>
            <a:ext cx="3984978" cy="70212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6874-BD7B-344F-9A1D-08AC7DECED68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56C9-AB8C-6B4B-A4A5-0B6121C40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5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6874-BD7B-344F-9A1D-08AC7DECED68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56C9-AB8C-6B4B-A4A5-0B6121C40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6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8" y="2065540"/>
            <a:ext cx="5417999" cy="3446397"/>
          </a:xfrm>
        </p:spPr>
        <p:txBody>
          <a:bodyPr anchor="b"/>
          <a:lstStyle>
            <a:lvl1pPr>
              <a:defRPr sz="41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598" y="5544541"/>
            <a:ext cx="5417999" cy="1812379"/>
          </a:xfrm>
        </p:spPr>
        <p:txBody>
          <a:bodyPr/>
          <a:lstStyle>
            <a:lvl1pPr marL="0" indent="0">
              <a:buNone/>
              <a:defRPr sz="1649">
                <a:solidFill>
                  <a:schemeClr val="tx1"/>
                </a:solidFill>
              </a:defRPr>
            </a:lvl1pPr>
            <a:lvl2pPr marL="314096" indent="0">
              <a:buNone/>
              <a:defRPr sz="1374">
                <a:solidFill>
                  <a:schemeClr val="tx1">
                    <a:tint val="75000"/>
                  </a:schemeClr>
                </a:solidFill>
              </a:defRPr>
            </a:lvl2pPr>
            <a:lvl3pPr marL="628193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3pPr>
            <a:lvl4pPr marL="942289" indent="0">
              <a:buNone/>
              <a:defRPr sz="1099">
                <a:solidFill>
                  <a:schemeClr val="tx1">
                    <a:tint val="75000"/>
                  </a:schemeClr>
                </a:solidFill>
              </a:defRPr>
            </a:lvl4pPr>
            <a:lvl5pPr marL="1256386" indent="0">
              <a:buNone/>
              <a:defRPr sz="1099">
                <a:solidFill>
                  <a:schemeClr val="tx1">
                    <a:tint val="75000"/>
                  </a:schemeClr>
                </a:solidFill>
              </a:defRPr>
            </a:lvl5pPr>
            <a:lvl6pPr marL="1570482" indent="0">
              <a:buNone/>
              <a:defRPr sz="1099">
                <a:solidFill>
                  <a:schemeClr val="tx1">
                    <a:tint val="75000"/>
                  </a:schemeClr>
                </a:solidFill>
              </a:defRPr>
            </a:lvl6pPr>
            <a:lvl7pPr marL="1884578" indent="0">
              <a:buNone/>
              <a:defRPr sz="1099">
                <a:solidFill>
                  <a:schemeClr val="tx1">
                    <a:tint val="75000"/>
                  </a:schemeClr>
                </a:solidFill>
              </a:defRPr>
            </a:lvl7pPr>
            <a:lvl8pPr marL="2198675" indent="0">
              <a:buNone/>
              <a:defRPr sz="1099">
                <a:solidFill>
                  <a:schemeClr val="tx1">
                    <a:tint val="75000"/>
                  </a:schemeClr>
                </a:solidFill>
              </a:defRPr>
            </a:lvl8pPr>
            <a:lvl9pPr marL="2512771" indent="0">
              <a:buNone/>
              <a:defRPr sz="10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6874-BD7B-344F-9A1D-08AC7DECED68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56C9-AB8C-6B4B-A4A5-0B6121C40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1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69" y="2205541"/>
            <a:ext cx="2669739" cy="52568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0130" y="2205541"/>
            <a:ext cx="2669739" cy="52568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6874-BD7B-344F-9A1D-08AC7DECED68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56C9-AB8C-6B4B-A4A5-0B6121C40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0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688" y="441110"/>
            <a:ext cx="5417999" cy="16014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688" y="2031016"/>
            <a:ext cx="2657469" cy="995370"/>
          </a:xfrm>
        </p:spPr>
        <p:txBody>
          <a:bodyPr anchor="b"/>
          <a:lstStyle>
            <a:lvl1pPr marL="0" indent="0">
              <a:buNone/>
              <a:defRPr sz="1649" b="1"/>
            </a:lvl1pPr>
            <a:lvl2pPr marL="314096" indent="0">
              <a:buNone/>
              <a:defRPr sz="1374" b="1"/>
            </a:lvl2pPr>
            <a:lvl3pPr marL="628193" indent="0">
              <a:buNone/>
              <a:defRPr sz="1237" b="1"/>
            </a:lvl3pPr>
            <a:lvl4pPr marL="942289" indent="0">
              <a:buNone/>
              <a:defRPr sz="1099" b="1"/>
            </a:lvl4pPr>
            <a:lvl5pPr marL="1256386" indent="0">
              <a:buNone/>
              <a:defRPr sz="1099" b="1"/>
            </a:lvl5pPr>
            <a:lvl6pPr marL="1570482" indent="0">
              <a:buNone/>
              <a:defRPr sz="1099" b="1"/>
            </a:lvl6pPr>
            <a:lvl7pPr marL="1884578" indent="0">
              <a:buNone/>
              <a:defRPr sz="1099" b="1"/>
            </a:lvl7pPr>
            <a:lvl8pPr marL="2198675" indent="0">
              <a:buNone/>
              <a:defRPr sz="1099" b="1"/>
            </a:lvl8pPr>
            <a:lvl9pPr marL="2512771" indent="0">
              <a:buNone/>
              <a:defRPr sz="1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688" y="3026386"/>
            <a:ext cx="2657469" cy="44513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80130" y="2031016"/>
            <a:ext cx="2670557" cy="995370"/>
          </a:xfrm>
        </p:spPr>
        <p:txBody>
          <a:bodyPr anchor="b"/>
          <a:lstStyle>
            <a:lvl1pPr marL="0" indent="0">
              <a:buNone/>
              <a:defRPr sz="1649" b="1"/>
            </a:lvl1pPr>
            <a:lvl2pPr marL="314096" indent="0">
              <a:buNone/>
              <a:defRPr sz="1374" b="1"/>
            </a:lvl2pPr>
            <a:lvl3pPr marL="628193" indent="0">
              <a:buNone/>
              <a:defRPr sz="1237" b="1"/>
            </a:lvl3pPr>
            <a:lvl4pPr marL="942289" indent="0">
              <a:buNone/>
              <a:defRPr sz="1099" b="1"/>
            </a:lvl4pPr>
            <a:lvl5pPr marL="1256386" indent="0">
              <a:buNone/>
              <a:defRPr sz="1099" b="1"/>
            </a:lvl5pPr>
            <a:lvl6pPr marL="1570482" indent="0">
              <a:buNone/>
              <a:defRPr sz="1099" b="1"/>
            </a:lvl6pPr>
            <a:lvl7pPr marL="1884578" indent="0">
              <a:buNone/>
              <a:defRPr sz="1099" b="1"/>
            </a:lvl7pPr>
            <a:lvl8pPr marL="2198675" indent="0">
              <a:buNone/>
              <a:defRPr sz="1099" b="1"/>
            </a:lvl8pPr>
            <a:lvl9pPr marL="2512771" indent="0">
              <a:buNone/>
              <a:defRPr sz="1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80130" y="3026386"/>
            <a:ext cx="2670557" cy="44513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6874-BD7B-344F-9A1D-08AC7DECED68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56C9-AB8C-6B4B-A4A5-0B6121C40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3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6874-BD7B-344F-9A1D-08AC7DECED68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56C9-AB8C-6B4B-A4A5-0B6121C40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6874-BD7B-344F-9A1D-08AC7DECED68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56C9-AB8C-6B4B-A4A5-0B6121C40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5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688" y="552344"/>
            <a:ext cx="2026024" cy="1933205"/>
          </a:xfrm>
        </p:spPr>
        <p:txBody>
          <a:bodyPr anchor="b"/>
          <a:lstStyle>
            <a:lvl1pPr>
              <a:defRPr sz="21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0557" y="1192912"/>
            <a:ext cx="3180130" cy="5887836"/>
          </a:xfrm>
        </p:spPr>
        <p:txBody>
          <a:bodyPr/>
          <a:lstStyle>
            <a:lvl1pPr>
              <a:defRPr sz="2198"/>
            </a:lvl1pPr>
            <a:lvl2pPr>
              <a:defRPr sz="1924"/>
            </a:lvl2pPr>
            <a:lvl3pPr>
              <a:defRPr sz="1649"/>
            </a:lvl3pPr>
            <a:lvl4pPr>
              <a:defRPr sz="1374"/>
            </a:lvl4pPr>
            <a:lvl5pPr>
              <a:defRPr sz="1374"/>
            </a:lvl5pPr>
            <a:lvl6pPr>
              <a:defRPr sz="1374"/>
            </a:lvl6pPr>
            <a:lvl7pPr>
              <a:defRPr sz="1374"/>
            </a:lvl7pPr>
            <a:lvl8pPr>
              <a:defRPr sz="1374"/>
            </a:lvl8pPr>
            <a:lvl9pPr>
              <a:defRPr sz="13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688" y="2485549"/>
            <a:ext cx="2026024" cy="4604787"/>
          </a:xfrm>
        </p:spPr>
        <p:txBody>
          <a:bodyPr/>
          <a:lstStyle>
            <a:lvl1pPr marL="0" indent="0">
              <a:buNone/>
              <a:defRPr sz="1099"/>
            </a:lvl1pPr>
            <a:lvl2pPr marL="314096" indent="0">
              <a:buNone/>
              <a:defRPr sz="962"/>
            </a:lvl2pPr>
            <a:lvl3pPr marL="628193" indent="0">
              <a:buNone/>
              <a:defRPr sz="824"/>
            </a:lvl3pPr>
            <a:lvl4pPr marL="942289" indent="0">
              <a:buNone/>
              <a:defRPr sz="687"/>
            </a:lvl4pPr>
            <a:lvl5pPr marL="1256386" indent="0">
              <a:buNone/>
              <a:defRPr sz="687"/>
            </a:lvl5pPr>
            <a:lvl6pPr marL="1570482" indent="0">
              <a:buNone/>
              <a:defRPr sz="687"/>
            </a:lvl6pPr>
            <a:lvl7pPr marL="1884578" indent="0">
              <a:buNone/>
              <a:defRPr sz="687"/>
            </a:lvl7pPr>
            <a:lvl8pPr marL="2198675" indent="0">
              <a:buNone/>
              <a:defRPr sz="687"/>
            </a:lvl8pPr>
            <a:lvl9pPr marL="2512771" indent="0">
              <a:buNone/>
              <a:defRPr sz="6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6874-BD7B-344F-9A1D-08AC7DECED68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56C9-AB8C-6B4B-A4A5-0B6121C40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6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688" y="552344"/>
            <a:ext cx="2026024" cy="1933205"/>
          </a:xfrm>
        </p:spPr>
        <p:txBody>
          <a:bodyPr anchor="b"/>
          <a:lstStyle>
            <a:lvl1pPr>
              <a:defRPr sz="21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0557" y="1192912"/>
            <a:ext cx="3180130" cy="5887836"/>
          </a:xfrm>
        </p:spPr>
        <p:txBody>
          <a:bodyPr anchor="t"/>
          <a:lstStyle>
            <a:lvl1pPr marL="0" indent="0">
              <a:buNone/>
              <a:defRPr sz="2198"/>
            </a:lvl1pPr>
            <a:lvl2pPr marL="314096" indent="0">
              <a:buNone/>
              <a:defRPr sz="1924"/>
            </a:lvl2pPr>
            <a:lvl3pPr marL="628193" indent="0">
              <a:buNone/>
              <a:defRPr sz="1649"/>
            </a:lvl3pPr>
            <a:lvl4pPr marL="942289" indent="0">
              <a:buNone/>
              <a:defRPr sz="1374"/>
            </a:lvl4pPr>
            <a:lvl5pPr marL="1256386" indent="0">
              <a:buNone/>
              <a:defRPr sz="1374"/>
            </a:lvl5pPr>
            <a:lvl6pPr marL="1570482" indent="0">
              <a:buNone/>
              <a:defRPr sz="1374"/>
            </a:lvl6pPr>
            <a:lvl7pPr marL="1884578" indent="0">
              <a:buNone/>
              <a:defRPr sz="1374"/>
            </a:lvl7pPr>
            <a:lvl8pPr marL="2198675" indent="0">
              <a:buNone/>
              <a:defRPr sz="1374"/>
            </a:lvl8pPr>
            <a:lvl9pPr marL="2512771" indent="0">
              <a:buNone/>
              <a:defRPr sz="137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688" y="2485549"/>
            <a:ext cx="2026024" cy="4604787"/>
          </a:xfrm>
        </p:spPr>
        <p:txBody>
          <a:bodyPr/>
          <a:lstStyle>
            <a:lvl1pPr marL="0" indent="0">
              <a:buNone/>
              <a:defRPr sz="1099"/>
            </a:lvl1pPr>
            <a:lvl2pPr marL="314096" indent="0">
              <a:buNone/>
              <a:defRPr sz="962"/>
            </a:lvl2pPr>
            <a:lvl3pPr marL="628193" indent="0">
              <a:buNone/>
              <a:defRPr sz="824"/>
            </a:lvl3pPr>
            <a:lvl4pPr marL="942289" indent="0">
              <a:buNone/>
              <a:defRPr sz="687"/>
            </a:lvl4pPr>
            <a:lvl5pPr marL="1256386" indent="0">
              <a:buNone/>
              <a:defRPr sz="687"/>
            </a:lvl5pPr>
            <a:lvl6pPr marL="1570482" indent="0">
              <a:buNone/>
              <a:defRPr sz="687"/>
            </a:lvl6pPr>
            <a:lvl7pPr marL="1884578" indent="0">
              <a:buNone/>
              <a:defRPr sz="687"/>
            </a:lvl7pPr>
            <a:lvl8pPr marL="2198675" indent="0">
              <a:buNone/>
              <a:defRPr sz="687"/>
            </a:lvl8pPr>
            <a:lvl9pPr marL="2512771" indent="0">
              <a:buNone/>
              <a:defRPr sz="6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6874-BD7B-344F-9A1D-08AC7DECED68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56C9-AB8C-6B4B-A4A5-0B6121C40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4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70" y="441110"/>
            <a:ext cx="5417999" cy="1601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70" y="2205541"/>
            <a:ext cx="5417999" cy="5256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1870" y="7679121"/>
            <a:ext cx="1413391" cy="4411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F6874-BD7B-344F-9A1D-08AC7DECED68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0826" y="7679121"/>
            <a:ext cx="2120087" cy="4411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36477" y="7679121"/>
            <a:ext cx="1413391" cy="4411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556C9-AB8C-6B4B-A4A5-0B6121C40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6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28193" rtl="0" eaLnBrk="1" latinLnBrk="0" hangingPunct="1">
        <a:lnSpc>
          <a:spcPct val="90000"/>
        </a:lnSpc>
        <a:spcBef>
          <a:spcPct val="0"/>
        </a:spcBef>
        <a:buNone/>
        <a:defRPr sz="30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7048" indent="-157048" algn="l" defTabSz="628193" rtl="0" eaLnBrk="1" latinLnBrk="0" hangingPunct="1">
        <a:lnSpc>
          <a:spcPct val="90000"/>
        </a:lnSpc>
        <a:spcBef>
          <a:spcPts val="687"/>
        </a:spcBef>
        <a:buFont typeface="Arial" panose="020B0604020202020204" pitchFamily="34" charset="0"/>
        <a:buChar char="•"/>
        <a:defRPr sz="1924" kern="1200">
          <a:solidFill>
            <a:schemeClr val="tx1"/>
          </a:solidFill>
          <a:latin typeface="+mn-lt"/>
          <a:ea typeface="+mn-ea"/>
          <a:cs typeface="+mn-cs"/>
        </a:defRPr>
      </a:lvl1pPr>
      <a:lvl2pPr marL="471145" indent="-157048" algn="l" defTabSz="628193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649" kern="1200">
          <a:solidFill>
            <a:schemeClr val="tx1"/>
          </a:solidFill>
          <a:latin typeface="+mn-lt"/>
          <a:ea typeface="+mn-ea"/>
          <a:cs typeface="+mn-cs"/>
        </a:defRPr>
      </a:lvl2pPr>
      <a:lvl3pPr marL="785241" indent="-157048" algn="l" defTabSz="628193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374" kern="1200">
          <a:solidFill>
            <a:schemeClr val="tx1"/>
          </a:solidFill>
          <a:latin typeface="+mn-lt"/>
          <a:ea typeface="+mn-ea"/>
          <a:cs typeface="+mn-cs"/>
        </a:defRPr>
      </a:lvl3pPr>
      <a:lvl4pPr marL="1099337" indent="-157048" algn="l" defTabSz="628193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7" kern="1200">
          <a:solidFill>
            <a:schemeClr val="tx1"/>
          </a:solidFill>
          <a:latin typeface="+mn-lt"/>
          <a:ea typeface="+mn-ea"/>
          <a:cs typeface="+mn-cs"/>
        </a:defRPr>
      </a:lvl4pPr>
      <a:lvl5pPr marL="1413434" indent="-157048" algn="l" defTabSz="628193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7" kern="1200">
          <a:solidFill>
            <a:schemeClr val="tx1"/>
          </a:solidFill>
          <a:latin typeface="+mn-lt"/>
          <a:ea typeface="+mn-ea"/>
          <a:cs typeface="+mn-cs"/>
        </a:defRPr>
      </a:lvl5pPr>
      <a:lvl6pPr marL="1727530" indent="-157048" algn="l" defTabSz="628193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7" kern="1200">
          <a:solidFill>
            <a:schemeClr val="tx1"/>
          </a:solidFill>
          <a:latin typeface="+mn-lt"/>
          <a:ea typeface="+mn-ea"/>
          <a:cs typeface="+mn-cs"/>
        </a:defRPr>
      </a:lvl6pPr>
      <a:lvl7pPr marL="2041627" indent="-157048" algn="l" defTabSz="628193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7" kern="1200">
          <a:solidFill>
            <a:schemeClr val="tx1"/>
          </a:solidFill>
          <a:latin typeface="+mn-lt"/>
          <a:ea typeface="+mn-ea"/>
          <a:cs typeface="+mn-cs"/>
        </a:defRPr>
      </a:lvl7pPr>
      <a:lvl8pPr marL="2355723" indent="-157048" algn="l" defTabSz="628193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7" kern="1200">
          <a:solidFill>
            <a:schemeClr val="tx1"/>
          </a:solidFill>
          <a:latin typeface="+mn-lt"/>
          <a:ea typeface="+mn-ea"/>
          <a:cs typeface="+mn-cs"/>
        </a:defRPr>
      </a:lvl8pPr>
      <a:lvl9pPr marL="2669819" indent="-157048" algn="l" defTabSz="628193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8193" rtl="0" eaLnBrk="1" latinLnBrk="0" hangingPunct="1">
        <a:defRPr sz="1237" kern="1200">
          <a:solidFill>
            <a:schemeClr val="tx1"/>
          </a:solidFill>
          <a:latin typeface="+mn-lt"/>
          <a:ea typeface="+mn-ea"/>
          <a:cs typeface="+mn-cs"/>
        </a:defRPr>
      </a:lvl1pPr>
      <a:lvl2pPr marL="314096" algn="l" defTabSz="628193" rtl="0" eaLnBrk="1" latinLnBrk="0" hangingPunct="1">
        <a:defRPr sz="1237" kern="1200">
          <a:solidFill>
            <a:schemeClr val="tx1"/>
          </a:solidFill>
          <a:latin typeface="+mn-lt"/>
          <a:ea typeface="+mn-ea"/>
          <a:cs typeface="+mn-cs"/>
        </a:defRPr>
      </a:lvl2pPr>
      <a:lvl3pPr marL="628193" algn="l" defTabSz="628193" rtl="0" eaLnBrk="1" latinLnBrk="0" hangingPunct="1">
        <a:defRPr sz="1237" kern="1200">
          <a:solidFill>
            <a:schemeClr val="tx1"/>
          </a:solidFill>
          <a:latin typeface="+mn-lt"/>
          <a:ea typeface="+mn-ea"/>
          <a:cs typeface="+mn-cs"/>
        </a:defRPr>
      </a:lvl3pPr>
      <a:lvl4pPr marL="942289" algn="l" defTabSz="628193" rtl="0" eaLnBrk="1" latinLnBrk="0" hangingPunct="1">
        <a:defRPr sz="1237" kern="1200">
          <a:solidFill>
            <a:schemeClr val="tx1"/>
          </a:solidFill>
          <a:latin typeface="+mn-lt"/>
          <a:ea typeface="+mn-ea"/>
          <a:cs typeface="+mn-cs"/>
        </a:defRPr>
      </a:lvl4pPr>
      <a:lvl5pPr marL="1256386" algn="l" defTabSz="628193" rtl="0" eaLnBrk="1" latinLnBrk="0" hangingPunct="1">
        <a:defRPr sz="1237" kern="1200">
          <a:solidFill>
            <a:schemeClr val="tx1"/>
          </a:solidFill>
          <a:latin typeface="+mn-lt"/>
          <a:ea typeface="+mn-ea"/>
          <a:cs typeface="+mn-cs"/>
        </a:defRPr>
      </a:lvl5pPr>
      <a:lvl6pPr marL="1570482" algn="l" defTabSz="628193" rtl="0" eaLnBrk="1" latinLnBrk="0" hangingPunct="1">
        <a:defRPr sz="1237" kern="1200">
          <a:solidFill>
            <a:schemeClr val="tx1"/>
          </a:solidFill>
          <a:latin typeface="+mn-lt"/>
          <a:ea typeface="+mn-ea"/>
          <a:cs typeface="+mn-cs"/>
        </a:defRPr>
      </a:lvl6pPr>
      <a:lvl7pPr marL="1884578" algn="l" defTabSz="628193" rtl="0" eaLnBrk="1" latinLnBrk="0" hangingPunct="1">
        <a:defRPr sz="1237" kern="1200">
          <a:solidFill>
            <a:schemeClr val="tx1"/>
          </a:solidFill>
          <a:latin typeface="+mn-lt"/>
          <a:ea typeface="+mn-ea"/>
          <a:cs typeface="+mn-cs"/>
        </a:defRPr>
      </a:lvl7pPr>
      <a:lvl8pPr marL="2198675" algn="l" defTabSz="628193" rtl="0" eaLnBrk="1" latinLnBrk="0" hangingPunct="1">
        <a:defRPr sz="1237" kern="1200">
          <a:solidFill>
            <a:schemeClr val="tx1"/>
          </a:solidFill>
          <a:latin typeface="+mn-lt"/>
          <a:ea typeface="+mn-ea"/>
          <a:cs typeface="+mn-cs"/>
        </a:defRPr>
      </a:lvl8pPr>
      <a:lvl9pPr marL="2512771" algn="l" defTabSz="628193" rtl="0" eaLnBrk="1" latinLnBrk="0" hangingPunct="1">
        <a:defRPr sz="12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D7CE87E-DEB2-DC43-9781-C490885A9532}"/>
              </a:ext>
            </a:extLst>
          </p:cNvPr>
          <p:cNvGrpSpPr>
            <a:grpSpLocks noChangeAspect="1"/>
          </p:cNvGrpSpPr>
          <p:nvPr/>
        </p:nvGrpSpPr>
        <p:grpSpPr>
          <a:xfrm>
            <a:off x="781764" y="644056"/>
            <a:ext cx="4568548" cy="3721602"/>
            <a:chOff x="250239" y="744674"/>
            <a:chExt cx="5590517" cy="45541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9622E02-CB97-7445-9B7D-263C383AC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7" r="-1"/>
            <a:stretch/>
          </p:blipFill>
          <p:spPr>
            <a:xfrm>
              <a:off x="250239" y="744674"/>
              <a:ext cx="2653748" cy="27940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D6CEACB-7A5F-1A4F-A359-32819FD40F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6982"/>
            <a:stretch/>
          </p:blipFill>
          <p:spPr>
            <a:xfrm>
              <a:off x="2978721" y="744674"/>
              <a:ext cx="2862035" cy="284683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7C9A4B-66BC-184D-8F5A-85D413B66062}"/>
                </a:ext>
              </a:extLst>
            </p:cNvPr>
            <p:cNvSpPr txBox="1"/>
            <p:nvPr/>
          </p:nvSpPr>
          <p:spPr>
            <a:xfrm>
              <a:off x="1193674" y="818984"/>
              <a:ext cx="3834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/>
                <a:t>n.s</a:t>
              </a:r>
              <a:r>
                <a:rPr lang="en-US" sz="1050" dirty="0"/>
                <a:t>.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CE3938-5745-6849-8343-6B7E93EA5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4728" y="4073893"/>
              <a:ext cx="5335352" cy="1224893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8C1322D-A4CC-C347-94C2-4802C688C4EC}"/>
              </a:ext>
            </a:extLst>
          </p:cNvPr>
          <p:cNvSpPr txBox="1"/>
          <p:nvPr/>
        </p:nvSpPr>
        <p:spPr>
          <a:xfrm>
            <a:off x="3555843" y="418141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maize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563F8E-BF59-BE4D-83AD-ACC84134E254}"/>
              </a:ext>
            </a:extLst>
          </p:cNvPr>
          <p:cNvSpPr txBox="1"/>
          <p:nvPr/>
        </p:nvSpPr>
        <p:spPr>
          <a:xfrm>
            <a:off x="4488228" y="420956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sorghum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2A212B-4FCB-6747-98DF-F9D0775A5B8A}"/>
              </a:ext>
            </a:extLst>
          </p:cNvPr>
          <p:cNvSpPr txBox="1"/>
          <p:nvPr/>
        </p:nvSpPr>
        <p:spPr>
          <a:xfrm>
            <a:off x="781764" y="4025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FFBE9B-A674-A747-8073-F59F602B378E}"/>
              </a:ext>
            </a:extLst>
          </p:cNvPr>
          <p:cNvSpPr txBox="1"/>
          <p:nvPr/>
        </p:nvSpPr>
        <p:spPr>
          <a:xfrm>
            <a:off x="2934200" y="40760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BA306A-25A8-B546-B91B-7AB0DD4C2310}"/>
              </a:ext>
            </a:extLst>
          </p:cNvPr>
          <p:cNvSpPr txBox="1"/>
          <p:nvPr/>
        </p:nvSpPr>
        <p:spPr>
          <a:xfrm>
            <a:off x="738288" y="310722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05253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00A6CD2-2D6A-A947-805E-8936673A4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2192338"/>
            <a:ext cx="4508500" cy="389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0411FCE-BBA1-754D-ADCB-A9D93464430F}"/>
              </a:ext>
            </a:extLst>
          </p:cNvPr>
          <p:cNvSpPr>
            <a:spLocks noChangeAspect="1"/>
          </p:cNvSpPr>
          <p:nvPr/>
        </p:nvSpPr>
        <p:spPr>
          <a:xfrm>
            <a:off x="1522461" y="3407934"/>
            <a:ext cx="73152" cy="73152"/>
          </a:xfrm>
          <a:prstGeom prst="ellipse">
            <a:avLst/>
          </a:prstGeom>
          <a:solidFill>
            <a:srgbClr val="DC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74DA16-F1E5-A44B-8095-41A1F9213C52}"/>
              </a:ext>
            </a:extLst>
          </p:cNvPr>
          <p:cNvSpPr>
            <a:spLocks noChangeAspect="1"/>
          </p:cNvSpPr>
          <p:nvPr/>
        </p:nvSpPr>
        <p:spPr>
          <a:xfrm>
            <a:off x="1591620" y="3431892"/>
            <a:ext cx="73152" cy="73152"/>
          </a:xfrm>
          <a:prstGeom prst="ellipse">
            <a:avLst/>
          </a:prstGeom>
          <a:solidFill>
            <a:srgbClr val="DC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FF5D24-ACCD-1C41-9F43-A0A1C2AFC696}"/>
              </a:ext>
            </a:extLst>
          </p:cNvPr>
          <p:cNvSpPr>
            <a:spLocks noChangeAspect="1"/>
          </p:cNvSpPr>
          <p:nvPr/>
        </p:nvSpPr>
        <p:spPr>
          <a:xfrm>
            <a:off x="1815894" y="3481086"/>
            <a:ext cx="73152" cy="73152"/>
          </a:xfrm>
          <a:prstGeom prst="ellipse">
            <a:avLst/>
          </a:prstGeom>
          <a:solidFill>
            <a:srgbClr val="DC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22139F-956B-3846-9F45-8B85C503B9A3}"/>
              </a:ext>
            </a:extLst>
          </p:cNvPr>
          <p:cNvSpPr>
            <a:spLocks noChangeAspect="1"/>
          </p:cNvSpPr>
          <p:nvPr/>
        </p:nvSpPr>
        <p:spPr>
          <a:xfrm>
            <a:off x="1738749" y="3621507"/>
            <a:ext cx="73152" cy="73152"/>
          </a:xfrm>
          <a:prstGeom prst="ellipse">
            <a:avLst/>
          </a:prstGeom>
          <a:solidFill>
            <a:srgbClr val="DC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541C2B-682B-A44E-AD30-D81D5E55D051}"/>
              </a:ext>
            </a:extLst>
          </p:cNvPr>
          <p:cNvSpPr>
            <a:spLocks noChangeAspect="1"/>
          </p:cNvSpPr>
          <p:nvPr/>
        </p:nvSpPr>
        <p:spPr>
          <a:xfrm>
            <a:off x="1738749" y="3662076"/>
            <a:ext cx="73152" cy="73152"/>
          </a:xfrm>
          <a:prstGeom prst="ellipse">
            <a:avLst/>
          </a:prstGeom>
          <a:solidFill>
            <a:srgbClr val="DC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F79A98-8B72-7E43-8C8D-570D6DBCA456}"/>
              </a:ext>
            </a:extLst>
          </p:cNvPr>
          <p:cNvSpPr>
            <a:spLocks noChangeAspect="1"/>
          </p:cNvSpPr>
          <p:nvPr/>
        </p:nvSpPr>
        <p:spPr>
          <a:xfrm>
            <a:off x="1881060" y="3605535"/>
            <a:ext cx="73152" cy="73152"/>
          </a:xfrm>
          <a:prstGeom prst="ellipse">
            <a:avLst/>
          </a:prstGeom>
          <a:solidFill>
            <a:srgbClr val="DC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B762EF5-29ED-C647-A7D3-F2321F64AC20}"/>
              </a:ext>
            </a:extLst>
          </p:cNvPr>
          <p:cNvSpPr>
            <a:spLocks noChangeAspect="1"/>
          </p:cNvSpPr>
          <p:nvPr/>
        </p:nvSpPr>
        <p:spPr>
          <a:xfrm>
            <a:off x="1827873" y="3691815"/>
            <a:ext cx="73152" cy="73152"/>
          </a:xfrm>
          <a:prstGeom prst="ellipse">
            <a:avLst/>
          </a:prstGeom>
          <a:solidFill>
            <a:srgbClr val="DC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7CCC4BD-FA69-1A42-B736-60EDAD9CEAB5}"/>
              </a:ext>
            </a:extLst>
          </p:cNvPr>
          <p:cNvSpPr>
            <a:spLocks noChangeAspect="1"/>
          </p:cNvSpPr>
          <p:nvPr/>
        </p:nvSpPr>
        <p:spPr>
          <a:xfrm>
            <a:off x="1911129" y="3755509"/>
            <a:ext cx="73152" cy="73152"/>
          </a:xfrm>
          <a:prstGeom prst="ellipse">
            <a:avLst/>
          </a:prstGeom>
          <a:solidFill>
            <a:srgbClr val="DC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623F05-B25E-A94D-89DD-5DD4F7154BAF}"/>
              </a:ext>
            </a:extLst>
          </p:cNvPr>
          <p:cNvSpPr>
            <a:spLocks noChangeAspect="1"/>
          </p:cNvSpPr>
          <p:nvPr/>
        </p:nvSpPr>
        <p:spPr>
          <a:xfrm>
            <a:off x="2920703" y="4564526"/>
            <a:ext cx="73152" cy="73152"/>
          </a:xfrm>
          <a:prstGeom prst="ellipse">
            <a:avLst/>
          </a:prstGeom>
          <a:solidFill>
            <a:srgbClr val="74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0B82076-6F20-904C-B121-8F03277CB0EB}"/>
              </a:ext>
            </a:extLst>
          </p:cNvPr>
          <p:cNvSpPr>
            <a:spLocks noChangeAspect="1"/>
          </p:cNvSpPr>
          <p:nvPr/>
        </p:nvSpPr>
        <p:spPr>
          <a:xfrm>
            <a:off x="2980250" y="4546460"/>
            <a:ext cx="73152" cy="73152"/>
          </a:xfrm>
          <a:prstGeom prst="ellipse">
            <a:avLst/>
          </a:prstGeom>
          <a:solidFill>
            <a:srgbClr val="74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F04956-814A-5E4F-A468-26C80496C01A}"/>
              </a:ext>
            </a:extLst>
          </p:cNvPr>
          <p:cNvSpPr>
            <a:spLocks noChangeAspect="1"/>
          </p:cNvSpPr>
          <p:nvPr/>
        </p:nvSpPr>
        <p:spPr>
          <a:xfrm>
            <a:off x="3046777" y="4553864"/>
            <a:ext cx="73152" cy="73152"/>
          </a:xfrm>
          <a:prstGeom prst="ellipse">
            <a:avLst/>
          </a:prstGeom>
          <a:solidFill>
            <a:srgbClr val="74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BB2823-E0E1-D24B-A4DA-A91E6337D4F8}"/>
              </a:ext>
            </a:extLst>
          </p:cNvPr>
          <p:cNvSpPr>
            <a:spLocks noChangeAspect="1"/>
          </p:cNvSpPr>
          <p:nvPr/>
        </p:nvSpPr>
        <p:spPr>
          <a:xfrm>
            <a:off x="3064084" y="4626804"/>
            <a:ext cx="73152" cy="73152"/>
          </a:xfrm>
          <a:prstGeom prst="ellipse">
            <a:avLst/>
          </a:prstGeom>
          <a:solidFill>
            <a:srgbClr val="74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8BB958-D297-9443-AC5A-01C00C826AA6}"/>
              </a:ext>
            </a:extLst>
          </p:cNvPr>
          <p:cNvSpPr>
            <a:spLocks noChangeAspect="1"/>
          </p:cNvSpPr>
          <p:nvPr/>
        </p:nvSpPr>
        <p:spPr>
          <a:xfrm>
            <a:off x="3006711" y="4590440"/>
            <a:ext cx="73152" cy="73152"/>
          </a:xfrm>
          <a:prstGeom prst="ellipse">
            <a:avLst/>
          </a:prstGeom>
          <a:solidFill>
            <a:srgbClr val="74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61672A-4F5B-B142-8152-0CA208C00802}"/>
              </a:ext>
            </a:extLst>
          </p:cNvPr>
          <p:cNvSpPr>
            <a:spLocks noChangeAspect="1"/>
          </p:cNvSpPr>
          <p:nvPr/>
        </p:nvSpPr>
        <p:spPr>
          <a:xfrm>
            <a:off x="2953577" y="4623102"/>
            <a:ext cx="73152" cy="73152"/>
          </a:xfrm>
          <a:prstGeom prst="ellipse">
            <a:avLst/>
          </a:prstGeom>
          <a:solidFill>
            <a:srgbClr val="74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054508-895C-3843-8919-D0DEAA676124}"/>
              </a:ext>
            </a:extLst>
          </p:cNvPr>
          <p:cNvSpPr txBox="1"/>
          <p:nvPr/>
        </p:nvSpPr>
        <p:spPr>
          <a:xfrm>
            <a:off x="1237143" y="349876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6F9BB2-4DB6-694A-A8A7-E6D08C69028E}"/>
              </a:ext>
            </a:extLst>
          </p:cNvPr>
          <p:cNvSpPr txBox="1"/>
          <p:nvPr/>
        </p:nvSpPr>
        <p:spPr>
          <a:xfrm>
            <a:off x="2767175" y="47221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</a:t>
            </a:r>
          </a:p>
        </p:txBody>
      </p:sp>
    </p:spTree>
    <p:extLst>
      <p:ext uri="{BB962C8B-B14F-4D97-AF65-F5344CB8AC3E}">
        <p14:creationId xmlns:p14="http://schemas.microsoft.com/office/powerpoint/2010/main" val="2966713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1079</TotalTime>
  <Words>11</Words>
  <Application>Microsoft Macintosh PowerPoint</Application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Meier</dc:creator>
  <cp:lastModifiedBy>Michael Meier</cp:lastModifiedBy>
  <cp:revision>2</cp:revision>
  <dcterms:created xsi:type="dcterms:W3CDTF">2021-10-19T20:46:36Z</dcterms:created>
  <dcterms:modified xsi:type="dcterms:W3CDTF">2021-10-20T14:45:56Z</dcterms:modified>
</cp:coreProperties>
</file>