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85" r:id="rId4"/>
    <p:sldId id="286" r:id="rId5"/>
    <p:sldId id="284" r:id="rId6"/>
    <p:sldId id="258" r:id="rId7"/>
    <p:sldId id="263" r:id="rId8"/>
    <p:sldId id="265" r:id="rId9"/>
    <p:sldId id="266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45"/>
    <p:restoredTop sz="94694"/>
  </p:normalViewPr>
  <p:slideViewPr>
    <p:cSldViewPr snapToGrid="0" snapToObjects="1">
      <p:cViewPr>
        <p:scale>
          <a:sx n="102" d="100"/>
          <a:sy n="102" d="100"/>
        </p:scale>
        <p:origin x="9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378F-9951-0A4D-BFD1-25A7D69AF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6FC14-0628-134A-8E6E-577EB4AB9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F3348-BB02-5B4A-A1FD-F477F083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332A-3D9C-E141-B1AC-6B3F259BCED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A5F69-6B3A-2446-B0C5-603B333F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85CD-4330-B340-AA6C-C0F1713B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1E96-D02F-0748-BB18-316427BA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9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F1DB-1EB3-3842-9FF5-2A0E23EE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9BAB9-A1BC-7C47-9B8D-DC3BB75B6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0A7B-176E-6B4E-9D02-496816F4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332A-3D9C-E141-B1AC-6B3F259BCED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0B50E-B0AB-D042-BBA3-C809BB39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89905-7025-D143-A157-F0C96F17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1E96-D02F-0748-BB18-316427BA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3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2D142-6C86-8A41-9E25-A230608E0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0A339-AF0F-D040-BEB2-5A1812ED3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41C4C-FFA0-1346-94C1-8CAA104C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332A-3D9C-E141-B1AC-6B3F259BCED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D7A64-2FB0-D54E-999B-3D4248B8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2A4F-D773-DF44-86FA-64535EAC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1E96-D02F-0748-BB18-316427BA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2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573D-034E-7849-8E81-B259B705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F1BDA-3A65-D84E-8059-30029834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EBAC0-5556-044B-A063-BFA98101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332A-3D9C-E141-B1AC-6B3F259BCED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F74C9-ABE8-1240-B46B-0BBEDF42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E8FAD-5401-6041-B9DE-DB24C8BE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1E96-D02F-0748-BB18-316427BA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FCE5-7D99-3942-BE13-180B1D07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8650-A620-A747-A2E6-EEFC9E733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E1250-7ED9-4C4D-A2A4-CD3DCCCE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332A-3D9C-E141-B1AC-6B3F259BCED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B181D-AB4F-5E49-9A11-4F821EA6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89A72-2340-674D-8EF9-4893603D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1E96-D02F-0748-BB18-316427BA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2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B39D-1078-214B-80EE-D00D7515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5DEE-22B1-DA49-9B7D-9D032B555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A4FAB-D367-CA4D-B664-0CFEDA19D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C3338-151A-444C-BC7D-41613A9F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332A-3D9C-E141-B1AC-6B3F259BCED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33299-EA87-6F47-866D-C3E84535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CD82A-08A5-AF44-B705-F26A8A6C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1E96-D02F-0748-BB18-316427BA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6F1E-6D5D-D941-A450-B8095A64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68F6D-4472-0743-8CC2-19BB96A6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8EEDA-3719-0846-895D-E1F44B702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D50E8-EBFC-2646-A72B-54EA6B1A4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1D651-1E0C-464F-B421-FF6440935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0475C-E23D-1048-941E-CD17F80E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332A-3D9C-E141-B1AC-6B3F259BCED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990B2-97F5-1A47-B362-2E24E8C2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E1481-0066-C744-868D-202B7463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1E96-D02F-0748-BB18-316427BA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6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6DD8-EE94-CD4D-89A9-46ECE65F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C866A-1F99-7F4E-B984-B7EAFE3C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332A-3D9C-E141-B1AC-6B3F259BCED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80311-D0E1-F449-BA3C-A4617649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AEEA6-0DB9-BD43-B66D-07F99C95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1E96-D02F-0748-BB18-316427BA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C4CC9-532B-354B-8D2C-FCDB7521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332A-3D9C-E141-B1AC-6B3F259BCED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862B9-BC62-7F4B-AC17-379F634F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E95F7-8847-5F48-9CAF-9FF9E225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1E96-D02F-0748-BB18-316427BA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9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1E53-DBE1-404D-8848-4381290D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0498-DBE6-9B45-995D-337C1CAC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BDEB7-D840-A542-8A82-038657ABC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B28CD-B14D-6C4C-8FCB-055C0980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332A-3D9C-E141-B1AC-6B3F259BCED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0B111-557B-8C4C-A668-69247630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358EC-0F44-6043-B01D-ACDD1C2D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1E96-D02F-0748-BB18-316427BA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1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C8ED-862D-114C-B128-1CD01496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5D41B-BF21-3448-B93C-CF745DE29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F8E40-BD16-6943-A052-EF47C6720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C7175-B293-7145-B413-5C951122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332A-3D9C-E141-B1AC-6B3F259BCED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4E318-48B3-C840-AC2F-ADDBDA2A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D081E-8590-D44E-9C49-A83A0801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1E96-D02F-0748-BB18-316427BA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2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CEDA9-052A-F449-BE44-4DB308D2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32BE7-A0B4-D646-A6FA-3747BE36B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560B7-E3D3-704C-AF33-B55561583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3332A-3D9C-E141-B1AC-6B3F259BCED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C5E44-DF00-2E41-9E40-35493DADF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EB005-D327-DD44-88EC-403F09A8D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D1E96-D02F-0748-BB18-316427BAE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7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8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32" Type="http://schemas.openxmlformats.org/officeDocument/2006/relationships/image" Target="../media/image76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5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8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" Type="http://schemas.openxmlformats.org/officeDocument/2006/relationships/image" Target="../media/image79.png"/><Relationship Id="rId21" Type="http://schemas.openxmlformats.org/officeDocument/2006/relationships/image" Target="../media/image97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31" Type="http://schemas.openxmlformats.org/officeDocument/2006/relationships/image" Target="../media/image107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8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76E8BD-2A6B-1748-956E-9AE79EFBE9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6223" y="3988037"/>
            <a:ext cx="3444459" cy="75817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D054457-BAF6-AA4D-A928-1C393B7ED7B2}"/>
              </a:ext>
            </a:extLst>
          </p:cNvPr>
          <p:cNvGrpSpPr/>
          <p:nvPr/>
        </p:nvGrpSpPr>
        <p:grpSpPr>
          <a:xfrm>
            <a:off x="1776223" y="571219"/>
            <a:ext cx="2696498" cy="1288446"/>
            <a:chOff x="1557165" y="2503535"/>
            <a:chExt cx="2696498" cy="12884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4A77E4A-DB7D-C04F-8978-454A0E5C1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57165" y="2622391"/>
              <a:ext cx="2696498" cy="10924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56A25AC-428A-A44D-831E-324E6F037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812502" y="2622391"/>
              <a:ext cx="232441" cy="109241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8F8E82-75A3-E64C-AA4E-0E63ABCBE30B}"/>
                </a:ext>
              </a:extLst>
            </p:cNvPr>
            <p:cNvSpPr txBox="1"/>
            <p:nvPr/>
          </p:nvSpPr>
          <p:spPr>
            <a:xfrm>
              <a:off x="2097581" y="2503535"/>
              <a:ext cx="14980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  <a:latin typeface="Broadway" pitchFamily="82" charset="77"/>
                </a:rPr>
                <a:t>Lick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CF2E13-C610-2D40-B2B8-FFE3F2755F38}"/>
                </a:ext>
              </a:extLst>
            </p:cNvPr>
            <p:cNvSpPr txBox="1"/>
            <p:nvPr/>
          </p:nvSpPr>
          <p:spPr>
            <a:xfrm>
              <a:off x="2078592" y="3022540"/>
              <a:ext cx="1889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  <a:latin typeface="Broadway" pitchFamily="82" charset="77"/>
                </a:rPr>
                <a:t>Stack</a:t>
              </a:r>
              <a:endParaRPr lang="en-US" sz="6000" b="1" dirty="0">
                <a:solidFill>
                  <a:srgbClr val="C00000"/>
                </a:solidFill>
                <a:latin typeface="Broadway" pitchFamily="82" charset="77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F0AADD9-001F-464F-B3B1-43618D7E4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301" y="690075"/>
            <a:ext cx="2703551" cy="1092412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130F8FD-60E4-E145-B4B3-AA000743109D}"/>
              </a:ext>
            </a:extLst>
          </p:cNvPr>
          <p:cNvGrpSpPr/>
          <p:nvPr/>
        </p:nvGrpSpPr>
        <p:grpSpPr>
          <a:xfrm>
            <a:off x="1776223" y="2182636"/>
            <a:ext cx="1195845" cy="1288446"/>
            <a:chOff x="1846215" y="2784777"/>
            <a:chExt cx="1195845" cy="12884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FF80E7E-458D-AA45-B13D-F0AB064F7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46215" y="2903633"/>
              <a:ext cx="1195845" cy="109241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BB4E09D-9A16-9044-B44D-053546175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809619" y="2903633"/>
              <a:ext cx="232441" cy="109241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F2867A-1949-254B-A53E-F695806CC592}"/>
                </a:ext>
              </a:extLst>
            </p:cNvPr>
            <p:cNvSpPr txBox="1"/>
            <p:nvPr/>
          </p:nvSpPr>
          <p:spPr>
            <a:xfrm>
              <a:off x="2386631" y="2784777"/>
              <a:ext cx="5629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  <a:latin typeface="Broadway" pitchFamily="82" charset="77"/>
                </a:rPr>
                <a:t>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EA5103-05DE-EE48-A543-BD9914E7F0C6}"/>
                </a:ext>
              </a:extLst>
            </p:cNvPr>
            <p:cNvSpPr txBox="1"/>
            <p:nvPr/>
          </p:nvSpPr>
          <p:spPr>
            <a:xfrm>
              <a:off x="2367642" y="3303782"/>
              <a:ext cx="5212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rgbClr val="C00000"/>
                  </a:solidFill>
                  <a:latin typeface="Broadway" pitchFamily="82" charset="77"/>
                </a:rPr>
                <a:t>S</a:t>
              </a:r>
              <a:endParaRPr lang="en-US" sz="6000" b="1" dirty="0">
                <a:solidFill>
                  <a:srgbClr val="C00000"/>
                </a:solidFill>
                <a:latin typeface="Broadway" pitchFamily="82" charset="77"/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4C7B493-1DFE-4B40-9061-E8611F1E49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301" y="2301491"/>
            <a:ext cx="1207838" cy="109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1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817CA3-CC99-134D-BA97-869FD2C8C6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16" r="608" b="21396"/>
          <a:stretch/>
        </p:blipFill>
        <p:spPr>
          <a:xfrm>
            <a:off x="11329260" y="2147115"/>
            <a:ext cx="868680" cy="411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4A956B-967F-A648-A8E2-CB8BB7A581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931" t="-1044" r="-8" b="27136"/>
          <a:stretch/>
        </p:blipFill>
        <p:spPr>
          <a:xfrm>
            <a:off x="11329261" y="1394847"/>
            <a:ext cx="868680" cy="411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88704-FBFA-7A4B-BD4C-9CBA09A5BC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929" t="-1" r="-5" b="24612"/>
          <a:stretch/>
        </p:blipFill>
        <p:spPr>
          <a:xfrm>
            <a:off x="11329259" y="2858175"/>
            <a:ext cx="868680" cy="411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210631-CAA9-8548-B118-507CAD9EAE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929" r="-5" b="24612"/>
          <a:stretch/>
        </p:blipFill>
        <p:spPr>
          <a:xfrm>
            <a:off x="11329259" y="3592785"/>
            <a:ext cx="868680" cy="411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6512AB-37F7-5143-A3BD-938681CDF0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2929" r="-5" b="25255"/>
          <a:stretch/>
        </p:blipFill>
        <p:spPr>
          <a:xfrm>
            <a:off x="11329258" y="4327392"/>
            <a:ext cx="868680" cy="411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D4F0AF-95DC-F347-B764-1831FD97B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95" r="27259" b="22510"/>
          <a:stretch/>
        </p:blipFill>
        <p:spPr>
          <a:xfrm>
            <a:off x="8059117" y="2147116"/>
            <a:ext cx="868680" cy="411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8219B1-84D2-A642-953E-1F95D1056A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104" t="3" r="26649" b="27136"/>
          <a:stretch/>
        </p:blipFill>
        <p:spPr>
          <a:xfrm>
            <a:off x="8059119" y="1400994"/>
            <a:ext cx="868680" cy="4114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6D5CCA-D3AE-BE47-BEA1-31DDB0229A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105" t="-1" r="26649" b="25680"/>
          <a:stretch/>
        </p:blipFill>
        <p:spPr>
          <a:xfrm>
            <a:off x="8059116" y="2858175"/>
            <a:ext cx="868680" cy="4114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0C6324-598E-9446-ACF7-385344E37E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105" r="26649" b="25680"/>
          <a:stretch/>
        </p:blipFill>
        <p:spPr>
          <a:xfrm>
            <a:off x="8059115" y="3592785"/>
            <a:ext cx="868680" cy="4114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B727DD-983F-864F-BCAD-2786AEC8D5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105" r="26649" b="26313"/>
          <a:stretch/>
        </p:blipFill>
        <p:spPr>
          <a:xfrm>
            <a:off x="8059114" y="4327392"/>
            <a:ext cx="868680" cy="4114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F592486-AB6C-7547-8587-14CAFFF3C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73" r="40481" b="22510"/>
          <a:stretch/>
        </p:blipFill>
        <p:spPr>
          <a:xfrm>
            <a:off x="6447293" y="2147116"/>
            <a:ext cx="868680" cy="4114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082FD0-0042-E648-A2C5-C86A6546F3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82" t="3" r="39871" b="27136"/>
          <a:stretch/>
        </p:blipFill>
        <p:spPr>
          <a:xfrm>
            <a:off x="6447295" y="1400994"/>
            <a:ext cx="868680" cy="4114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5308CB3-C352-144B-8A6A-49205BAA36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883" t="-1" r="39871" b="25680"/>
          <a:stretch/>
        </p:blipFill>
        <p:spPr>
          <a:xfrm>
            <a:off x="6447292" y="2858175"/>
            <a:ext cx="868680" cy="4114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84DCF01-8841-CC43-B8B7-9DC7B8A2B5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83" r="39871" b="25680"/>
          <a:stretch/>
        </p:blipFill>
        <p:spPr>
          <a:xfrm>
            <a:off x="6447291" y="3592785"/>
            <a:ext cx="868680" cy="4114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2089F21-B87F-AC46-96C9-08BCCE4043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883" r="39871" b="26313"/>
          <a:stretch/>
        </p:blipFill>
        <p:spPr>
          <a:xfrm>
            <a:off x="6447290" y="4327392"/>
            <a:ext cx="868680" cy="4114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CE469B5-7EE7-7848-9496-51AF99181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51" r="53576" b="22604"/>
          <a:stretch/>
        </p:blipFill>
        <p:spPr>
          <a:xfrm>
            <a:off x="4835469" y="2147115"/>
            <a:ext cx="868680" cy="4114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2D71DA0-C73A-1F43-B074-A834AF317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61" t="1" r="52965" b="27315"/>
          <a:stretch/>
        </p:blipFill>
        <p:spPr>
          <a:xfrm>
            <a:off x="4835471" y="1400993"/>
            <a:ext cx="868680" cy="4114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D9403F7-2E04-6047-8C33-63FD4FD021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62" t="-1" r="52965" b="25770"/>
          <a:stretch/>
        </p:blipFill>
        <p:spPr>
          <a:xfrm>
            <a:off x="4835467" y="2858175"/>
            <a:ext cx="868680" cy="411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42CDB41-33DF-C048-AEBD-F7D13E52FC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662" r="52965" b="25861"/>
          <a:stretch/>
        </p:blipFill>
        <p:spPr>
          <a:xfrm>
            <a:off x="4835459" y="3592785"/>
            <a:ext cx="868680" cy="4114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A413962-033D-2441-9975-F9FC1E93DE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662" t="-1" r="52965" b="26493"/>
          <a:stretch/>
        </p:blipFill>
        <p:spPr>
          <a:xfrm>
            <a:off x="4835458" y="4327392"/>
            <a:ext cx="868680" cy="4114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947006-910E-E44B-AC36-5B75BF2D1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0" r="67051" b="22604"/>
          <a:stretch/>
        </p:blipFill>
        <p:spPr>
          <a:xfrm>
            <a:off x="3223647" y="2147115"/>
            <a:ext cx="868680" cy="4114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948A971-E0C9-8042-A78D-57FEA15192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41" r="66440" b="29188"/>
          <a:stretch/>
        </p:blipFill>
        <p:spPr>
          <a:xfrm>
            <a:off x="3223646" y="1400993"/>
            <a:ext cx="868680" cy="4114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24E4C82-92FF-264C-B42B-DC2006605C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41" t="-1" r="66440" b="27770"/>
          <a:stretch/>
        </p:blipFill>
        <p:spPr>
          <a:xfrm>
            <a:off x="3223645" y="2858175"/>
            <a:ext cx="868680" cy="4114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D54B898-3BE7-B840-9CDA-C8BFC2BC91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441" r="66440" b="25771"/>
          <a:stretch/>
        </p:blipFill>
        <p:spPr>
          <a:xfrm>
            <a:off x="3223638" y="3592785"/>
            <a:ext cx="868680" cy="4114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99DE380-F59A-DC45-8BFF-A069431334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441" t="-1" r="66440" b="28386"/>
          <a:stretch/>
        </p:blipFill>
        <p:spPr>
          <a:xfrm>
            <a:off x="3223638" y="4327392"/>
            <a:ext cx="868680" cy="4114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8E8B48D-15C3-1A49-ABE7-79E3134B2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09" r="80272" b="22510"/>
          <a:stretch/>
        </p:blipFill>
        <p:spPr>
          <a:xfrm>
            <a:off x="1611823" y="2147115"/>
            <a:ext cx="868680" cy="41148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6BE22D2-AC3D-D44A-8648-2CB078BDC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19" t="-1" r="79662" b="27139"/>
          <a:stretch/>
        </p:blipFill>
        <p:spPr>
          <a:xfrm>
            <a:off x="1611822" y="1400993"/>
            <a:ext cx="868680" cy="41148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267D03D-C0AB-AB48-A38F-0B6FDCCC49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19" t="-1" r="79662" b="25680"/>
          <a:stretch/>
        </p:blipFill>
        <p:spPr>
          <a:xfrm>
            <a:off x="1611819" y="2858175"/>
            <a:ext cx="868680" cy="41148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CDA58E7-8F74-A146-B9AF-2793AC0BE8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219" r="79662" b="25681"/>
          <a:stretch/>
        </p:blipFill>
        <p:spPr>
          <a:xfrm>
            <a:off x="1611818" y="3592785"/>
            <a:ext cx="868680" cy="41148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9D83FB4-4B24-B846-9793-7019DA4EBC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219" t="-1" r="79662" b="26313"/>
          <a:stretch/>
        </p:blipFill>
        <p:spPr>
          <a:xfrm>
            <a:off x="1611817" y="4327392"/>
            <a:ext cx="868680" cy="41148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F374B80-6FE7-0D42-A30D-D448DA9C9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571" b="22510"/>
          <a:stretch/>
        </p:blipFill>
        <p:spPr>
          <a:xfrm>
            <a:off x="0" y="2147115"/>
            <a:ext cx="868680" cy="41148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96F744-795D-F842-A806-75157B069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959" b="27138"/>
          <a:stretch/>
        </p:blipFill>
        <p:spPr>
          <a:xfrm>
            <a:off x="1" y="1400993"/>
            <a:ext cx="868680" cy="4114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241DCDF-744C-6944-AA6D-F76EE1DAF5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92959" b="25681"/>
          <a:stretch/>
        </p:blipFill>
        <p:spPr>
          <a:xfrm>
            <a:off x="0" y="2858175"/>
            <a:ext cx="868680" cy="41148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FBB673B-37BD-3647-9585-03F9032ECB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2959" b="25681"/>
          <a:stretch/>
        </p:blipFill>
        <p:spPr>
          <a:xfrm>
            <a:off x="0" y="3592784"/>
            <a:ext cx="868680" cy="4114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5373533-70BD-0E49-B371-FFFDBB35A9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2959" b="26312"/>
          <a:stretch/>
        </p:blipFill>
        <p:spPr>
          <a:xfrm>
            <a:off x="0" y="4327392"/>
            <a:ext cx="868680" cy="4114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88D4324-397B-4C42-B58C-F6920397C526}"/>
              </a:ext>
            </a:extLst>
          </p:cNvPr>
          <p:cNvPicPr>
            <a:picLocks/>
          </p:cNvPicPr>
          <p:nvPr/>
        </p:nvPicPr>
        <p:blipFill rotWithShape="1">
          <a:blip r:embed="rId7"/>
          <a:srcRect t="68225" b="26927"/>
          <a:stretch/>
        </p:blipFill>
        <p:spPr>
          <a:xfrm>
            <a:off x="9717436" y="3592784"/>
            <a:ext cx="868680" cy="41148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5F152B2-0F3E-0744-A5A7-048344442D9A}"/>
              </a:ext>
            </a:extLst>
          </p:cNvPr>
          <p:cNvPicPr>
            <a:picLocks/>
          </p:cNvPicPr>
          <p:nvPr/>
        </p:nvPicPr>
        <p:blipFill rotWithShape="1">
          <a:blip r:embed="rId7"/>
          <a:srcRect t="45368" b="49784"/>
          <a:stretch/>
        </p:blipFill>
        <p:spPr>
          <a:xfrm>
            <a:off x="9717436" y="2858175"/>
            <a:ext cx="868680" cy="41148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9CD6E12-42CA-324B-A32A-99B3E53A9D37}"/>
              </a:ext>
            </a:extLst>
          </p:cNvPr>
          <p:cNvPicPr>
            <a:picLocks/>
          </p:cNvPicPr>
          <p:nvPr/>
        </p:nvPicPr>
        <p:blipFill rotWithShape="1">
          <a:blip r:embed="rId7"/>
          <a:srcRect t="22886" b="72785"/>
          <a:stretch/>
        </p:blipFill>
        <p:spPr>
          <a:xfrm>
            <a:off x="9717436" y="2147115"/>
            <a:ext cx="868680" cy="41148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921BA11-6ACE-174D-9CC6-B7EA9F3B847F}"/>
              </a:ext>
            </a:extLst>
          </p:cNvPr>
          <p:cNvPicPr>
            <a:picLocks/>
          </p:cNvPicPr>
          <p:nvPr/>
        </p:nvPicPr>
        <p:blipFill rotWithShape="1">
          <a:blip r:embed="rId7"/>
          <a:srcRect b="95556"/>
          <a:stretch/>
        </p:blipFill>
        <p:spPr>
          <a:xfrm>
            <a:off x="9717436" y="1394847"/>
            <a:ext cx="868680" cy="411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D26C4B-AA61-C24B-8794-52A1FC563BD8}"/>
              </a:ext>
            </a:extLst>
          </p:cNvPr>
          <p:cNvPicPr>
            <a:picLocks/>
          </p:cNvPicPr>
          <p:nvPr/>
        </p:nvPicPr>
        <p:blipFill rotWithShape="1">
          <a:blip r:embed="rId8"/>
          <a:srcRect b="38868"/>
          <a:stretch/>
        </p:blipFill>
        <p:spPr>
          <a:xfrm>
            <a:off x="9717436" y="4327392"/>
            <a:ext cx="8686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6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296715-4769-954C-85D5-6369B56D3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584" b="50365"/>
          <a:stretch/>
        </p:blipFill>
        <p:spPr>
          <a:xfrm>
            <a:off x="1107704" y="1549959"/>
            <a:ext cx="868680" cy="411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F204F7-028D-7B45-A522-1EAF5FCA25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584" b="35719"/>
          <a:stretch/>
        </p:blipFill>
        <p:spPr>
          <a:xfrm>
            <a:off x="5227320" y="1549959"/>
            <a:ext cx="868680" cy="411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DC71E6-6BA0-0F4F-8C33-E674D16E0E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879" b="35719"/>
          <a:stretch/>
        </p:blipFill>
        <p:spPr>
          <a:xfrm>
            <a:off x="8185200" y="2675404"/>
            <a:ext cx="868680" cy="411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709459-B496-9543-AB1B-42A7BB0FA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59" r="75499" b="49640"/>
          <a:stretch/>
        </p:blipFill>
        <p:spPr>
          <a:xfrm>
            <a:off x="1107704" y="2697811"/>
            <a:ext cx="868680" cy="411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01848D-6C6B-2546-84C3-96B4CDC10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20" r="61148" b="49640"/>
          <a:stretch/>
        </p:blipFill>
        <p:spPr>
          <a:xfrm>
            <a:off x="2497118" y="3845663"/>
            <a:ext cx="868680" cy="411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D6C3B8-0D0D-A842-A52D-AFA301E2A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95" r="45757" b="49640"/>
          <a:stretch/>
        </p:blipFill>
        <p:spPr>
          <a:xfrm>
            <a:off x="2497118" y="1549959"/>
            <a:ext cx="868680" cy="411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6AF25C-BBB3-2147-A1F9-9730C06ABE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87" r="30134" b="49640"/>
          <a:stretch/>
        </p:blipFill>
        <p:spPr>
          <a:xfrm>
            <a:off x="2497118" y="2697811"/>
            <a:ext cx="868680" cy="411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0B2BF2-7299-E44F-8C47-EEAA5269E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51" r="15301" b="49640"/>
          <a:stretch/>
        </p:blipFill>
        <p:spPr>
          <a:xfrm>
            <a:off x="3906982" y="3845663"/>
            <a:ext cx="868680" cy="411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969E5A-A4E2-9A46-BDE3-846AB7C29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46" b="49640"/>
          <a:stretch/>
        </p:blipFill>
        <p:spPr>
          <a:xfrm>
            <a:off x="3906982" y="1559812"/>
            <a:ext cx="868680" cy="4114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BF8D08-788D-8847-A5B2-3F8A03C320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44" r="75613" b="34533"/>
          <a:stretch/>
        </p:blipFill>
        <p:spPr>
          <a:xfrm>
            <a:off x="5227320" y="2697811"/>
            <a:ext cx="868680" cy="411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9146F9-F7E1-984B-BDF1-3B3AB2FB9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81" r="60261" b="34533"/>
          <a:stretch/>
        </p:blipFill>
        <p:spPr>
          <a:xfrm>
            <a:off x="6706260" y="3845663"/>
            <a:ext cx="868680" cy="411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0F95BD-4AE9-414A-A97B-3EC27EDAD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72" r="45680" b="34533"/>
          <a:stretch/>
        </p:blipFill>
        <p:spPr>
          <a:xfrm>
            <a:off x="6706260" y="1559812"/>
            <a:ext cx="868680" cy="4114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544DC4-369D-FF49-88DF-BF0E26DB34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994" r="29632" b="34533"/>
          <a:stretch/>
        </p:blipFill>
        <p:spPr>
          <a:xfrm>
            <a:off x="6706260" y="2697811"/>
            <a:ext cx="868680" cy="4114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78EED62-9BFF-8E48-AD93-F9C6EF02B0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78" r="14967" b="34533"/>
          <a:stretch/>
        </p:blipFill>
        <p:spPr>
          <a:xfrm>
            <a:off x="8185200" y="3880772"/>
            <a:ext cx="868680" cy="4114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322178-BEC9-3D41-AB99-0D1104003D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372" b="35981"/>
          <a:stretch/>
        </p:blipFill>
        <p:spPr>
          <a:xfrm>
            <a:off x="8185200" y="1549959"/>
            <a:ext cx="868680" cy="4114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969DAC-1CD9-6F47-9703-E93956DD88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226" r="39019" b="35609"/>
          <a:stretch/>
        </p:blipFill>
        <p:spPr>
          <a:xfrm>
            <a:off x="9505538" y="3845663"/>
            <a:ext cx="868680" cy="4114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33CBCC-FC23-A94B-A8D8-162510ADDA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798" r="761" b="35981"/>
          <a:stretch/>
        </p:blipFill>
        <p:spPr>
          <a:xfrm>
            <a:off x="9505538" y="1561092"/>
            <a:ext cx="8686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6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BFC932-C7C2-9441-AC6F-C63A40C89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25550"/>
            <a:ext cx="108966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2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BFC932-C7C2-9441-AC6F-C63A40C89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148716"/>
            <a:ext cx="6953250" cy="28120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C782E6-E4B9-ED45-8FA0-7FBBE7C6717B}"/>
              </a:ext>
            </a:extLst>
          </p:cNvPr>
          <p:cNvSpPr txBox="1"/>
          <p:nvPr/>
        </p:nvSpPr>
        <p:spPr>
          <a:xfrm>
            <a:off x="3023548" y="4300537"/>
            <a:ext cx="5516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Eras Medium ITC" panose="020F0502020204030204" pitchFamily="34" charset="0"/>
                <a:cs typeface="Eras Medium ITC" panose="020F0502020204030204" pitchFamily="34" charset="0"/>
              </a:rPr>
              <a:t>Master your solos</a:t>
            </a:r>
          </a:p>
        </p:txBody>
      </p:sp>
    </p:spTree>
    <p:extLst>
      <p:ext uri="{BB962C8B-B14F-4D97-AF65-F5344CB8AC3E}">
        <p14:creationId xmlns:p14="http://schemas.microsoft.com/office/powerpoint/2010/main" val="351534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C922F4-2603-4A49-89AD-6CD0E0774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927100"/>
            <a:ext cx="67945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9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6036-32FB-A84E-BB6E-C60B3255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8695C-8294-F247-8A54-50E648E20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3028950"/>
            <a:ext cx="2630295" cy="23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5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238AC39-BE69-E748-9C4C-8E4F740025D7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9189" y="3429000"/>
            <a:ext cx="137160" cy="4114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7BE10A-88F8-FB49-A290-31345839F0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753" b="55439"/>
          <a:stretch/>
        </p:blipFill>
        <p:spPr>
          <a:xfrm>
            <a:off x="2185028" y="3431594"/>
            <a:ext cx="868679" cy="40888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6FC05C8-0DAC-5A44-8D06-DDC35A88B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297" y="1331747"/>
            <a:ext cx="4874509" cy="35688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C081BD-174B-E54B-979E-B1FEFED9ED7D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7804"/>
          <a:stretch/>
        </p:blipFill>
        <p:spPr>
          <a:xfrm>
            <a:off x="5578028" y="2194034"/>
            <a:ext cx="57875" cy="411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C395A7-595F-7E4F-B8FD-3DC92F05CB86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7804"/>
          <a:stretch/>
        </p:blipFill>
        <p:spPr>
          <a:xfrm>
            <a:off x="3626961" y="2194034"/>
            <a:ext cx="57875" cy="411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8B5DFF-1355-E245-9C6B-ED47FF4A4324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7804"/>
          <a:stretch/>
        </p:blipFill>
        <p:spPr>
          <a:xfrm>
            <a:off x="7529095" y="2194034"/>
            <a:ext cx="57875" cy="4114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5BF5CF-B764-1448-80E4-668671F53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15801" y="723820"/>
            <a:ext cx="12907801" cy="260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3DC0E1-06BF-5B4F-A96B-94F777891887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8942"/>
            <a:ext cx="868680" cy="408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12D638-C29C-5E43-9B1A-70A62FBA29F3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30386"/>
            <a:ext cx="868680" cy="408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C25AA8-BF27-8448-95F2-C4AC8583438D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25772"/>
            <a:ext cx="868680" cy="408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8335D-8D79-A848-A585-F789625DBD63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66689"/>
            <a:ext cx="868680" cy="408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82CCEB-A1AD-B34A-B340-D9BFC82C7F27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2126" y="178942"/>
            <a:ext cx="868680" cy="408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48F433-7FBF-1446-9646-2739A890611D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2123" y="1530386"/>
            <a:ext cx="868680" cy="408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EBBC96-AD65-6A43-9547-CDE7E83F6DBB}"/>
              </a:ext>
            </a:extLst>
          </p:cNvPr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2123" y="2825772"/>
            <a:ext cx="868680" cy="4088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104068-B20D-A145-86AD-03A3E15AA19D}"/>
              </a:ext>
            </a:extLst>
          </p:cNvPr>
          <p:cNvPicPr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2121" y="4266689"/>
            <a:ext cx="868680" cy="4088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548C33-5505-2B4D-9FA7-714FEEE6F37A}"/>
              </a:ext>
            </a:extLst>
          </p:cNvPr>
          <p:cNvPicPr>
            <a:picLocks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2377" y="178942"/>
            <a:ext cx="868680" cy="4088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4116B7-A6CB-3840-B952-C19B9F923CC7}"/>
              </a:ext>
            </a:extLst>
          </p:cNvPr>
          <p:cNvPicPr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2377" y="1530386"/>
            <a:ext cx="868680" cy="4088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CC0879-EA91-C84E-B1ED-FD193464A4E5}"/>
              </a:ext>
            </a:extLst>
          </p:cNvPr>
          <p:cNvPicPr>
            <a:picLocks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2377" y="2825772"/>
            <a:ext cx="868680" cy="4088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64389E-B1A3-AA4F-ABA9-D66160A29D33}"/>
              </a:ext>
            </a:extLst>
          </p:cNvPr>
          <p:cNvPicPr>
            <a:picLocks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2377" y="4266689"/>
            <a:ext cx="868680" cy="4088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A488CF-E2A2-6449-AC35-4165C485C586}"/>
              </a:ext>
            </a:extLst>
          </p:cNvPr>
          <p:cNvPicPr>
            <a:picLocks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632" y="178942"/>
            <a:ext cx="868680" cy="4088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FF61AB-D3C8-AE48-9544-B3C3291D35B0}"/>
              </a:ext>
            </a:extLst>
          </p:cNvPr>
          <p:cNvPicPr>
            <a:picLocks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632" y="1530386"/>
            <a:ext cx="868680" cy="4088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7F8DD2-33E3-4543-AC83-4F1391E3C6B8}"/>
              </a:ext>
            </a:extLst>
          </p:cNvPr>
          <p:cNvPicPr>
            <a:picLocks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632" y="2825772"/>
            <a:ext cx="868680" cy="4088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54CE38-5E6A-ED4B-85D8-4496914E538B}"/>
              </a:ext>
            </a:extLst>
          </p:cNvPr>
          <p:cNvPicPr>
            <a:picLocks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632" y="4266689"/>
            <a:ext cx="868680" cy="4088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294482-2651-EB4D-9C39-3C2F354A2D0E}"/>
              </a:ext>
            </a:extLst>
          </p:cNvPr>
          <p:cNvPicPr>
            <a:picLocks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4968" y="178942"/>
            <a:ext cx="868680" cy="4088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F7BFCAC-B224-B744-99E6-4A75F1839B06}"/>
              </a:ext>
            </a:extLst>
          </p:cNvPr>
          <p:cNvPicPr>
            <a:picLocks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4968" y="1530386"/>
            <a:ext cx="868680" cy="4088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DCEB18-CB1E-7D40-8472-72B26C2B23BA}"/>
              </a:ext>
            </a:extLst>
          </p:cNvPr>
          <p:cNvPicPr>
            <a:picLocks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4968" y="2825772"/>
            <a:ext cx="868680" cy="4088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8C197F2-0CF9-7E4F-92F5-89BDCCC549BD}"/>
              </a:ext>
            </a:extLst>
          </p:cNvPr>
          <p:cNvPicPr>
            <a:picLocks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4968" y="4266689"/>
            <a:ext cx="868680" cy="4088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C1AA75-6A09-154F-8A17-5057F578B401}"/>
              </a:ext>
            </a:extLst>
          </p:cNvPr>
          <p:cNvPicPr>
            <a:picLocks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5219" y="178942"/>
            <a:ext cx="868680" cy="4088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B9EB66-C81B-8348-8462-019ABD893D12}"/>
              </a:ext>
            </a:extLst>
          </p:cNvPr>
          <p:cNvPicPr>
            <a:picLocks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5219" y="1530385"/>
            <a:ext cx="868680" cy="4088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288C91E-93C3-9644-A68F-21F5125B1BDA}"/>
              </a:ext>
            </a:extLst>
          </p:cNvPr>
          <p:cNvPicPr>
            <a:picLocks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5219" y="2825772"/>
            <a:ext cx="868680" cy="40888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B37C91-BD65-6046-95C4-093EC08EC6B3}"/>
              </a:ext>
            </a:extLst>
          </p:cNvPr>
          <p:cNvPicPr>
            <a:picLocks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5219" y="4266689"/>
            <a:ext cx="868680" cy="40888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B3C1DBA-31C8-8841-9322-0B7E4E502B45}"/>
              </a:ext>
            </a:extLst>
          </p:cNvPr>
          <p:cNvPicPr>
            <a:picLocks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726" y="178942"/>
            <a:ext cx="868680" cy="40888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56BF0B-2B9F-9E40-BDD0-823160623B8A}"/>
              </a:ext>
            </a:extLst>
          </p:cNvPr>
          <p:cNvPicPr>
            <a:picLocks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723" y="1530386"/>
            <a:ext cx="868680" cy="40888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30BAFE4-E79C-774B-B90D-B295857A6258}"/>
              </a:ext>
            </a:extLst>
          </p:cNvPr>
          <p:cNvPicPr>
            <a:picLocks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724" y="2825772"/>
            <a:ext cx="868680" cy="40888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2032270-05EA-6B40-9403-7FDB16A3F6BC}"/>
              </a:ext>
            </a:extLst>
          </p:cNvPr>
          <p:cNvPicPr>
            <a:picLocks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721" y="4266689"/>
            <a:ext cx="868680" cy="4088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012249-1FE1-8A46-B1D0-C84021E109DE}"/>
              </a:ext>
            </a:extLst>
          </p:cNvPr>
          <p:cNvPicPr>
            <a:picLocks/>
          </p:cNvPicPr>
          <p:nvPr/>
        </p:nvPicPr>
        <p:blipFill>
          <a:blip r:embed="rId30"/>
          <a:stretch>
            <a:fillRect/>
          </a:stretch>
        </p:blipFill>
        <p:spPr>
          <a:xfrm>
            <a:off x="9588135" y="4266689"/>
            <a:ext cx="868680" cy="411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52766C-004B-5D42-A8A8-95CCC0D3BCBB}"/>
              </a:ext>
            </a:extLst>
          </p:cNvPr>
          <p:cNvPicPr>
            <a:picLocks/>
          </p:cNvPicPr>
          <p:nvPr/>
        </p:nvPicPr>
        <p:blipFill>
          <a:blip r:embed="rId31"/>
          <a:stretch>
            <a:fillRect/>
          </a:stretch>
        </p:blipFill>
        <p:spPr>
          <a:xfrm>
            <a:off x="9588135" y="2825772"/>
            <a:ext cx="868680" cy="411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F3C0FC-E009-EB43-8D56-727288BC180C}"/>
              </a:ext>
            </a:extLst>
          </p:cNvPr>
          <p:cNvPicPr>
            <a:picLocks/>
          </p:cNvPicPr>
          <p:nvPr/>
        </p:nvPicPr>
        <p:blipFill>
          <a:blip r:embed="rId32"/>
          <a:stretch>
            <a:fillRect/>
          </a:stretch>
        </p:blipFill>
        <p:spPr>
          <a:xfrm>
            <a:off x="9588135" y="1530385"/>
            <a:ext cx="868680" cy="411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7420EA-56A7-8841-A387-3A529BA1B1E5}"/>
              </a:ext>
            </a:extLst>
          </p:cNvPr>
          <p:cNvPicPr>
            <a:picLocks/>
          </p:cNvPicPr>
          <p:nvPr/>
        </p:nvPicPr>
        <p:blipFill>
          <a:blip r:embed="rId33"/>
          <a:stretch>
            <a:fillRect/>
          </a:stretch>
        </p:blipFill>
        <p:spPr>
          <a:xfrm>
            <a:off x="9588135" y="176349"/>
            <a:ext cx="8686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1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E5449F-23D7-054A-AA62-4B388E9CAACE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6154"/>
            <a:ext cx="868680" cy="411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C7535A-4380-384B-8800-B1C4D94A420E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67111"/>
            <a:ext cx="868680" cy="411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3B326D-9A62-2843-A385-7656D1D76F8F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80783"/>
            <a:ext cx="868680" cy="411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CE11EF-05DB-D34C-8CD1-E7E63F9DF563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54844"/>
            <a:ext cx="868680" cy="411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E4CBBC-2D61-7C49-B38B-A99080E8C0DB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4209" y="186153"/>
            <a:ext cx="868680" cy="411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5A51EB-7D66-5A4E-97CB-6E7F55ADA104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4210" y="3280784"/>
            <a:ext cx="868680" cy="411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906C1D-B4A2-2E4C-8FF2-03C5E1FA02ED}"/>
              </a:ext>
            </a:extLst>
          </p:cNvPr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4210" y="4854845"/>
            <a:ext cx="868680" cy="411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5B52D-09C9-EA48-8261-2C386B0FFC8A}"/>
              </a:ext>
            </a:extLst>
          </p:cNvPr>
          <p:cNvPicPr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422" y="186154"/>
            <a:ext cx="868680" cy="411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F2E1D6-DFED-8E47-97B5-0825545A4566}"/>
              </a:ext>
            </a:extLst>
          </p:cNvPr>
          <p:cNvPicPr>
            <a:picLocks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422" y="1767111"/>
            <a:ext cx="868680" cy="4114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9BA5A0-A6EF-2F48-B9FB-73D80EB22281}"/>
              </a:ext>
            </a:extLst>
          </p:cNvPr>
          <p:cNvPicPr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422" y="3280784"/>
            <a:ext cx="868680" cy="411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B3D2FC-1F34-8940-94C8-5B712A3DE89E}"/>
              </a:ext>
            </a:extLst>
          </p:cNvPr>
          <p:cNvPicPr>
            <a:picLocks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422" y="4854845"/>
            <a:ext cx="868680" cy="411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F2818C-4CD5-7D48-BDE0-B24DA741F7EF}"/>
              </a:ext>
            </a:extLst>
          </p:cNvPr>
          <p:cNvPicPr>
            <a:picLocks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4715" y="186154"/>
            <a:ext cx="868680" cy="4114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99BBEE-B081-D643-B445-1D766751E196}"/>
              </a:ext>
            </a:extLst>
          </p:cNvPr>
          <p:cNvPicPr>
            <a:picLocks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4715" y="1767111"/>
            <a:ext cx="868680" cy="4114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2E4DAC-CF59-BF44-85E6-46872459FD37}"/>
              </a:ext>
            </a:extLst>
          </p:cNvPr>
          <p:cNvPicPr>
            <a:picLocks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4713" y="3280784"/>
            <a:ext cx="868680" cy="4114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C7276D-7477-9D46-AB15-AFB3D54A4A22}"/>
              </a:ext>
            </a:extLst>
          </p:cNvPr>
          <p:cNvPicPr>
            <a:picLocks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4713" y="4854845"/>
            <a:ext cx="868680" cy="4114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F1366F-95C7-2849-99EF-7C05CFCAE319}"/>
              </a:ext>
            </a:extLst>
          </p:cNvPr>
          <p:cNvPicPr>
            <a:picLocks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4968" y="186154"/>
            <a:ext cx="868680" cy="4114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694B3F-E8A7-4546-BD8A-6752E29402A9}"/>
              </a:ext>
            </a:extLst>
          </p:cNvPr>
          <p:cNvPicPr>
            <a:picLocks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4968" y="1767111"/>
            <a:ext cx="868680" cy="4114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9C69A8-463B-344B-9681-8D134A3873D2}"/>
              </a:ext>
            </a:extLst>
          </p:cNvPr>
          <p:cNvPicPr>
            <a:picLocks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4968" y="3280784"/>
            <a:ext cx="868680" cy="4114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9BA6BAC-82A5-5548-93EE-75534B0C0597}"/>
              </a:ext>
            </a:extLst>
          </p:cNvPr>
          <p:cNvPicPr>
            <a:picLocks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4968" y="4854845"/>
            <a:ext cx="868680" cy="4114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B066FC3-46E6-5044-9AA5-05D09ACB3A3E}"/>
              </a:ext>
            </a:extLst>
          </p:cNvPr>
          <p:cNvPicPr>
            <a:picLocks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9177" y="186152"/>
            <a:ext cx="868680" cy="4114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2C3906C-E886-124A-A3F1-AD196228B4A2}"/>
              </a:ext>
            </a:extLst>
          </p:cNvPr>
          <p:cNvPicPr>
            <a:picLocks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9177" y="1767111"/>
            <a:ext cx="868680" cy="4114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D38F356-097A-2B49-AE0F-9BA49D839C8D}"/>
              </a:ext>
            </a:extLst>
          </p:cNvPr>
          <p:cNvPicPr>
            <a:picLocks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9177" y="3280784"/>
            <a:ext cx="868680" cy="4114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E723FAB-D7C1-734C-AEAC-6456602CC045}"/>
              </a:ext>
            </a:extLst>
          </p:cNvPr>
          <p:cNvPicPr>
            <a:picLocks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9177" y="4854845"/>
            <a:ext cx="868680" cy="4114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52DC15-E048-5E4E-8072-AD41E9A63DA0}"/>
              </a:ext>
            </a:extLst>
          </p:cNvPr>
          <p:cNvPicPr>
            <a:picLocks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726" y="186152"/>
            <a:ext cx="868680" cy="4114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05596-59C2-DA4E-A52C-F3B88F7CA391}"/>
              </a:ext>
            </a:extLst>
          </p:cNvPr>
          <p:cNvPicPr>
            <a:picLocks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723" y="1767111"/>
            <a:ext cx="868680" cy="4114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D1BCAAE-A3B9-C642-9202-7EE40F7DA7C7}"/>
              </a:ext>
            </a:extLst>
          </p:cNvPr>
          <p:cNvPicPr>
            <a:picLocks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724" y="3280784"/>
            <a:ext cx="868680" cy="4114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DF5C414-C2AE-C341-992B-3C8F7802E9CA}"/>
              </a:ext>
            </a:extLst>
          </p:cNvPr>
          <p:cNvPicPr>
            <a:picLocks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721" y="4854845"/>
            <a:ext cx="868680" cy="41148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DC8C75B-A8B6-B649-A504-4D69C59C988B}"/>
              </a:ext>
            </a:extLst>
          </p:cNvPr>
          <p:cNvPicPr>
            <a:picLocks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4209" y="1767111"/>
            <a:ext cx="868680" cy="4114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DC9456-15A0-2F4D-8C5F-B63F6B5665AB}"/>
              </a:ext>
            </a:extLst>
          </p:cNvPr>
          <p:cNvPicPr>
            <a:picLocks/>
          </p:cNvPicPr>
          <p:nvPr/>
        </p:nvPicPr>
        <p:blipFill>
          <a:blip r:embed="rId30"/>
          <a:stretch>
            <a:fillRect/>
          </a:stretch>
        </p:blipFill>
        <p:spPr>
          <a:xfrm>
            <a:off x="9695544" y="4854844"/>
            <a:ext cx="868680" cy="411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EC7FBB-20F1-F142-80CE-878D5D4E4EE2}"/>
              </a:ext>
            </a:extLst>
          </p:cNvPr>
          <p:cNvPicPr>
            <a:picLocks/>
          </p:cNvPicPr>
          <p:nvPr/>
        </p:nvPicPr>
        <p:blipFill>
          <a:blip r:embed="rId31"/>
          <a:stretch>
            <a:fillRect/>
          </a:stretch>
        </p:blipFill>
        <p:spPr>
          <a:xfrm>
            <a:off x="9695544" y="3280783"/>
            <a:ext cx="868680" cy="41148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79D1E68-816A-324D-BCEA-E086F5084273}"/>
              </a:ext>
            </a:extLst>
          </p:cNvPr>
          <p:cNvPicPr>
            <a:picLocks/>
          </p:cNvPicPr>
          <p:nvPr/>
        </p:nvPicPr>
        <p:blipFill>
          <a:blip r:embed="rId32"/>
          <a:stretch>
            <a:fillRect/>
          </a:stretch>
        </p:blipFill>
        <p:spPr>
          <a:xfrm>
            <a:off x="9695544" y="1767111"/>
            <a:ext cx="868680" cy="41148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C3007D6-3F8B-8549-86C3-9F3186A05696}"/>
              </a:ext>
            </a:extLst>
          </p:cNvPr>
          <p:cNvPicPr>
            <a:picLocks/>
          </p:cNvPicPr>
          <p:nvPr/>
        </p:nvPicPr>
        <p:blipFill>
          <a:blip r:embed="rId33"/>
          <a:stretch>
            <a:fillRect/>
          </a:stretch>
        </p:blipFill>
        <p:spPr>
          <a:xfrm>
            <a:off x="9695544" y="186152"/>
            <a:ext cx="8686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9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34DCC5-B1ED-A743-9C09-3BA257A3D928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59077"/>
            <a:ext cx="868680" cy="411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FDB466-384A-9844-A3EE-EA8301412C44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617669"/>
            <a:ext cx="868680" cy="411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F2DB0B-D86A-9A4E-B32B-F439F7D16CA0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3166925"/>
            <a:ext cx="868680" cy="411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37C9FE-1AE3-9C49-B298-0385DD12A2A0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4717957"/>
            <a:ext cx="868680" cy="411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31429B-8872-1A42-9A98-166C84CAA191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2126" y="59077"/>
            <a:ext cx="868680" cy="411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9556D9-1391-3C43-9953-C0EE00B8B142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2127" y="1617670"/>
            <a:ext cx="868680" cy="411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EC6513-0058-B446-94B5-C33D8AD71C3E}"/>
              </a:ext>
            </a:extLst>
          </p:cNvPr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2126" y="3166926"/>
            <a:ext cx="868680" cy="411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2C245E-84F7-D046-8651-3090F87FDFFB}"/>
              </a:ext>
            </a:extLst>
          </p:cNvPr>
          <p:cNvPicPr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2126" y="4717957"/>
            <a:ext cx="868680" cy="411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37DF08-C7AA-F14D-BE56-03ACF8C8994F}"/>
              </a:ext>
            </a:extLst>
          </p:cNvPr>
          <p:cNvPicPr>
            <a:picLocks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2378" y="59077"/>
            <a:ext cx="868680" cy="411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CFA700-737E-AD47-B98E-D076201CA56C}"/>
              </a:ext>
            </a:extLst>
          </p:cNvPr>
          <p:cNvPicPr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2378" y="1617669"/>
            <a:ext cx="868680" cy="4114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123EA4-EB57-3145-8EBA-8BA3FF89DA87}"/>
              </a:ext>
            </a:extLst>
          </p:cNvPr>
          <p:cNvPicPr>
            <a:picLocks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2378" y="3166925"/>
            <a:ext cx="868680" cy="411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244926-DC40-1343-B6E0-65D267AC60B4}"/>
              </a:ext>
            </a:extLst>
          </p:cNvPr>
          <p:cNvPicPr>
            <a:picLocks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2378" y="4717957"/>
            <a:ext cx="868680" cy="411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66A467-4723-0148-9ACC-272D3A76C681}"/>
              </a:ext>
            </a:extLst>
          </p:cNvPr>
          <p:cNvPicPr>
            <a:picLocks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631" y="59075"/>
            <a:ext cx="868680" cy="4114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9B841C-B07C-3442-B489-7C98E17601F5}"/>
              </a:ext>
            </a:extLst>
          </p:cNvPr>
          <p:cNvPicPr>
            <a:picLocks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631" y="1617669"/>
            <a:ext cx="868680" cy="4114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25546A-1E6F-5947-BF3E-51C6D8612FC0}"/>
              </a:ext>
            </a:extLst>
          </p:cNvPr>
          <p:cNvPicPr>
            <a:picLocks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631" y="3166925"/>
            <a:ext cx="868680" cy="4114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3CE50E-A803-344E-8EF1-F0D6BACA16E4}"/>
              </a:ext>
            </a:extLst>
          </p:cNvPr>
          <p:cNvPicPr>
            <a:picLocks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631" y="4717957"/>
            <a:ext cx="868680" cy="4114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291EDA-9870-D04C-8ECC-601D6BB6197F}"/>
              </a:ext>
            </a:extLst>
          </p:cNvPr>
          <p:cNvPicPr>
            <a:picLocks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8926" y="59075"/>
            <a:ext cx="868680" cy="4114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A76A0F-CB7C-0C4B-957E-6913C6925586}"/>
              </a:ext>
            </a:extLst>
          </p:cNvPr>
          <p:cNvPicPr>
            <a:picLocks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8926" y="1617669"/>
            <a:ext cx="868680" cy="4114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C95DAD-FBC3-714F-812D-437C31CBE04C}"/>
              </a:ext>
            </a:extLst>
          </p:cNvPr>
          <p:cNvPicPr>
            <a:picLocks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8926" y="3166925"/>
            <a:ext cx="868680" cy="4114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553CC85-BB18-924A-89DA-7C376C340AFE}"/>
              </a:ext>
            </a:extLst>
          </p:cNvPr>
          <p:cNvPicPr>
            <a:picLocks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8926" y="4717959"/>
            <a:ext cx="868680" cy="4114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5337F4-69AC-554B-9414-DEF14F0EE928}"/>
              </a:ext>
            </a:extLst>
          </p:cNvPr>
          <p:cNvPicPr>
            <a:picLocks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5219" y="59075"/>
            <a:ext cx="868680" cy="4114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A5AB18B-8DA3-1A43-BEB1-C2265E5C8395}"/>
              </a:ext>
            </a:extLst>
          </p:cNvPr>
          <p:cNvPicPr>
            <a:picLocks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5219" y="1617669"/>
            <a:ext cx="868680" cy="4114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5FBF2C-A4E6-584E-812C-A0CE8312A7AE}"/>
              </a:ext>
            </a:extLst>
          </p:cNvPr>
          <p:cNvPicPr>
            <a:picLocks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5219" y="3166925"/>
            <a:ext cx="868680" cy="4114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A1AF3D0-666A-3340-98F5-5E9CBD83209D}"/>
              </a:ext>
            </a:extLst>
          </p:cNvPr>
          <p:cNvPicPr>
            <a:picLocks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5219" y="4717957"/>
            <a:ext cx="868680" cy="4114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7E98C70-EC2F-6945-8EBE-D7E3DC80720D}"/>
              </a:ext>
            </a:extLst>
          </p:cNvPr>
          <p:cNvPicPr>
            <a:picLocks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726" y="59075"/>
            <a:ext cx="868680" cy="4114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FC346AD-2466-C746-830A-B42EAA3B4065}"/>
              </a:ext>
            </a:extLst>
          </p:cNvPr>
          <p:cNvPicPr>
            <a:picLocks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723" y="1617669"/>
            <a:ext cx="868680" cy="4114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C69DBE8-355A-284B-AA48-02C1CDAD65F3}"/>
              </a:ext>
            </a:extLst>
          </p:cNvPr>
          <p:cNvPicPr>
            <a:picLocks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724" y="3166925"/>
            <a:ext cx="868680" cy="4114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476766A-E15B-CA43-8C0C-03A2B465F569}"/>
              </a:ext>
            </a:extLst>
          </p:cNvPr>
          <p:cNvPicPr>
            <a:picLocks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5721" y="4717959"/>
            <a:ext cx="868680" cy="4114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119F4C-4548-3F4A-A4C1-F04D5659CCDC}"/>
              </a:ext>
            </a:extLst>
          </p:cNvPr>
          <p:cNvPicPr>
            <a:picLocks/>
          </p:cNvPicPr>
          <p:nvPr/>
        </p:nvPicPr>
        <p:blipFill>
          <a:blip r:embed="rId30"/>
          <a:stretch>
            <a:fillRect/>
          </a:stretch>
        </p:blipFill>
        <p:spPr>
          <a:xfrm>
            <a:off x="9705473" y="4717957"/>
            <a:ext cx="868680" cy="411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95F06E-5441-014C-88AF-74053FB2CA5E}"/>
              </a:ext>
            </a:extLst>
          </p:cNvPr>
          <p:cNvPicPr>
            <a:picLocks/>
          </p:cNvPicPr>
          <p:nvPr/>
        </p:nvPicPr>
        <p:blipFill>
          <a:blip r:embed="rId31"/>
          <a:stretch>
            <a:fillRect/>
          </a:stretch>
        </p:blipFill>
        <p:spPr>
          <a:xfrm>
            <a:off x="9705473" y="3176263"/>
            <a:ext cx="868680" cy="41148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1B3E611-920A-6B45-9DCB-5290DBC0EDE2}"/>
              </a:ext>
            </a:extLst>
          </p:cNvPr>
          <p:cNvPicPr>
            <a:picLocks/>
          </p:cNvPicPr>
          <p:nvPr/>
        </p:nvPicPr>
        <p:blipFill>
          <a:blip r:embed="rId32"/>
          <a:stretch>
            <a:fillRect/>
          </a:stretch>
        </p:blipFill>
        <p:spPr>
          <a:xfrm>
            <a:off x="9705473" y="1617669"/>
            <a:ext cx="868680" cy="41148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864600F-6CC1-4447-912C-5B70BB262625}"/>
              </a:ext>
            </a:extLst>
          </p:cNvPr>
          <p:cNvPicPr>
            <a:picLocks/>
          </p:cNvPicPr>
          <p:nvPr/>
        </p:nvPicPr>
        <p:blipFill>
          <a:blip r:embed="rId33"/>
          <a:stretch>
            <a:fillRect/>
          </a:stretch>
        </p:blipFill>
        <p:spPr>
          <a:xfrm>
            <a:off x="9705473" y="59075"/>
            <a:ext cx="8686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7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3543</TotalTime>
  <Words>7</Words>
  <Application>Microsoft Macintosh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Broadway</vt:lpstr>
      <vt:lpstr>Calibri</vt:lpstr>
      <vt:lpstr>Calibri Light</vt:lpstr>
      <vt:lpstr>Eras Medium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Meier</dc:creator>
  <cp:lastModifiedBy>Michael Meier</cp:lastModifiedBy>
  <cp:revision>57</cp:revision>
  <dcterms:created xsi:type="dcterms:W3CDTF">2020-01-19T21:17:11Z</dcterms:created>
  <dcterms:modified xsi:type="dcterms:W3CDTF">2020-04-29T13:57:58Z</dcterms:modified>
</cp:coreProperties>
</file>