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52" r:id="rId13"/>
  </p:sldMasterIdLst>
  <p:notesMasterIdLst>
    <p:notesMasterId r:id="rId17"/>
  </p:notesMasterIdLst>
  <p:handoutMasterIdLst>
    <p:handoutMasterId r:id="rId15"/>
  </p:handoutMasterIdLst>
  <p:sldIdLst>
    <p:sldId id="273" r:id="rId19"/>
    <p:sldId id="274" r:id="rId21"/>
    <p:sldId id="275" r:id="rId23"/>
    <p:sldId id="277" r:id="rId25"/>
    <p:sldId id="279" r:id="rId26"/>
    <p:sldId id="283" r:id="rId27"/>
    <p:sldId id="281" r:id="rId28"/>
    <p:sldId id="282" r:id="rId29"/>
    <p:sldId id="276" r:id="rId30"/>
    <p:sldId id="272" r:id="rId32"/>
    <p:sldId id="286" r:id="rId34"/>
    <p:sldId id="288" r:id="rId35"/>
    <p:sldId id="287" r:id="rId36"/>
    <p:sldId id="280" r:id="rId37"/>
    <p:sldId id="284" r:id="rId38"/>
    <p:sldId id="285" r:id="rId39"/>
    <p:sldId id="29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2081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0" Type="http://schemas.openxmlformats.org/officeDocument/2006/relationships/slide" Target="slides/slide17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8842483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6024668467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user/AppData/Roaming/PolarisOffice/ETemp/6488_19668904/fImage6884248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1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user/AppData/Roaming/PolarisOffice/ETemp/6488_19668904/fImage23602466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000" cap="none" dirty="0" smtClean="0" b="1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000" cap="none" dirty="0" smtClean="0" b="1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6/7/2019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31027571538.png"></Relationship><Relationship Id="rId3" Type="http://schemas.openxmlformats.org/officeDocument/2006/relationships/image" Target="../media/fImage5452227581869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docs.aws.amazon.com/ko_kr/IAM/latest/UserGuide/introduction.html" TargetMode="External"></Relationship><Relationship Id="rId3" Type="http://schemas.openxmlformats.org/officeDocument/2006/relationships/image" Target="../media/fImage30350293846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563116334.png"></Relationship><Relationship Id="rId3" Type="http://schemas.openxmlformats.org/officeDocument/2006/relationships/image" Target="../media/fImage280853176500.png"></Relationship><Relationship Id="rId4" Type="http://schemas.openxmlformats.org/officeDocument/2006/relationships/image" Target="../media/fImage405473229169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62827491726.png"></Relationship><Relationship Id="rId3" Type="http://schemas.openxmlformats.org/officeDocument/2006/relationships/image" Target="../media/fImage147173325724.png"></Relationship><Relationship Id="rId4" Type="http://schemas.openxmlformats.org/officeDocument/2006/relationships/image" Target="../media/fImage405473461478.png"></Relationship><Relationship Id="rId5" Type="http://schemas.openxmlformats.org/officeDocument/2006/relationships/image" Target="../media/fImage365262752477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7356527699912.png"></Relationship><Relationship Id="rId3" Type="http://schemas.openxmlformats.org/officeDocument/2006/relationships/image" Target="../media/fImage25614828085667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141428126299.png"></Relationship><Relationship Id="rId3" Type="http://schemas.openxmlformats.org/officeDocument/2006/relationships/image" Target="../media/fImage3193432819703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63772829989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hyperlink" Target="https://github.com/mando2246/portfolio" TargetMode="Externa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6550626986334.png"></Relationship><Relationship Id="rId3" Type="http://schemas.openxmlformats.org/officeDocument/2006/relationships/image" Target="../media/fImage6393126996500.jpeg"></Relationship><Relationship Id="rId4" Type="http://schemas.openxmlformats.org/officeDocument/2006/relationships/image" Target="../media/fImage5600727029169.jpeg"></Relationship><Relationship Id="rId5" Type="http://schemas.openxmlformats.org/officeDocument/2006/relationships/image" Target="../media/fImage403027045724.png"></Relationship><Relationship Id="rId6" Type="http://schemas.openxmlformats.org/officeDocument/2006/relationships/image" Target="../media/fImage4143027051478.png"></Relationship><Relationship Id="rId7" Type="http://schemas.openxmlformats.org/officeDocument/2006/relationships/image" Target="../media/fImage2544727069358.jpeg"></Relationship><Relationship Id="rId8" Type="http://schemas.openxmlformats.org/officeDocument/2006/relationships/image" Target="../media/fImage1933427076962.png"></Relationship><Relationship Id="rId9" Type="http://schemas.openxmlformats.org/officeDocument/2006/relationships/image" Target="../media/fImage296627084464.png"></Relationship><Relationship Id="rId10" Type="http://schemas.openxmlformats.org/officeDocument/2006/relationships/image" Target="../media/fImage1413927105705.jpeg"></Relationship><Relationship Id="rId11" Type="http://schemas.openxmlformats.org/officeDocument/2006/relationships/image" Target="../media/fImage1118227258145.png"></Relationship><Relationship Id="rId12" Type="http://schemas.openxmlformats.org/officeDocument/2006/relationships/image" Target="../media/fImage2863527263281.png"></Relationship><Relationship Id="rId13" Type="http://schemas.openxmlformats.org/officeDocument/2006/relationships/image" Target="../media/fImage1079427276827.png"></Relationship><Relationship Id="rId14" Type="http://schemas.openxmlformats.org/officeDocument/2006/relationships/image" Target="../media/fImage1763627289961.png"></Relationship><Relationship Id="rId15" Type="http://schemas.openxmlformats.org/officeDocument/2006/relationships/image" Target="../media/fImage208412729491.png"></Relationship><Relationship Id="rId16" Type="http://schemas.openxmlformats.org/officeDocument/2006/relationships/image" Target="../media/fImage542927302995.png"></Relationship><Relationship Id="rId17" Type="http://schemas.openxmlformats.org/officeDocument/2006/relationships/image" Target="../media/fImage3868627031942.png"></Relationship><Relationship Id="rId18" Type="http://schemas.openxmlformats.org/officeDocument/2006/relationships/image" Target="../media/fImage2974027364827.png"></Relationship><Relationship Id="rId19" Type="http://schemas.openxmlformats.org/officeDocument/2006/relationships/image" Target="../media/fImage2829227375436.png"></Relationship><Relationship Id="rId20" Type="http://schemas.openxmlformats.org/officeDocument/2006/relationships/image" Target="../media/fImage262927382391.png"></Relationship><Relationship Id="rId21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980582739460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731527473902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6322797153.png"></Relationship><Relationship Id="rId3" Type="http://schemas.openxmlformats.org/officeDocument/2006/relationships/hyperlink" Target="https://aws.amazon.com/ko/rds/" TargetMode="Externa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8082779292.png"></Relationship><Relationship Id="rId3" Type="http://schemas.openxmlformats.org/officeDocument/2006/relationships/image" Target="../media/fImage188227802382.png"></Relationship><Relationship Id="rId4" Type="http://schemas.openxmlformats.org/officeDocument/2006/relationships/image" Target="../media/fImage93627817421.png"></Relationship><Relationship Id="rId5" Type="http://schemas.openxmlformats.org/officeDocument/2006/relationships/image" Target="../media/fImage11950828008716.png"></Relationship><Relationship Id="rId6" Type="http://schemas.openxmlformats.org/officeDocument/2006/relationships/image" Target="../media/fImage16394027829718.png"></Relationship><Relationship Id="rId7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6208327889895.png"></Relationship><Relationship Id="rId3" Type="http://schemas.openxmlformats.org/officeDocument/2006/relationships/hyperlink" Target="https://aws.amazon.com/ko/s3/" TargetMode="External"></Relationship><Relationship Id="rId4" Type="http://schemas.openxmlformats.org/officeDocument/2006/relationships/hyperlink" Target="https://aws.amazon.com/ko/s3/" TargetMode="External"></Relationship><Relationship Id="rId5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3652627524771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471733741.png"></Relationship><Relationship Id="rId7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AWS 활용</a:t>
            </a: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파이썬 웹 페이지</a:t>
            </a:r>
            <a:endParaRPr lang="ko-KR" altLang="en-US" sz="5000" cap="none" dirty="0" smtClean="0" b="1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928370" y="3861435"/>
            <a:ext cx="7866380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AWS-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S3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Amazon Simple Storage Service)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IAM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Identity and Access Management)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	RDS(</a:t>
            </a: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Amazon Relational Database Service)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816610"/>
            <a:ext cx="5123815" cy="4885690"/>
          </a:xfrm>
          <a:prstGeom prst="rect"/>
          <a:solidFill>
            <a:srgbClr val="000000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20" y="1333500"/>
            <a:ext cx="3689350" cy="5204460"/>
          </a:xfrm>
          <a:prstGeom prst="rect"/>
          <a:solidFill>
            <a:srgbClr val="000000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1666240" y="3051175"/>
            <a:ext cx="1628775" cy="20828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7112000" y="1162685"/>
            <a:ext cx="4690745" cy="64770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 flipV="1">
            <a:off x="3276600" y="1783715"/>
            <a:ext cx="3841750" cy="126492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3754120" y="2482850"/>
            <a:ext cx="4109720" cy="64706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 페이지 에서 자료 등록시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Aws_S3 에 업데이트 확인 가능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개체 틀 12"/>
          <p:cNvSpPr txBox="1">
            <a:spLocks/>
          </p:cNvSpPr>
          <p:nvPr>
            <p:ph type="title" idx="13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상세기능_AWS_S3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556385" y="6162675"/>
            <a:ext cx="4110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관리자모드&gt;상품추가화면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515350" y="6329045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title" idx="14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상세기능_AWS_IAM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912610" y="4279900"/>
            <a:ext cx="508254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출처: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2"/>
              </a:rPr>
              <a:t>https://docs.aws.amazon.com/ko_kr/IAM/latest/UserGuide/introduction.html</a:t>
            </a:r>
            <a:endParaRPr lang="ko-KR" altLang="en-US" sz="1000" cap="none" dirty="0" smtClean="0" b="0" strike="noStrike">
              <a:solidFill>
                <a:srgbClr val="0563C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user/AppData/Roaming/PolarisOffice/ETemp/14108_665208/fImage30350293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6725" y="1193800"/>
            <a:ext cx="10377805" cy="307975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219825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title" idx="15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상세기능_AWS_IAM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user/AppData/Roaming/PolarisOffice/ETemp/14108_665208/fImage30556311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09"/>
          <a:stretch>
            <a:fillRect/>
          </a:stretch>
        </p:blipFill>
        <p:spPr>
          <a:xfrm rot="0">
            <a:off x="7170420" y="1612900"/>
            <a:ext cx="4994910" cy="308800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7486014" y="4180839"/>
            <a:ext cx="3924935" cy="64706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‘AmazonS3FullAccess’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Aws_IAM 에서 제공하는 정책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7511415" y="3992245"/>
            <a:ext cx="1061085" cy="18669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user/AppData/Roaming/PolarisOffice/ETemp/14108_665208/fImage28085317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060" y="1610995"/>
            <a:ext cx="6552565" cy="275526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473710" y="1108710"/>
            <a:ext cx="4110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 추가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168515" y="1122045"/>
            <a:ext cx="4110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사용자 소속 그룹 추가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user/AppData/Roaming/PolarisOffice/ETemp/14108_665208/fImage40547322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8915" y="4438650"/>
            <a:ext cx="5474970" cy="140652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3" name="도형 12"/>
          <p:cNvSpPr>
            <a:spLocks/>
          </p:cNvSpPr>
          <p:nvPr/>
        </p:nvSpPr>
        <p:spPr>
          <a:xfrm rot="0">
            <a:off x="636270" y="3342640"/>
            <a:ext cx="893445" cy="33909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>
            <a:off x="1536065" y="3659505"/>
            <a:ext cx="2350770" cy="74168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1454785" y="4422775"/>
            <a:ext cx="5499100" cy="142621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4349750" y="4122420"/>
            <a:ext cx="1154430" cy="3175"/>
          </a:xfrm>
          <a:prstGeom prst="line"/>
          <a:ln w="444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>
            <a:spLocks/>
          </p:cNvSpPr>
          <p:nvPr/>
        </p:nvSpPr>
        <p:spPr>
          <a:xfrm rot="0">
            <a:off x="4989195" y="5900420"/>
            <a:ext cx="5298440" cy="37020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사용사 생성시 고유 Secret access key 를 확인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14108_665208/fImage6628274917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5480" y="1865630"/>
            <a:ext cx="4506595" cy="124904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623570" y="1443990"/>
            <a:ext cx="4110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Config/asset_storage.py 생성&amp;입력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22300" y="3420110"/>
            <a:ext cx="41103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Setting.py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66750" y="3848100"/>
            <a:ext cx="5029835" cy="2134235"/>
            <a:chOff x="666750" y="3848100"/>
            <a:chExt cx="5029835" cy="2134235"/>
          </a:xfrm>
        </p:grpSpPr>
        <p:pic>
          <p:nvPicPr>
            <p:cNvPr id="9" name="그림 8" descr="C:/Users/user/AppData/Roaming/PolarisOffice/ETemp/14108_665208/fImage14717332572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66750" y="3848100"/>
              <a:ext cx="5029835" cy="2134235"/>
            </a:xfrm>
            <a:prstGeom prst="rect"/>
            <a:noFill/>
          </p:spPr>
        </p:pic>
        <p:cxnSp>
          <p:nvCxnSpPr>
            <p:cNvPr id="10" name="도형 9"/>
            <p:cNvCxnSpPr/>
            <p:nvPr/>
          </p:nvCxnSpPr>
          <p:spPr>
            <a:xfrm rot="0" flipV="1">
              <a:off x="2143125" y="3959860"/>
              <a:ext cx="1302385" cy="1270"/>
            </a:xfrm>
            <a:prstGeom prst="line"/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>
              <a:off x="2410460" y="4116705"/>
              <a:ext cx="2632710" cy="3175"/>
            </a:xfrm>
            <a:prstGeom prst="line"/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텍스트 개체 틀 12"/>
          <p:cNvSpPr txBox="1">
            <a:spLocks/>
          </p:cNvSpPr>
          <p:nvPr>
            <p:ph type="title" idx="16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상세기능_AWS_IAM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5" name="그림 14" descr="C:/Users/user/AppData/Roaming/PolarisOffice/ETemp/14108_665208/fImage40547346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5715" y="1447800"/>
            <a:ext cx="5474970" cy="140652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7198995" y="2485390"/>
            <a:ext cx="2574290" cy="25844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 flipH="1">
            <a:off x="5219700" y="2733675"/>
            <a:ext cx="1991360" cy="116268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7"/>
          <p:cNvSpPr>
            <a:spLocks/>
          </p:cNvSpPr>
          <p:nvPr/>
        </p:nvSpPr>
        <p:spPr>
          <a:xfrm rot="0">
            <a:off x="669925" y="3881120"/>
            <a:ext cx="4502785" cy="31051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user/AppData/Roaming/PolarisOffice/ETemp/14108_665208/fImage365262752477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/>
          <a:stretch>
            <a:fillRect/>
          </a:stretch>
        </p:blipFill>
        <p:spPr>
          <a:xfrm rot="0">
            <a:off x="6351270" y="3427095"/>
            <a:ext cx="5241290" cy="2484120"/>
          </a:xfrm>
          <a:prstGeom prst="rect"/>
          <a:noFill/>
        </p:spPr>
      </p:pic>
      <p:sp>
        <p:nvSpPr>
          <p:cNvPr id="20" name="도형 19"/>
          <p:cNvSpPr>
            <a:spLocks/>
          </p:cNvSpPr>
          <p:nvPr/>
        </p:nvSpPr>
        <p:spPr>
          <a:xfrm rot="0">
            <a:off x="7813675" y="4976495"/>
            <a:ext cx="1188085" cy="46291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H="1" flipV="1">
            <a:off x="3748405" y="4519930"/>
            <a:ext cx="4062730" cy="55753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694055" y="4305300"/>
            <a:ext cx="3011805" cy="19113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8191500" y="5511800"/>
            <a:ext cx="1981200" cy="585470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Aws_S3_buckey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(ppt 8’p~10’p)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아키텍쳐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user/AppData/Roaming/PolarisOffice/ETemp/6488_19668904/fImage47356527699912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7215" y="1405255"/>
            <a:ext cx="5100955" cy="4692015"/>
          </a:xfrm>
          <a:prstGeom prst="rect"/>
          <a:noFill/>
        </p:spPr>
      </p:pic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6488_19668904/fImage256148280856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5375" y="1412875"/>
            <a:ext cx="5061585" cy="465201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666115" y="6091555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메인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246495" y="6099810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메인-카테고리 지정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아키텍쳐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user/AppData/Roaming/PolarisOffice/ETemp/6488_19668904/fImage38141428126299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23965" y="1310005"/>
            <a:ext cx="5100955" cy="4692015"/>
          </a:xfrm>
          <a:prstGeom prst="rect"/>
          <a:noFill/>
        </p:spPr>
      </p:pic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40740" y="6139180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user/AppData/Roaming/PolarisOffice/ETemp/6488_19668904/fImage319343281970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00" y="1318260"/>
            <a:ext cx="5188585" cy="476250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666115" y="6091555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자세한 상품 설명 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325870" y="6115685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장바구니 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아키텍쳐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6488_19668904/fImage1963772829989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6125" y="1190625"/>
            <a:ext cx="5172710" cy="474726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666115" y="6091555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로그인 화면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</a:t>
            </a:r>
            <a:endParaRPr lang="ko-KR" altLang="en-US" sz="4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Github = </a:t>
            </a: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2"/>
              </a:rPr>
              <a:t>https://github.com/mando2246/portfolio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17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latin typeface="맑은 고딕" charset="0"/>
                <a:ea typeface="맑은 고딕" charset="0"/>
              </a:rPr>
              <a:t>차례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	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사용기술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프로젝트 구조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시스템흐름도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상세기능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아키텍쳐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02590" y="22923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latin typeface="맑은 고딕" charset="0"/>
                <a:ea typeface="맑은 고딕" charset="0"/>
              </a:rPr>
              <a:t>사용기술</a:t>
            </a:r>
            <a:endParaRPr lang="ko-KR" altLang="en-US" sz="30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user/AppData/Roaming/PolarisOffice/ETemp/6488_19668904/fImage65506269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590" y="5075555"/>
            <a:ext cx="1476375" cy="1461770"/>
          </a:xfrm>
          <a:prstGeom prst="rect"/>
          <a:noFill/>
        </p:spPr>
      </p:pic>
      <p:pic>
        <p:nvPicPr>
          <p:cNvPr id="10" name="그림 9" descr="C:/Users/user/AppData/Roaming/PolarisOffice/ETemp/6488_19668904/fImage639312699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8840" y="3891915"/>
            <a:ext cx="1621790" cy="1184275"/>
          </a:xfrm>
          <a:prstGeom prst="rect"/>
          <a:noFill/>
        </p:spPr>
      </p:pic>
      <p:pic>
        <p:nvPicPr>
          <p:cNvPr id="12" name="그림 11" descr="C:/Users/user/AppData/Roaming/PolarisOffice/ETemp/6488_19668904/fImage5600727029169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6300" y="5347335"/>
            <a:ext cx="1705610" cy="1102360"/>
          </a:xfrm>
          <a:prstGeom prst="rect"/>
          <a:noFill/>
        </p:spPr>
      </p:pic>
      <p:pic>
        <p:nvPicPr>
          <p:cNvPr id="14" name="그림 13" descr="C:/Users/user/AppData/Roaming/PolarisOffice/ETemp/6488_19668904/fImage40302704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80450" y="2988945"/>
            <a:ext cx="3353435" cy="1305560"/>
          </a:xfrm>
          <a:prstGeom prst="rect"/>
          <a:noFill/>
        </p:spPr>
      </p:pic>
      <p:pic>
        <p:nvPicPr>
          <p:cNvPr id="15" name="그림 14" descr="C:/Users/user/AppData/Roaming/PolarisOffice/ETemp/6488_19668904/fImage414302705147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30970" y="4900295"/>
            <a:ext cx="2848610" cy="1458595"/>
          </a:xfrm>
          <a:prstGeom prst="rect"/>
          <a:noFill/>
        </p:spPr>
      </p:pic>
      <p:pic>
        <p:nvPicPr>
          <p:cNvPr id="16" name="그림 15" descr="C:/Users/user/AppData/Roaming/PolarisOffice/ETemp/6488_19668904/fImage2544727069358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0425" y="1293495"/>
            <a:ext cx="2482215" cy="1374775"/>
          </a:xfrm>
          <a:prstGeom prst="rect"/>
          <a:noFill/>
        </p:spPr>
      </p:pic>
      <p:pic>
        <p:nvPicPr>
          <p:cNvPr id="17" name="그림 16" descr="C:/Users/user/AppData/Roaming/PolarisOffice/ETemp/6488_19668904/fImage193342707696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1245" y="637540"/>
            <a:ext cx="1991995" cy="515620"/>
          </a:xfrm>
          <a:prstGeom prst="rect"/>
          <a:noFill/>
        </p:spPr>
      </p:pic>
      <p:pic>
        <p:nvPicPr>
          <p:cNvPr id="18" name="그림 17" descr="C:/Users/user/AppData/Roaming/PolarisOffice/ETemp/6488_19668904/fImage29662708446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7811" r="13457" b="2813"/>
          <a:stretch>
            <a:fillRect/>
          </a:stretch>
        </p:blipFill>
        <p:spPr>
          <a:xfrm rot="0">
            <a:off x="177165" y="2136140"/>
            <a:ext cx="1347470" cy="1715135"/>
          </a:xfrm>
          <a:prstGeom prst="rect"/>
          <a:noFill/>
        </p:spPr>
      </p:pic>
      <p:pic>
        <p:nvPicPr>
          <p:cNvPr id="20" name="그림 19" descr="C:/Users/user/AppData/Roaming/PolarisOffice/ETemp/6488_19668904/fImage1413927105705.jpe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8" b="27685"/>
          <a:stretch>
            <a:fillRect/>
          </a:stretch>
        </p:blipFill>
        <p:spPr>
          <a:xfrm rot="0">
            <a:off x="225425" y="4109720"/>
            <a:ext cx="1830070" cy="601980"/>
          </a:xfrm>
          <a:prstGeom prst="rect"/>
          <a:noFill/>
        </p:spPr>
      </p:pic>
      <p:pic>
        <p:nvPicPr>
          <p:cNvPr id="21" name="그림 20" descr="C:/Users/user/AppData/Roaming/PolarisOffice/ETemp/6488_19668904/fImage1118227258145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0075" y="775335"/>
            <a:ext cx="2172970" cy="1626870"/>
          </a:xfrm>
          <a:prstGeom prst="rect"/>
          <a:noFill/>
        </p:spPr>
      </p:pic>
      <p:pic>
        <p:nvPicPr>
          <p:cNvPr id="22" name="그림 21" descr="C:/Users/user/AppData/Roaming/PolarisOffice/ETemp/6488_19668904/fImage2863527263281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65495" y="526415"/>
            <a:ext cx="1859915" cy="1735455"/>
          </a:xfrm>
          <a:prstGeom prst="rect"/>
          <a:noFill/>
        </p:spPr>
      </p:pic>
      <p:pic>
        <p:nvPicPr>
          <p:cNvPr id="23" name="그림 22" descr="C:/Users/user/AppData/Roaming/PolarisOffice/ETemp/6488_19668904/fImage107942727682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02880" y="464185"/>
            <a:ext cx="1819910" cy="2239010"/>
          </a:xfrm>
          <a:prstGeom prst="rect"/>
          <a:noFill/>
        </p:spPr>
      </p:pic>
      <p:pic>
        <p:nvPicPr>
          <p:cNvPr id="24" name="그림 23" descr="C:/Users/user/AppData/Roaming/PolarisOffice/ETemp/6488_19668904/fImage1763627289961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6" r="27853"/>
          <a:stretch>
            <a:fillRect/>
          </a:stretch>
        </p:blipFill>
        <p:spPr>
          <a:xfrm rot="0">
            <a:off x="3987165" y="1786255"/>
            <a:ext cx="4218305" cy="2858135"/>
          </a:xfrm>
          <a:prstGeom prst="rect"/>
          <a:noFill/>
        </p:spPr>
      </p:pic>
      <p:pic>
        <p:nvPicPr>
          <p:cNvPr id="25" name="그림 24" descr="C:/Users/user/AppData/Roaming/PolarisOffice/ETemp/6488_19668904/fImage208412729491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56175" y="640080"/>
            <a:ext cx="949325" cy="1191895"/>
          </a:xfrm>
          <a:prstGeom prst="rect"/>
          <a:noFill/>
        </p:spPr>
      </p:pic>
      <p:pic>
        <p:nvPicPr>
          <p:cNvPr id="26" name="그림 25" descr="C:/Users/user/AppData/Roaming/PolarisOffice/ETemp/6488_19668904/fImage542927302995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2341245"/>
            <a:ext cx="1292225" cy="1377315"/>
          </a:xfrm>
          <a:prstGeom prst="rect"/>
          <a:noFill/>
        </p:spPr>
      </p:pic>
      <p:pic>
        <p:nvPicPr>
          <p:cNvPr id="13" name="그림 12" descr="C:/Users/user/AppData/Roaming/PolarisOffice/ETemp/6488_19668904/fImage3868627031942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865" y="1186815"/>
            <a:ext cx="1198245" cy="1194435"/>
          </a:xfrm>
          <a:prstGeom prst="rect"/>
          <a:noFill/>
        </p:spPr>
      </p:pic>
      <p:pic>
        <p:nvPicPr>
          <p:cNvPr id="27" name="그림 26" descr="C:/Users/user/AppData/Roaming/PolarisOffice/ETemp/6488_19668904/fImage2974027364827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1000" y="4911725"/>
            <a:ext cx="1470025" cy="1470660"/>
          </a:xfrm>
          <a:prstGeom prst="rect"/>
          <a:noFill/>
        </p:spPr>
      </p:pic>
      <p:pic>
        <p:nvPicPr>
          <p:cNvPr id="28" name="그림 27" descr="C:/Users/user/AppData/Roaming/PolarisOffice/ETemp/6488_19668904/fImage2829227375436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60390" y="4653915"/>
            <a:ext cx="2545080" cy="641985"/>
          </a:xfrm>
          <a:prstGeom prst="rect"/>
          <a:noFill/>
        </p:spPr>
      </p:pic>
      <p:pic>
        <p:nvPicPr>
          <p:cNvPr id="29" name="그림 28" descr="C:/Users/user/AppData/Roaming/PolarisOffice/ETemp/6488_19668904/fImage26292738239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57595" y="5538470"/>
            <a:ext cx="1667510" cy="992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22479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프로젝트 구조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&lt;관리자 모드&gt;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488_19668904/fImage98058273946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9085" y="258445"/>
            <a:ext cx="7793990" cy="6463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224790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프로젝트 구조</a:t>
            </a: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&lt;일반 모드&gt;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488_19668904/fImage37315274739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19575" y="495300"/>
            <a:ext cx="6087110" cy="5868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6488_19668904/fImage9463227971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" y="1314450"/>
            <a:ext cx="8877935" cy="535368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9596120" y="5644515"/>
            <a:ext cx="410972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출처: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3"/>
              </a:rPr>
              <a:t>https://aws.amazon.com/ko/rds/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title" idx="14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상세기능_AWS_RDS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title" idx="13"/>
          </p:nvPr>
        </p:nvSpPr>
        <p:spPr>
          <a:xfrm rot="0">
            <a:off x="142875" y="15557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상세기능_AWS_RDS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795" y="4454525"/>
            <a:ext cx="8573135" cy="226758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" y="3401695"/>
            <a:ext cx="3181985" cy="562610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70" y="4096385"/>
            <a:ext cx="1905635" cy="23876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189865" y="2868930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Setting.py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2943225"/>
            <a:ext cx="5107940" cy="378206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942975"/>
            <a:ext cx="5218430" cy="259969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12" name="도형 11"/>
          <p:cNvSpPr>
            <a:spLocks/>
          </p:cNvSpPr>
          <p:nvPr/>
        </p:nvSpPr>
        <p:spPr>
          <a:xfrm rot="0">
            <a:off x="2998470" y="942340"/>
            <a:ext cx="5222240" cy="259207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 flipH="1">
            <a:off x="3124200" y="3552825"/>
            <a:ext cx="876935" cy="191516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1492885" y="5470525"/>
            <a:ext cx="3575050" cy="15938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9546590" y="4629150"/>
            <a:ext cx="1779270" cy="20066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8220075" y="3524250"/>
            <a:ext cx="1324610" cy="107696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10290810" y="4705985"/>
            <a:ext cx="822325" cy="3810"/>
          </a:xfrm>
          <a:prstGeom prst="line"/>
          <a:ln w="476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>
            <a:off x="8405495" y="1450975"/>
            <a:ext cx="3375025" cy="1200785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Aws RDS 데이터베이스 에서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재공하는 ‘엔드포인트’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주소를 이용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Python, Dbeaver 연동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14108_665208/fImage162083278898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2450" y="1280795"/>
            <a:ext cx="8150225" cy="484124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" name="텍스트 개체 틀 4"/>
          <p:cNvSpPr txBox="1">
            <a:spLocks/>
          </p:cNvSpPr>
          <p:nvPr>
            <p:ph type="title" idx="13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상세기능_AWS_S3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912225" y="5596890"/>
            <a:ext cx="4110355" cy="5245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출처: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0563C1"/>
                </a:solidFill>
                <a:latin typeface="맑은 고딕" charset="0"/>
                <a:ea typeface="맑은 고딕" charset="0"/>
                <a:hlinkClick r:id="rId4"/>
              </a:rPr>
              <a:t>https://aws.amazon.com/ko/s3/</a:t>
            </a:r>
            <a:endParaRPr lang="ko-KR" altLang="en-US" sz="1000" cap="none" dirty="0" smtClean="0" b="0" strike="noStrike">
              <a:solidFill>
                <a:srgbClr val="0563C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상세기능_AWS_S3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8516620" y="3545205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1200" cap="none" dirty="0" smtClean="0" b="0" strike="noStrike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561965" y="1125855"/>
            <a:ext cx="4109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Setting.py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170" y="4141470"/>
            <a:ext cx="10993755" cy="248348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662305" y="3629025"/>
            <a:ext cx="41103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Aws S3/ 버킷생성 후 python 연결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2398395" y="5904865"/>
            <a:ext cx="892810" cy="3384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14325" y="1492250"/>
            <a:ext cx="4391025" cy="831850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Aws_access_key_ID &amp; Aws_secret_access_key  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= Aws_IAM 서비스 에서 제공하는 key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(ppt 11’p~13’p)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5657850" y="1495425"/>
            <a:ext cx="5029835" cy="2134235"/>
            <a:chOff x="5657850" y="1495425"/>
            <a:chExt cx="5029835" cy="2134235"/>
          </a:xfrm>
        </p:grpSpPr>
        <p:pic>
          <p:nvPicPr>
            <p:cNvPr id="16" name="그림 15" descr="C:/Users/user/AppData/Roaming/PolarisOffice/ETemp/14108_665208/fImage147173374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5657850" y="1495425"/>
              <a:ext cx="5029835" cy="2134235"/>
            </a:xfrm>
            <a:prstGeom prst="rect"/>
            <a:noFill/>
          </p:spPr>
        </p:pic>
        <p:cxnSp>
          <p:nvCxnSpPr>
            <p:cNvPr id="17" name="도형 16"/>
            <p:cNvCxnSpPr/>
            <p:nvPr/>
          </p:nvCxnSpPr>
          <p:spPr>
            <a:xfrm rot="0" flipV="1">
              <a:off x="7134225" y="1607185"/>
              <a:ext cx="1302385" cy="1270"/>
            </a:xfrm>
            <a:prstGeom prst="line"/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401560" y="1764030"/>
              <a:ext cx="2632710" cy="3175"/>
            </a:xfrm>
            <a:prstGeom prst="line"/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도형 11"/>
          <p:cNvCxnSpPr/>
          <p:nvPr/>
        </p:nvCxnSpPr>
        <p:spPr>
          <a:xfrm rot="0" flipV="1">
            <a:off x="3307715" y="2129790"/>
            <a:ext cx="4165600" cy="375856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 rot="0">
            <a:off x="7388860" y="1971675"/>
            <a:ext cx="1358265" cy="13398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5660390" y="1490980"/>
            <a:ext cx="4446270" cy="34798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 flipH="1">
            <a:off x="4743450" y="1676400"/>
            <a:ext cx="905510" cy="1016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167</Paragraphs>
  <Words>449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조땡</dc:creator>
  <cp:lastModifiedBy>정 환규</cp:lastModifiedBy>
  <dc:title>PowerPoint 프레젠테이션</dc:title>
  <dcterms:modified xsi:type="dcterms:W3CDTF">2019-04-29T06:23:27Z</dcterms:modified>
</cp:coreProperties>
</file>