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2" r:id="rId13"/>
  </p:sldMasterIdLst>
  <p:sldIdLst>
    <p:sldId id="258" r:id="rId15"/>
    <p:sldId id="259" r:id="rId16"/>
    <p:sldId id="260" r:id="rId17"/>
    <p:sldId id="283" r:id="rId18"/>
    <p:sldId id="268" r:id="rId19"/>
    <p:sldId id="276" r:id="rId20"/>
    <p:sldId id="285" r:id="rId21"/>
    <p:sldId id="278" r:id="rId22"/>
    <p:sldId id="279" r:id="rId23"/>
    <p:sldId id="281" r:id="rId24"/>
    <p:sldId id="282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2081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433264501942.png"></Relationship><Relationship Id="rId4" Type="http://schemas.openxmlformats.org/officeDocument/2006/relationships/image" Target="../media/fImage1489244474827.png"></Relationship><Relationship Id="rId5" Type="http://schemas.openxmlformats.org/officeDocument/2006/relationships/image" Target="../media/fImage65455185436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429464482391.png"></Relationship><Relationship Id="rId4" Type="http://schemas.openxmlformats.org/officeDocument/2006/relationships/image" Target="../media/fImage4344944494604.png"></Relationship><Relationship Id="rId5" Type="http://schemas.openxmlformats.org/officeDocument/2006/relationships/image" Target="../media/fImage226445153902.png"></Relationship><Relationship Id="rId6" Type="http://schemas.openxmlformats.org/officeDocument/2006/relationships/image" Target="../media/fImage3389516153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hyperlink" Target="https://github.com/mando2246/portfolio" TargetMode="External"></Relationship><Relationship Id="rId2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2807731041.png"></Relationship><Relationship Id="rId4" Type="http://schemas.openxmlformats.org/officeDocument/2006/relationships/image" Target="../media/fImage2137485378467.pn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388914596334.png"></Relationship><Relationship Id="rId4" Type="http://schemas.openxmlformats.org/officeDocument/2006/relationships/image" Target="../media/fImage38664606500.png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5" Type="http://schemas.openxmlformats.org/officeDocument/2006/relationships/image" Target="../media/fImage427564069169.png"></Relationship><Relationship Id="rId6" Type="http://schemas.openxmlformats.org/officeDocument/2006/relationships/image" Target="../media/fImage45135205724.png"></Relationship><Relationship Id="rId7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79654011478.png"></Relationship><Relationship Id="rId4" Type="http://schemas.openxmlformats.org/officeDocument/2006/relationships/image" Target="../media/fImage42756407935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4767764976962.png"></Relationship><Relationship Id="rId4" Type="http://schemas.openxmlformats.org/officeDocument/2006/relationships/image" Target="../media/fImage110394994464.png"></Relationship><Relationship Id="rId5" Type="http://schemas.openxmlformats.org/officeDocument/2006/relationships/image" Target="../media/fImage215305145705.png"></Relationship><Relationship Id="rId6" Type="http://schemas.openxmlformats.org/officeDocument/2006/relationships/image" Target="../media/fImage33895178145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433264093281.png"></Relationship><Relationship Id="rId4" Type="http://schemas.openxmlformats.org/officeDocument/2006/relationships/image" Target="../media/fImage96685196827.png"></Relationship><Relationship Id="rId5" Type="http://schemas.openxmlformats.org/officeDocument/2006/relationships/image" Target="../media/fImage14405522996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43326470491.png"></Relationship><Relationship Id="rId4" Type="http://schemas.openxmlformats.org/officeDocument/2006/relationships/image" Target="../media/fImage464593410299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2009140" y="1690370"/>
            <a:ext cx="8174355" cy="3308985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04110" y="2749550"/>
            <a:ext cx="6368415" cy="22834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1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사진 분석 프로그램</a:t>
            </a:r>
            <a:endParaRPr lang="ko-KR" altLang="en-US" sz="2800" cap="none" dirty="0" smtClean="0" i="1" b="1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1" strike="noStrike">
                <a:latin typeface="맑은 고딕" charset="0"/>
                <a:ea typeface="맑은 고딕" charset="0"/>
              </a:rPr>
              <a:t>정환규</a:t>
            </a:r>
            <a:endParaRPr lang="ko-KR" altLang="en-US" sz="13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cap="none" dirty="0" smtClean="0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806180" y="2929255"/>
            <a:ext cx="486410" cy="486410"/>
            <a:chOff x="8806180" y="2929255"/>
            <a:chExt cx="486410" cy="486410"/>
          </a:xfrm>
        </p:grpSpPr>
        <p:sp>
          <p:nvSpPr>
            <p:cNvPr id="15" name="타원 14"/>
            <p:cNvSpPr/>
            <p:nvPr/>
          </p:nvSpPr>
          <p:spPr>
            <a:xfrm>
              <a:off x="8806180" y="2929255"/>
              <a:ext cx="486410" cy="4864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6665" y="2999740"/>
              <a:ext cx="345440" cy="345440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8869680" y="3595370"/>
            <a:ext cx="360045" cy="360045"/>
          </a:xfrm>
          <a:prstGeom prst="ellipse">
            <a:avLst/>
          </a:prstGeom>
          <a:solidFill>
            <a:srgbClr val="70B5CE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869680" y="2389505"/>
            <a:ext cx="360045" cy="360045"/>
          </a:xfrm>
          <a:prstGeom prst="ellipse">
            <a:avLst/>
          </a:prstGeom>
          <a:solidFill>
            <a:srgbClr val="FFCABA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816100" y="1598295"/>
            <a:ext cx="8521700" cy="3661410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8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>
          <a:xfrm rot="0">
            <a:off x="0" y="3298825"/>
            <a:ext cx="4525010" cy="3559810"/>
          </a:xfrm>
          <a:custGeom>
            <a:gdLst>
              <a:gd fmla="*/ 1250088 w 4524278" name="TX0"/>
              <a:gd fmla="*/ 881 h 3559066" name="TY0"/>
              <a:gd fmla="*/ 3497802 w 4524278" name="TX1"/>
              <a:gd fmla="*/ 3559065 h 3559066" name="TY1"/>
              <a:gd fmla="*/ 482600 w 4524278" name="TX2"/>
              <a:gd fmla="*/ 3559065 h 3559066" name="TY2"/>
              <a:gd fmla="*/ 0 w 4524278" name="TX3"/>
              <a:gd fmla="*/ 3063765 h 3559066" name="TY3"/>
              <a:gd fmla="*/ 0 w 4524278" name="TX4"/>
              <a:gd fmla="*/ 953469 h 3559066" name="TY4"/>
              <a:gd fmla="*/ 1250088 w 4524278" name="TX5"/>
              <a:gd fmla="*/ 881 h 3559066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78" h="3559066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각 삼각형 6"/>
          <p:cNvSpPr>
            <a:spLocks/>
          </p:cNvSpPr>
          <p:nvPr/>
        </p:nvSpPr>
        <p:spPr>
          <a:xfrm rot="0" flipH="1" flipV="1">
            <a:off x="5825490" y="0"/>
            <a:ext cx="6367145" cy="3590290"/>
          </a:xfrm>
          <a:custGeom>
            <a:gdLst>
              <a:gd fmla="*/ 0 w 6366604" name="TX0"/>
              <a:gd fmla="*/ 3589908 h 3589909" name="TY0"/>
              <a:gd fmla="*/ 0 w 6366604" name="TX1"/>
              <a:gd fmla="*/ 135508 h 3589909" name="TY1"/>
              <a:gd fmla="*/ 6083300 w 6366604" name="TX2"/>
              <a:gd fmla="*/ 3589908 h 3589909" name="TY2"/>
              <a:gd fmla="*/ 0 w 6366604" name="TX3"/>
              <a:gd fmla="*/ 3589908 h 3589909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4" h="3589909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519430" y="330200"/>
            <a:ext cx="11202035" cy="619823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1283970" y="340995"/>
            <a:ext cx="5518785" cy="7378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2800" cap="none" dirty="0" smtClean="0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구동 화면</a:t>
            </a:r>
            <a:endParaRPr lang="ko-KR" altLang="en-US" sz="2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866775" y="552450"/>
            <a:ext cx="364490" cy="364490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user/AppData/Roaming/PolarisOffice/ETemp/844_880472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9480" y="605155"/>
            <a:ext cx="259080" cy="259080"/>
          </a:xfrm>
          <a:prstGeom prst="rect"/>
          <a:noFill/>
        </p:spPr>
      </p:pic>
      <p:pic>
        <p:nvPicPr>
          <p:cNvPr id="18" name="그림 17" descr="C:/Users/user/AppData/Roaming/PolarisOffice/ETemp/844_880472/fImage4332645019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8825" y="1238250"/>
            <a:ext cx="5969000" cy="5060950"/>
          </a:xfrm>
          <a:prstGeom prst="rect"/>
          <a:noFill/>
        </p:spPr>
      </p:pic>
      <p:pic>
        <p:nvPicPr>
          <p:cNvPr id="17" name="그림 16" descr="C:/Users/user/AppData/Roaming/PolarisOffice/ETemp/844_880472/fImage1489244474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2450" y="2297430"/>
            <a:ext cx="6346190" cy="2776855"/>
          </a:xfrm>
          <a:prstGeom prst="rect"/>
          <a:noFill/>
        </p:spPr>
      </p:pic>
      <p:sp>
        <p:nvSpPr>
          <p:cNvPr id="19" name="도형 18"/>
          <p:cNvSpPr>
            <a:spLocks/>
          </p:cNvSpPr>
          <p:nvPr/>
        </p:nvSpPr>
        <p:spPr>
          <a:xfrm rot="0">
            <a:off x="4596765" y="1417320"/>
            <a:ext cx="2095500" cy="381000"/>
          </a:xfrm>
          <a:prstGeom prst="rect"/>
          <a:noFill/>
          <a:ln w="22225" cap="flat" cmpd="tri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rot="0">
            <a:off x="6691630" y="1797685"/>
            <a:ext cx="381635" cy="476885"/>
          </a:xfrm>
          <a:prstGeom prst="straightConnector1"/>
          <a:ln w="444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 rot="0">
            <a:off x="8693150" y="3298825"/>
            <a:ext cx="725170" cy="570865"/>
          </a:xfrm>
          <a:prstGeom prst="rect"/>
          <a:noFill/>
          <a:ln w="22225" cap="flat" cmpd="tri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 rot="0">
            <a:off x="8438515" y="3757930"/>
            <a:ext cx="4634865" cy="5537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i="1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자료 저장</a:t>
            </a:r>
            <a:endParaRPr lang="ko-KR" altLang="en-US" sz="1600" cap="none" dirty="0" smtClean="0" i="1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 descr="C:/Users/user/AppData/Roaming/PolarisOffice/ETemp/844_880472/fImage6545518543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55140" y="5067300"/>
            <a:ext cx="10325735" cy="819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>
          <a:xfrm rot="0">
            <a:off x="0" y="3298825"/>
            <a:ext cx="4525010" cy="3559810"/>
          </a:xfrm>
          <a:custGeom>
            <a:gdLst>
              <a:gd fmla="*/ 1250088 w 4524278" name="TX0"/>
              <a:gd fmla="*/ 881 h 3559066" name="TY0"/>
              <a:gd fmla="*/ 3497802 w 4524278" name="TX1"/>
              <a:gd fmla="*/ 3559065 h 3559066" name="TY1"/>
              <a:gd fmla="*/ 482600 w 4524278" name="TX2"/>
              <a:gd fmla="*/ 3559065 h 3559066" name="TY2"/>
              <a:gd fmla="*/ 0 w 4524278" name="TX3"/>
              <a:gd fmla="*/ 3063765 h 3559066" name="TY3"/>
              <a:gd fmla="*/ 0 w 4524278" name="TX4"/>
              <a:gd fmla="*/ 953469 h 3559066" name="TY4"/>
              <a:gd fmla="*/ 1250088 w 4524278" name="TX5"/>
              <a:gd fmla="*/ 881 h 3559066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78" h="3559066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각 삼각형 6"/>
          <p:cNvSpPr>
            <a:spLocks/>
          </p:cNvSpPr>
          <p:nvPr/>
        </p:nvSpPr>
        <p:spPr>
          <a:xfrm rot="0" flipH="1" flipV="1">
            <a:off x="5825490" y="0"/>
            <a:ext cx="6367145" cy="3590290"/>
          </a:xfrm>
          <a:custGeom>
            <a:gdLst>
              <a:gd fmla="*/ 0 w 6366604" name="TX0"/>
              <a:gd fmla="*/ 3589908 h 3589909" name="TY0"/>
              <a:gd fmla="*/ 0 w 6366604" name="TX1"/>
              <a:gd fmla="*/ 135508 h 3589909" name="TY1"/>
              <a:gd fmla="*/ 6083300 w 6366604" name="TX2"/>
              <a:gd fmla="*/ 3589908 h 3589909" name="TY2"/>
              <a:gd fmla="*/ 0 w 6366604" name="TX3"/>
              <a:gd fmla="*/ 3589908 h 3589909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4" h="3589909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495300" y="342265"/>
            <a:ext cx="11202035" cy="619823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1283970" y="340995"/>
            <a:ext cx="5518785" cy="7378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2800" cap="none" dirty="0" smtClean="0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구동 화면</a:t>
            </a:r>
            <a:endParaRPr lang="ko-KR" altLang="en-US" sz="2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866775" y="552450"/>
            <a:ext cx="364490" cy="364490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user/AppData/Roaming/PolarisOffice/ETemp/844_880472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9480" y="605155"/>
            <a:ext cx="259080" cy="259080"/>
          </a:xfrm>
          <a:prstGeom prst="rect"/>
          <a:noFill/>
        </p:spPr>
      </p:pic>
      <p:pic>
        <p:nvPicPr>
          <p:cNvPr id="16" name="그림 15" descr="C:/Users/user/AppData/Roaming/PolarisOffice/ETemp/844_880472/fImage4294644823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0255" y="1118870"/>
            <a:ext cx="5862320" cy="4965700"/>
          </a:xfrm>
          <a:prstGeom prst="rect"/>
          <a:noFill/>
        </p:spPr>
      </p:pic>
      <p:pic>
        <p:nvPicPr>
          <p:cNvPr id="17" name="그림 16" descr="C:/Users/user/AppData/Roaming/PolarisOffice/ETemp/844_880472/fImage434494449460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96255" y="178435"/>
            <a:ext cx="6596380" cy="2870835"/>
          </a:xfrm>
          <a:prstGeom prst="rect"/>
          <a:noFill/>
        </p:spPr>
      </p:pic>
      <p:sp>
        <p:nvSpPr>
          <p:cNvPr id="18" name="도형 17"/>
          <p:cNvSpPr>
            <a:spLocks/>
          </p:cNvSpPr>
          <p:nvPr/>
        </p:nvSpPr>
        <p:spPr>
          <a:xfrm rot="0">
            <a:off x="2893695" y="1667510"/>
            <a:ext cx="1631315" cy="380365"/>
          </a:xfrm>
          <a:prstGeom prst="rect"/>
          <a:noFill/>
          <a:ln w="22225" cap="flat" cmpd="tri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 flipV="1">
            <a:off x="4524375" y="1726565"/>
            <a:ext cx="1107440" cy="309880"/>
          </a:xfrm>
          <a:prstGeom prst="straightConnector1"/>
          <a:ln w="444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762635" y="5809615"/>
            <a:ext cx="6024880" cy="334645"/>
          </a:xfrm>
          <a:prstGeom prst="rect"/>
          <a:noFill/>
          <a:ln w="22225" cap="flat" cmpd="tri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1" name="그림 20" descr="C:/Users/user/AppData/Roaming/PolarisOffice/ETemp/844_880472/fImage22644515390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835" y="3119755"/>
            <a:ext cx="4934585" cy="3620135"/>
          </a:xfrm>
          <a:prstGeom prst="rect"/>
          <a:noFill/>
        </p:spPr>
      </p:pic>
      <p:pic>
        <p:nvPicPr>
          <p:cNvPr id="22" name="그림 21" descr="C:/Users/user/AppData/Roaming/PolarisOffice/ETemp/844_880472/fImage338951615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60490" y="2449830"/>
            <a:ext cx="4344035" cy="600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825"/>
            <a:ext cx="4524375" cy="355917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490" y="0"/>
            <a:ext cx="6366510" cy="3589655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>
          <a:xfrm rot="0">
            <a:off x="1712595" y="1859915"/>
            <a:ext cx="8174990" cy="3309620"/>
          </a:xfrm>
          <a:custGeom>
            <a:gdLst>
              <a:gd fmla="*/ 6868059 w 8174219" name="TX0"/>
              <a:gd fmla="*/ 53650 h 3309211" name="TY0"/>
              <a:gd fmla="*/ 2376379 w 8174219" name="TX1"/>
              <a:gd fmla="*/ 767940 h 3309211" name="TY1"/>
              <a:gd fmla="*/ 341290 w 8174219" name="TX2"/>
              <a:gd fmla="*/ 1131091 h 3309211" name="TY2"/>
              <a:gd fmla="*/ 446322 w 8174219" name="TX3"/>
              <a:gd fmla="*/ 3243068 h 3309211" name="TY3"/>
              <a:gd fmla="*/ 4662379 w 8174219" name="TX4"/>
              <a:gd fmla="*/ 2703832 h 3309211" name="TY4"/>
              <a:gd fmla="*/ 8066665 w 8174219" name="TX5"/>
              <a:gd fmla="*/ 2364364 h 3309211" name="TY5"/>
              <a:gd fmla="*/ 6868059 w 8174219" name="TX6"/>
              <a:gd fmla="*/ 53650 h 3309211" name="TY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8174219" h="3309211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2404110" y="2749550"/>
            <a:ext cx="6368415" cy="26911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1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2800" cap="none" dirty="0" smtClean="0" i="1" b="1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Github = </a:t>
            </a:r>
            <a:r>
              <a:rPr lang="en-US" altLang="ko-KR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  <a:hlinkClick r:id="rId1"/>
              </a:rPr>
              <a:t>https://github.com/mando2246/portfolio</a:t>
            </a:r>
            <a:endParaRPr lang="ko-KR" altLang="en-US" sz="2800" cap="none" dirty="0" smtClean="0" i="1" b="1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cap="none" dirty="0" smtClean="0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5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825"/>
            <a:ext cx="4524375" cy="355917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490" y="0"/>
            <a:ext cx="6366510" cy="3589655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449580" y="328930"/>
            <a:ext cx="11202035" cy="619823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2439035" y="912495"/>
            <a:ext cx="5518785" cy="4153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1.시스템 설계</a:t>
            </a:r>
            <a:endParaRPr lang="ko-KR" altLang="en-US" sz="2000" cap="none" dirty="0" smtClean="0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2.구동 화면</a:t>
            </a:r>
            <a:endParaRPr lang="ko-KR" altLang="en-US" sz="2000" cap="none" dirty="0" smtClean="0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6775" y="552450"/>
            <a:ext cx="363855" cy="3638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3330" y="1831340"/>
            <a:ext cx="1106170" cy="410845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375015" y="1831340"/>
            <a:ext cx="1106170" cy="410845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201920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825"/>
            <a:ext cx="4524375" cy="355917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490" y="0"/>
            <a:ext cx="6366510" cy="3589655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970" y="340995"/>
            <a:ext cx="5518785" cy="11995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1. 시스템 설계</a:t>
            </a:r>
            <a:endParaRPr lang="ko-KR" altLang="en-US" sz="2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6775" y="552450"/>
            <a:ext cx="363855" cy="3638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" y="605155"/>
            <a:ext cx="258445" cy="258445"/>
          </a:xfrm>
          <a:prstGeom prst="rect">
            <a:avLst/>
          </a:prstGeom>
        </p:spPr>
      </p:pic>
      <p:pic>
        <p:nvPicPr>
          <p:cNvPr id="16" name="그림 15" descr="C:/Users/user/AppData/Roaming/PolarisOffice/ETemp/844_880472/fImage28077310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24220" y="1034415"/>
            <a:ext cx="5115560" cy="5248910"/>
          </a:xfrm>
          <a:prstGeom prst="rect"/>
          <a:noFill/>
        </p:spPr>
      </p:pic>
      <p:sp>
        <p:nvSpPr>
          <p:cNvPr id="17" name="직사각형 16"/>
          <p:cNvSpPr>
            <a:spLocks/>
          </p:cNvSpPr>
          <p:nvPr/>
        </p:nvSpPr>
        <p:spPr>
          <a:xfrm rot="0">
            <a:off x="447040" y="3815715"/>
            <a:ext cx="5518785" cy="33686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저장된 사진, 링크속 사진을</a:t>
            </a:r>
            <a:endParaRPr lang="ko-KR" altLang="en-US" sz="1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1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카카오 REST API 분석</a:t>
            </a:r>
            <a:endParaRPr lang="ko-KR" altLang="en-US" sz="1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1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D.B 저장,관리 </a:t>
            </a:r>
            <a:endParaRPr lang="ko-KR" altLang="en-US" sz="2400" cap="none" dirty="0" smtClean="0" i="1" b="1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저장된 LIST 을 통해</a:t>
            </a:r>
            <a:endParaRPr lang="ko-KR" altLang="en-US" sz="1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i="1" b="1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자료 조회 </a:t>
            </a:r>
            <a:endParaRPr lang="ko-KR" altLang="en-US" sz="2000" cap="none" dirty="0" smtClean="0" i="1" b="1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7" descr="C:/Users/user/AppData/Roaming/PolarisOffice/ETemp/844_880472/fImage213748537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450" y="1100455"/>
            <a:ext cx="5279390" cy="30454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519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>
          <a:xfrm rot="0">
            <a:off x="0" y="3298825"/>
            <a:ext cx="4525010" cy="3559810"/>
          </a:xfrm>
          <a:custGeom>
            <a:gdLst>
              <a:gd fmla="*/ 1250088 w 4524278" name="TX0"/>
              <a:gd fmla="*/ 881 h 3559066" name="TY0"/>
              <a:gd fmla="*/ 3497802 w 4524278" name="TX1"/>
              <a:gd fmla="*/ 3559065 h 3559066" name="TY1"/>
              <a:gd fmla="*/ 482600 w 4524278" name="TX2"/>
              <a:gd fmla="*/ 3559065 h 3559066" name="TY2"/>
              <a:gd fmla="*/ 0 w 4524278" name="TX3"/>
              <a:gd fmla="*/ 3063765 h 3559066" name="TY3"/>
              <a:gd fmla="*/ 0 w 4524278" name="TX4"/>
              <a:gd fmla="*/ 953469 h 3559066" name="TY4"/>
              <a:gd fmla="*/ 1250088 w 4524278" name="TX5"/>
              <a:gd fmla="*/ 881 h 3559066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78" h="3559066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각 삼각형 6"/>
          <p:cNvSpPr>
            <a:spLocks/>
          </p:cNvSpPr>
          <p:nvPr/>
        </p:nvSpPr>
        <p:spPr>
          <a:xfrm rot="0" flipH="1" flipV="1">
            <a:off x="5825490" y="0"/>
            <a:ext cx="6367145" cy="3590290"/>
          </a:xfrm>
          <a:custGeom>
            <a:gdLst>
              <a:gd fmla="*/ 0 w 6366604" name="TX0"/>
              <a:gd fmla="*/ 3589908 h 3589909" name="TY0"/>
              <a:gd fmla="*/ 0 w 6366604" name="TX1"/>
              <a:gd fmla="*/ 135508 h 3589909" name="TY1"/>
              <a:gd fmla="*/ 6083300 w 6366604" name="TX2"/>
              <a:gd fmla="*/ 3589908 h 3589909" name="TY2"/>
              <a:gd fmla="*/ 0 w 6366604" name="TX3"/>
              <a:gd fmla="*/ 3589908 h 3589909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4" h="3589909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1283970" y="340995"/>
            <a:ext cx="5518785" cy="11995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1. 시스템 설계</a:t>
            </a:r>
            <a:endParaRPr lang="ko-KR" altLang="en-US" sz="2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866775" y="552450"/>
            <a:ext cx="364490" cy="364490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user/AppData/Roaming/PolarisOffice/ETemp/844_880472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9480" y="605155"/>
            <a:ext cx="259080" cy="259080"/>
          </a:xfrm>
          <a:prstGeom prst="rect"/>
          <a:noFill/>
        </p:spPr>
      </p:pic>
      <p:pic>
        <p:nvPicPr>
          <p:cNvPr id="18" name="그림 17" descr="C:/Users/user/AppData/Roaming/PolarisOffice/ETemp/844_880472/fImage38891459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38625" y="1119505"/>
            <a:ext cx="7239635" cy="4953635"/>
          </a:xfrm>
          <a:prstGeom prst="rect"/>
          <a:noFill/>
        </p:spPr>
      </p:pic>
      <p:pic>
        <p:nvPicPr>
          <p:cNvPr id="19" name="그림 18" descr="C:/Users/user/AppData/Roaming/PolarisOffice/ETemp/844_880472/fImage3866460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650" y="1287780"/>
            <a:ext cx="1505585" cy="1210310"/>
          </a:xfrm>
          <a:prstGeom prst="rect"/>
          <a:noFill/>
        </p:spPr>
      </p:pic>
      <p:sp>
        <p:nvSpPr>
          <p:cNvPr id="20" name="직사각형 19"/>
          <p:cNvSpPr>
            <a:spLocks/>
          </p:cNvSpPr>
          <p:nvPr/>
        </p:nvSpPr>
        <p:spPr>
          <a:xfrm rot="0">
            <a:off x="307975" y="2806700"/>
            <a:ext cx="5518785" cy="1938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curd.py = sql 함수</a:t>
            </a:r>
            <a:endParaRPr lang="ko-KR" altLang="en-US" sz="20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output.py = 분석결과 화면</a:t>
            </a:r>
            <a:endParaRPr lang="ko-KR" altLang="en-US" sz="20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ui.py = 메인 화면</a:t>
            </a:r>
            <a:endParaRPr lang="ko-KR" altLang="en-US" sz="20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825"/>
            <a:ext cx="4524375" cy="355917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490" y="0"/>
            <a:ext cx="6366510" cy="3589655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495300" y="342265"/>
            <a:ext cx="11202035" cy="619823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970" y="340995"/>
            <a:ext cx="5518785" cy="7378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2800" cap="none" dirty="0" smtClean="0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구동 화면</a:t>
            </a:r>
            <a:endParaRPr lang="ko-KR" altLang="en-US" sz="2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6775" y="552450"/>
            <a:ext cx="363855" cy="3638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" y="605155"/>
            <a:ext cx="258445" cy="258445"/>
          </a:xfrm>
          <a:prstGeom prst="rect">
            <a:avLst/>
          </a:prstGeom>
        </p:spPr>
      </p:pic>
      <p:pic>
        <p:nvPicPr>
          <p:cNvPr id="16" name="그림 15" descr="C:/Users/user/AppData/Roaming/PolarisOffice/ETemp/844_880472/fImage42756406916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23390" y="1332865"/>
            <a:ext cx="5850255" cy="4954270"/>
          </a:xfrm>
          <a:prstGeom prst="rect"/>
          <a:noFill/>
        </p:spPr>
      </p:pic>
      <p:pic>
        <p:nvPicPr>
          <p:cNvPr id="17" name="그림 16" descr="C:/Users/user/AppData/Roaming/PolarisOffice/ETemp/844_880472/fImage4513520572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17510" y="1332865"/>
            <a:ext cx="2658110" cy="9055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28678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>
          <a:xfrm rot="0">
            <a:off x="0" y="3298825"/>
            <a:ext cx="4525010" cy="3559810"/>
          </a:xfrm>
          <a:custGeom>
            <a:gdLst>
              <a:gd fmla="*/ 1250088 w 4524278" name="TX0"/>
              <a:gd fmla="*/ 881 h 3559066" name="TY0"/>
              <a:gd fmla="*/ 3497802 w 4524278" name="TX1"/>
              <a:gd fmla="*/ 3559065 h 3559066" name="TY1"/>
              <a:gd fmla="*/ 482600 w 4524278" name="TX2"/>
              <a:gd fmla="*/ 3559065 h 3559066" name="TY2"/>
              <a:gd fmla="*/ 0 w 4524278" name="TX3"/>
              <a:gd fmla="*/ 3063765 h 3559066" name="TY3"/>
              <a:gd fmla="*/ 0 w 4524278" name="TX4"/>
              <a:gd fmla="*/ 953469 h 3559066" name="TY4"/>
              <a:gd fmla="*/ 1250088 w 4524278" name="TX5"/>
              <a:gd fmla="*/ 881 h 3559066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78" h="3559066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각 삼각형 6"/>
          <p:cNvSpPr>
            <a:spLocks/>
          </p:cNvSpPr>
          <p:nvPr/>
        </p:nvSpPr>
        <p:spPr>
          <a:xfrm rot="0" flipH="1" flipV="1">
            <a:off x="5825490" y="0"/>
            <a:ext cx="6367145" cy="3590290"/>
          </a:xfrm>
          <a:custGeom>
            <a:gdLst>
              <a:gd fmla="*/ 0 w 6366604" name="TX0"/>
              <a:gd fmla="*/ 3589908 h 3589909" name="TY0"/>
              <a:gd fmla="*/ 0 w 6366604" name="TX1"/>
              <a:gd fmla="*/ 135508 h 3589909" name="TY1"/>
              <a:gd fmla="*/ 6083300 w 6366604" name="TX2"/>
              <a:gd fmla="*/ 3589908 h 3589909" name="TY2"/>
              <a:gd fmla="*/ 0 w 6366604" name="TX3"/>
              <a:gd fmla="*/ 3589908 h 3589909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4" h="3589909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435610" y="342265"/>
            <a:ext cx="11202035" cy="619823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1283970" y="340995"/>
            <a:ext cx="5518785" cy="7378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2800" cap="none" dirty="0" smtClean="0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구동 화면</a:t>
            </a:r>
            <a:endParaRPr lang="ko-KR" altLang="en-US" sz="2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866775" y="552450"/>
            <a:ext cx="364490" cy="364490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user/AppData/Roaming/PolarisOffice/ETemp/844_880472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9480" y="605155"/>
            <a:ext cx="259080" cy="259080"/>
          </a:xfrm>
          <a:prstGeom prst="rect"/>
          <a:noFill/>
        </p:spPr>
      </p:pic>
      <p:pic>
        <p:nvPicPr>
          <p:cNvPr id="17" name="그림 16" descr="C:/Users/user/AppData/Roaming/PolarisOffice/ETemp/844_880472/fImage7965401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10145" y="1261745"/>
            <a:ext cx="4063365" cy="1339215"/>
          </a:xfrm>
          <a:prstGeom prst="rect"/>
          <a:noFill/>
        </p:spPr>
      </p:pic>
      <p:pic>
        <p:nvPicPr>
          <p:cNvPr id="18" name="그림 17" descr="C:/Users/user/AppData/Roaming/PolarisOffice/ETemp/844_880472/fImage42756407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5505" y="1262380"/>
            <a:ext cx="6123940" cy="5179695"/>
          </a:xfrm>
          <a:prstGeom prst="rect"/>
          <a:noFill/>
        </p:spPr>
      </p:pic>
      <p:sp>
        <p:nvSpPr>
          <p:cNvPr id="19" name="도형 18"/>
          <p:cNvSpPr>
            <a:spLocks/>
          </p:cNvSpPr>
          <p:nvPr/>
        </p:nvSpPr>
        <p:spPr>
          <a:xfrm rot="0">
            <a:off x="809625" y="1393190"/>
            <a:ext cx="2310765" cy="476885"/>
          </a:xfrm>
          <a:prstGeom prst="rect"/>
          <a:noFill/>
          <a:ln w="22225" cap="flat" cmpd="tri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>
            <a:stCxn id="19" idx="3"/>
          </p:cNvCxnSpPr>
          <p:nvPr/>
        </p:nvCxnSpPr>
        <p:spPr>
          <a:xfrm rot="0">
            <a:off x="3119755" y="1631315"/>
            <a:ext cx="4334510" cy="119380"/>
          </a:xfrm>
          <a:prstGeom prst="straightConnector1"/>
          <a:ln w="444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>
          <a:xfrm rot="0">
            <a:off x="0" y="3298825"/>
            <a:ext cx="4525010" cy="3559810"/>
          </a:xfrm>
          <a:custGeom>
            <a:gdLst>
              <a:gd fmla="*/ 1250088 w 4524278" name="TX0"/>
              <a:gd fmla="*/ 881 h 3559066" name="TY0"/>
              <a:gd fmla="*/ 3497802 w 4524278" name="TX1"/>
              <a:gd fmla="*/ 3559065 h 3559066" name="TY1"/>
              <a:gd fmla="*/ 482600 w 4524278" name="TX2"/>
              <a:gd fmla="*/ 3559065 h 3559066" name="TY2"/>
              <a:gd fmla="*/ 0 w 4524278" name="TX3"/>
              <a:gd fmla="*/ 3063765 h 3559066" name="TY3"/>
              <a:gd fmla="*/ 0 w 4524278" name="TX4"/>
              <a:gd fmla="*/ 953469 h 3559066" name="TY4"/>
              <a:gd fmla="*/ 1250088 w 4524278" name="TX5"/>
              <a:gd fmla="*/ 881 h 3559066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78" h="3559066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각 삼각형 6"/>
          <p:cNvSpPr>
            <a:spLocks/>
          </p:cNvSpPr>
          <p:nvPr/>
        </p:nvSpPr>
        <p:spPr>
          <a:xfrm rot="0" flipH="1" flipV="1">
            <a:off x="5825490" y="0"/>
            <a:ext cx="6367145" cy="3590290"/>
          </a:xfrm>
          <a:custGeom>
            <a:gdLst>
              <a:gd fmla="*/ 0 w 6366604" name="TX0"/>
              <a:gd fmla="*/ 3589908 h 3589909" name="TY0"/>
              <a:gd fmla="*/ 0 w 6366604" name="TX1"/>
              <a:gd fmla="*/ 135508 h 3589909" name="TY1"/>
              <a:gd fmla="*/ 6083300 w 6366604" name="TX2"/>
              <a:gd fmla="*/ 3589908 h 3589909" name="TY2"/>
              <a:gd fmla="*/ 0 w 6366604" name="TX3"/>
              <a:gd fmla="*/ 3589908 h 3589909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4" h="3589909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495300" y="330200"/>
            <a:ext cx="11202035" cy="619823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1283970" y="340995"/>
            <a:ext cx="5518785" cy="7378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2800" cap="none" dirty="0" smtClean="0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구동 화면</a:t>
            </a:r>
            <a:endParaRPr lang="ko-KR" altLang="en-US" sz="2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866775" y="552450"/>
            <a:ext cx="364490" cy="364490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user/AppData/Roaming/PolarisOffice/ETemp/844_880472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9480" y="605155"/>
            <a:ext cx="259080" cy="259080"/>
          </a:xfrm>
          <a:prstGeom prst="rect"/>
          <a:noFill/>
        </p:spPr>
      </p:pic>
      <p:pic>
        <p:nvPicPr>
          <p:cNvPr id="16" name="그림 15" descr="C:/Users/user/AppData/Roaming/PolarisOffice/ETemp/844_880472/fImage476776497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6775" y="1297305"/>
            <a:ext cx="4645660" cy="3632200"/>
          </a:xfrm>
          <a:prstGeom prst="rect"/>
          <a:noFill/>
        </p:spPr>
      </p:pic>
      <p:sp>
        <p:nvSpPr>
          <p:cNvPr id="18" name="도형 17"/>
          <p:cNvSpPr>
            <a:spLocks/>
          </p:cNvSpPr>
          <p:nvPr/>
        </p:nvSpPr>
        <p:spPr>
          <a:xfrm rot="0">
            <a:off x="3460750" y="2996565"/>
            <a:ext cx="1355090" cy="125730"/>
          </a:xfrm>
          <a:prstGeom prst="rect"/>
          <a:noFill/>
          <a:ln w="22225" cap="flat" cmpd="tri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user/AppData/Roaming/PolarisOffice/ETemp/844_880472/fImage11039499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6335" y="449580"/>
            <a:ext cx="5170170" cy="1705610"/>
          </a:xfrm>
          <a:prstGeom prst="rect"/>
          <a:noFill/>
        </p:spPr>
      </p:pic>
      <p:cxnSp>
        <p:nvCxnSpPr>
          <p:cNvPr id="20" name="도형 19"/>
          <p:cNvCxnSpPr/>
          <p:nvPr/>
        </p:nvCxnSpPr>
        <p:spPr>
          <a:xfrm rot="0" flipV="1">
            <a:off x="4274185" y="1749425"/>
            <a:ext cx="1906270" cy="1191260"/>
          </a:xfrm>
          <a:prstGeom prst="straightConnector1"/>
          <a:ln w="444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C:/Users/user/AppData/Roaming/PolarisOffice/ETemp/844_880472/fImage21530514570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40780" y="2852420"/>
            <a:ext cx="5306060" cy="3677285"/>
          </a:xfrm>
          <a:prstGeom prst="rect"/>
          <a:noFill/>
        </p:spPr>
      </p:pic>
      <p:pic>
        <p:nvPicPr>
          <p:cNvPr id="22" name="그림 21" descr="C:/Users/user/AppData/Roaming/PolarisOffice/ETemp/844_880472/fImage33895178145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4430" y="2223770"/>
            <a:ext cx="4344035" cy="600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>
          <a:xfrm rot="0">
            <a:off x="0" y="3298825"/>
            <a:ext cx="4525010" cy="3559810"/>
          </a:xfrm>
          <a:custGeom>
            <a:gdLst>
              <a:gd fmla="*/ 1250088 w 4524278" name="TX0"/>
              <a:gd fmla="*/ 881 h 3559066" name="TY0"/>
              <a:gd fmla="*/ 3497802 w 4524278" name="TX1"/>
              <a:gd fmla="*/ 3559065 h 3559066" name="TY1"/>
              <a:gd fmla="*/ 482600 w 4524278" name="TX2"/>
              <a:gd fmla="*/ 3559065 h 3559066" name="TY2"/>
              <a:gd fmla="*/ 0 w 4524278" name="TX3"/>
              <a:gd fmla="*/ 3063765 h 3559066" name="TY3"/>
              <a:gd fmla="*/ 0 w 4524278" name="TX4"/>
              <a:gd fmla="*/ 953469 h 3559066" name="TY4"/>
              <a:gd fmla="*/ 1250088 w 4524278" name="TX5"/>
              <a:gd fmla="*/ 881 h 3559066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78" h="3559066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각 삼각형 6"/>
          <p:cNvSpPr>
            <a:spLocks/>
          </p:cNvSpPr>
          <p:nvPr/>
        </p:nvSpPr>
        <p:spPr>
          <a:xfrm rot="0" flipH="1" flipV="1">
            <a:off x="5825490" y="0"/>
            <a:ext cx="6367145" cy="3590290"/>
          </a:xfrm>
          <a:custGeom>
            <a:gdLst>
              <a:gd fmla="*/ 0 w 6366604" name="TX0"/>
              <a:gd fmla="*/ 3589908 h 3589909" name="TY0"/>
              <a:gd fmla="*/ 0 w 6366604" name="TX1"/>
              <a:gd fmla="*/ 135508 h 3589909" name="TY1"/>
              <a:gd fmla="*/ 6083300 w 6366604" name="TX2"/>
              <a:gd fmla="*/ 3589908 h 3589909" name="TY2"/>
              <a:gd fmla="*/ 0 w 6366604" name="TX3"/>
              <a:gd fmla="*/ 3589908 h 3589909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4" h="3589909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495300" y="330200"/>
            <a:ext cx="11202035" cy="619823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1283970" y="340995"/>
            <a:ext cx="5518785" cy="7378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2800" cap="none" dirty="0" smtClean="0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구동 화면</a:t>
            </a:r>
            <a:endParaRPr lang="ko-KR" altLang="en-US" sz="2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866775" y="552450"/>
            <a:ext cx="364490" cy="364490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user/AppData/Roaming/PolarisOffice/ETemp/844_880472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9480" y="605155"/>
            <a:ext cx="259080" cy="259080"/>
          </a:xfrm>
          <a:prstGeom prst="rect"/>
          <a:noFill/>
        </p:spPr>
      </p:pic>
      <p:pic>
        <p:nvPicPr>
          <p:cNvPr id="16" name="그림 15" descr="C:/Users/user/AppData/Roaming/PolarisOffice/ETemp/844_880472/fImage43326409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8825" y="1238250"/>
            <a:ext cx="5969000" cy="5060950"/>
          </a:xfrm>
          <a:prstGeom prst="rect"/>
          <a:noFill/>
        </p:spPr>
      </p:pic>
      <p:sp>
        <p:nvSpPr>
          <p:cNvPr id="17" name="도형 16"/>
          <p:cNvSpPr>
            <a:spLocks/>
          </p:cNvSpPr>
          <p:nvPr/>
        </p:nvSpPr>
        <p:spPr>
          <a:xfrm rot="0">
            <a:off x="762635" y="5977890"/>
            <a:ext cx="5905500" cy="344805"/>
          </a:xfrm>
          <a:prstGeom prst="rect"/>
          <a:noFill/>
          <a:ln w="22225" cap="flat" cmpd="tri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7010400" y="3521075"/>
            <a:ext cx="3788410" cy="1477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카카오 REST API 분석 후</a:t>
            </a:r>
            <a:endParaRPr lang="ko-KR" altLang="en-US" sz="20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D.B저장 -&gt; Listbox 출력</a:t>
            </a:r>
            <a:endParaRPr lang="ko-KR" altLang="en-US" sz="16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user/AppData/Roaming/PolarisOffice/ETemp/844_880472/fImage96685196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4845" y="4636135"/>
            <a:ext cx="3972560" cy="1800860"/>
          </a:xfrm>
          <a:prstGeom prst="rect"/>
          <a:noFill/>
        </p:spPr>
      </p:pic>
      <p:pic>
        <p:nvPicPr>
          <p:cNvPr id="20" name="그림 19" descr="C:/Users/user/AppData/Roaming/PolarisOffice/ETemp/844_880472/fImage14405522996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63440" y="2188210"/>
            <a:ext cx="7315835" cy="133413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outerShdw sx="100000" sy="-23000" kx="-800400" blurRad="76200" dist="12700" dir="2700000" rotWithShape="0" algn="bl">
              <a:srgbClr val="000000">
                <a:alpha val="20000"/>
              </a:srgbClr>
            </a:outerShdw>
          </a:effectLst>
        </p:spPr>
      </p:pic>
      <p:sp>
        <p:nvSpPr>
          <p:cNvPr id="21" name="텍스트 상자 20"/>
          <p:cNvSpPr txBox="1">
            <a:spLocks/>
          </p:cNvSpPr>
          <p:nvPr/>
        </p:nvSpPr>
        <p:spPr>
          <a:xfrm rot="0">
            <a:off x="8488045" y="1714500"/>
            <a:ext cx="1048385" cy="41592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D.B_table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>
          <a:xfrm rot="0">
            <a:off x="0" y="3298825"/>
            <a:ext cx="4525010" cy="3559810"/>
          </a:xfrm>
          <a:custGeom>
            <a:gdLst>
              <a:gd fmla="*/ 1250088 w 4524278" name="TX0"/>
              <a:gd fmla="*/ 881 h 3559066" name="TY0"/>
              <a:gd fmla="*/ 3497802 w 4524278" name="TX1"/>
              <a:gd fmla="*/ 3559065 h 3559066" name="TY1"/>
              <a:gd fmla="*/ 482600 w 4524278" name="TX2"/>
              <a:gd fmla="*/ 3559065 h 3559066" name="TY2"/>
              <a:gd fmla="*/ 0 w 4524278" name="TX3"/>
              <a:gd fmla="*/ 3063765 h 3559066" name="TY3"/>
              <a:gd fmla="*/ 0 w 4524278" name="TX4"/>
              <a:gd fmla="*/ 953469 h 3559066" name="TY4"/>
              <a:gd fmla="*/ 1250088 w 4524278" name="TX5"/>
              <a:gd fmla="*/ 881 h 3559066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78" h="3559066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각 삼각형 6"/>
          <p:cNvSpPr>
            <a:spLocks/>
          </p:cNvSpPr>
          <p:nvPr/>
        </p:nvSpPr>
        <p:spPr>
          <a:xfrm rot="0" flipH="1" flipV="1">
            <a:off x="5825490" y="0"/>
            <a:ext cx="6367145" cy="3590290"/>
          </a:xfrm>
          <a:custGeom>
            <a:gdLst>
              <a:gd fmla="*/ 0 w 6366604" name="TX0"/>
              <a:gd fmla="*/ 3589908 h 3589909" name="TY0"/>
              <a:gd fmla="*/ 0 w 6366604" name="TX1"/>
              <a:gd fmla="*/ 135508 h 3589909" name="TY1"/>
              <a:gd fmla="*/ 6083300 w 6366604" name="TX2"/>
              <a:gd fmla="*/ 3589908 h 3589909" name="TY2"/>
              <a:gd fmla="*/ 0 w 6366604" name="TX3"/>
              <a:gd fmla="*/ 3589908 h 3589909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4" h="3589909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495300" y="330200"/>
            <a:ext cx="11202035" cy="619823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1283970" y="340995"/>
            <a:ext cx="5518785" cy="7378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2800" cap="none" dirty="0" smtClean="0" b="0" strike="noStrike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구동 화면</a:t>
            </a:r>
            <a:endParaRPr lang="ko-KR" altLang="en-US" sz="2800" cap="none" dirty="0" smtClean="0" i="1" b="0" strike="noStrike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866775" y="552450"/>
            <a:ext cx="364490" cy="364490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user/AppData/Roaming/PolarisOffice/ETemp/844_880472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9480" y="605155"/>
            <a:ext cx="259080" cy="259080"/>
          </a:xfrm>
          <a:prstGeom prst="rect"/>
          <a:noFill/>
        </p:spPr>
      </p:pic>
      <p:pic>
        <p:nvPicPr>
          <p:cNvPr id="17" name="그림 16" descr="C:/Users/user/AppData/Roaming/PolarisOffice/ETemp/844_880472/fImage433264704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8825" y="1238250"/>
            <a:ext cx="5969000" cy="5060950"/>
          </a:xfrm>
          <a:prstGeom prst="rect"/>
          <a:noFill/>
        </p:spPr>
      </p:pic>
      <p:pic>
        <p:nvPicPr>
          <p:cNvPr id="16" name="그림 15" descr="C:/Users/user/AppData/Roaming/PolarisOffice/ETemp/844_880472/fImage464593410299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07940" y="2928620"/>
            <a:ext cx="5989320" cy="2383790"/>
          </a:xfrm>
          <a:prstGeom prst="rect"/>
          <a:noFill/>
        </p:spPr>
      </p:pic>
      <p:sp>
        <p:nvSpPr>
          <p:cNvPr id="18" name="도형 17"/>
          <p:cNvSpPr>
            <a:spLocks/>
          </p:cNvSpPr>
          <p:nvPr/>
        </p:nvSpPr>
        <p:spPr>
          <a:xfrm rot="0">
            <a:off x="2893695" y="1822450"/>
            <a:ext cx="1631315" cy="380365"/>
          </a:xfrm>
          <a:prstGeom prst="rect"/>
          <a:noFill/>
          <a:ln w="22225" cap="flat" cmpd="tri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>
            <a:off x="4524375" y="2190750"/>
            <a:ext cx="572135" cy="774065"/>
          </a:xfrm>
          <a:prstGeom prst="straightConnector1"/>
          <a:ln w="444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762635" y="5964555"/>
            <a:ext cx="6024880" cy="334645"/>
          </a:xfrm>
          <a:prstGeom prst="rect"/>
          <a:noFill/>
          <a:ln w="22225" cap="flat" cmpd="tri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 rot="0">
            <a:off x="6795770" y="5651500"/>
            <a:ext cx="4634865" cy="5537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i="1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Step.1 원하는 자료 선택</a:t>
            </a:r>
            <a:endParaRPr lang="ko-KR" altLang="en-US" sz="1600" cap="none" dirty="0" smtClean="0" i="1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 rot="0">
            <a:off x="4521835" y="1734820"/>
            <a:ext cx="4634865" cy="5537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i="1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Step.2 사진 조회하기</a:t>
            </a:r>
            <a:endParaRPr lang="ko-KR" altLang="en-US" sz="1600" cap="none" dirty="0" smtClean="0" i="1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167</Paragraphs>
  <Words>449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조땡</dc:creator>
  <cp:lastModifiedBy>정 환규</cp:lastModifiedBy>
  <dc:title>PowerPoint 프레젠테이션</dc:title>
  <dcterms:modified xsi:type="dcterms:W3CDTF">2019-04-29T06:23:27Z</dcterms:modified>
</cp:coreProperties>
</file>