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  <p:sldMasterId id="2147483848" r:id="rId2"/>
  </p:sldMasterIdLst>
  <p:notesMasterIdLst>
    <p:notesMasterId r:id="rId20"/>
  </p:notesMasterIdLst>
  <p:sldIdLst>
    <p:sldId id="257" r:id="rId3"/>
    <p:sldId id="260" r:id="rId4"/>
    <p:sldId id="258" r:id="rId5"/>
    <p:sldId id="293" r:id="rId6"/>
    <p:sldId id="300" r:id="rId7"/>
    <p:sldId id="301" r:id="rId8"/>
    <p:sldId id="304" r:id="rId9"/>
    <p:sldId id="290" r:id="rId10"/>
    <p:sldId id="295" r:id="rId11"/>
    <p:sldId id="294" r:id="rId12"/>
    <p:sldId id="297" r:id="rId13"/>
    <p:sldId id="298" r:id="rId14"/>
    <p:sldId id="299" r:id="rId15"/>
    <p:sldId id="265" r:id="rId16"/>
    <p:sldId id="305" r:id="rId17"/>
    <p:sldId id="306" r:id="rId18"/>
    <p:sldId id="308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Objects="1"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635" cy="342963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5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930" y="8685530"/>
            <a:ext cx="2972435" cy="457835"/>
          </a:xfrm>
        </p:spPr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30235" cy="452691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955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955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2019-08-19</a:t>
            </a:fld>
            <a:endParaRPr lang="ko-KR" altLang="en-US" sz="12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2019-08-19</a:t>
            </a:fld>
            <a:endParaRPr lang="ko-KR" altLang="en-US" sz="12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strike="noStrike" cap="all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2019-08-19</a:t>
            </a:fld>
            <a:endParaRPr lang="ko-KR" altLang="en-US" sz="12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2019-08-19</a:t>
            </a:fld>
            <a:endParaRPr lang="ko-KR" altLang="en-US" sz="12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16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2019-08-19</a:t>
            </a:fld>
            <a:endParaRPr lang="ko-KR" altLang="en-US" sz="12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2019-08-19</a:t>
            </a:fld>
            <a:endParaRPr lang="ko-KR" altLang="en-US" sz="12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2019-08-19</a:t>
            </a:fld>
            <a:endParaRPr lang="ko-KR" altLang="en-US" sz="12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2019-08-19</a:t>
            </a:fld>
            <a:endParaRPr lang="ko-KR" altLang="en-US" sz="12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2019-08-19</a:t>
            </a:fld>
            <a:endParaRPr lang="ko-KR" altLang="en-US" sz="12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2019-08-19</a:t>
            </a:fld>
            <a:endParaRPr lang="ko-KR" altLang="en-US" sz="12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2019-08-19</a:t>
            </a:fld>
            <a:endParaRPr lang="ko-KR" altLang="en-US" sz="12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630" y="2907030"/>
            <a:ext cx="7772400" cy="149987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430"/>
            <a:ext cx="404050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430"/>
            <a:ext cx="4041775" cy="63944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4235" cy="365760"/>
          </a:xfrm>
        </p:spPr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62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4235" cy="365760"/>
          </a:xfrm>
        </p:spPr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0" strike="noStrike" cap="none" dirty="0" smtClean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 algn="l" defTabSz="914400" fontAlgn="auto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3200" b="0" strike="noStrike" cap="none" dirty="0" smtClean="0">
                <a:latin typeface="맑은 고딕" charset="0"/>
                <a:ea typeface="맑은 고딕" charset="0"/>
              </a:rPr>
              <a:t>마스터 텍스트 스타일을 편집합니다</a:t>
            </a:r>
          </a:p>
          <a:p>
            <a:pPr marL="742950" indent="-285750" algn="l" defTabSz="914400" fontAlgn="auto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defTabSz="914400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–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defTabSz="914400" fontAlgn="auto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»"/>
            </a:pPr>
            <a:r>
              <a:rPr lang="en-US" altLang="ko-KR" sz="2000" b="0" strike="noStrike" cap="none" dirty="0" smtClean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2019-08-19</a:t>
            </a:fld>
            <a:endParaRPr lang="ko-KR" altLang="en-US" sz="12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pPr marL="0" indent="0" algn="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altLang="ko-KR" sz="1200" b="0" strike="noStrike" cap="none" dirty="0" smtClean="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785" y="2708910"/>
            <a:ext cx="5473700" cy="14458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 strike="noStrike" cap="none" spc="-15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Accommodation Information System</a:t>
            </a:r>
            <a:endParaRPr lang="ko-KR" altLang="en-US" sz="44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5667375" y="5179695"/>
            <a:ext cx="2737485" cy="831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서석준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정환규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홍승우</a:t>
            </a:r>
            <a:endParaRPr lang="ko-KR" altLang="en-US" sz="16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485" y="2277110"/>
            <a:ext cx="4257040" cy="30734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1" strike="noStrike" cap="none" dirty="0" smtClean="0">
                <a:solidFill>
                  <a:schemeClr val="tx2">
                    <a:lumMod val="50000"/>
                  </a:schemeClr>
                </a:solidFill>
                <a:latin typeface="맑은 고딕" charset="0"/>
                <a:ea typeface="맑은 고딕" charset="0"/>
              </a:rPr>
              <a:t>4조</a:t>
            </a:r>
            <a:endParaRPr lang="ko-KR" altLang="en-US" sz="1400" b="1" strike="noStrike" cap="none" dirty="0" smtClean="0">
              <a:solidFill>
                <a:schemeClr val="tx2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460" y="620395"/>
            <a:ext cx="8642350" cy="597789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915920" y="5922645"/>
            <a:ext cx="3481070" cy="3695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4조 숙박예약 시스템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267335" y="271780"/>
            <a:ext cx="360172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Module Flowchart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4610100" y="6546850"/>
            <a:ext cx="428371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Accommodation Information System</a:t>
            </a:r>
            <a:endParaRPr lang="ko-KR" altLang="en-US" sz="1600" b="1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1118870" y="1376045"/>
            <a:ext cx="6906260" cy="4105910"/>
          </a:xfrm>
          <a:prstGeom prst="rect">
            <a:avLst/>
          </a:prstGeom>
          <a:noFill/>
        </p:spPr>
      </p:pic>
      <p:sp>
        <p:nvSpPr>
          <p:cNvPr id="19" name="TextBox 18"/>
          <p:cNvSpPr txBox="1">
            <a:spLocks/>
          </p:cNvSpPr>
          <p:nvPr/>
        </p:nvSpPr>
        <p:spPr>
          <a:xfrm>
            <a:off x="542925" y="862330"/>
            <a:ext cx="196977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spc="-150" dirty="0" smtClean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By Page</a:t>
            </a:r>
            <a:endParaRPr lang="ko-KR" altLang="en-US" sz="1800" b="1" strike="noStrike" cap="none" dirty="0" smtClean="0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8375015" y="224790"/>
            <a:ext cx="516255" cy="3994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12</a:t>
            </a:r>
            <a:endParaRPr lang="ko-KR" altLang="en-US" sz="20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460" y="620395"/>
            <a:ext cx="8642985" cy="597852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915920" y="5922645"/>
            <a:ext cx="3481705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4조 숙박예약 시스템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267335" y="271780"/>
            <a:ext cx="3602355" cy="3695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Module Flowchart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4610100" y="6546850"/>
            <a:ext cx="4284345" cy="3695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Accommodation Information System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710565" y="728980"/>
            <a:ext cx="7719060" cy="5760720"/>
          </a:xfrm>
          <a:prstGeom prst="rect">
            <a:avLst/>
          </a:prstGeom>
          <a:noFill/>
        </p:spPr>
      </p:pic>
      <p:sp>
        <p:nvSpPr>
          <p:cNvPr id="19" name="TextBox 18"/>
          <p:cNvSpPr txBox="1">
            <a:spLocks/>
          </p:cNvSpPr>
          <p:nvPr/>
        </p:nvSpPr>
        <p:spPr>
          <a:xfrm>
            <a:off x="542925" y="862330"/>
            <a:ext cx="223520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spc="-150" dirty="0" smtClean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By DataBase Process</a:t>
            </a:r>
            <a:endParaRPr lang="ko-KR" altLang="en-US" sz="1800" b="1" strike="noStrike" cap="none" dirty="0" smtClean="0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8375015" y="224790"/>
            <a:ext cx="516255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13</a:t>
            </a:r>
            <a:endParaRPr lang="ko-KR" altLang="en-US" sz="20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460" y="620395"/>
            <a:ext cx="8642985" cy="597852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915920" y="5922645"/>
            <a:ext cx="3481705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4조 숙박예약 시스템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267335" y="271780"/>
            <a:ext cx="3602355" cy="3695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Module Flowchart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8375015" y="224790"/>
            <a:ext cx="516255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14</a:t>
            </a:r>
            <a:endParaRPr lang="ko-KR" altLang="en-US" sz="20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4610100" y="6546850"/>
            <a:ext cx="4284345" cy="3695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Accommodation Information System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709295" y="804545"/>
            <a:ext cx="7725410" cy="5248910"/>
          </a:xfrm>
          <a:prstGeom prst="rect">
            <a:avLst/>
          </a:prstGeom>
          <a:noFill/>
        </p:spPr>
      </p:pic>
      <p:sp>
        <p:nvSpPr>
          <p:cNvPr id="19" name="TextBox 18"/>
          <p:cNvSpPr txBox="1">
            <a:spLocks/>
          </p:cNvSpPr>
          <p:nvPr/>
        </p:nvSpPr>
        <p:spPr>
          <a:xfrm>
            <a:off x="542925" y="862330"/>
            <a:ext cx="223520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spc="-150" dirty="0" smtClean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By DataBase Process</a:t>
            </a:r>
            <a:endParaRPr lang="ko-KR" altLang="en-US" sz="1800" b="1" strike="noStrike" cap="none" dirty="0" smtClean="0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460" y="620395"/>
            <a:ext cx="8642985" cy="597852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915920" y="5922645"/>
            <a:ext cx="3481705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4조 숙박예약 시스템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267335" y="271780"/>
            <a:ext cx="3602355" cy="3695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Module Flowchart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4610100" y="6546850"/>
            <a:ext cx="4284345" cy="3695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Accommodation Information System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709295" y="804545"/>
            <a:ext cx="7725410" cy="5248910"/>
          </a:xfrm>
          <a:prstGeom prst="rect">
            <a:avLst/>
          </a:prstGeom>
          <a:noFill/>
        </p:spPr>
      </p:pic>
      <p:sp>
        <p:nvSpPr>
          <p:cNvPr id="19" name="TextBox 18"/>
          <p:cNvSpPr txBox="1">
            <a:spLocks/>
          </p:cNvSpPr>
          <p:nvPr/>
        </p:nvSpPr>
        <p:spPr>
          <a:xfrm>
            <a:off x="542925" y="862330"/>
            <a:ext cx="223520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spc="-150" dirty="0" smtClean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By DataBase Process</a:t>
            </a:r>
            <a:endParaRPr lang="ko-KR" altLang="en-US" sz="1800" b="1" strike="noStrike" cap="none" dirty="0" smtClean="0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8375015" y="224790"/>
            <a:ext cx="516255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15</a:t>
            </a:r>
            <a:endParaRPr lang="ko-KR" altLang="en-US" sz="20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460" y="620395"/>
            <a:ext cx="8641715" cy="59772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7" name="TextBox 36"/>
          <p:cNvSpPr txBox="1">
            <a:spLocks/>
          </p:cNvSpPr>
          <p:nvPr/>
        </p:nvSpPr>
        <p:spPr>
          <a:xfrm>
            <a:off x="4610100" y="6546850"/>
            <a:ext cx="428371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Accommodation Information System</a:t>
            </a:r>
            <a:endParaRPr lang="ko-KR" altLang="en-US" sz="1600" b="1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TextBox 38"/>
          <p:cNvSpPr txBox="1">
            <a:spLocks/>
          </p:cNvSpPr>
          <p:nvPr/>
        </p:nvSpPr>
        <p:spPr>
          <a:xfrm>
            <a:off x="267335" y="271780"/>
            <a:ext cx="3602355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User Interface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8375015" y="224790"/>
            <a:ext cx="516255" cy="39941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16</a:t>
            </a:r>
            <a:endParaRPr lang="ko-KR" altLang="en-US" sz="20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403225" y="908685"/>
            <a:ext cx="3369310" cy="175831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pic>
        <p:nvPicPr>
          <p:cNvPr id="42" name="그림 41" descr="C:/Users/user/AppData/Roaming/PolarisOffice/ETemp/5536_2241864/fImage45014310846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rcRect/>
          <a:stretch>
            <a:fillRect/>
          </a:stretch>
        </p:blipFill>
        <p:spPr>
          <a:xfrm>
            <a:off x="4140835" y="960120"/>
            <a:ext cx="4083685" cy="4939030"/>
          </a:xfrm>
          <a:prstGeom prst="rect">
            <a:avLst/>
          </a:prstGeom>
          <a:noFill/>
        </p:spPr>
      </p:pic>
      <p:sp>
        <p:nvSpPr>
          <p:cNvPr id="43" name="도형 42"/>
          <p:cNvSpPr>
            <a:spLocks/>
          </p:cNvSpPr>
          <p:nvPr/>
        </p:nvSpPr>
        <p:spPr>
          <a:xfrm>
            <a:off x="377190" y="874395"/>
            <a:ext cx="3395345" cy="1783715"/>
          </a:xfrm>
          <a:prstGeom prst="rect">
            <a:avLst/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328295" y="3028950"/>
            <a:ext cx="3710940" cy="2686685"/>
          </a:xfrm>
          <a:prstGeom prst="rect">
            <a:avLst/>
          </a:prstGeom>
          <a:noFill/>
        </p:spPr>
      </p:pic>
      <p:cxnSp>
        <p:nvCxnSpPr>
          <p:cNvPr id="45" name="도형 44"/>
          <p:cNvCxnSpPr/>
          <p:nvPr/>
        </p:nvCxnSpPr>
        <p:spPr>
          <a:xfrm flipV="1">
            <a:off x="4436110" y="3415030"/>
            <a:ext cx="3477260" cy="7620"/>
          </a:xfrm>
          <a:prstGeom prst="line">
            <a:avLst/>
          </a:prstGeom>
          <a:ln w="9525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45"/>
          <p:cNvCxnSpPr/>
          <p:nvPr/>
        </p:nvCxnSpPr>
        <p:spPr>
          <a:xfrm flipV="1">
            <a:off x="4453255" y="3337560"/>
            <a:ext cx="3477260" cy="7620"/>
          </a:xfrm>
          <a:prstGeom prst="line">
            <a:avLst/>
          </a:prstGeom>
          <a:ln w="9525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89560" y="648970"/>
            <a:ext cx="8641715" cy="59772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4610100" y="6546850"/>
            <a:ext cx="4284345" cy="3695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Accommodation Information System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267335" y="271780"/>
            <a:ext cx="3602990" cy="3695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User Interface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8375015" y="224790"/>
            <a:ext cx="516890" cy="4000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16</a:t>
            </a:r>
            <a:endParaRPr lang="ko-KR" altLang="en-US" sz="20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394970" y="2438400"/>
            <a:ext cx="8049260" cy="1372235"/>
          </a:xfrm>
          <a:prstGeom prst="rect">
            <a:avLst/>
          </a:prstGeom>
          <a:noFill/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409575" y="4791075"/>
            <a:ext cx="6115685" cy="1753235"/>
          </a:xfrm>
          <a:prstGeom prst="rect">
            <a:avLst/>
          </a:prstGeom>
          <a:noFill/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390525" y="723900"/>
            <a:ext cx="7068185" cy="1619885"/>
          </a:xfrm>
          <a:prstGeom prst="rect">
            <a:avLst/>
          </a:prstGeom>
          <a:noFill/>
        </p:spPr>
      </p:pic>
      <p:sp>
        <p:nvSpPr>
          <p:cNvPr id="13" name="도형 12"/>
          <p:cNvSpPr>
            <a:spLocks/>
          </p:cNvSpPr>
          <p:nvPr/>
        </p:nvSpPr>
        <p:spPr>
          <a:xfrm>
            <a:off x="2724150" y="3848100"/>
            <a:ext cx="1200785" cy="819785"/>
          </a:xfrm>
          <a:prstGeom prst="upDownArrow">
            <a:avLst>
              <a:gd name="adj1" fmla="val 31759"/>
              <a:gd name="adj2" fmla="val 26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64160" y="642620"/>
            <a:ext cx="8642350" cy="597789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4610100" y="6546850"/>
            <a:ext cx="4284345" cy="3695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Accommodation Information System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267335" y="271780"/>
            <a:ext cx="3602990" cy="3695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User Interface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8375015" y="224790"/>
            <a:ext cx="516890" cy="4000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16</a:t>
            </a:r>
            <a:endParaRPr lang="ko-KR" altLang="en-US" sz="20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403225" y="908685"/>
            <a:ext cx="3369310" cy="175831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7" name="도형 6"/>
          <p:cNvSpPr>
            <a:spLocks/>
          </p:cNvSpPr>
          <p:nvPr/>
        </p:nvSpPr>
        <p:spPr>
          <a:xfrm>
            <a:off x="2295525" y="902970"/>
            <a:ext cx="981710" cy="1421765"/>
          </a:xfrm>
          <a:prstGeom prst="rect">
            <a:avLst/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400050" y="2809875"/>
            <a:ext cx="7068185" cy="1619885"/>
          </a:xfrm>
          <a:prstGeom prst="rect">
            <a:avLst/>
          </a:prstGeom>
          <a:noFill/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3752850" y="1118870"/>
            <a:ext cx="4877435" cy="12865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64160" y="642620"/>
            <a:ext cx="8642350" cy="597789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4610100" y="6546850"/>
            <a:ext cx="4284980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Accommodation Information System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267335" y="271780"/>
            <a:ext cx="3603625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User Interface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8375015" y="224790"/>
            <a:ext cx="517525" cy="4006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16</a:t>
            </a:r>
            <a:endParaRPr lang="ko-KR" altLang="en-US" sz="20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user/AppData/Roaming/PolarisOffice/ETemp/5536_2241864/fImage29261509147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03225" y="908685"/>
            <a:ext cx="3369945" cy="1758950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7" name="도형 6"/>
          <p:cNvSpPr>
            <a:spLocks/>
          </p:cNvSpPr>
          <p:nvPr/>
        </p:nvSpPr>
        <p:spPr>
          <a:xfrm>
            <a:off x="2355850" y="2285365"/>
            <a:ext cx="485140" cy="252095"/>
          </a:xfrm>
          <a:prstGeom prst="rect">
            <a:avLst/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782320" y="1430655"/>
            <a:ext cx="179705" cy="111125"/>
          </a:xfrm>
          <a:prstGeom prst="rect">
            <a:avLst/>
          </a:pr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11" name="그림 10" descr="C:/Users/user/AppData/Roaming/PolarisOffice/ETemp/5536_2241864/fImage185305184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965" y="2790825"/>
            <a:ext cx="6420485" cy="3562985"/>
          </a:xfrm>
          <a:prstGeom prst="rect">
            <a:avLst/>
          </a:prstGeom>
          <a:noFill/>
        </p:spPr>
      </p:pic>
      <p:pic>
        <p:nvPicPr>
          <p:cNvPr id="12" name="그림 11" descr="C:/Users/user/AppData/Roaming/PolarisOffice/ETemp/5536_2241864/fImage60365198467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95470" y="1055370"/>
            <a:ext cx="3020060" cy="13531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/>
          </p:cNvSpPr>
          <p:nvPr/>
        </p:nvSpPr>
        <p:spPr>
          <a:xfrm>
            <a:off x="323215" y="548640"/>
            <a:ext cx="4036695" cy="4610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CONTENTS</a:t>
            </a:r>
            <a:endParaRPr lang="ko-KR" altLang="en-US" sz="24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2454910" y="6012180"/>
            <a:ext cx="440944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Accommodation Information System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460" y="620395"/>
            <a:ext cx="8641715" cy="59772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4" name="직사각형 23"/>
          <p:cNvSpPr>
            <a:spLocks/>
          </p:cNvSpPr>
          <p:nvPr/>
        </p:nvSpPr>
        <p:spPr>
          <a:xfrm>
            <a:off x="1266190" y="1809750"/>
            <a:ext cx="6604000" cy="17837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spc="-150" dirty="0" smtClean="0">
                <a:solidFill>
                  <a:schemeClr val="accent5">
                    <a:lumMod val="50000"/>
                  </a:schemeClr>
                </a:solidFill>
                <a:latin typeface="맑은 고딕" charset="0"/>
                <a:ea typeface="맑은 고딕" charset="0"/>
              </a:rPr>
              <a:t>숙박예약 시스템</a:t>
            </a:r>
            <a:endParaRPr lang="ko-KR" altLang="en-US" sz="2800" b="1" strike="noStrike" cap="none" dirty="0" smtClean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spc="-150" dirty="0" smtClean="0">
                <a:latin typeface="맑은 고딕" charset="0"/>
                <a:ea typeface="맑은 고딕" charset="0"/>
              </a:rPr>
              <a:t>타 지역 여행목적으로 또는 출장목적 등으로 출타 시에 필요한 숙소정보를 공공 데이터에서 제공하는 정보를 이용하여 각 숙소에 관한 이용자들의 후기와 필요한 정보를 제공하는 프로그램을 구현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6" name="모서리가 둥근 직사각형 25"/>
          <p:cNvSpPr>
            <a:spLocks/>
          </p:cNvSpPr>
          <p:nvPr/>
        </p:nvSpPr>
        <p:spPr>
          <a:xfrm>
            <a:off x="1016000" y="1635125"/>
            <a:ext cx="7099300" cy="4529455"/>
          </a:xfrm>
          <a:prstGeom prst="roundRect">
            <a:avLst/>
          </a:prstGeom>
          <a:noFill/>
          <a:ln w="254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542925" y="862330"/>
            <a:ext cx="406781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spc="-150" dirty="0" smtClean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Project Summary</a:t>
            </a:r>
            <a:endParaRPr lang="ko-KR" altLang="en-US" sz="3600" b="1" strike="noStrike" cap="none" dirty="0" smtClean="0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4610100" y="6546850"/>
            <a:ext cx="428371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Accommodation Information System</a:t>
            </a:r>
            <a:endParaRPr lang="ko-KR" altLang="en-US" sz="1600" b="1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8543925" y="224790"/>
            <a:ext cx="346075" cy="3994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20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직사각형 34"/>
          <p:cNvSpPr>
            <a:spLocks/>
          </p:cNvSpPr>
          <p:nvPr/>
        </p:nvSpPr>
        <p:spPr>
          <a:xfrm>
            <a:off x="1264920" y="3897630"/>
            <a:ext cx="6604000" cy="17837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1" strike="noStrike" cap="none" spc="-150" dirty="0" smtClean="0">
                <a:solidFill>
                  <a:schemeClr val="accent5">
                    <a:lumMod val="50000"/>
                  </a:schemeClr>
                </a:solidFill>
                <a:latin typeface="맑은 고딕" charset="0"/>
                <a:ea typeface="맑은 고딕" charset="0"/>
              </a:rPr>
              <a:t>개발 현황</a:t>
            </a:r>
            <a:endParaRPr lang="ko-KR" altLang="en-US" sz="2800" b="1" strike="noStrike" cap="none" dirty="0" smtClean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spc="-150" dirty="0" smtClean="0">
                <a:latin typeface="맑은 고딕" charset="0"/>
                <a:ea typeface="맑은 고딕" charset="0"/>
              </a:rPr>
              <a:t>개발 인원: 3명 [서석준, 정환규, 홍승우]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spc="-150" dirty="0" smtClean="0">
                <a:latin typeface="맑은 고딕" charset="0"/>
                <a:ea typeface="맑은 고딕" charset="0"/>
              </a:rPr>
              <a:t>개발 기간:  14일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spc="-150" dirty="0" smtClean="0">
                <a:latin typeface="맑은 고딕" charset="0"/>
                <a:ea typeface="맑은 고딕" charset="0"/>
              </a:rPr>
              <a:t>GitHub 주소: </a:t>
            </a:r>
            <a:r>
              <a:rPr lang="en-US" altLang="ko-KR" sz="1800" b="0" strike="noStrike" cap="none" dirty="0" smtClean="0">
                <a:solidFill>
                  <a:srgbClr val="0563C1"/>
                </a:solidFill>
                <a:latin typeface="맑은 고딕" charset="0"/>
                <a:ea typeface="맑은 고딕" charset="0"/>
              </a:rPr>
              <a:t>https://github.com/darkvalui/cloudpython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460" y="603250"/>
            <a:ext cx="8642350" cy="597789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542925" y="862330"/>
            <a:ext cx="6296025" cy="6457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spc="-150" dirty="0" smtClean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Development Environment</a:t>
            </a:r>
            <a:endParaRPr lang="ko-KR" altLang="en-US" sz="3600" b="1" strike="noStrike" cap="none" dirty="0" smtClean="0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8543925" y="224790"/>
            <a:ext cx="346075" cy="3994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20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1257935" y="1576070"/>
            <a:ext cx="2520950" cy="1338580"/>
          </a:xfrm>
          <a:prstGeom prst="rect">
            <a:avLst/>
          </a:prstGeom>
          <a:noFill/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1258570" y="3050540"/>
            <a:ext cx="2520950" cy="944245"/>
          </a:xfrm>
          <a:prstGeom prst="rect">
            <a:avLst/>
          </a:prstGeom>
          <a:noFill/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1360805" y="4182745"/>
            <a:ext cx="2520950" cy="1654810"/>
          </a:xfrm>
          <a:prstGeom prst="rect">
            <a:avLst/>
          </a:prstGeom>
          <a:noFill/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5054600" y="1757680"/>
            <a:ext cx="2520950" cy="1102360"/>
          </a:xfrm>
          <a:prstGeom prst="rect">
            <a:avLst/>
          </a:prstGeom>
          <a:noFill/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5067300" y="2846705"/>
            <a:ext cx="2520950" cy="1179830"/>
          </a:xfrm>
          <a:prstGeom prst="rect">
            <a:avLst/>
          </a:prstGeom>
          <a:noFill/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5067300" y="4065270"/>
            <a:ext cx="2520950" cy="659130"/>
          </a:xfrm>
          <a:prstGeom prst="rect">
            <a:avLst/>
          </a:prstGeom>
          <a:noFill/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5169535" y="5011420"/>
            <a:ext cx="2520950" cy="981075"/>
          </a:xfrm>
          <a:prstGeom prst="rect">
            <a:avLst/>
          </a:prstGeom>
          <a:noFill/>
        </p:spPr>
      </p:pic>
      <p:sp>
        <p:nvSpPr>
          <p:cNvPr id="43" name="TextBox 42"/>
          <p:cNvSpPr txBox="1">
            <a:spLocks/>
          </p:cNvSpPr>
          <p:nvPr/>
        </p:nvSpPr>
        <p:spPr>
          <a:xfrm>
            <a:off x="4610100" y="6546850"/>
            <a:ext cx="428371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Accommodation Information System</a:t>
            </a:r>
            <a:endParaRPr lang="ko-KR" altLang="en-US" sz="1600" b="1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모서리가 둥근 직사각형 43"/>
          <p:cNvSpPr>
            <a:spLocks/>
          </p:cNvSpPr>
          <p:nvPr/>
        </p:nvSpPr>
        <p:spPr>
          <a:xfrm>
            <a:off x="1016000" y="1635125"/>
            <a:ext cx="7099300" cy="4529455"/>
          </a:xfrm>
          <a:prstGeom prst="roundRect">
            <a:avLst/>
          </a:prstGeom>
          <a:noFill/>
          <a:ln w="254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460" y="620395"/>
            <a:ext cx="8642985" cy="597852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915920" y="5922645"/>
            <a:ext cx="3481705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4조 숙박예약 시스템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8543925" y="224790"/>
            <a:ext cx="346710" cy="4000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20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4610100" y="6546850"/>
            <a:ext cx="4284345" cy="3695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Accommodation Information System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TextBox 21"/>
          <p:cNvSpPr txBox="1">
            <a:spLocks/>
          </p:cNvSpPr>
          <p:nvPr/>
        </p:nvSpPr>
        <p:spPr>
          <a:xfrm>
            <a:off x="542925" y="862330"/>
            <a:ext cx="6296660" cy="6464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1" strike="noStrike" cap="none" spc="-150" dirty="0" smtClean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Role Sharing</a:t>
            </a:r>
            <a:endParaRPr lang="ko-KR" altLang="en-US" sz="3600" b="1" strike="noStrike" cap="none" dirty="0" smtClean="0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1266190" y="1809750"/>
            <a:ext cx="6605270" cy="14763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spc="-150" dirty="0" smtClean="0">
                <a:solidFill>
                  <a:schemeClr val="accent5">
                    <a:lumMod val="50000"/>
                  </a:schemeClr>
                </a:solidFill>
                <a:latin typeface="맑은 고딕" charset="0"/>
                <a:ea typeface="맑은 고딕" charset="0"/>
              </a:rPr>
              <a:t>서석준</a:t>
            </a:r>
            <a:endParaRPr lang="ko-KR" altLang="en-US" sz="2400" b="1" strike="noStrike" cap="none" dirty="0" smtClean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spc="-150" dirty="0" smtClean="0">
                <a:latin typeface="맑은 고딕" charset="0"/>
                <a:ea typeface="맑은 고딕" charset="0"/>
              </a:rPr>
              <a:t>로그인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spc="-150" dirty="0" smtClean="0">
                <a:latin typeface="맑은 고딕" charset="0"/>
                <a:ea typeface="맑은 고딕" charset="0"/>
              </a:rPr>
              <a:t>회원 가입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spc="-150" dirty="0" smtClean="0">
                <a:latin typeface="맑은 고딕" charset="0"/>
                <a:ea typeface="맑은 고딕" charset="0"/>
              </a:rPr>
              <a:t>회원 정보 수정, 탈퇴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5" name="모서리가 둥근 직사각형 24"/>
          <p:cNvSpPr>
            <a:spLocks/>
          </p:cNvSpPr>
          <p:nvPr/>
        </p:nvSpPr>
        <p:spPr>
          <a:xfrm>
            <a:off x="1016000" y="1635125"/>
            <a:ext cx="7099935" cy="4530090"/>
          </a:xfrm>
          <a:prstGeom prst="roundRect">
            <a:avLst/>
          </a:prstGeom>
          <a:noFill/>
          <a:ln w="254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6" name="직사각형 25"/>
          <p:cNvSpPr>
            <a:spLocks/>
          </p:cNvSpPr>
          <p:nvPr/>
        </p:nvSpPr>
        <p:spPr>
          <a:xfrm>
            <a:off x="1269365" y="3098800"/>
            <a:ext cx="6604635" cy="147637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spc="-150" dirty="0" smtClean="0">
                <a:solidFill>
                  <a:schemeClr val="accent5">
                    <a:lumMod val="50000"/>
                  </a:schemeClr>
                </a:solidFill>
                <a:latin typeface="맑은 고딕" charset="0"/>
                <a:ea typeface="맑은 고딕" charset="0"/>
              </a:rPr>
              <a:t>정환규</a:t>
            </a:r>
            <a:endParaRPr lang="ko-KR" altLang="en-US" sz="2400" b="1" strike="noStrike" cap="none" dirty="0" smtClean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spc="-150" dirty="0" smtClean="0">
                <a:latin typeface="맑은 고딕" charset="0"/>
                <a:ea typeface="맑은 고딕" charset="0"/>
              </a:rPr>
              <a:t>숙박 업소 정보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spc="-150" dirty="0" smtClean="0">
                <a:latin typeface="맑은 고딕" charset="0"/>
                <a:ea typeface="맑은 고딕" charset="0"/>
              </a:rPr>
              <a:t>후기, 좋아요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spc="-150" dirty="0" smtClean="0">
                <a:latin typeface="맑은 고딕" charset="0"/>
                <a:ea typeface="맑은 고딕" charset="0"/>
              </a:rPr>
              <a:t>데이터 전처리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7" name="직사각형 26"/>
          <p:cNvSpPr>
            <a:spLocks/>
          </p:cNvSpPr>
          <p:nvPr/>
        </p:nvSpPr>
        <p:spPr>
          <a:xfrm>
            <a:off x="1264920" y="4389120"/>
            <a:ext cx="6604635" cy="147637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spc="-150" dirty="0" smtClean="0">
                <a:solidFill>
                  <a:schemeClr val="accent5">
                    <a:lumMod val="50000"/>
                  </a:schemeClr>
                </a:solidFill>
                <a:latin typeface="맑은 고딕" charset="0"/>
                <a:ea typeface="맑은 고딕" charset="0"/>
              </a:rPr>
              <a:t>홍승우</a:t>
            </a:r>
            <a:endParaRPr lang="ko-KR" altLang="en-US" sz="2400" b="1" strike="noStrike" cap="none" dirty="0" smtClean="0">
              <a:solidFill>
                <a:schemeClr val="accent5">
                  <a:lumMod val="50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spc="-150" dirty="0" smtClean="0">
                <a:latin typeface="맑은 고딕" charset="0"/>
                <a:ea typeface="맑은 고딕" charset="0"/>
              </a:rPr>
              <a:t>전체 GUI 수정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spc="-150" dirty="0" smtClean="0">
                <a:latin typeface="맑은 고딕" charset="0"/>
                <a:ea typeface="맑은 고딕" charset="0"/>
              </a:rPr>
              <a:t>숙박 업소 검색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9144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strike="noStrike" cap="none" spc="-150" dirty="0" smtClean="0">
                <a:latin typeface="맑은 고딕" charset="0"/>
                <a:ea typeface="맑은 고딕" charset="0"/>
              </a:rPr>
              <a:t>숙박 업소 분류</a:t>
            </a:r>
            <a:endParaRPr lang="ko-KR" altLang="en-US" sz="14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460" y="620395"/>
            <a:ext cx="8642985" cy="597852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915920" y="5922645"/>
            <a:ext cx="3481705" cy="37020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4조 숙박예약 시스템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8543925" y="224790"/>
            <a:ext cx="346710" cy="3994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20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4610100" y="6546850"/>
            <a:ext cx="4284345" cy="3695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Accommodation Information System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>
            <a:off x="267335" y="271780"/>
            <a:ext cx="3602355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Role Sharing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1981835" y="908685"/>
            <a:ext cx="5173345" cy="5400675"/>
          </a:xfrm>
          <a:prstGeom prst="rect">
            <a:avLst/>
          </a:prstGeom>
          <a:noFill/>
        </p:spPr>
      </p:pic>
      <p:sp>
        <p:nvSpPr>
          <p:cNvPr id="25" name="도형 24"/>
          <p:cNvSpPr>
            <a:spLocks/>
          </p:cNvSpPr>
          <p:nvPr/>
        </p:nvSpPr>
        <p:spPr>
          <a:xfrm>
            <a:off x="1645920" y="1448435"/>
            <a:ext cx="3498215" cy="24955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5224145" y="1457325"/>
            <a:ext cx="1703070" cy="24466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7" name="도형 26"/>
          <p:cNvSpPr>
            <a:spLocks/>
          </p:cNvSpPr>
          <p:nvPr/>
        </p:nvSpPr>
        <p:spPr>
          <a:xfrm>
            <a:off x="5212080" y="3946525"/>
            <a:ext cx="1997710" cy="24695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>
            <a:off x="3197860" y="4063365"/>
            <a:ext cx="403225" cy="396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>
            <a:off x="2743200" y="4226560"/>
            <a:ext cx="1303655" cy="8318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spc="-150" dirty="0" smtClean="0">
                <a:solidFill>
                  <a:schemeClr val="accent5">
                    <a:lumMod val="50000"/>
                  </a:schemeClr>
                </a:solidFill>
                <a:latin typeface="맑은 고딕" charset="0"/>
                <a:ea typeface="맑은 고딕" charset="0"/>
              </a:rPr>
              <a:t>서석준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>
            <a:off x="7157720" y="2331720"/>
            <a:ext cx="432435" cy="396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30"/>
          <p:cNvSpPr txBox="1">
            <a:spLocks/>
          </p:cNvSpPr>
          <p:nvPr/>
        </p:nvSpPr>
        <p:spPr>
          <a:xfrm>
            <a:off x="7418705" y="2112010"/>
            <a:ext cx="1303655" cy="8318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spc="-150" dirty="0" smtClean="0">
                <a:solidFill>
                  <a:schemeClr val="accent5">
                    <a:lumMod val="50000"/>
                  </a:schemeClr>
                </a:solidFill>
                <a:latin typeface="맑은 고딕" charset="0"/>
                <a:ea typeface="맑은 고딕" charset="0"/>
              </a:rPr>
              <a:t>홍승우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4655185" y="5289550"/>
            <a:ext cx="432435" cy="3968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2"/>
          <p:cNvSpPr txBox="1">
            <a:spLocks/>
          </p:cNvSpPr>
          <p:nvPr/>
        </p:nvSpPr>
        <p:spPr>
          <a:xfrm>
            <a:off x="3495675" y="5055870"/>
            <a:ext cx="1303655" cy="8318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914400" eaLnBrk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strike="noStrike" cap="none" spc="-150" dirty="0" smtClean="0">
                <a:solidFill>
                  <a:schemeClr val="accent5">
                    <a:lumMod val="50000"/>
                  </a:schemeClr>
                </a:solidFill>
                <a:latin typeface="맑은 고딕" charset="0"/>
                <a:ea typeface="맑은 고딕" charset="0"/>
              </a:rPr>
              <a:t>정환규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251460" y="620395"/>
            <a:ext cx="8644255" cy="597979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915920" y="5922645"/>
            <a:ext cx="3482975" cy="3714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4조 숙박예약 시스템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8543925" y="224790"/>
            <a:ext cx="347980" cy="3994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9</a:t>
            </a:r>
            <a:endParaRPr lang="ko-KR" altLang="en-US" sz="20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TextBox 20"/>
          <p:cNvSpPr txBox="1">
            <a:spLocks/>
          </p:cNvSpPr>
          <p:nvPr/>
        </p:nvSpPr>
        <p:spPr>
          <a:xfrm>
            <a:off x="4610100" y="6546850"/>
            <a:ext cx="4285615" cy="3708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Accommodation Information System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267335" y="271780"/>
            <a:ext cx="360299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Flowchart Diagram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2787650" y="728980"/>
            <a:ext cx="3761740" cy="5760720"/>
          </a:xfrm>
          <a:prstGeom prst="rect">
            <a:avLst/>
          </a:prstGeom>
          <a:noFill/>
        </p:spPr>
      </p:pic>
      <p:sp>
        <p:nvSpPr>
          <p:cNvPr id="26" name="TextBox 25"/>
          <p:cNvSpPr txBox="1">
            <a:spLocks/>
          </p:cNvSpPr>
          <p:nvPr/>
        </p:nvSpPr>
        <p:spPr>
          <a:xfrm>
            <a:off x="6583680" y="5740400"/>
            <a:ext cx="182753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spc="-150" dirty="0" smtClean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숙소 정보, 리뷰</a:t>
            </a:r>
            <a:endParaRPr lang="ko-KR" altLang="en-US" sz="1800" b="1" strike="noStrike" cap="none" dirty="0" smtClean="0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도형 24"/>
          <p:cNvSpPr>
            <a:spLocks/>
          </p:cNvSpPr>
          <p:nvPr/>
        </p:nvSpPr>
        <p:spPr>
          <a:xfrm>
            <a:off x="3874770" y="1491615"/>
            <a:ext cx="4869815" cy="4467225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1903095" y="2940685"/>
            <a:ext cx="4869815" cy="1337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>
            <a:off x="251460" y="620395"/>
            <a:ext cx="8642350" cy="597789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4610100" y="6546850"/>
            <a:ext cx="428371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Accommodation Information System</a:t>
            </a:r>
            <a:endParaRPr lang="ko-KR" altLang="en-US" sz="1600" b="1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모서리가 둥근 직사각형 29"/>
          <p:cNvSpPr>
            <a:spLocks/>
          </p:cNvSpPr>
          <p:nvPr/>
        </p:nvSpPr>
        <p:spPr>
          <a:xfrm>
            <a:off x="1016000" y="1635125"/>
            <a:ext cx="7099300" cy="4529455"/>
          </a:xfrm>
          <a:prstGeom prst="roundRect">
            <a:avLst/>
          </a:prstGeom>
          <a:noFill/>
          <a:ln w="254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2" name="TextBox 31"/>
          <p:cNvSpPr txBox="1">
            <a:spLocks/>
          </p:cNvSpPr>
          <p:nvPr/>
        </p:nvSpPr>
        <p:spPr>
          <a:xfrm>
            <a:off x="267335" y="271780"/>
            <a:ext cx="360235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DataBase Schema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542925" y="862330"/>
            <a:ext cx="1969770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spc="-150" dirty="0" smtClean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Database Diagram</a:t>
            </a:r>
            <a:endParaRPr lang="ko-KR" altLang="en-US" sz="1800" b="1" strike="noStrike" cap="none" dirty="0" smtClean="0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2456815" y="2074545"/>
            <a:ext cx="4314190" cy="3668395"/>
          </a:xfrm>
          <a:prstGeom prst="rect">
            <a:avLst/>
          </a:prstGeom>
          <a:noFill/>
        </p:spPr>
      </p:pic>
      <p:sp>
        <p:nvSpPr>
          <p:cNvPr id="35" name="TextBox 34"/>
          <p:cNvSpPr txBox="1">
            <a:spLocks/>
          </p:cNvSpPr>
          <p:nvPr/>
        </p:nvSpPr>
        <p:spPr>
          <a:xfrm>
            <a:off x="8375015" y="224790"/>
            <a:ext cx="516255" cy="40005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10</a:t>
            </a:r>
            <a:endParaRPr lang="ko-KR" altLang="en-US" sz="20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도형 24"/>
          <p:cNvSpPr>
            <a:spLocks/>
          </p:cNvSpPr>
          <p:nvPr/>
        </p:nvSpPr>
        <p:spPr>
          <a:xfrm>
            <a:off x="3874770" y="1491615"/>
            <a:ext cx="4869815" cy="4467225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1903095" y="2940685"/>
            <a:ext cx="4869815" cy="1337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>
            <a:off x="251460" y="620395"/>
            <a:ext cx="8642350" cy="597789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4610100" y="6546850"/>
            <a:ext cx="428371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Accommodation Information System</a:t>
            </a:r>
            <a:endParaRPr lang="ko-KR" altLang="en-US" sz="1600" b="1" strike="noStrike" cap="none" dirty="0" smtClean="0">
              <a:solidFill>
                <a:schemeClr val="bg1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267335" y="271780"/>
            <a:ext cx="3602355" cy="368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DataBase Schema</a:t>
            </a:r>
            <a:endParaRPr lang="ko-KR" altLang="en-US" sz="18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4" name="TextBox 33"/>
          <p:cNvSpPr txBox="1">
            <a:spLocks/>
          </p:cNvSpPr>
          <p:nvPr/>
        </p:nvSpPr>
        <p:spPr>
          <a:xfrm>
            <a:off x="542925" y="862330"/>
            <a:ext cx="172085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strike="noStrike" cap="none" spc="-150" dirty="0" smtClean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Table Properties</a:t>
            </a:r>
            <a:endParaRPr lang="ko-KR" altLang="en-US" sz="1800" b="1" strike="noStrike" cap="none" dirty="0" smtClean="0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5" name="모서리가 둥근 직사각형 34"/>
          <p:cNvSpPr>
            <a:spLocks/>
          </p:cNvSpPr>
          <p:nvPr/>
        </p:nvSpPr>
        <p:spPr>
          <a:xfrm>
            <a:off x="1016000" y="1635125"/>
            <a:ext cx="7099300" cy="4529455"/>
          </a:xfrm>
          <a:prstGeom prst="roundRect">
            <a:avLst/>
          </a:prstGeom>
          <a:noFill/>
          <a:ln w="254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2050415" y="3261360"/>
            <a:ext cx="5040630" cy="1379220"/>
          </a:xfrm>
          <a:prstGeom prst="rect">
            <a:avLst/>
          </a:prstGeom>
          <a:noFill/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2049780" y="1870710"/>
            <a:ext cx="5039995" cy="1255395"/>
          </a:xfrm>
          <a:prstGeom prst="rect">
            <a:avLst/>
          </a:prstGeom>
          <a:noFill/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:p14="http://schemas.microsoft.com/office/powerpoint/2010/main" xmlns="" val="0"/>
              </a:ext>
            </a:extLst>
          </a:blip>
          <a:stretch>
            <a:fillRect/>
          </a:stretch>
        </p:blipFill>
        <p:spPr>
          <a:xfrm>
            <a:off x="2047240" y="4772660"/>
            <a:ext cx="5040630" cy="1146810"/>
          </a:xfrm>
          <a:prstGeom prst="rect">
            <a:avLst/>
          </a:prstGeom>
          <a:noFill/>
        </p:spPr>
      </p:pic>
      <p:sp>
        <p:nvSpPr>
          <p:cNvPr id="39" name="TextBox 38"/>
          <p:cNvSpPr txBox="1">
            <a:spLocks/>
          </p:cNvSpPr>
          <p:nvPr/>
        </p:nvSpPr>
        <p:spPr>
          <a:xfrm>
            <a:off x="8375015" y="224790"/>
            <a:ext cx="516255" cy="3994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11</a:t>
            </a:r>
            <a:endParaRPr lang="ko-KR" altLang="en-US" sz="2000" b="1" strike="noStrike" cap="none" dirty="0" smtClean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19</Pages>
  <Words>246</Words>
  <Characters>0</Characters>
  <Application>Polaris Office Slide</Application>
  <DocSecurity>0</DocSecurity>
  <PresentationFormat>화면 슬라이드 쇼(4:3)</PresentationFormat>
  <Lines>0</Lines>
  <Paragraphs>94</Paragraphs>
  <Slides>17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Office 테마</vt:lpstr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Company>LG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user</cp:lastModifiedBy>
  <cp:revision>4</cp:revision>
  <dcterms:modified xsi:type="dcterms:W3CDTF">2019-08-18T17:52:40Z</dcterms:modified>
</cp:coreProperties>
</file>