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Anomaly Detection using Hidden Markov Models</a:t>
            </a:r>
            <a:b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Data Analysis</a:t>
            </a:r>
            <a:b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CMPT 318</a:t>
            </a:r>
            <a:b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DR. UWE GLASSER</a:t>
            </a:r>
            <a:b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SFU FALL 2021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ALI ALDEN 301302901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2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Predicting the future isn’t magic, it’s artificial intelligence.</a:t>
            </a:r>
            <a:endParaRPr lang="en-US" sz="25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~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Dave Waters.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DF3B-0146-4FB0-9636-C02DB451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867C4-1FF1-4F28-A3F1-2B5237684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of machine learning as </a:t>
            </a:r>
          </a:p>
        </p:txBody>
      </p:sp>
    </p:spTree>
    <p:extLst>
      <p:ext uri="{BB962C8B-B14F-4D97-AF65-F5344CB8AC3E}">
        <p14:creationId xmlns:p14="http://schemas.microsoft.com/office/powerpoint/2010/main" val="361306712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{0E11FCC0-E27F-4155-8E49-256D1642560E}tf56160789_win32</Template>
  <TotalTime>2622</TotalTime>
  <Words>48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Franklin Gothic Book</vt:lpstr>
      <vt:lpstr>1_RetrospectVTI</vt:lpstr>
      <vt:lpstr>Anomaly Detection using Hidden Markov Models with Data Analysis  CMPT 318 FOR DR. UWE GLASSER SFU FALL 2021</vt:lpstr>
      <vt:lpstr>Predicting the future isn’t magic, it’s artificial intelligence.</vt:lpstr>
      <vt:lpstr>ABSTRACT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using Hidden Markov Models with Data Analysis  CMPT 318 FOR DR. UWE GLASSER SFU FALL 2021</dc:title>
  <dc:creator>Ali Hasan Alden</dc:creator>
  <cp:lastModifiedBy>Ali Hasan Alden</cp:lastModifiedBy>
  <cp:revision>1</cp:revision>
  <dcterms:created xsi:type="dcterms:W3CDTF">2021-11-25T09:53:46Z</dcterms:created>
  <dcterms:modified xsi:type="dcterms:W3CDTF">2021-11-27T05:36:22Z</dcterms:modified>
</cp:coreProperties>
</file>