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>
      <p:cViewPr varScale="1">
        <p:scale>
          <a:sx n="129" d="100"/>
          <a:sy n="129" d="100"/>
        </p:scale>
        <p:origin x="200" y="6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A7B85-4959-480C-83D2-8DCC5CB5EF1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721FF-37F0-459D-9369-C50C4E187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TECHNICAL LEADER</a:t>
          </a:r>
          <a:r>
            <a:rPr lang="en-US" b="0" i="0"/>
            <a:t>-</a:t>
          </a:r>
          <a:r>
            <a:rPr lang="en-US" b="1" i="0"/>
            <a:t>SAI TEJASWI MANDOJI </a:t>
          </a:r>
          <a:r>
            <a:rPr lang="en-US" b="0" i="0"/>
            <a:t>– 700758342 -Overseeing Design, Implementation and maintenance of Database ensuring Data Security, Performance Optimization and effective collaboration with team to meet user requirements.</a:t>
          </a:r>
          <a:endParaRPr lang="en-US"/>
        </a:p>
      </dgm:t>
    </dgm:pt>
    <dgm:pt modelId="{23EE40E2-304C-4E06-8E56-3B60BCDE2A3A}" type="parTrans" cxnId="{F32443FA-5E87-44F8-A8C6-B46ECE5250E9}">
      <dgm:prSet/>
      <dgm:spPr/>
      <dgm:t>
        <a:bodyPr/>
        <a:lstStyle/>
        <a:p>
          <a:endParaRPr lang="en-US"/>
        </a:p>
      </dgm:t>
    </dgm:pt>
    <dgm:pt modelId="{B349BE20-1D02-4C26-9433-FDA6DCAB9775}" type="sibTrans" cxnId="{F32443FA-5E87-44F8-A8C6-B46ECE5250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DE002B-FA00-4A43-9D8D-8B30121BDC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DATABASE DEVELOPER</a:t>
          </a:r>
          <a:r>
            <a:rPr lang="en-US" b="0" i="0"/>
            <a:t>-SURYABHAVANA ATMAKURI – 700741469-Database Design and Modeling and Query Optimization.</a:t>
          </a:r>
          <a:endParaRPr lang="en-US"/>
        </a:p>
      </dgm:t>
    </dgm:pt>
    <dgm:pt modelId="{F632AE4F-0B53-455B-B4AB-485A74D9E3DB}" type="parTrans" cxnId="{2810298C-9673-4F59-98B5-0EB167D186F9}">
      <dgm:prSet/>
      <dgm:spPr/>
      <dgm:t>
        <a:bodyPr/>
        <a:lstStyle/>
        <a:p>
          <a:endParaRPr lang="en-US"/>
        </a:p>
      </dgm:t>
    </dgm:pt>
    <dgm:pt modelId="{5718FB6F-FA38-4344-98A8-F0B44F708CC7}" type="sibTrans" cxnId="{2810298C-9673-4F59-98B5-0EB167D186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F1D797-64A4-4105-9CCE-568FAE332C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DATABASE DEVELOPER</a:t>
          </a:r>
          <a:r>
            <a:rPr lang="en-US" b="0" i="0"/>
            <a:t>-REENA REDDY JAKKA - 700741594 - Database Monitoring and Ensuring Data Security and Integrity.</a:t>
          </a:r>
          <a:endParaRPr lang="en-US"/>
        </a:p>
      </dgm:t>
    </dgm:pt>
    <dgm:pt modelId="{97F1DFB2-8000-4C1E-8C80-A1EE2703B807}" type="parTrans" cxnId="{0E19B85E-303D-4C5D-B88C-4507E5A15EA5}">
      <dgm:prSet/>
      <dgm:spPr/>
      <dgm:t>
        <a:bodyPr/>
        <a:lstStyle/>
        <a:p>
          <a:endParaRPr lang="en-US"/>
        </a:p>
      </dgm:t>
    </dgm:pt>
    <dgm:pt modelId="{73F519E5-B1D9-4181-939C-232E6B808B1E}" type="sibTrans" cxnId="{0E19B85E-303D-4C5D-B88C-4507E5A15E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FA4A80-7EB4-4648-B045-2BED753F55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FRONTEND DEVELOPER</a:t>
          </a:r>
          <a:r>
            <a:rPr lang="en-US" b="0" i="0"/>
            <a:t>-RAMYA SREE GUDAVALLI – 700759183-User Interface Design and Implementation.</a:t>
          </a:r>
          <a:endParaRPr lang="en-US"/>
        </a:p>
      </dgm:t>
    </dgm:pt>
    <dgm:pt modelId="{1881458D-902D-4ECA-86DD-0EA3FCD399BD}" type="parTrans" cxnId="{720BCC29-6F5F-471B-AA6C-5E30B41BBB50}">
      <dgm:prSet/>
      <dgm:spPr/>
      <dgm:t>
        <a:bodyPr/>
        <a:lstStyle/>
        <a:p>
          <a:endParaRPr lang="en-US"/>
        </a:p>
      </dgm:t>
    </dgm:pt>
    <dgm:pt modelId="{E6D0757E-0F9D-4E62-B7E7-72AF00FDD2D1}" type="sibTrans" cxnId="{720BCC29-6F5F-471B-AA6C-5E30B41BBB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EC29A7-1E9E-4CED-BE3E-C73B89E29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BACKEND DEVELOPER</a:t>
          </a:r>
          <a:r>
            <a:rPr lang="en-US" b="0" i="0" dirty="0"/>
            <a:t>-SAI VAMSHI THUMU – 700759298- Performance Optimization and Collaboration with Backend Developers and Designers.  </a:t>
          </a:r>
          <a:endParaRPr lang="en-US" dirty="0"/>
        </a:p>
      </dgm:t>
    </dgm:pt>
    <dgm:pt modelId="{3E2BB81B-968E-4A91-B356-043315D138AB}" type="parTrans" cxnId="{9FB14217-4014-46A6-B0DC-DA51BE6B39A8}">
      <dgm:prSet/>
      <dgm:spPr/>
      <dgm:t>
        <a:bodyPr/>
        <a:lstStyle/>
        <a:p>
          <a:endParaRPr lang="en-US"/>
        </a:p>
      </dgm:t>
    </dgm:pt>
    <dgm:pt modelId="{8802F9F7-8324-424B-8279-A86823DD2B35}" type="sibTrans" cxnId="{9FB14217-4014-46A6-B0DC-DA51BE6B39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100353-03E2-4316-9FE9-1FDACD1F68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BACKEND DEVELOPER</a:t>
          </a:r>
          <a:r>
            <a:rPr lang="en-US" b="0" i="0" dirty="0"/>
            <a:t>-HARI KRISHNA YAKKANTI – 700756159 -Testing, Debugging and Code Management.</a:t>
          </a:r>
          <a:endParaRPr lang="en-US" dirty="0"/>
        </a:p>
      </dgm:t>
    </dgm:pt>
    <dgm:pt modelId="{732DA48A-7455-4A3A-948A-821FD1934263}" type="parTrans" cxnId="{9E211938-A725-4A00-AE89-3D1563A400EB}">
      <dgm:prSet/>
      <dgm:spPr/>
      <dgm:t>
        <a:bodyPr/>
        <a:lstStyle/>
        <a:p>
          <a:endParaRPr lang="en-US"/>
        </a:p>
      </dgm:t>
    </dgm:pt>
    <dgm:pt modelId="{2AA512D6-9D1C-443F-B356-064D93957B9A}" type="sibTrans" cxnId="{9E211938-A725-4A00-AE89-3D1563A400EB}">
      <dgm:prSet/>
      <dgm:spPr/>
      <dgm:t>
        <a:bodyPr/>
        <a:lstStyle/>
        <a:p>
          <a:endParaRPr lang="en-US"/>
        </a:p>
      </dgm:t>
    </dgm:pt>
    <dgm:pt modelId="{336CC967-00AA-4901-AC09-63ACE4D5FC7E}" type="pres">
      <dgm:prSet presAssocID="{F0DA7B85-4959-480C-83D2-8DCC5CB5EF15}" presName="root" presStyleCnt="0">
        <dgm:presLayoutVars>
          <dgm:dir/>
          <dgm:resizeHandles val="exact"/>
        </dgm:presLayoutVars>
      </dgm:prSet>
      <dgm:spPr/>
    </dgm:pt>
    <dgm:pt modelId="{C21EBFBD-1D2F-4A80-9B94-945E408188A5}" type="pres">
      <dgm:prSet presAssocID="{F0DA7B85-4959-480C-83D2-8DCC5CB5EF15}" presName="container" presStyleCnt="0">
        <dgm:presLayoutVars>
          <dgm:dir/>
          <dgm:resizeHandles val="exact"/>
        </dgm:presLayoutVars>
      </dgm:prSet>
      <dgm:spPr/>
    </dgm:pt>
    <dgm:pt modelId="{FB9D93F5-F4B1-4795-895C-46FACC5D8DBA}" type="pres">
      <dgm:prSet presAssocID="{09A721FF-37F0-459D-9369-C50C4E187C43}" presName="compNode" presStyleCnt="0"/>
      <dgm:spPr/>
    </dgm:pt>
    <dgm:pt modelId="{319DD9CB-111B-4436-A713-A6710B571031}" type="pres">
      <dgm:prSet presAssocID="{09A721FF-37F0-459D-9369-C50C4E187C43}" presName="iconBgRect" presStyleLbl="bgShp" presStyleIdx="0" presStyleCnt="6"/>
      <dgm:spPr/>
    </dgm:pt>
    <dgm:pt modelId="{4BD0C232-20CE-4CF8-A239-ED60725E5432}" type="pres">
      <dgm:prSet presAssocID="{09A721FF-37F0-459D-9369-C50C4E187C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9D38573-DC06-4B05-AD71-B99ABB3D16C7}" type="pres">
      <dgm:prSet presAssocID="{09A721FF-37F0-459D-9369-C50C4E187C43}" presName="spaceRect" presStyleCnt="0"/>
      <dgm:spPr/>
    </dgm:pt>
    <dgm:pt modelId="{6225076B-75DC-4A70-B01A-B0F4F4910A72}" type="pres">
      <dgm:prSet presAssocID="{09A721FF-37F0-459D-9369-C50C4E187C43}" presName="textRect" presStyleLbl="revTx" presStyleIdx="0" presStyleCnt="6">
        <dgm:presLayoutVars>
          <dgm:chMax val="1"/>
          <dgm:chPref val="1"/>
        </dgm:presLayoutVars>
      </dgm:prSet>
      <dgm:spPr/>
    </dgm:pt>
    <dgm:pt modelId="{4A2CEB87-57F6-4F81-BC79-C7E94F3258B4}" type="pres">
      <dgm:prSet presAssocID="{B349BE20-1D02-4C26-9433-FDA6DCAB9775}" presName="sibTrans" presStyleLbl="sibTrans2D1" presStyleIdx="0" presStyleCnt="0"/>
      <dgm:spPr/>
    </dgm:pt>
    <dgm:pt modelId="{37F761F7-DAAB-4ED9-9C8A-D3390F99D953}" type="pres">
      <dgm:prSet presAssocID="{2FDE002B-FA00-4A43-9D8D-8B30121BDCA7}" presName="compNode" presStyleCnt="0"/>
      <dgm:spPr/>
    </dgm:pt>
    <dgm:pt modelId="{C489CE97-EB54-44CE-A7D3-311FC693FA87}" type="pres">
      <dgm:prSet presAssocID="{2FDE002B-FA00-4A43-9D8D-8B30121BDCA7}" presName="iconBgRect" presStyleLbl="bgShp" presStyleIdx="1" presStyleCnt="6"/>
      <dgm:spPr/>
    </dgm:pt>
    <dgm:pt modelId="{40861D08-DF1D-4F12-B1F3-A612394711AC}" type="pres">
      <dgm:prSet presAssocID="{2FDE002B-FA00-4A43-9D8D-8B30121BDCA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CFA0A24-3C6A-445F-8EF8-F3A0819A158E}" type="pres">
      <dgm:prSet presAssocID="{2FDE002B-FA00-4A43-9D8D-8B30121BDCA7}" presName="spaceRect" presStyleCnt="0"/>
      <dgm:spPr/>
    </dgm:pt>
    <dgm:pt modelId="{BEC7D84B-4D65-4EC7-A9DA-C4FA8E6329CE}" type="pres">
      <dgm:prSet presAssocID="{2FDE002B-FA00-4A43-9D8D-8B30121BDCA7}" presName="textRect" presStyleLbl="revTx" presStyleIdx="1" presStyleCnt="6">
        <dgm:presLayoutVars>
          <dgm:chMax val="1"/>
          <dgm:chPref val="1"/>
        </dgm:presLayoutVars>
      </dgm:prSet>
      <dgm:spPr/>
    </dgm:pt>
    <dgm:pt modelId="{CD43A063-1B89-47B2-A390-8EB63251538A}" type="pres">
      <dgm:prSet presAssocID="{5718FB6F-FA38-4344-98A8-F0B44F708CC7}" presName="sibTrans" presStyleLbl="sibTrans2D1" presStyleIdx="0" presStyleCnt="0"/>
      <dgm:spPr/>
    </dgm:pt>
    <dgm:pt modelId="{001BBEE9-372D-4E01-AD9F-7B926390BCD9}" type="pres">
      <dgm:prSet presAssocID="{CFF1D797-64A4-4105-9CCE-568FAE332CCD}" presName="compNode" presStyleCnt="0"/>
      <dgm:spPr/>
    </dgm:pt>
    <dgm:pt modelId="{6EDF8AE3-247C-4A0E-AA9C-2C9B940BE2ED}" type="pres">
      <dgm:prSet presAssocID="{CFF1D797-64A4-4105-9CCE-568FAE332CCD}" presName="iconBgRect" presStyleLbl="bgShp" presStyleIdx="2" presStyleCnt="6"/>
      <dgm:spPr/>
    </dgm:pt>
    <dgm:pt modelId="{37DE564E-CC92-401E-9AFC-B8AB52329F52}" type="pres">
      <dgm:prSet presAssocID="{CFF1D797-64A4-4105-9CCE-568FAE332CC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E3E43C-AD4F-4994-BC6C-CB315D26455A}" type="pres">
      <dgm:prSet presAssocID="{CFF1D797-64A4-4105-9CCE-568FAE332CCD}" presName="spaceRect" presStyleCnt="0"/>
      <dgm:spPr/>
    </dgm:pt>
    <dgm:pt modelId="{C1D36679-4EB0-4511-A58C-905E85D812D0}" type="pres">
      <dgm:prSet presAssocID="{CFF1D797-64A4-4105-9CCE-568FAE332CCD}" presName="textRect" presStyleLbl="revTx" presStyleIdx="2" presStyleCnt="6">
        <dgm:presLayoutVars>
          <dgm:chMax val="1"/>
          <dgm:chPref val="1"/>
        </dgm:presLayoutVars>
      </dgm:prSet>
      <dgm:spPr/>
    </dgm:pt>
    <dgm:pt modelId="{F425D6ED-3152-40CE-845E-E79BFD6B53E8}" type="pres">
      <dgm:prSet presAssocID="{73F519E5-B1D9-4181-939C-232E6B808B1E}" presName="sibTrans" presStyleLbl="sibTrans2D1" presStyleIdx="0" presStyleCnt="0"/>
      <dgm:spPr/>
    </dgm:pt>
    <dgm:pt modelId="{5D9E9943-52E4-4BC7-8928-E8C4C297E3D0}" type="pres">
      <dgm:prSet presAssocID="{61FA4A80-7EB4-4648-B045-2BED753F554D}" presName="compNode" presStyleCnt="0"/>
      <dgm:spPr/>
    </dgm:pt>
    <dgm:pt modelId="{93BF92C1-7673-4F30-965A-3B910F5F193A}" type="pres">
      <dgm:prSet presAssocID="{61FA4A80-7EB4-4648-B045-2BED753F554D}" presName="iconBgRect" presStyleLbl="bgShp" presStyleIdx="3" presStyleCnt="6"/>
      <dgm:spPr/>
    </dgm:pt>
    <dgm:pt modelId="{BF04F45F-0A02-4737-BC8A-0AF528EF566B}" type="pres">
      <dgm:prSet presAssocID="{61FA4A80-7EB4-4648-B045-2BED753F55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ADA5A70-40E9-4A9E-B04F-A73425704697}" type="pres">
      <dgm:prSet presAssocID="{61FA4A80-7EB4-4648-B045-2BED753F554D}" presName="spaceRect" presStyleCnt="0"/>
      <dgm:spPr/>
    </dgm:pt>
    <dgm:pt modelId="{26717996-3BB4-4181-B894-63D3DD390459}" type="pres">
      <dgm:prSet presAssocID="{61FA4A80-7EB4-4648-B045-2BED753F554D}" presName="textRect" presStyleLbl="revTx" presStyleIdx="3" presStyleCnt="6">
        <dgm:presLayoutVars>
          <dgm:chMax val="1"/>
          <dgm:chPref val="1"/>
        </dgm:presLayoutVars>
      </dgm:prSet>
      <dgm:spPr/>
    </dgm:pt>
    <dgm:pt modelId="{A6C4D3F0-6780-404C-AFA3-1EED7F12BBCD}" type="pres">
      <dgm:prSet presAssocID="{E6D0757E-0F9D-4E62-B7E7-72AF00FDD2D1}" presName="sibTrans" presStyleLbl="sibTrans2D1" presStyleIdx="0" presStyleCnt="0"/>
      <dgm:spPr/>
    </dgm:pt>
    <dgm:pt modelId="{5A37F7B4-0BE0-4887-B6D9-D32D914F62EA}" type="pres">
      <dgm:prSet presAssocID="{00EC29A7-1E9E-4CED-BE3E-C73B89E29B00}" presName="compNode" presStyleCnt="0"/>
      <dgm:spPr/>
    </dgm:pt>
    <dgm:pt modelId="{52FEDF1F-9CE7-4F39-85FA-472AD356715D}" type="pres">
      <dgm:prSet presAssocID="{00EC29A7-1E9E-4CED-BE3E-C73B89E29B00}" presName="iconBgRect" presStyleLbl="bgShp" presStyleIdx="4" presStyleCnt="6"/>
      <dgm:spPr/>
    </dgm:pt>
    <dgm:pt modelId="{F99DBA20-C222-4833-9A4C-F25755A22B7A}" type="pres">
      <dgm:prSet presAssocID="{00EC29A7-1E9E-4CED-BE3E-C73B89E29B0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3CA3467-D548-4C80-8436-A173F0B46A36}" type="pres">
      <dgm:prSet presAssocID="{00EC29A7-1E9E-4CED-BE3E-C73B89E29B00}" presName="spaceRect" presStyleCnt="0"/>
      <dgm:spPr/>
    </dgm:pt>
    <dgm:pt modelId="{0DD54C8B-9E20-4ADF-8714-AA0B333B12AB}" type="pres">
      <dgm:prSet presAssocID="{00EC29A7-1E9E-4CED-BE3E-C73B89E29B00}" presName="textRect" presStyleLbl="revTx" presStyleIdx="4" presStyleCnt="6">
        <dgm:presLayoutVars>
          <dgm:chMax val="1"/>
          <dgm:chPref val="1"/>
        </dgm:presLayoutVars>
      </dgm:prSet>
      <dgm:spPr/>
    </dgm:pt>
    <dgm:pt modelId="{2A8D90C6-8F16-4195-BACE-FD23349AD836}" type="pres">
      <dgm:prSet presAssocID="{8802F9F7-8324-424B-8279-A86823DD2B35}" presName="sibTrans" presStyleLbl="sibTrans2D1" presStyleIdx="0" presStyleCnt="0"/>
      <dgm:spPr/>
    </dgm:pt>
    <dgm:pt modelId="{4DE02A82-05C4-4562-83CE-5AFF191C8790}" type="pres">
      <dgm:prSet presAssocID="{E0100353-03E2-4316-9FE9-1FDACD1F68BC}" presName="compNode" presStyleCnt="0"/>
      <dgm:spPr/>
    </dgm:pt>
    <dgm:pt modelId="{FD15EDAD-5ABF-4009-B196-856F504D5258}" type="pres">
      <dgm:prSet presAssocID="{E0100353-03E2-4316-9FE9-1FDACD1F68BC}" presName="iconBgRect" presStyleLbl="bgShp" presStyleIdx="5" presStyleCnt="6"/>
      <dgm:spPr/>
    </dgm:pt>
    <dgm:pt modelId="{24BB41CF-8FE5-4E1E-B858-8B414C62F5BA}" type="pres">
      <dgm:prSet presAssocID="{E0100353-03E2-4316-9FE9-1FDACD1F68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619A741-D003-4851-990F-F39770B2D991}" type="pres">
      <dgm:prSet presAssocID="{E0100353-03E2-4316-9FE9-1FDACD1F68BC}" presName="spaceRect" presStyleCnt="0"/>
      <dgm:spPr/>
    </dgm:pt>
    <dgm:pt modelId="{5E5B9518-6BFE-4B67-907B-E66280D07DB1}" type="pres">
      <dgm:prSet presAssocID="{E0100353-03E2-4316-9FE9-1FDACD1F68B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7AD6E13-A50D-4D4E-BED0-D495B2227478}" type="presOf" srcId="{73F519E5-B1D9-4181-939C-232E6B808B1E}" destId="{F425D6ED-3152-40CE-845E-E79BFD6B53E8}" srcOrd="0" destOrd="0" presId="urn:microsoft.com/office/officeart/2018/2/layout/IconCircleList"/>
    <dgm:cxn modelId="{9FB14217-4014-46A6-B0DC-DA51BE6B39A8}" srcId="{F0DA7B85-4959-480C-83D2-8DCC5CB5EF15}" destId="{00EC29A7-1E9E-4CED-BE3E-C73B89E29B00}" srcOrd="4" destOrd="0" parTransId="{3E2BB81B-968E-4A91-B356-043315D138AB}" sibTransId="{8802F9F7-8324-424B-8279-A86823DD2B35}"/>
    <dgm:cxn modelId="{7E2E2520-1640-43B0-8287-44789638E006}" type="presOf" srcId="{B349BE20-1D02-4C26-9433-FDA6DCAB9775}" destId="{4A2CEB87-57F6-4F81-BC79-C7E94F3258B4}" srcOrd="0" destOrd="0" presId="urn:microsoft.com/office/officeart/2018/2/layout/IconCircleList"/>
    <dgm:cxn modelId="{720BCC29-6F5F-471B-AA6C-5E30B41BBB50}" srcId="{F0DA7B85-4959-480C-83D2-8DCC5CB5EF15}" destId="{61FA4A80-7EB4-4648-B045-2BED753F554D}" srcOrd="3" destOrd="0" parTransId="{1881458D-902D-4ECA-86DD-0EA3FCD399BD}" sibTransId="{E6D0757E-0F9D-4E62-B7E7-72AF00FDD2D1}"/>
    <dgm:cxn modelId="{2F2D7D2C-870A-440A-B1EC-D0D35CE3FD7C}" type="presOf" srcId="{E6D0757E-0F9D-4E62-B7E7-72AF00FDD2D1}" destId="{A6C4D3F0-6780-404C-AFA3-1EED7F12BBCD}" srcOrd="0" destOrd="0" presId="urn:microsoft.com/office/officeart/2018/2/layout/IconCircleList"/>
    <dgm:cxn modelId="{CB793E30-6ED1-467B-994D-B67C49934BC7}" type="presOf" srcId="{CFF1D797-64A4-4105-9CCE-568FAE332CCD}" destId="{C1D36679-4EB0-4511-A58C-905E85D812D0}" srcOrd="0" destOrd="0" presId="urn:microsoft.com/office/officeart/2018/2/layout/IconCircleList"/>
    <dgm:cxn modelId="{9E211938-A725-4A00-AE89-3D1563A400EB}" srcId="{F0DA7B85-4959-480C-83D2-8DCC5CB5EF15}" destId="{E0100353-03E2-4316-9FE9-1FDACD1F68BC}" srcOrd="5" destOrd="0" parTransId="{732DA48A-7455-4A3A-948A-821FD1934263}" sibTransId="{2AA512D6-9D1C-443F-B356-064D93957B9A}"/>
    <dgm:cxn modelId="{B4C1B539-6868-4D6A-ADF5-2942B3443B11}" type="presOf" srcId="{2FDE002B-FA00-4A43-9D8D-8B30121BDCA7}" destId="{BEC7D84B-4D65-4EC7-A9DA-C4FA8E6329CE}" srcOrd="0" destOrd="0" presId="urn:microsoft.com/office/officeart/2018/2/layout/IconCircleList"/>
    <dgm:cxn modelId="{568AA841-BC85-418E-87DB-F89811FD5841}" type="presOf" srcId="{09A721FF-37F0-459D-9369-C50C4E187C43}" destId="{6225076B-75DC-4A70-B01A-B0F4F4910A72}" srcOrd="0" destOrd="0" presId="urn:microsoft.com/office/officeart/2018/2/layout/IconCircleList"/>
    <dgm:cxn modelId="{0E19B85E-303D-4C5D-B88C-4507E5A15EA5}" srcId="{F0DA7B85-4959-480C-83D2-8DCC5CB5EF15}" destId="{CFF1D797-64A4-4105-9CCE-568FAE332CCD}" srcOrd="2" destOrd="0" parTransId="{97F1DFB2-8000-4C1E-8C80-A1EE2703B807}" sibTransId="{73F519E5-B1D9-4181-939C-232E6B808B1E}"/>
    <dgm:cxn modelId="{D1F2EC6C-557A-45A5-9549-E4362E123774}" type="presOf" srcId="{E0100353-03E2-4316-9FE9-1FDACD1F68BC}" destId="{5E5B9518-6BFE-4B67-907B-E66280D07DB1}" srcOrd="0" destOrd="0" presId="urn:microsoft.com/office/officeart/2018/2/layout/IconCircleList"/>
    <dgm:cxn modelId="{5CCF7676-F25D-465C-A5F3-04EEC034F321}" type="presOf" srcId="{F0DA7B85-4959-480C-83D2-8DCC5CB5EF15}" destId="{336CC967-00AA-4901-AC09-63ACE4D5FC7E}" srcOrd="0" destOrd="0" presId="urn:microsoft.com/office/officeart/2018/2/layout/IconCircleList"/>
    <dgm:cxn modelId="{2810298C-9673-4F59-98B5-0EB167D186F9}" srcId="{F0DA7B85-4959-480C-83D2-8DCC5CB5EF15}" destId="{2FDE002B-FA00-4A43-9D8D-8B30121BDCA7}" srcOrd="1" destOrd="0" parTransId="{F632AE4F-0B53-455B-B4AB-485A74D9E3DB}" sibTransId="{5718FB6F-FA38-4344-98A8-F0B44F708CC7}"/>
    <dgm:cxn modelId="{02B9AF91-F5E7-429B-9020-B101AA187552}" type="presOf" srcId="{61FA4A80-7EB4-4648-B045-2BED753F554D}" destId="{26717996-3BB4-4181-B894-63D3DD390459}" srcOrd="0" destOrd="0" presId="urn:microsoft.com/office/officeart/2018/2/layout/IconCircleList"/>
    <dgm:cxn modelId="{EF3B2FA5-E57D-41C3-83F8-8CAAAD4F04BA}" type="presOf" srcId="{00EC29A7-1E9E-4CED-BE3E-C73B89E29B00}" destId="{0DD54C8B-9E20-4ADF-8714-AA0B333B12AB}" srcOrd="0" destOrd="0" presId="urn:microsoft.com/office/officeart/2018/2/layout/IconCircleList"/>
    <dgm:cxn modelId="{932A62B9-E204-4145-B816-6423352AE044}" type="presOf" srcId="{5718FB6F-FA38-4344-98A8-F0B44F708CC7}" destId="{CD43A063-1B89-47B2-A390-8EB63251538A}" srcOrd="0" destOrd="0" presId="urn:microsoft.com/office/officeart/2018/2/layout/IconCircleList"/>
    <dgm:cxn modelId="{B009C7F6-7094-4F65-B4D2-B86AFE51F0C3}" type="presOf" srcId="{8802F9F7-8324-424B-8279-A86823DD2B35}" destId="{2A8D90C6-8F16-4195-BACE-FD23349AD836}" srcOrd="0" destOrd="0" presId="urn:microsoft.com/office/officeart/2018/2/layout/IconCircleList"/>
    <dgm:cxn modelId="{F32443FA-5E87-44F8-A8C6-B46ECE5250E9}" srcId="{F0DA7B85-4959-480C-83D2-8DCC5CB5EF15}" destId="{09A721FF-37F0-459D-9369-C50C4E187C43}" srcOrd="0" destOrd="0" parTransId="{23EE40E2-304C-4E06-8E56-3B60BCDE2A3A}" sibTransId="{B349BE20-1D02-4C26-9433-FDA6DCAB9775}"/>
    <dgm:cxn modelId="{6732D6C8-B894-41D2-B5D4-0BC722F67AFF}" type="presParOf" srcId="{336CC967-00AA-4901-AC09-63ACE4D5FC7E}" destId="{C21EBFBD-1D2F-4A80-9B94-945E408188A5}" srcOrd="0" destOrd="0" presId="urn:microsoft.com/office/officeart/2018/2/layout/IconCircleList"/>
    <dgm:cxn modelId="{787AB4A9-FFC1-4AF0-BB1A-DDB4830BCDC6}" type="presParOf" srcId="{C21EBFBD-1D2F-4A80-9B94-945E408188A5}" destId="{FB9D93F5-F4B1-4795-895C-46FACC5D8DBA}" srcOrd="0" destOrd="0" presId="urn:microsoft.com/office/officeart/2018/2/layout/IconCircleList"/>
    <dgm:cxn modelId="{F3CC58B7-4DED-4E8D-B9C0-25861CC68222}" type="presParOf" srcId="{FB9D93F5-F4B1-4795-895C-46FACC5D8DBA}" destId="{319DD9CB-111B-4436-A713-A6710B571031}" srcOrd="0" destOrd="0" presId="urn:microsoft.com/office/officeart/2018/2/layout/IconCircleList"/>
    <dgm:cxn modelId="{BB4A6D77-D537-48E8-98B2-A1FFF0A57104}" type="presParOf" srcId="{FB9D93F5-F4B1-4795-895C-46FACC5D8DBA}" destId="{4BD0C232-20CE-4CF8-A239-ED60725E5432}" srcOrd="1" destOrd="0" presId="urn:microsoft.com/office/officeart/2018/2/layout/IconCircleList"/>
    <dgm:cxn modelId="{1766C5A0-62A4-4BA3-B19B-09F14ACC4B9C}" type="presParOf" srcId="{FB9D93F5-F4B1-4795-895C-46FACC5D8DBA}" destId="{D9D38573-DC06-4B05-AD71-B99ABB3D16C7}" srcOrd="2" destOrd="0" presId="urn:microsoft.com/office/officeart/2018/2/layout/IconCircleList"/>
    <dgm:cxn modelId="{5F73E243-9830-4AF9-A6F9-77DE4CD46019}" type="presParOf" srcId="{FB9D93F5-F4B1-4795-895C-46FACC5D8DBA}" destId="{6225076B-75DC-4A70-B01A-B0F4F4910A72}" srcOrd="3" destOrd="0" presId="urn:microsoft.com/office/officeart/2018/2/layout/IconCircleList"/>
    <dgm:cxn modelId="{97865732-38A1-4B68-BE61-9C9FD43489E3}" type="presParOf" srcId="{C21EBFBD-1D2F-4A80-9B94-945E408188A5}" destId="{4A2CEB87-57F6-4F81-BC79-C7E94F3258B4}" srcOrd="1" destOrd="0" presId="urn:microsoft.com/office/officeart/2018/2/layout/IconCircleList"/>
    <dgm:cxn modelId="{320F6B6A-BA24-4A3A-BCD1-DEE5441EAD00}" type="presParOf" srcId="{C21EBFBD-1D2F-4A80-9B94-945E408188A5}" destId="{37F761F7-DAAB-4ED9-9C8A-D3390F99D953}" srcOrd="2" destOrd="0" presId="urn:microsoft.com/office/officeart/2018/2/layout/IconCircleList"/>
    <dgm:cxn modelId="{FE917D26-1A87-4874-8895-F43A46BC9E71}" type="presParOf" srcId="{37F761F7-DAAB-4ED9-9C8A-D3390F99D953}" destId="{C489CE97-EB54-44CE-A7D3-311FC693FA87}" srcOrd="0" destOrd="0" presId="urn:microsoft.com/office/officeart/2018/2/layout/IconCircleList"/>
    <dgm:cxn modelId="{94C285C0-B25D-46FC-85D0-2BD6A8AF3403}" type="presParOf" srcId="{37F761F7-DAAB-4ED9-9C8A-D3390F99D953}" destId="{40861D08-DF1D-4F12-B1F3-A612394711AC}" srcOrd="1" destOrd="0" presId="urn:microsoft.com/office/officeart/2018/2/layout/IconCircleList"/>
    <dgm:cxn modelId="{C4246323-44FE-4D70-89F1-966D30CB61FB}" type="presParOf" srcId="{37F761F7-DAAB-4ED9-9C8A-D3390F99D953}" destId="{FCFA0A24-3C6A-445F-8EF8-F3A0819A158E}" srcOrd="2" destOrd="0" presId="urn:microsoft.com/office/officeart/2018/2/layout/IconCircleList"/>
    <dgm:cxn modelId="{0F4A23C0-3053-4DEA-A269-23CA904B3430}" type="presParOf" srcId="{37F761F7-DAAB-4ED9-9C8A-D3390F99D953}" destId="{BEC7D84B-4D65-4EC7-A9DA-C4FA8E6329CE}" srcOrd="3" destOrd="0" presId="urn:microsoft.com/office/officeart/2018/2/layout/IconCircleList"/>
    <dgm:cxn modelId="{F575AA63-4292-4FA8-B274-B3398469B9F0}" type="presParOf" srcId="{C21EBFBD-1D2F-4A80-9B94-945E408188A5}" destId="{CD43A063-1B89-47B2-A390-8EB63251538A}" srcOrd="3" destOrd="0" presId="urn:microsoft.com/office/officeart/2018/2/layout/IconCircleList"/>
    <dgm:cxn modelId="{CDC37D2E-7428-466F-B9CE-61BFED1DCD64}" type="presParOf" srcId="{C21EBFBD-1D2F-4A80-9B94-945E408188A5}" destId="{001BBEE9-372D-4E01-AD9F-7B926390BCD9}" srcOrd="4" destOrd="0" presId="urn:microsoft.com/office/officeart/2018/2/layout/IconCircleList"/>
    <dgm:cxn modelId="{C3C3C53E-03C3-480E-86D3-C55D0BA701FE}" type="presParOf" srcId="{001BBEE9-372D-4E01-AD9F-7B926390BCD9}" destId="{6EDF8AE3-247C-4A0E-AA9C-2C9B940BE2ED}" srcOrd="0" destOrd="0" presId="urn:microsoft.com/office/officeart/2018/2/layout/IconCircleList"/>
    <dgm:cxn modelId="{78B4D4C7-58BA-4E0E-9D7C-D8F894357A28}" type="presParOf" srcId="{001BBEE9-372D-4E01-AD9F-7B926390BCD9}" destId="{37DE564E-CC92-401E-9AFC-B8AB52329F52}" srcOrd="1" destOrd="0" presId="urn:microsoft.com/office/officeart/2018/2/layout/IconCircleList"/>
    <dgm:cxn modelId="{BCE692EC-9560-4A9B-A525-368CFF0E059A}" type="presParOf" srcId="{001BBEE9-372D-4E01-AD9F-7B926390BCD9}" destId="{B9E3E43C-AD4F-4994-BC6C-CB315D26455A}" srcOrd="2" destOrd="0" presId="urn:microsoft.com/office/officeart/2018/2/layout/IconCircleList"/>
    <dgm:cxn modelId="{46DD79C2-9E92-4392-8315-BD83BF8E4171}" type="presParOf" srcId="{001BBEE9-372D-4E01-AD9F-7B926390BCD9}" destId="{C1D36679-4EB0-4511-A58C-905E85D812D0}" srcOrd="3" destOrd="0" presId="urn:microsoft.com/office/officeart/2018/2/layout/IconCircleList"/>
    <dgm:cxn modelId="{F9F64ABF-7781-4A09-BCF7-D834B26CDDEA}" type="presParOf" srcId="{C21EBFBD-1D2F-4A80-9B94-945E408188A5}" destId="{F425D6ED-3152-40CE-845E-E79BFD6B53E8}" srcOrd="5" destOrd="0" presId="urn:microsoft.com/office/officeart/2018/2/layout/IconCircleList"/>
    <dgm:cxn modelId="{6415C3BB-35A5-4682-8552-9C9C8B0E89EE}" type="presParOf" srcId="{C21EBFBD-1D2F-4A80-9B94-945E408188A5}" destId="{5D9E9943-52E4-4BC7-8928-E8C4C297E3D0}" srcOrd="6" destOrd="0" presId="urn:microsoft.com/office/officeart/2018/2/layout/IconCircleList"/>
    <dgm:cxn modelId="{CB719C14-D2D9-42CD-AA07-A1230D0BACBD}" type="presParOf" srcId="{5D9E9943-52E4-4BC7-8928-E8C4C297E3D0}" destId="{93BF92C1-7673-4F30-965A-3B910F5F193A}" srcOrd="0" destOrd="0" presId="urn:microsoft.com/office/officeart/2018/2/layout/IconCircleList"/>
    <dgm:cxn modelId="{A7DF49A6-5445-4DD0-AC62-686B580EAF03}" type="presParOf" srcId="{5D9E9943-52E4-4BC7-8928-E8C4C297E3D0}" destId="{BF04F45F-0A02-4737-BC8A-0AF528EF566B}" srcOrd="1" destOrd="0" presId="urn:microsoft.com/office/officeart/2018/2/layout/IconCircleList"/>
    <dgm:cxn modelId="{D637D838-E98D-4465-BA6E-32492D648C3B}" type="presParOf" srcId="{5D9E9943-52E4-4BC7-8928-E8C4C297E3D0}" destId="{AADA5A70-40E9-4A9E-B04F-A73425704697}" srcOrd="2" destOrd="0" presId="urn:microsoft.com/office/officeart/2018/2/layout/IconCircleList"/>
    <dgm:cxn modelId="{5655D204-6FBA-4E65-9355-629C7B7E6B15}" type="presParOf" srcId="{5D9E9943-52E4-4BC7-8928-E8C4C297E3D0}" destId="{26717996-3BB4-4181-B894-63D3DD390459}" srcOrd="3" destOrd="0" presId="urn:microsoft.com/office/officeart/2018/2/layout/IconCircleList"/>
    <dgm:cxn modelId="{2D0925E0-CD79-4F02-A59C-481FCEAA4076}" type="presParOf" srcId="{C21EBFBD-1D2F-4A80-9B94-945E408188A5}" destId="{A6C4D3F0-6780-404C-AFA3-1EED7F12BBCD}" srcOrd="7" destOrd="0" presId="urn:microsoft.com/office/officeart/2018/2/layout/IconCircleList"/>
    <dgm:cxn modelId="{2A27BB36-F64E-446F-AF60-3C1B39CD2B8B}" type="presParOf" srcId="{C21EBFBD-1D2F-4A80-9B94-945E408188A5}" destId="{5A37F7B4-0BE0-4887-B6D9-D32D914F62EA}" srcOrd="8" destOrd="0" presId="urn:microsoft.com/office/officeart/2018/2/layout/IconCircleList"/>
    <dgm:cxn modelId="{D360A019-BED7-437F-B003-FB3D2F2896D7}" type="presParOf" srcId="{5A37F7B4-0BE0-4887-B6D9-D32D914F62EA}" destId="{52FEDF1F-9CE7-4F39-85FA-472AD356715D}" srcOrd="0" destOrd="0" presId="urn:microsoft.com/office/officeart/2018/2/layout/IconCircleList"/>
    <dgm:cxn modelId="{DD42053D-B0D8-4907-872B-0C75F27A3FEF}" type="presParOf" srcId="{5A37F7B4-0BE0-4887-B6D9-D32D914F62EA}" destId="{F99DBA20-C222-4833-9A4C-F25755A22B7A}" srcOrd="1" destOrd="0" presId="urn:microsoft.com/office/officeart/2018/2/layout/IconCircleList"/>
    <dgm:cxn modelId="{308C9699-47E2-4029-A014-B4C1490F1A85}" type="presParOf" srcId="{5A37F7B4-0BE0-4887-B6D9-D32D914F62EA}" destId="{C3CA3467-D548-4C80-8436-A173F0B46A36}" srcOrd="2" destOrd="0" presId="urn:microsoft.com/office/officeart/2018/2/layout/IconCircleList"/>
    <dgm:cxn modelId="{D7CD94CC-12C9-4BB6-B9C5-40430D0BB56B}" type="presParOf" srcId="{5A37F7B4-0BE0-4887-B6D9-D32D914F62EA}" destId="{0DD54C8B-9E20-4ADF-8714-AA0B333B12AB}" srcOrd="3" destOrd="0" presId="urn:microsoft.com/office/officeart/2018/2/layout/IconCircleList"/>
    <dgm:cxn modelId="{E44479E0-1B9D-4276-84BD-DDC5550EAA6E}" type="presParOf" srcId="{C21EBFBD-1D2F-4A80-9B94-945E408188A5}" destId="{2A8D90C6-8F16-4195-BACE-FD23349AD836}" srcOrd="9" destOrd="0" presId="urn:microsoft.com/office/officeart/2018/2/layout/IconCircleList"/>
    <dgm:cxn modelId="{03FAABCF-3FEB-4AB7-8AAE-1BB76E84BBE3}" type="presParOf" srcId="{C21EBFBD-1D2F-4A80-9B94-945E408188A5}" destId="{4DE02A82-05C4-4562-83CE-5AFF191C8790}" srcOrd="10" destOrd="0" presId="urn:microsoft.com/office/officeart/2018/2/layout/IconCircleList"/>
    <dgm:cxn modelId="{087872CC-EB4B-46F7-B1F3-2DD53DFB6527}" type="presParOf" srcId="{4DE02A82-05C4-4562-83CE-5AFF191C8790}" destId="{FD15EDAD-5ABF-4009-B196-856F504D5258}" srcOrd="0" destOrd="0" presId="urn:microsoft.com/office/officeart/2018/2/layout/IconCircleList"/>
    <dgm:cxn modelId="{35078392-8572-48BF-B1D5-1FBDE19C21A5}" type="presParOf" srcId="{4DE02A82-05C4-4562-83CE-5AFF191C8790}" destId="{24BB41CF-8FE5-4E1E-B858-8B414C62F5BA}" srcOrd="1" destOrd="0" presId="urn:microsoft.com/office/officeart/2018/2/layout/IconCircleList"/>
    <dgm:cxn modelId="{875F327F-26E4-4A10-BFF7-A88FA2CAD0A2}" type="presParOf" srcId="{4DE02A82-05C4-4562-83CE-5AFF191C8790}" destId="{0619A741-D003-4851-990F-F39770B2D991}" srcOrd="2" destOrd="0" presId="urn:microsoft.com/office/officeart/2018/2/layout/IconCircleList"/>
    <dgm:cxn modelId="{FD180298-BF62-4078-8655-3C56D7198DFF}" type="presParOf" srcId="{4DE02A82-05C4-4562-83CE-5AFF191C8790}" destId="{5E5B9518-6BFE-4B67-907B-E66280D07D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DD9CB-111B-4436-A713-A6710B571031}">
      <dsp:nvSpPr>
        <dsp:cNvPr id="0" name=""/>
        <dsp:cNvSpPr/>
      </dsp:nvSpPr>
      <dsp:spPr>
        <a:xfrm>
          <a:off x="357101" y="56177"/>
          <a:ext cx="960734" cy="960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0C232-20CE-4CF8-A239-ED60725E5432}">
      <dsp:nvSpPr>
        <dsp:cNvPr id="0" name=""/>
        <dsp:cNvSpPr/>
      </dsp:nvSpPr>
      <dsp:spPr>
        <a:xfrm>
          <a:off x="558855" y="257931"/>
          <a:ext cx="557226" cy="557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5076B-75DC-4A70-B01A-B0F4F4910A72}">
      <dsp:nvSpPr>
        <dsp:cNvPr id="0" name=""/>
        <dsp:cNvSpPr/>
      </dsp:nvSpPr>
      <dsp:spPr>
        <a:xfrm>
          <a:off x="1523708" y="56177"/>
          <a:ext cx="2264589" cy="96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TECHNICAL LEADER</a:t>
          </a:r>
          <a:r>
            <a:rPr lang="en-US" sz="1100" b="0" i="0" kern="1200"/>
            <a:t>-</a:t>
          </a:r>
          <a:r>
            <a:rPr lang="en-US" sz="1100" b="1" i="0" kern="1200"/>
            <a:t>SAI TEJASWI MANDOJI </a:t>
          </a:r>
          <a:r>
            <a:rPr lang="en-US" sz="1100" b="0" i="0" kern="1200"/>
            <a:t>– 700758342 -Overseeing Design, Implementation and maintenance of Database ensuring Data Security, Performance Optimization and effective collaboration with team to meet user requirements.</a:t>
          </a:r>
          <a:endParaRPr lang="en-US" sz="1100" kern="1200"/>
        </a:p>
      </dsp:txBody>
      <dsp:txXfrm>
        <a:off x="1523708" y="56177"/>
        <a:ext cx="2264589" cy="960734"/>
      </dsp:txXfrm>
    </dsp:sp>
    <dsp:sp modelId="{C489CE97-EB54-44CE-A7D3-311FC693FA87}">
      <dsp:nvSpPr>
        <dsp:cNvPr id="0" name=""/>
        <dsp:cNvSpPr/>
      </dsp:nvSpPr>
      <dsp:spPr>
        <a:xfrm>
          <a:off x="4182885" y="56177"/>
          <a:ext cx="960734" cy="960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61D08-DF1D-4F12-B1F3-A612394711AC}">
      <dsp:nvSpPr>
        <dsp:cNvPr id="0" name=""/>
        <dsp:cNvSpPr/>
      </dsp:nvSpPr>
      <dsp:spPr>
        <a:xfrm>
          <a:off x="4384639" y="257931"/>
          <a:ext cx="557226" cy="557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7D84B-4D65-4EC7-A9DA-C4FA8E6329CE}">
      <dsp:nvSpPr>
        <dsp:cNvPr id="0" name=""/>
        <dsp:cNvSpPr/>
      </dsp:nvSpPr>
      <dsp:spPr>
        <a:xfrm>
          <a:off x="5349492" y="56177"/>
          <a:ext cx="2264589" cy="96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DATABASE DEVELOPER</a:t>
          </a:r>
          <a:r>
            <a:rPr lang="en-US" sz="1100" b="0" i="0" kern="1200"/>
            <a:t>-SURYABHAVANA ATMAKURI – 700741469-Database Design and Modeling and Query Optimization.</a:t>
          </a:r>
          <a:endParaRPr lang="en-US" sz="1100" kern="1200"/>
        </a:p>
      </dsp:txBody>
      <dsp:txXfrm>
        <a:off x="5349492" y="56177"/>
        <a:ext cx="2264589" cy="960734"/>
      </dsp:txXfrm>
    </dsp:sp>
    <dsp:sp modelId="{6EDF8AE3-247C-4A0E-AA9C-2C9B940BE2ED}">
      <dsp:nvSpPr>
        <dsp:cNvPr id="0" name=""/>
        <dsp:cNvSpPr/>
      </dsp:nvSpPr>
      <dsp:spPr>
        <a:xfrm>
          <a:off x="357101" y="1788238"/>
          <a:ext cx="960734" cy="960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E564E-CC92-401E-9AFC-B8AB52329F52}">
      <dsp:nvSpPr>
        <dsp:cNvPr id="0" name=""/>
        <dsp:cNvSpPr/>
      </dsp:nvSpPr>
      <dsp:spPr>
        <a:xfrm>
          <a:off x="558855" y="1989992"/>
          <a:ext cx="557226" cy="557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36679-4EB0-4511-A58C-905E85D812D0}">
      <dsp:nvSpPr>
        <dsp:cNvPr id="0" name=""/>
        <dsp:cNvSpPr/>
      </dsp:nvSpPr>
      <dsp:spPr>
        <a:xfrm>
          <a:off x="1523708" y="1788238"/>
          <a:ext cx="2264589" cy="96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DATABASE DEVELOPER</a:t>
          </a:r>
          <a:r>
            <a:rPr lang="en-US" sz="1100" b="0" i="0" kern="1200"/>
            <a:t>-REENA REDDY JAKKA - 700741594 - Database Monitoring and Ensuring Data Security and Integrity.</a:t>
          </a:r>
          <a:endParaRPr lang="en-US" sz="1100" kern="1200"/>
        </a:p>
      </dsp:txBody>
      <dsp:txXfrm>
        <a:off x="1523708" y="1788238"/>
        <a:ext cx="2264589" cy="960734"/>
      </dsp:txXfrm>
    </dsp:sp>
    <dsp:sp modelId="{93BF92C1-7673-4F30-965A-3B910F5F193A}">
      <dsp:nvSpPr>
        <dsp:cNvPr id="0" name=""/>
        <dsp:cNvSpPr/>
      </dsp:nvSpPr>
      <dsp:spPr>
        <a:xfrm>
          <a:off x="4182885" y="1788238"/>
          <a:ext cx="960734" cy="960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4F45F-0A02-4737-BC8A-0AF528EF566B}">
      <dsp:nvSpPr>
        <dsp:cNvPr id="0" name=""/>
        <dsp:cNvSpPr/>
      </dsp:nvSpPr>
      <dsp:spPr>
        <a:xfrm>
          <a:off x="4384639" y="1989992"/>
          <a:ext cx="557226" cy="557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7996-3BB4-4181-B894-63D3DD390459}">
      <dsp:nvSpPr>
        <dsp:cNvPr id="0" name=""/>
        <dsp:cNvSpPr/>
      </dsp:nvSpPr>
      <dsp:spPr>
        <a:xfrm>
          <a:off x="5349492" y="1788238"/>
          <a:ext cx="2264589" cy="96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FRONTEND DEVELOPER</a:t>
          </a:r>
          <a:r>
            <a:rPr lang="en-US" sz="1100" b="0" i="0" kern="1200"/>
            <a:t>-RAMYA SREE GUDAVALLI – 700759183-User Interface Design and Implementation.</a:t>
          </a:r>
          <a:endParaRPr lang="en-US" sz="1100" kern="1200"/>
        </a:p>
      </dsp:txBody>
      <dsp:txXfrm>
        <a:off x="5349492" y="1788238"/>
        <a:ext cx="2264589" cy="960734"/>
      </dsp:txXfrm>
    </dsp:sp>
    <dsp:sp modelId="{52FEDF1F-9CE7-4F39-85FA-472AD356715D}">
      <dsp:nvSpPr>
        <dsp:cNvPr id="0" name=""/>
        <dsp:cNvSpPr/>
      </dsp:nvSpPr>
      <dsp:spPr>
        <a:xfrm>
          <a:off x="357101" y="3520299"/>
          <a:ext cx="960734" cy="960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DBA20-C222-4833-9A4C-F25755A22B7A}">
      <dsp:nvSpPr>
        <dsp:cNvPr id="0" name=""/>
        <dsp:cNvSpPr/>
      </dsp:nvSpPr>
      <dsp:spPr>
        <a:xfrm>
          <a:off x="558855" y="3722053"/>
          <a:ext cx="557226" cy="5572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54C8B-9E20-4ADF-8714-AA0B333B12AB}">
      <dsp:nvSpPr>
        <dsp:cNvPr id="0" name=""/>
        <dsp:cNvSpPr/>
      </dsp:nvSpPr>
      <dsp:spPr>
        <a:xfrm>
          <a:off x="1523708" y="3520299"/>
          <a:ext cx="2264589" cy="96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BACKEND DEVELOPER</a:t>
          </a:r>
          <a:r>
            <a:rPr lang="en-US" sz="1100" b="0" i="0" kern="1200" dirty="0"/>
            <a:t>-SAI VAMSHI THUMU – 700759298- Performance Optimization and Collaboration with Backend Developers and Designers.  </a:t>
          </a:r>
          <a:endParaRPr lang="en-US" sz="1100" kern="1200" dirty="0"/>
        </a:p>
      </dsp:txBody>
      <dsp:txXfrm>
        <a:off x="1523708" y="3520299"/>
        <a:ext cx="2264589" cy="960734"/>
      </dsp:txXfrm>
    </dsp:sp>
    <dsp:sp modelId="{FD15EDAD-5ABF-4009-B196-856F504D5258}">
      <dsp:nvSpPr>
        <dsp:cNvPr id="0" name=""/>
        <dsp:cNvSpPr/>
      </dsp:nvSpPr>
      <dsp:spPr>
        <a:xfrm>
          <a:off x="4182885" y="3520299"/>
          <a:ext cx="960734" cy="960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B41CF-8FE5-4E1E-B858-8B414C62F5BA}">
      <dsp:nvSpPr>
        <dsp:cNvPr id="0" name=""/>
        <dsp:cNvSpPr/>
      </dsp:nvSpPr>
      <dsp:spPr>
        <a:xfrm>
          <a:off x="4384639" y="3722053"/>
          <a:ext cx="557226" cy="5572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B9518-6BFE-4B67-907B-E66280D07DB1}">
      <dsp:nvSpPr>
        <dsp:cNvPr id="0" name=""/>
        <dsp:cNvSpPr/>
      </dsp:nvSpPr>
      <dsp:spPr>
        <a:xfrm>
          <a:off x="5349492" y="3520299"/>
          <a:ext cx="2264589" cy="96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BACKEND DEVELOPER</a:t>
          </a:r>
          <a:r>
            <a:rPr lang="en-US" sz="1100" b="0" i="0" kern="1200" dirty="0"/>
            <a:t>-HARI KRISHNA YAKKANTI – 700756159 -Testing, Debugging and Code Management.</a:t>
          </a:r>
          <a:endParaRPr lang="en-US" sz="1100" kern="1200" dirty="0"/>
        </a:p>
      </dsp:txBody>
      <dsp:txXfrm>
        <a:off x="5349492" y="3520299"/>
        <a:ext cx="2264589" cy="960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1f1f538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9f1f1f538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1f1f5385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9f1f1f5385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f1f1f5385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9f1f1f5385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f1f1f5385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9f1f1f5385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1f1f5385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9f1f1f5385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1f1f5385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9f1f1f5385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1f1f5385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9f1f1f5385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1f1f5385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9f1f1f5385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f1f1f53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f1f1f53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davallaiRamya/SalaryManagementSyste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18.205.246.21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952744" y="2526955"/>
            <a:ext cx="24003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780856" y="780353"/>
            <a:ext cx="5143502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643339"/>
            <a:ext cx="8300268" cy="39066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40766" y="2303387"/>
            <a:ext cx="7432722" cy="1942520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Calibri"/>
              <a:buNone/>
            </a:pPr>
            <a:r>
              <a:rPr lang="en-US" sz="6000" b="1"/>
              <a:t>Salary Management System Database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43007" y="2524594"/>
            <a:ext cx="24003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AE0A7-E6E6-CEA9-3ECF-ECA43846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07423"/>
            <a:ext cx="7457037" cy="1165860"/>
          </a:xfrm>
        </p:spPr>
        <p:txBody>
          <a:bodyPr anchor="ctr">
            <a:normAutofit/>
          </a:bodyPr>
          <a:lstStyle/>
          <a:p>
            <a:r>
              <a:rPr lang="en-US" sz="3600" b="1"/>
              <a:t>Self Effort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99D6-C2F4-9FA8-99D2-BCEE37EA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771" y="2263141"/>
            <a:ext cx="7455989" cy="2343494"/>
          </a:xfrm>
        </p:spPr>
        <p:txBody>
          <a:bodyPr anchor="ctr">
            <a:normAutofit/>
          </a:bodyPr>
          <a:lstStyle/>
          <a:p>
            <a:r>
              <a:rPr lang="en-US" sz="1500" b="1"/>
              <a:t>Project Overview: </a:t>
            </a:r>
            <a:r>
              <a:rPr lang="en-US" sz="1500"/>
              <a:t>Developed a Salary Management System for organizations. Facilitates employee salary monitoring.</a:t>
            </a:r>
          </a:p>
          <a:p>
            <a:r>
              <a:rPr lang="en-US" sz="1500" b="1"/>
              <a:t>Team Leadership: </a:t>
            </a:r>
            <a:r>
              <a:rPr lang="en-US" sz="1500"/>
              <a:t>Delegated Windows application development tasks to the team.</a:t>
            </a:r>
          </a:p>
          <a:p>
            <a:r>
              <a:rPr lang="en-US" sz="1500" b="1"/>
              <a:t>Technical Leadership: </a:t>
            </a:r>
            <a:r>
              <a:rPr lang="en-US" sz="1500"/>
              <a:t>Oversaw database design, implementation, and maintenance. Ensured data security, performance optimization, and collaboration with the team to meet user requirements.</a:t>
            </a:r>
          </a:p>
          <a:p>
            <a:r>
              <a:rPr lang="en-US" sz="1500" b="1"/>
              <a:t>Project Impact: </a:t>
            </a:r>
            <a:r>
              <a:rPr lang="en-US" sz="1500"/>
              <a:t>The project aids organizations in monitoring employee salaries.</a:t>
            </a:r>
          </a:p>
          <a:p>
            <a:endParaRPr lang="en-US" sz="1500"/>
          </a:p>
          <a:p>
            <a:endParaRPr lang="en-US" sz="15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1788826"/>
            <a:ext cx="430568" cy="1565847"/>
            <a:chOff x="209668" y="2857422"/>
            <a:chExt cx="463662" cy="208779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73825"/>
            <a:ext cx="8333796" cy="4314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865213" y="929945"/>
            <a:ext cx="3006440" cy="3510437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900" b="1"/>
              <a:t>Database Design</a:t>
            </a:r>
            <a:endParaRPr lang="en-US" sz="3900"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4718942" y="929945"/>
            <a:ext cx="3728868" cy="3510437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17780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500"/>
              <a:t>Identify the entities: Start by identifying the main entities.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500"/>
              <a:t>Determine the relationships: Determine the relationships between the entities.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500"/>
              <a:t>Normalize the data: Normalize the data to reduce redundancy and improve data integrity.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500"/>
              <a:t>Implement the database: Implement the database by creating tables, defining relationships, and setting up constraints to ensure data integrity.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835357" y="2267815"/>
            <a:ext cx="3675108" cy="205272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Screenshot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86023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0" y="193327"/>
            <a:ext cx="3627882" cy="22349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440EB2-703F-4424-D7FB-D659DA0FF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" r="-1" b="5400"/>
          <a:stretch/>
        </p:blipFill>
        <p:spPr>
          <a:xfrm>
            <a:off x="5335621" y="353811"/>
            <a:ext cx="3243637" cy="1914005"/>
          </a:xfrm>
          <a:prstGeom prst="rect">
            <a:avLst/>
          </a:prstGeom>
          <a:noFill/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0" y="2596689"/>
            <a:ext cx="3627882" cy="22349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4CA6ECA-9C28-8BD2-426D-434D67F407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9" r="-1" b="4817"/>
          <a:stretch/>
        </p:blipFill>
        <p:spPr>
          <a:xfrm>
            <a:off x="5335621" y="2757172"/>
            <a:ext cx="3243637" cy="1914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1788826"/>
            <a:ext cx="430568" cy="1565847"/>
            <a:chOff x="209668" y="2857422"/>
            <a:chExt cx="463662" cy="2087796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73825"/>
            <a:ext cx="8333796" cy="4314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865213" y="929945"/>
            <a:ext cx="3006440" cy="3510437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Back-end Implementation</a:t>
            </a:r>
            <a:endParaRPr lang="en-US"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4718942" y="929945"/>
            <a:ext cx="3728868" cy="3510437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17780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C# is used for the backend logic of our Salary Management System. We used the .NET framework for building our application.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Our project generates an executable (.exe) file, which is the standalone application that users can run on their Windows computers.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our application is compatible with Windows 7 and above, which means it should work on a range of Windows operating systems, including Windows 7, Windows 8, Windows 10, and beyond.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Visual Studio 2022 is used as integrated development environment (IDE). Visual Studio is a powerful tool for developing Windows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835357" y="2220537"/>
            <a:ext cx="3027251" cy="17907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Back-end Code Screenshot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 descr="page14image53423072">
            <a:extLst>
              <a:ext uri="{FF2B5EF4-FFF2-40B4-BE49-F238E27FC236}">
                <a16:creationId xmlns:a16="http://schemas.microsoft.com/office/drawing/2014/main" id="{C7B5FCB8-2AF6-379C-2799-8758120CF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-173" b="4959"/>
          <a:stretch/>
        </p:blipFill>
        <p:spPr bwMode="auto">
          <a:xfrm>
            <a:off x="4441869" y="1316438"/>
            <a:ext cx="4152000" cy="24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1788826"/>
            <a:ext cx="430568" cy="1565847"/>
            <a:chOff x="209668" y="2857422"/>
            <a:chExt cx="463662" cy="2087796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73825"/>
            <a:ext cx="8333796" cy="4314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865213" y="929945"/>
            <a:ext cx="3006440" cy="3510437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Front-end Implementation</a:t>
            </a:r>
            <a:endParaRPr lang="en-US"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4718942" y="929945"/>
            <a:ext cx="3728868" cy="3510437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17780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We chose to create a Windows Forms application for the frontend. 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Windows Forms is a popular framework for building desktop applications on the Windows platform.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 It provides a graphical user interface(GUI) for our Salary Management System application.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Windows Forms in Visual Studio streamlines the development process, enabling us to design and code the frontend efficiently.</a:t>
            </a:r>
          </a:p>
          <a:p>
            <a:pPr marL="177800" lvl="0" indent="-1714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400"/>
              <a:t>Windows Forms provides a scalable foundation for our application, allowing us to add new features and modules as our Salary Management System evolves.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835357" y="2267815"/>
            <a:ext cx="3675108" cy="205272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Front-end Screenshot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86023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0" y="193327"/>
            <a:ext cx="3627882" cy="22349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D5E24D7-40ED-1720-C99E-A8992FE66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3" t="9009" r="14808" b="19689"/>
          <a:stretch/>
        </p:blipFill>
        <p:spPr>
          <a:xfrm>
            <a:off x="5611198" y="353811"/>
            <a:ext cx="2692483" cy="1914005"/>
          </a:xfrm>
          <a:prstGeom prst="rect">
            <a:avLst/>
          </a:prstGeom>
          <a:noFill/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0" y="2596689"/>
            <a:ext cx="3627882" cy="22349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C5EA7B-C88C-22BF-A675-2EF4A61DE3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63" b="9096"/>
          <a:stretch/>
        </p:blipFill>
        <p:spPr>
          <a:xfrm>
            <a:off x="5335621" y="2838991"/>
            <a:ext cx="3243637" cy="1750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1788826"/>
            <a:ext cx="430568" cy="1565847"/>
            <a:chOff x="209668" y="2857422"/>
            <a:chExt cx="463662" cy="2087796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73825"/>
            <a:ext cx="8333796" cy="4314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865213" y="929945"/>
            <a:ext cx="3006440" cy="3510437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900"/>
              <a:t>Project URL</a:t>
            </a: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4718942" y="929945"/>
            <a:ext cx="3728868" cy="3510437"/>
          </a:xfrm>
          <a:prstGeom prst="rect">
            <a:avLst/>
          </a:prstGeom>
        </p:spPr>
        <p:txBody>
          <a:bodyPr spcFirstLastPara="1" lIns="68575" tIns="34275" rIns="68575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1500"/>
              <a:t>Here is the project URL, from the given URL you can get the entire project source code.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1500"/>
              <a:t>There is the clear report of the Salary Management System.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1500"/>
              <a:t>It includes the executable .exe file and all the files related to the project.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1500" b="1"/>
              <a:t>URL: </a:t>
            </a:r>
            <a:r>
              <a:rPr lang="en-US" sz="1500">
                <a:hlinkClick r:id="rId3"/>
              </a:rPr>
              <a:t>https://github.com/GudavallaiRamya/SalaryManagementSystem</a:t>
            </a:r>
            <a:endParaRPr lang="en-US" sz="1500"/>
          </a:p>
          <a:p>
            <a:pPr>
              <a:spcBef>
                <a:spcPts val="0"/>
              </a:spcBef>
              <a:spcAft>
                <a:spcPts val="600"/>
              </a:spcAft>
              <a:buSzPts val="2100"/>
            </a:pPr>
            <a:r>
              <a:rPr lang="en-US" sz="1500"/>
              <a:t>IP:</a:t>
            </a:r>
            <a:br>
              <a:rPr lang="en-US" sz="1500"/>
            </a:br>
            <a:r>
              <a:rPr lang="en-US" sz="1500">
                <a:hlinkClick r:id="rId4"/>
              </a:rPr>
              <a:t>https://18.205.246.211/</a:t>
            </a:r>
            <a:endParaRPr lang="en-US" sz="1500"/>
          </a:p>
          <a:p>
            <a:pPr>
              <a:spcBef>
                <a:spcPts val="0"/>
              </a:spcBef>
              <a:spcAft>
                <a:spcPts val="600"/>
              </a:spcAft>
              <a:buSzPts val="2100"/>
            </a:pPr>
            <a:endParaRPr lang="en-US" sz="1500"/>
          </a:p>
          <a:p>
            <a:pPr>
              <a:spcBef>
                <a:spcPts val="0"/>
              </a:spcBef>
              <a:spcAft>
                <a:spcPts val="600"/>
              </a:spcAft>
              <a:buSzPts val="2100"/>
            </a:pPr>
            <a:endParaRPr lang="en-US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78;p33">
            <a:extLst>
              <a:ext uri="{FF2B5EF4-FFF2-40B4-BE49-F238E27FC236}">
                <a16:creationId xmlns:a16="http://schemas.microsoft.com/office/drawing/2014/main" id="{BEEE43BB-534C-BDF8-40EE-6F8411D58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543099"/>
              </p:ext>
            </p:extLst>
          </p:nvPr>
        </p:nvGraphicFramePr>
        <p:xfrm>
          <a:off x="586408" y="303144"/>
          <a:ext cx="7971183" cy="453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511</Words>
  <Application>Microsoft Macintosh PowerPoint</Application>
  <PresentationFormat>On-screen Show (16:9)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Simple Light</vt:lpstr>
      <vt:lpstr>Office Theme</vt:lpstr>
      <vt:lpstr>Salary Management System Database </vt:lpstr>
      <vt:lpstr>Database Design</vt:lpstr>
      <vt:lpstr>Database Screenshot</vt:lpstr>
      <vt:lpstr>Back-end Implementation</vt:lpstr>
      <vt:lpstr>Back-end Code Screenshot</vt:lpstr>
      <vt:lpstr>Front-end Implementation</vt:lpstr>
      <vt:lpstr>Front-end Screenshot</vt:lpstr>
      <vt:lpstr>Project URL</vt:lpstr>
      <vt:lpstr>PowerPoint Presentation</vt:lpstr>
      <vt:lpstr>Self Effort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Management System Database </dc:title>
  <cp:lastModifiedBy>Sai Tejaswi Mandoji</cp:lastModifiedBy>
  <cp:revision>3</cp:revision>
  <dcterms:modified xsi:type="dcterms:W3CDTF">2023-11-29T08:00:10Z</dcterms:modified>
</cp:coreProperties>
</file>