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66" r:id="rId5"/>
    <p:sldId id="257" r:id="rId6"/>
    <p:sldId id="258" r:id="rId7"/>
    <p:sldId id="265" r:id="rId8"/>
    <p:sldId id="267" r:id="rId9"/>
    <p:sldId id="273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Project-1 Unix Shell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7362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362"/>
            <a:ext cx="8596668" cy="4773002"/>
          </a:xfrm>
        </p:spPr>
        <p:txBody>
          <a:bodyPr/>
          <a:lstStyle/>
          <a:p>
            <a:r>
              <a:rPr lang="en-US" dirty="0"/>
              <a:t>Unix is an operating system that supports multitasking and multi-user features.</a:t>
            </a:r>
            <a:endParaRPr lang="en-US" dirty="0"/>
          </a:p>
          <a:p>
            <a:r>
              <a:rPr lang="en-US" dirty="0"/>
              <a:t>There are three main components of the unix they are kernel, the shell and the file system. </a:t>
            </a:r>
            <a:endParaRPr lang="en-US" dirty="0"/>
          </a:p>
          <a:p>
            <a:r>
              <a:rPr lang="en-US" dirty="0"/>
              <a:t>The kernel component directly communicates with the hardware.</a:t>
            </a:r>
            <a:endParaRPr lang="en-US" dirty="0"/>
          </a:p>
          <a:p>
            <a:r>
              <a:rPr lang="en-US" dirty="0"/>
              <a:t>The shell is an interface between the user and the kernel.</a:t>
            </a:r>
            <a:endParaRPr lang="en-US" dirty="0"/>
          </a:p>
          <a:p>
            <a:r>
              <a:rPr lang="en-US" dirty="0"/>
              <a:t>The file system controls how data is stored and retrieved </a:t>
            </a:r>
            <a:endParaRPr lang="en-US" dirty="0"/>
          </a:p>
          <a:p>
            <a:r>
              <a:rPr lang="en-US" dirty="0"/>
              <a:t>Shell Scripting commands can be a powerful tool for automating tasks and manipulating files and directories.</a:t>
            </a:r>
            <a:endParaRPr lang="en-US" dirty="0"/>
          </a:p>
          <a:p>
            <a:r>
              <a:rPr lang="en-US" dirty="0"/>
              <a:t>Unix shell is a both command-line interface and a scripting language.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Donthula Srivalli - 700758954</a:t>
            </a:r>
            <a:endParaRPr lang="en-US" sz="2000"/>
          </a:p>
          <a:p>
            <a:r>
              <a:rPr lang="en-US" sz="2000"/>
              <a:t>Jagarlamudi vinay-700759802</a:t>
            </a:r>
            <a:endParaRPr lang="en-US" sz="2000"/>
          </a:p>
          <a:p>
            <a:r>
              <a:rPr lang="en-US" sz="2000"/>
              <a:t>Mandoji Sai Tejaswi-700758342</a:t>
            </a:r>
            <a:endParaRPr lang="en-US" sz="2000"/>
          </a:p>
          <a:p>
            <a:r>
              <a:rPr lang="en-US" sz="2000"/>
              <a:t>Neha Reddy Pannala-700758690</a:t>
            </a:r>
            <a:endParaRPr lang="en-US" sz="2000"/>
          </a:p>
          <a:p>
            <a:r>
              <a:rPr lang="en-US" sz="2000"/>
              <a:t>Sai Sampath Ramisetti-700759397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This is UNIX SHELL in java language.In this project creating child processes,history features like input and output redirect commands using pipe in operating systems.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9935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Unix Shell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6516"/>
            <a:ext cx="8596668" cy="4664846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In original Unix shell was written in the mid 1970s by Stephen R. Bourne while he was at AT&amp;T labs in New Jersey.</a:t>
            </a:r>
            <a:endParaRPr lang="en-US" dirty="0"/>
          </a:p>
          <a:p>
            <a:r>
              <a:rPr lang="en-US" dirty="0">
                <a:sym typeface="+mn-ea"/>
              </a:rPr>
              <a:t>Bourne shell was the first shell to appear on unix systems,thus is referred to as “the shell”. </a:t>
            </a:r>
            <a:endParaRPr lang="en-US" dirty="0"/>
          </a:p>
          <a:p>
            <a:r>
              <a:rPr lang="en-US" dirty="0"/>
              <a:t>A Unix shell is a command-line interpreter or shell that provides a command line user interface for operating systems.</a:t>
            </a:r>
            <a:endParaRPr lang="en-US" dirty="0"/>
          </a:p>
          <a:p>
            <a:r>
              <a:rPr lang="en-US" dirty="0"/>
              <a:t>Shell is an environment in which we can run our commands.</a:t>
            </a:r>
            <a:endParaRPr lang="en-US" dirty="0"/>
          </a:p>
          <a:p>
            <a:r>
              <a:rPr lang="en-US" dirty="0"/>
              <a:t>Shell has different flavors of operating systems and each flavors has its own set of recognized commands and functions.</a:t>
            </a:r>
            <a:endParaRPr lang="en-US" dirty="0"/>
          </a:p>
          <a:p>
            <a:r>
              <a:rPr lang="en-US" dirty="0"/>
              <a:t>The prompt, $ which is called the command prompt is  displayed, you can type command.</a:t>
            </a:r>
            <a:endParaRPr lang="en-US" dirty="0"/>
          </a:p>
          <a:p>
            <a:r>
              <a:rPr lang="en-US" dirty="0"/>
              <a:t>Shell reads your input after you press </a:t>
            </a:r>
            <a:r>
              <a:rPr lang="en-US" b="1" dirty="0"/>
              <a:t>Enter. </a:t>
            </a:r>
            <a:endParaRPr lang="en-US" b="1" dirty="0"/>
          </a:p>
          <a:p>
            <a:r>
              <a:rPr lang="en-US" dirty="0"/>
              <a:t>It determines the command at the first word of our input.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2219"/>
            <a:ext cx="8596668" cy="4999143"/>
          </a:xfrm>
        </p:spPr>
        <p:txBody>
          <a:bodyPr>
            <a:normAutofit/>
          </a:bodyPr>
          <a:lstStyle/>
          <a:p>
            <a:r>
              <a:rPr lang="en-US" dirty="0"/>
              <a:t>This Shell is organized into four parts:</a:t>
            </a:r>
            <a:endParaRPr lang="en-US" dirty="0"/>
          </a:p>
          <a:p>
            <a:r>
              <a:rPr lang="en-US" dirty="0"/>
              <a:t>Creating the child process and executing the command in the child.</a:t>
            </a:r>
            <a:endParaRPr lang="en-US" dirty="0"/>
          </a:p>
          <a:p>
            <a:r>
              <a:rPr lang="en-US" dirty="0"/>
              <a:t>Providing the history feature.</a:t>
            </a:r>
            <a:endParaRPr lang="en-US" dirty="0"/>
          </a:p>
          <a:p>
            <a:r>
              <a:rPr lang="en-US" dirty="0"/>
              <a:t>Adding support of input and output redirection.</a:t>
            </a:r>
            <a:endParaRPr lang="en-US" dirty="0"/>
          </a:p>
          <a:p>
            <a:r>
              <a:rPr lang="en-US" dirty="0"/>
              <a:t>Allowing the parent and child processes to communicate via pipe.</a:t>
            </a:r>
            <a:endParaRPr lang="en-US" dirty="0"/>
          </a:p>
          <a:p>
            <a:r>
              <a:rPr lang="en-US" dirty="0"/>
              <a:t>The basic shell commands are below.</a:t>
            </a:r>
            <a:br>
              <a:rPr lang="en-IN" dirty="0"/>
            </a:br>
            <a:r>
              <a:rPr lang="en-IN" dirty="0"/>
              <a:t>Ls 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This used to list the files.</a:t>
            </a:r>
            <a:br>
              <a:rPr lang="en-US" dirty="0"/>
            </a:br>
            <a:r>
              <a:rPr lang="en-US" dirty="0"/>
              <a:t>Mkdir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To create a new directory.</a:t>
            </a:r>
            <a:br>
              <a:rPr lang="en-IN" dirty="0"/>
            </a:br>
            <a:r>
              <a:rPr lang="en-IN" dirty="0"/>
              <a:t>Cd  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To change from one directory to another directory.</a:t>
            </a:r>
            <a:br>
              <a:rPr lang="en-IN" dirty="0"/>
            </a:br>
            <a:r>
              <a:rPr lang="en-IN" dirty="0"/>
              <a:t>Pwd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To print the working directory.</a:t>
            </a:r>
            <a:br>
              <a:rPr lang="en-IN" dirty="0"/>
            </a:br>
            <a:r>
              <a:rPr lang="en-IN" dirty="0"/>
              <a:t>Exit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To exit from the command prompt.</a:t>
            </a:r>
            <a:endParaRPr lang="en-IN" dirty="0"/>
          </a:p>
          <a:p>
            <a:r>
              <a:rPr lang="en-IN" dirty="0"/>
              <a:t>The program is executed by the below commands </a:t>
            </a:r>
            <a:br>
              <a:rPr lang="en-IN" dirty="0"/>
            </a:br>
            <a:r>
              <a:rPr lang="en-IN" dirty="0" err="1"/>
              <a:t>javac</a:t>
            </a:r>
            <a:r>
              <a:rPr lang="en-IN" dirty="0"/>
              <a:t> JShell.java  </a:t>
            </a:r>
            <a:r>
              <a:rPr lang="en-IN" dirty="0">
                <a:sym typeface="Wingdings" panose="05000000000000000000" pitchFamily="2" charset="2"/>
              </a:rPr>
              <a:t> To compile the program.</a:t>
            </a:r>
            <a:br>
              <a:rPr lang="en-IN" dirty="0"/>
            </a:br>
            <a:r>
              <a:rPr lang="en-IN" dirty="0"/>
              <a:t>java </a:t>
            </a:r>
            <a:r>
              <a:rPr lang="en-IN" dirty="0" err="1"/>
              <a:t>Jshell</a:t>
            </a:r>
            <a:r>
              <a:rPr lang="en-IN" dirty="0"/>
              <a:t>            </a:t>
            </a:r>
            <a:r>
              <a:rPr lang="en-IN" dirty="0">
                <a:sym typeface="Wingdings" panose="05000000000000000000" pitchFamily="2" charset="2"/>
              </a:rPr>
              <a:t> To get output from the program.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 Bash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 Bash is a command line interface (CLI) program that provides a Unix-like environment for running Git commands on Windows operating systems. It's a part of Git for Windows, which is a package that includes Git, Git GUI, and other utilities to enable Git functionality on Windows machines.</a:t>
            </a:r>
            <a:endParaRPr lang="en-US"/>
          </a:p>
          <a:p>
            <a:r>
              <a:rPr lang="en-US"/>
              <a:t>Git Bash also supports shell scripting using Bash, which enables users to automate tasks and create custom workflows for their projects.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  and output of the Program</a:t>
            </a:r>
            <a:endParaRPr lang="en-US"/>
          </a:p>
        </p:txBody>
      </p:sp>
      <p:pic>
        <p:nvPicPr>
          <p:cNvPr id="8" name="Content Placeholder 7" descr="ppto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3140" y="1670050"/>
            <a:ext cx="7431405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Screenshot-2</a:t>
            </a:r>
            <a:endParaRPr lang="en-US"/>
          </a:p>
        </p:txBody>
      </p:sp>
      <p:pic>
        <p:nvPicPr>
          <p:cNvPr id="4" name="Content Placeholder 3" descr="Screenshot (305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3945" y="1796415"/>
            <a:ext cx="7282180" cy="4184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1110"/>
          </a:xfrm>
        </p:spPr>
        <p:txBody>
          <a:bodyPr>
            <a:normAutofit fontScale="90000"/>
          </a:bodyPr>
          <a:lstStyle/>
          <a:p>
            <a:r>
              <a:rPr lang="en-US" altLang="en-IN" dirty="0"/>
              <a:t>Screenshot-3</a:t>
            </a:r>
            <a:endParaRPr lang="en-US" alt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902" y="1268360"/>
            <a:ext cx="8389099" cy="4698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2739</Words>
  <Application>WPS Presentation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Symbol</vt:lpstr>
      <vt:lpstr>Arial</vt:lpstr>
      <vt:lpstr>Trebuchet MS</vt:lpstr>
      <vt:lpstr>Microsoft YaHei</vt:lpstr>
      <vt:lpstr>Arial Unicode MS</vt:lpstr>
      <vt:lpstr>Calibri</vt:lpstr>
      <vt:lpstr>Facet</vt:lpstr>
      <vt:lpstr>Project-1 Unix Shell</vt:lpstr>
      <vt:lpstr>Project Members</vt:lpstr>
      <vt:lpstr>Description</vt:lpstr>
      <vt:lpstr>About Unix Shell :-</vt:lpstr>
      <vt:lpstr>PowerPoint 演示文稿</vt:lpstr>
      <vt:lpstr>Git Bash</vt:lpstr>
      <vt:lpstr>Input for the Program</vt:lpstr>
      <vt:lpstr>PowerPoint 演示文稿</vt:lpstr>
      <vt:lpstr>Output of the program.</vt:lpstr>
      <vt:lpstr>Conclusion.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 Unix Shell</dc:title>
  <dc:creator>Sahithi gampa</dc:creator>
  <cp:lastModifiedBy>dsriv</cp:lastModifiedBy>
  <cp:revision>14</cp:revision>
  <dcterms:created xsi:type="dcterms:W3CDTF">2024-04-23T03:52:00Z</dcterms:created>
  <dcterms:modified xsi:type="dcterms:W3CDTF">2024-04-24T21:50:18Z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F5CC347ECF914FCC8E06D6BBCCC59695_12</vt:lpwstr>
  </property>
  <property fmtid="{D5CDD505-2E9C-101B-9397-08002B2CF9AE}" pid="3" name="KSOProductBuildVer">
    <vt:lpwstr>1033-12.2.0.16731</vt:lpwstr>
  </property>
</Properties>
</file>