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80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95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5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8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Handwriting</a:t>
            </a:r>
            <a:r>
              <a:rPr lang="en-US" dirty="0"/>
              <a:t> </a:t>
            </a:r>
            <a:r>
              <a:rPr dirty="0"/>
              <a:t>Digit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Convolutional Neural Network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4AED5-2867-FEBB-1B37-6849911D4B23}"/>
              </a:ext>
            </a:extLst>
          </p:cNvPr>
          <p:cNvSpPr txBox="1"/>
          <p:nvPr/>
        </p:nvSpPr>
        <p:spPr>
          <a:xfrm>
            <a:off x="2027583" y="4950369"/>
            <a:ext cx="5224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12 </a:t>
            </a:r>
            <a:br>
              <a:rPr lang="en-US" dirty="0"/>
            </a:br>
            <a:r>
              <a:rPr lang="en-US" dirty="0"/>
              <a:t>1. Veerendra Goud Bellapukonda - 700772385 </a:t>
            </a:r>
          </a:p>
          <a:p>
            <a:r>
              <a:rPr lang="en-US" dirty="0"/>
              <a:t>2. V </a:t>
            </a:r>
            <a:r>
              <a:rPr lang="en-US" dirty="0" err="1"/>
              <a:t>V</a:t>
            </a:r>
            <a:r>
              <a:rPr lang="en-US" dirty="0"/>
              <a:t> S N Govind Chinni - 700771324</a:t>
            </a:r>
          </a:p>
          <a:p>
            <a:r>
              <a:rPr lang="en-US" dirty="0"/>
              <a:t>3. Sai Tejaswi </a:t>
            </a:r>
            <a:r>
              <a:rPr lang="en-US" dirty="0" err="1"/>
              <a:t>Mandoji</a:t>
            </a:r>
            <a:r>
              <a:rPr lang="en-US" dirty="0"/>
              <a:t> - 700758342</a:t>
            </a:r>
          </a:p>
          <a:p>
            <a:r>
              <a:rPr lang="en-US" dirty="0"/>
              <a:t>4. </a:t>
            </a:r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Pinnamaneni</a:t>
            </a:r>
            <a:r>
              <a:rPr lang="en-US"/>
              <a:t> – 700756479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Application (GUI)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- Features:</a:t>
            </a:r>
          </a:p>
          <a:p>
            <a:r>
              <a:rPr dirty="0"/>
              <a:t>   - Real-time digit recognition using </a:t>
            </a:r>
            <a:r>
              <a:rPr dirty="0" err="1"/>
              <a:t>Tkinter</a:t>
            </a:r>
            <a:endParaRPr dirty="0"/>
          </a:p>
          <a:p>
            <a:r>
              <a:rPr dirty="0"/>
              <a:t>   - Confidence Scores displayed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3EDD-48F5-0BA4-ED89-DA9C64B0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1" y="3863181"/>
            <a:ext cx="7315215" cy="21647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Extend capabilities to multilingual text recognition</a:t>
            </a:r>
          </a:p>
          <a:p>
            <a:r>
              <a:t> - Deploy the system as a web application</a:t>
            </a:r>
          </a:p>
          <a:p>
            <a:r>
              <a:t> - Experiment with Transformer-based models for image recognition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Successfully built a robust ML pipeline for digit recognition.</a:t>
            </a:r>
          </a:p>
          <a:p>
            <a:r>
              <a:t> - Demonstrated real-time recognition with GUI.</a:t>
            </a:r>
          </a:p>
          <a:p>
            <a:r>
              <a:t> - Future potential in OCR systems and mobile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Background</a:t>
            </a:r>
            <a:r>
              <a:rPr dirty="0"/>
              <a:t>:</a:t>
            </a:r>
          </a:p>
          <a:p>
            <a:r>
              <a:rPr dirty="0"/>
              <a:t> - Millions of handwritten digits are processed daily in banking and postal services.</a:t>
            </a:r>
          </a:p>
          <a:p>
            <a:r>
              <a:rPr b="1" dirty="0"/>
              <a:t>Why It Matters</a:t>
            </a:r>
            <a:r>
              <a:rPr dirty="0"/>
              <a:t>:</a:t>
            </a:r>
          </a:p>
          <a:p>
            <a:r>
              <a:rPr dirty="0"/>
              <a:t> - Accurate digit recognition is essential for automation.</a:t>
            </a:r>
          </a:p>
          <a:p>
            <a:r>
              <a:rPr b="1" dirty="0"/>
              <a:t>Problem Statement</a:t>
            </a:r>
            <a:r>
              <a:rPr dirty="0"/>
              <a:t>:</a:t>
            </a:r>
          </a:p>
          <a:p>
            <a:r>
              <a:rPr dirty="0"/>
              <a:t> - From scribbles to precision: Making machines understand handwriting!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- </a:t>
            </a:r>
            <a:r>
              <a:rPr b="1" dirty="0"/>
              <a:t>Source</a:t>
            </a:r>
            <a:r>
              <a:rPr dirty="0"/>
              <a:t>: MNIST Dataset</a:t>
            </a:r>
          </a:p>
          <a:p>
            <a:r>
              <a:rPr dirty="0"/>
              <a:t> - </a:t>
            </a:r>
            <a:r>
              <a:rPr b="1" dirty="0"/>
              <a:t>Features</a:t>
            </a:r>
            <a:r>
              <a:rPr dirty="0"/>
              <a:t>: Grayscale, 28x28 resolution</a:t>
            </a:r>
          </a:p>
          <a:p>
            <a:r>
              <a:rPr dirty="0"/>
              <a:t> - </a:t>
            </a:r>
            <a:r>
              <a:rPr b="1" dirty="0"/>
              <a:t>Distribution</a:t>
            </a:r>
            <a:r>
              <a:rPr dirty="0"/>
              <a:t>: Balanced across digits 0-9</a:t>
            </a:r>
          </a:p>
          <a:p>
            <a:r>
              <a:rPr dirty="0"/>
              <a:t> - Visualized sample data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F1F38-A4D7-A9F4-B8CB-A130B88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23" y="3971893"/>
            <a:ext cx="3606477" cy="2069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Challenges: Noisy data, overlapping digits</a:t>
            </a:r>
          </a:p>
          <a:p>
            <a:r>
              <a:t> - Techniques:</a:t>
            </a:r>
          </a:p>
          <a:p>
            <a:r>
              <a:t>   - Noise reduction (Gaussian Blurring)</a:t>
            </a:r>
          </a:p>
          <a:p>
            <a:r>
              <a:t>   - Contour extraction with OpenCV</a:t>
            </a:r>
          </a:p>
          <a:p>
            <a:r>
              <a:t>   - Outlier detection using PCA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 - Convolutional Neural Network (CNN)</a:t>
            </a:r>
          </a:p>
          <a:p>
            <a:r>
              <a:t> - Layers:</a:t>
            </a:r>
          </a:p>
          <a:p>
            <a:r>
              <a:t>   - Convolution + ReLU (Feature extraction)</a:t>
            </a:r>
          </a:p>
          <a:p>
            <a:r>
              <a:t>   - MaxPooling (Dimensionality reduction)</a:t>
            </a:r>
          </a:p>
          <a:p>
            <a:r>
              <a:t>   - Fully Connected for Classification</a:t>
            </a:r>
          </a:p>
          <a:p>
            <a:r>
              <a:t> - Hyperparameters:</a:t>
            </a:r>
          </a:p>
          <a:p>
            <a:r>
              <a:t>   - Optimizer: Adam</a:t>
            </a:r>
          </a:p>
          <a:p>
            <a:r>
              <a:t>   - Learning Rate: 0.001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46DD-26CF-5F07-22F5-48C7F6F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CNN sequence to classify handwritten digits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DC15E-E4A6-78CE-162F-09B069A0A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19107"/>
            <a:ext cx="6348413" cy="3164399"/>
          </a:xfrm>
        </p:spPr>
      </p:pic>
    </p:spTree>
    <p:extLst>
      <p:ext uri="{BB962C8B-B14F-4D97-AF65-F5344CB8AC3E}">
        <p14:creationId xmlns:p14="http://schemas.microsoft.com/office/powerpoint/2010/main" val="34070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Data Splits:</a:t>
            </a:r>
          </a:p>
          <a:p>
            <a:r>
              <a:t>   - Train: 80%, Validation: 10%, Test: 10%</a:t>
            </a:r>
          </a:p>
          <a:p>
            <a:r>
              <a:t> - Techniques:</a:t>
            </a:r>
          </a:p>
          <a:p>
            <a:r>
              <a:t>   - Data Augmentation</a:t>
            </a:r>
          </a:p>
          <a:p>
            <a:r>
              <a:t>   - Early Stopping</a:t>
            </a:r>
          </a:p>
          <a:p>
            <a:r>
              <a:t> - Metrics:</a:t>
            </a:r>
          </a:p>
          <a:p>
            <a:r>
              <a:t>   - Accuracy, Precision,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Training Accuracy: 98%</a:t>
            </a:r>
          </a:p>
          <a:p>
            <a:r>
              <a:t> - Validation Accuracy: 95%</a:t>
            </a:r>
          </a:p>
          <a:p>
            <a:r>
              <a:t> - Visualizations:</a:t>
            </a:r>
          </a:p>
          <a:p>
            <a:r>
              <a:t>   - Confusion Matrix</a:t>
            </a:r>
          </a:p>
          <a:p>
            <a:r>
              <a:t>   - Loss and Accuracy Curves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Model Comparisons:</a:t>
            </a:r>
          </a:p>
          <a:p>
            <a:r>
              <a:t>   - CNN vs. SVM vs. Random Forest</a:t>
            </a:r>
          </a:p>
          <a:p>
            <a:r>
              <a:t> - Ablation Studies:</a:t>
            </a:r>
          </a:p>
          <a:p>
            <a:r>
              <a:t>   - Impact of Dropout Layers</a:t>
            </a:r>
          </a:p>
          <a:p>
            <a:r>
              <a:t>   - Learning Rate Tuning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400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sohne</vt:lpstr>
      <vt:lpstr>Trebuchet MS</vt:lpstr>
      <vt:lpstr>Wingdings 3</vt:lpstr>
      <vt:lpstr>Facet</vt:lpstr>
      <vt:lpstr>Handwriting Digit Recognition System</vt:lpstr>
      <vt:lpstr>Introduction</vt:lpstr>
      <vt:lpstr>Dataset Overview</vt:lpstr>
      <vt:lpstr>Dataset Cleaning</vt:lpstr>
      <vt:lpstr>Model Architecture</vt:lpstr>
      <vt:lpstr>CNN sequence to classify handwritten digits</vt:lpstr>
      <vt:lpstr>Training and Validation</vt:lpstr>
      <vt:lpstr>Results</vt:lpstr>
      <vt:lpstr>Experimentation</vt:lpstr>
      <vt:lpstr>Real-Time Application (GUI)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Veerendra Bellapukonda</cp:lastModifiedBy>
  <cp:revision>8</cp:revision>
  <dcterms:created xsi:type="dcterms:W3CDTF">2013-01-27T09:14:16Z</dcterms:created>
  <dcterms:modified xsi:type="dcterms:W3CDTF">2024-12-09T15:08:04Z</dcterms:modified>
  <cp:category/>
</cp:coreProperties>
</file>