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handoutMasterIdLst>
    <p:handoutMasterId r:id="rId8"/>
  </p:handoutMasterIdLst>
  <p:sldIdLst>
    <p:sldId id="257" r:id="rId2"/>
    <p:sldId id="261" r:id="rId3"/>
    <p:sldId id="262" r:id="rId4"/>
    <p:sldId id="263" r:id="rId5"/>
    <p:sldId id="264" r:id="rId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0" autoAdjust="0"/>
    <p:restoredTop sz="77203" autoAdjust="0"/>
  </p:normalViewPr>
  <p:slideViewPr>
    <p:cSldViewPr>
      <p:cViewPr varScale="1">
        <p:scale>
          <a:sx n="93" d="100"/>
          <a:sy n="93" d="100"/>
        </p:scale>
        <p:origin x="151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610" tIns="47805" rIns="95610" bIns="4780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5610" tIns="47805" rIns="95610" bIns="47805" rtlCol="0"/>
          <a:lstStyle>
            <a:lvl1pPr algn="r">
              <a:defRPr sz="1300"/>
            </a:lvl1pPr>
          </a:lstStyle>
          <a:p>
            <a:fld id="{7E3948B6-E2CA-4F32-A602-55D97C6EB42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7"/>
            <a:ext cx="3169920" cy="480060"/>
          </a:xfrm>
          <a:prstGeom prst="rect">
            <a:avLst/>
          </a:prstGeom>
        </p:spPr>
        <p:txBody>
          <a:bodyPr vert="horz" lIns="95610" tIns="47805" rIns="95610" bIns="4780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7"/>
            <a:ext cx="3169920" cy="480060"/>
          </a:xfrm>
          <a:prstGeom prst="rect">
            <a:avLst/>
          </a:prstGeom>
        </p:spPr>
        <p:txBody>
          <a:bodyPr vert="horz" lIns="95610" tIns="47805" rIns="95610" bIns="47805" rtlCol="0" anchor="b"/>
          <a:lstStyle>
            <a:lvl1pPr algn="r">
              <a:defRPr sz="1300"/>
            </a:lvl1pPr>
          </a:lstStyle>
          <a:p>
            <a:fld id="{53292436-BD36-4999-8461-2C9FED412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68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610" tIns="47805" rIns="95610" bIns="4780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5610" tIns="47805" rIns="95610" bIns="47805" rtlCol="0"/>
          <a:lstStyle>
            <a:lvl1pPr algn="r">
              <a:defRPr sz="1300"/>
            </a:lvl1pPr>
          </a:lstStyle>
          <a:p>
            <a:fld id="{DE156327-E678-4804-84D5-03DC08DB703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10" tIns="47805" rIns="95610" bIns="4780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5610" tIns="47805" rIns="95610" bIns="4780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7"/>
            <a:ext cx="3169920" cy="480060"/>
          </a:xfrm>
          <a:prstGeom prst="rect">
            <a:avLst/>
          </a:prstGeom>
        </p:spPr>
        <p:txBody>
          <a:bodyPr vert="horz" lIns="95610" tIns="47805" rIns="95610" bIns="4780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7"/>
            <a:ext cx="3169920" cy="480060"/>
          </a:xfrm>
          <a:prstGeom prst="rect">
            <a:avLst/>
          </a:prstGeom>
        </p:spPr>
        <p:txBody>
          <a:bodyPr vert="horz" lIns="95610" tIns="47805" rIns="95610" bIns="47805" rtlCol="0" anchor="b"/>
          <a:lstStyle>
            <a:lvl1pPr algn="r">
              <a:defRPr sz="1300"/>
            </a:lvl1pPr>
          </a:lstStyle>
          <a:p>
            <a:fld id="{E1FE9226-1E1D-4AA3-ABA1-781124643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41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/>
              <a:t>…What is Game A</a:t>
            </a:r>
            <a:r>
              <a:rPr lang="en-US" sz="1400" baseline="0" dirty="0" smtClean="0"/>
              <a:t>I?...</a:t>
            </a:r>
            <a:endParaRPr lang="en-US" sz="1400" dirty="0" smtClean="0"/>
          </a:p>
          <a:p>
            <a:r>
              <a:rPr lang="en-US" sz="1400" dirty="0" smtClean="0"/>
              <a:t>…Many think that game AI is just there to be</a:t>
            </a:r>
            <a:r>
              <a:rPr lang="en-US" sz="1400" baseline="0" dirty="0" smtClean="0"/>
              <a:t> the enemy…</a:t>
            </a:r>
          </a:p>
          <a:p>
            <a:r>
              <a:rPr lang="en-US" sz="1400" baseline="0" dirty="0" smtClean="0"/>
              <a:t>…that may have been true in the past, but now AI does much more than that…</a:t>
            </a:r>
            <a:endParaRPr lang="en-US" sz="1400" dirty="0" smtClean="0"/>
          </a:p>
          <a:p>
            <a:r>
              <a:rPr lang="en-US" sz="1400" dirty="0" smtClean="0"/>
              <a:t>…AI</a:t>
            </a:r>
            <a:r>
              <a:rPr lang="en-US" sz="1400" baseline="0" dirty="0" smtClean="0"/>
              <a:t> tries to </a:t>
            </a:r>
            <a:r>
              <a:rPr lang="en-US" sz="1400" dirty="0" smtClean="0"/>
              <a:t>imitate believable</a:t>
            </a:r>
            <a:r>
              <a:rPr lang="en-US" sz="1400" baseline="0" dirty="0" smtClean="0"/>
              <a:t> behavior in Non-Player Characters (NPCs)…</a:t>
            </a:r>
          </a:p>
          <a:p>
            <a:r>
              <a:rPr lang="en-US" sz="1400" baseline="0" dirty="0" smtClean="0"/>
              <a:t>…Make the game world come alive…</a:t>
            </a:r>
          </a:p>
          <a:p>
            <a:r>
              <a:rPr lang="en-US" sz="1400" baseline="0" dirty="0" smtClean="0"/>
              <a:t>…show that the world of the game could actually exist…</a:t>
            </a:r>
          </a:p>
          <a:p>
            <a:r>
              <a:rPr lang="en-US" sz="1400" baseline="0" dirty="0" smtClean="0"/>
              <a:t>…CLICK…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E9226-1E1D-4AA3-ABA1-7811246435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54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/>
              <a:t>…What is Game A</a:t>
            </a:r>
            <a:r>
              <a:rPr lang="en-US" sz="1400" baseline="0" dirty="0" smtClean="0"/>
              <a:t>I?...</a:t>
            </a:r>
            <a:endParaRPr lang="en-US" sz="1400" dirty="0" smtClean="0"/>
          </a:p>
          <a:p>
            <a:r>
              <a:rPr lang="en-US" sz="1400" dirty="0" smtClean="0"/>
              <a:t>…Many think that game AI is just there to be</a:t>
            </a:r>
            <a:r>
              <a:rPr lang="en-US" sz="1400" baseline="0" dirty="0" smtClean="0"/>
              <a:t> the enemy…</a:t>
            </a:r>
          </a:p>
          <a:p>
            <a:r>
              <a:rPr lang="en-US" sz="1400" baseline="0" dirty="0" smtClean="0"/>
              <a:t>…that may have been true in the past, but now AI does much more than that…</a:t>
            </a:r>
            <a:endParaRPr lang="en-US" sz="1400" dirty="0" smtClean="0"/>
          </a:p>
          <a:p>
            <a:r>
              <a:rPr lang="en-US" sz="1400" dirty="0" smtClean="0"/>
              <a:t>…AI</a:t>
            </a:r>
            <a:r>
              <a:rPr lang="en-US" sz="1400" baseline="0" dirty="0" smtClean="0"/>
              <a:t> tries to </a:t>
            </a:r>
            <a:r>
              <a:rPr lang="en-US" sz="1400" dirty="0" smtClean="0"/>
              <a:t>imitate believable</a:t>
            </a:r>
            <a:r>
              <a:rPr lang="en-US" sz="1400" baseline="0" dirty="0" smtClean="0"/>
              <a:t> behavior in Non-Player Characters (NPCs)…</a:t>
            </a:r>
          </a:p>
          <a:p>
            <a:r>
              <a:rPr lang="en-US" sz="1400" baseline="0" dirty="0" smtClean="0"/>
              <a:t>…Make the game world come alive…</a:t>
            </a:r>
          </a:p>
          <a:p>
            <a:r>
              <a:rPr lang="en-US" sz="1400" baseline="0" dirty="0" smtClean="0"/>
              <a:t>…show that the world of the game could actually exist…</a:t>
            </a:r>
          </a:p>
          <a:p>
            <a:r>
              <a:rPr lang="en-US" sz="1400" baseline="0" dirty="0" smtClean="0"/>
              <a:t>…CLICK…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E9226-1E1D-4AA3-ABA1-7811246435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54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/>
              <a:t>…What is Game A</a:t>
            </a:r>
            <a:r>
              <a:rPr lang="en-US" sz="1400" baseline="0" dirty="0" smtClean="0"/>
              <a:t>I?...</a:t>
            </a:r>
            <a:endParaRPr lang="en-US" sz="1400" dirty="0" smtClean="0"/>
          </a:p>
          <a:p>
            <a:r>
              <a:rPr lang="en-US" sz="1400" dirty="0" smtClean="0"/>
              <a:t>…Many think that game AI is just there to be</a:t>
            </a:r>
            <a:r>
              <a:rPr lang="en-US" sz="1400" baseline="0" dirty="0" smtClean="0"/>
              <a:t> the enemy…</a:t>
            </a:r>
          </a:p>
          <a:p>
            <a:r>
              <a:rPr lang="en-US" sz="1400" baseline="0" dirty="0" smtClean="0"/>
              <a:t>…that may have been true in the past, but now AI does much more than that…</a:t>
            </a:r>
            <a:endParaRPr lang="en-US" sz="1400" dirty="0" smtClean="0"/>
          </a:p>
          <a:p>
            <a:r>
              <a:rPr lang="en-US" sz="1400" dirty="0" smtClean="0"/>
              <a:t>…AI</a:t>
            </a:r>
            <a:r>
              <a:rPr lang="en-US" sz="1400" baseline="0" dirty="0" smtClean="0"/>
              <a:t> tries to </a:t>
            </a:r>
            <a:r>
              <a:rPr lang="en-US" sz="1400" dirty="0" smtClean="0"/>
              <a:t>imitate believable</a:t>
            </a:r>
            <a:r>
              <a:rPr lang="en-US" sz="1400" baseline="0" dirty="0" smtClean="0"/>
              <a:t> behavior in Non-Player Characters (NPCs)…</a:t>
            </a:r>
          </a:p>
          <a:p>
            <a:r>
              <a:rPr lang="en-US" sz="1400" baseline="0" dirty="0" smtClean="0"/>
              <a:t>…Make the game world come alive…</a:t>
            </a:r>
          </a:p>
          <a:p>
            <a:r>
              <a:rPr lang="en-US" sz="1400" baseline="0" dirty="0" smtClean="0"/>
              <a:t>…show that the world of the game could actually exist…</a:t>
            </a:r>
          </a:p>
          <a:p>
            <a:r>
              <a:rPr lang="en-US" sz="1400" baseline="0" dirty="0" smtClean="0"/>
              <a:t>…CLICK…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E9226-1E1D-4AA3-ABA1-7811246435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54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/>
              <a:t>…What is Game A</a:t>
            </a:r>
            <a:r>
              <a:rPr lang="en-US" sz="1400" baseline="0" dirty="0" smtClean="0"/>
              <a:t>I?...</a:t>
            </a:r>
            <a:endParaRPr lang="en-US" sz="1400" dirty="0" smtClean="0"/>
          </a:p>
          <a:p>
            <a:r>
              <a:rPr lang="en-US" sz="1400" dirty="0" smtClean="0"/>
              <a:t>…Many think that game AI is just there to be</a:t>
            </a:r>
            <a:r>
              <a:rPr lang="en-US" sz="1400" baseline="0" dirty="0" smtClean="0"/>
              <a:t> the enemy…</a:t>
            </a:r>
          </a:p>
          <a:p>
            <a:r>
              <a:rPr lang="en-US" sz="1400" baseline="0" dirty="0" smtClean="0"/>
              <a:t>…that may have been true in the past, but now AI does much more than that…</a:t>
            </a:r>
            <a:endParaRPr lang="en-US" sz="1400" dirty="0" smtClean="0"/>
          </a:p>
          <a:p>
            <a:r>
              <a:rPr lang="en-US" sz="1400" dirty="0" smtClean="0"/>
              <a:t>…AI</a:t>
            </a:r>
            <a:r>
              <a:rPr lang="en-US" sz="1400" baseline="0" dirty="0" smtClean="0"/>
              <a:t> tries to </a:t>
            </a:r>
            <a:r>
              <a:rPr lang="en-US" sz="1400" dirty="0" smtClean="0"/>
              <a:t>imitate believable</a:t>
            </a:r>
            <a:r>
              <a:rPr lang="en-US" sz="1400" baseline="0" dirty="0" smtClean="0"/>
              <a:t> behavior in Non-Player Characters (NPCs)…</a:t>
            </a:r>
          </a:p>
          <a:p>
            <a:r>
              <a:rPr lang="en-US" sz="1400" baseline="0" dirty="0" smtClean="0"/>
              <a:t>…Make the game world come alive…</a:t>
            </a:r>
          </a:p>
          <a:p>
            <a:r>
              <a:rPr lang="en-US" sz="1400" baseline="0" dirty="0" smtClean="0"/>
              <a:t>…show that the world of the game could actually exist…</a:t>
            </a:r>
          </a:p>
          <a:p>
            <a:r>
              <a:rPr lang="en-US" sz="1400" baseline="0" dirty="0" smtClean="0"/>
              <a:t>…CLICK…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E9226-1E1D-4AA3-ABA1-7811246435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54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/>
              <a:t>…What is Game A</a:t>
            </a:r>
            <a:r>
              <a:rPr lang="en-US" sz="1400" baseline="0" dirty="0" smtClean="0"/>
              <a:t>I?...</a:t>
            </a:r>
            <a:endParaRPr lang="en-US" sz="1400" dirty="0" smtClean="0"/>
          </a:p>
          <a:p>
            <a:r>
              <a:rPr lang="en-US" sz="1400" dirty="0" smtClean="0"/>
              <a:t>…Many think that game AI is just there to be</a:t>
            </a:r>
            <a:r>
              <a:rPr lang="en-US" sz="1400" baseline="0" dirty="0" smtClean="0"/>
              <a:t> the enemy…</a:t>
            </a:r>
          </a:p>
          <a:p>
            <a:r>
              <a:rPr lang="en-US" sz="1400" baseline="0" dirty="0" smtClean="0"/>
              <a:t>…that may have been true in the past, but now AI does much more than that…</a:t>
            </a:r>
            <a:endParaRPr lang="en-US" sz="1400" dirty="0" smtClean="0"/>
          </a:p>
          <a:p>
            <a:r>
              <a:rPr lang="en-US" sz="1400" dirty="0" smtClean="0"/>
              <a:t>…AI</a:t>
            </a:r>
            <a:r>
              <a:rPr lang="en-US" sz="1400" baseline="0" dirty="0" smtClean="0"/>
              <a:t> tries to </a:t>
            </a:r>
            <a:r>
              <a:rPr lang="en-US" sz="1400" dirty="0" smtClean="0"/>
              <a:t>imitate believable</a:t>
            </a:r>
            <a:r>
              <a:rPr lang="en-US" sz="1400" baseline="0" dirty="0" smtClean="0"/>
              <a:t> behavior in Non-Player Characters (NPCs)…</a:t>
            </a:r>
          </a:p>
          <a:p>
            <a:r>
              <a:rPr lang="en-US" sz="1400" baseline="0" dirty="0" smtClean="0"/>
              <a:t>…Make the game world come alive…</a:t>
            </a:r>
          </a:p>
          <a:p>
            <a:r>
              <a:rPr lang="en-US" sz="1400" baseline="0" dirty="0" smtClean="0"/>
              <a:t>…show that the world of the game could actually exist…</a:t>
            </a:r>
          </a:p>
          <a:p>
            <a:r>
              <a:rPr lang="en-US" sz="1400" baseline="0" dirty="0" smtClean="0"/>
              <a:t>…CLICK…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E9226-1E1D-4AA3-ABA1-7811246435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54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0B8E56D2-A348-41B6-AE07-4DD964D3F070}" type="datetime1">
              <a:rPr lang="en-US" smtClean="0"/>
              <a:t>10/4/2017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DB57DC66-BB5E-4F94-B2D1-28E4F5273E4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0B20-B682-4C16-9E75-33E58A5E0C18}" type="datetime1">
              <a:rPr lang="en-US" smtClean="0"/>
              <a:t>10/4/2017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57DC66-BB5E-4F94-B2D1-28E4F5273E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103B-3BDE-45F2-BBED-94A8F8C209FC}" type="datetime1">
              <a:rPr lang="en-US" smtClean="0"/>
              <a:t>10/4/2017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57DC66-BB5E-4F94-B2D1-28E4F5273E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2329-5F9E-482B-8705-830878173342}" type="datetime1">
              <a:rPr lang="en-US" smtClean="0"/>
              <a:t>10/4/2017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57DC66-BB5E-4F94-B2D1-28E4F5273E4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7FAF796D-CC1E-415D-92C5-8486F050E92A}" type="datetime1">
              <a:rPr lang="en-US" smtClean="0"/>
              <a:t>10/4/2017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DB57DC66-BB5E-4F94-B2D1-28E4F5273E41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en-US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110B04C-AEA2-447D-949B-93C08A613740}" type="datetime1">
              <a:rPr lang="en-US" smtClean="0"/>
              <a:t>10/4/2017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B57DC66-BB5E-4F94-B2D1-28E4F5273E4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DBA766B-2055-41BC-B16B-D8A85C2FD4DB}" type="datetime1">
              <a:rPr lang="en-US" smtClean="0"/>
              <a:t>10/4/2017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B57DC66-BB5E-4F94-B2D1-28E4F5273E4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125F-A933-46FE-B08E-416D16174902}" type="datetime1">
              <a:rPr lang="en-US" smtClean="0"/>
              <a:t>10/4/2017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57DC66-BB5E-4F94-B2D1-28E4F5273E41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9786-2902-4DF7-B193-59363E73CF47}" type="datetime1">
              <a:rPr lang="en-US" smtClean="0"/>
              <a:t>10/4/2017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57DC66-BB5E-4F94-B2D1-28E4F5273E4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A93206-BF50-4034-82CD-E738145C5365}" type="datetime1">
              <a:rPr lang="en-US" smtClean="0"/>
              <a:t>10/4/2017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B57DC66-BB5E-4F94-B2D1-28E4F5273E4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9691-75F7-463D-9A39-5B11C09ACEA2}" type="datetime1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DC66-BB5E-4F94-B2D1-28E4F5273E4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785552DD-B63C-4C5B-A153-51930682D1FB}" type="datetime1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DB57DC66-BB5E-4F94-B2D1-28E4F5273E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You think you are safe?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793" y="1981200"/>
            <a:ext cx="6242414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500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Can two-factor authentication resolve “user factor” problem?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51006"/>
            <a:ext cx="8229600" cy="3405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178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Can </a:t>
            </a:r>
            <a:r>
              <a:rPr lang="en-US" dirty="0" err="1" smtClean="0"/>
              <a:t>blockchain</a:t>
            </a:r>
            <a:r>
              <a:rPr lang="en-US" dirty="0" smtClean="0"/>
              <a:t> technology help with “user factor” issue?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81200"/>
            <a:ext cx="6410547" cy="457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870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Is there a real solution?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1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Interactive Security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584" y="1935480"/>
            <a:ext cx="3430016" cy="1715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62400"/>
            <a:ext cx="3962400" cy="245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973" y="3962400"/>
            <a:ext cx="4050454" cy="2278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70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TC101859866[[fn=Macro]]</Template>
  <TotalTime>8424</TotalTime>
  <Words>415</Words>
  <Application>Microsoft Office PowerPoint</Application>
  <PresentationFormat>On-screen Show (4:3)</PresentationFormat>
  <Paragraphs>45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Wingdings</vt:lpstr>
      <vt:lpstr>Macro</vt:lpstr>
      <vt:lpstr>You think you are safe?</vt:lpstr>
      <vt:lpstr>Can two-factor authentication resolve “user factor” problem?</vt:lpstr>
      <vt:lpstr>Can blockchain technology help with “user factor” issue?</vt:lpstr>
      <vt:lpstr>Is there a real solution?</vt:lpstr>
      <vt:lpstr>Interactive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in Video Games</dc:title>
  <dc:creator>Jason Fuller</dc:creator>
  <cp:lastModifiedBy>PlanDoro Interactive</cp:lastModifiedBy>
  <cp:revision>551</cp:revision>
  <cp:lastPrinted>2013-05-13T21:39:44Z</cp:lastPrinted>
  <dcterms:created xsi:type="dcterms:W3CDTF">2013-02-10T22:20:06Z</dcterms:created>
  <dcterms:modified xsi:type="dcterms:W3CDTF">2017-10-04T06:15:44Z</dcterms:modified>
</cp:coreProperties>
</file>