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96395" autoAdjust="0"/>
  </p:normalViewPr>
  <p:slideViewPr>
    <p:cSldViewPr>
      <p:cViewPr>
        <p:scale>
          <a:sx n="100" d="100"/>
          <a:sy n="100" d="100"/>
        </p:scale>
        <p:origin x="1536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7E3948B6-E2CA-4F32-A602-55D97C6EB42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7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7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53292436-BD36-4999-8461-2C9FED41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68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DE156327-E678-4804-84D5-03DC08DB7030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0" tIns="47805" rIns="95610" bIns="478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5610" tIns="47805" rIns="95610" bIns="4780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7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7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E1FE9226-1E1D-4AA3-ABA1-78112464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3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…What is Game A</a:t>
            </a:r>
            <a:r>
              <a:rPr lang="en-US" sz="1400" baseline="0" dirty="0" smtClean="0"/>
              <a:t>I?...</a:t>
            </a:r>
            <a:endParaRPr lang="en-US" sz="1400" dirty="0" smtClean="0"/>
          </a:p>
          <a:p>
            <a:r>
              <a:rPr lang="en-US" sz="1400" dirty="0" smtClean="0"/>
              <a:t>…Many think that game AI is just there to be</a:t>
            </a:r>
            <a:r>
              <a:rPr lang="en-US" sz="1400" baseline="0" dirty="0" smtClean="0"/>
              <a:t> the enemy…</a:t>
            </a:r>
          </a:p>
          <a:p>
            <a:r>
              <a:rPr lang="en-US" sz="1400" baseline="0" dirty="0" smtClean="0"/>
              <a:t>…that may have been true in the past, but now AI does much more than that…</a:t>
            </a:r>
            <a:endParaRPr lang="en-US" sz="1400" dirty="0" smtClean="0"/>
          </a:p>
          <a:p>
            <a:r>
              <a:rPr lang="en-US" sz="1400" dirty="0" smtClean="0"/>
              <a:t>…AI</a:t>
            </a:r>
            <a:r>
              <a:rPr lang="en-US" sz="1400" baseline="0" dirty="0" smtClean="0"/>
              <a:t> tries to </a:t>
            </a:r>
            <a:r>
              <a:rPr lang="en-US" sz="1400" dirty="0" smtClean="0"/>
              <a:t>imitate believable</a:t>
            </a:r>
            <a:r>
              <a:rPr lang="en-US" sz="1400" baseline="0" dirty="0" smtClean="0"/>
              <a:t> behavior in Non-Player Characters (NPCs)…</a:t>
            </a:r>
          </a:p>
          <a:p>
            <a:r>
              <a:rPr lang="en-US" sz="1400" baseline="0" dirty="0" smtClean="0"/>
              <a:t>…Make the game world come alive…</a:t>
            </a:r>
          </a:p>
          <a:p>
            <a:r>
              <a:rPr lang="en-US" sz="1400" baseline="0" dirty="0" smtClean="0"/>
              <a:t>…show that the world of the game could actually exist…</a:t>
            </a:r>
          </a:p>
          <a:p>
            <a:r>
              <a:rPr lang="en-US" sz="1400" baseline="0" dirty="0" smtClean="0"/>
              <a:t>…CLICK…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E9226-1E1D-4AA3-ABA1-7811246435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6D2-A348-41B6-AE07-4DD964D3F070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B20-B682-4C16-9E75-33E58A5E0C18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103B-3BDE-45F2-BBED-94A8F8C209FC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2329-5F9E-482B-8705-830878173342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796D-CC1E-415D-92C5-8486F050E92A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52DD-B63C-4C5B-A153-51930682D1FB}" type="datetime1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51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52DD-B63C-4C5B-A153-51930682D1FB}" type="datetime1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03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25F-A933-46FE-B08E-416D16174902}" type="datetime1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9786-2902-4DF7-B193-59363E73CF47}" type="datetime1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52DD-B63C-4C5B-A153-51930682D1FB}" type="datetime1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63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9691-75F7-463D-9A39-5B11C09ACEA2}" type="datetime1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52DD-B63C-4C5B-A153-51930682D1FB}" type="datetime1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DC66-BB5E-4F94-B2D1-28E4F527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971800"/>
            <a:ext cx="76200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INTERACTIVE SECURITY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Картинки по запросу game secur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4267200"/>
            <a:ext cx="24638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Do you really think you’re safe?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33400" y="3429000"/>
            <a:ext cx="7848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login &amp; password form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HDD/SSD encryption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biometrical authentication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2-way authentication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Hacking tools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47700" y="2743200"/>
            <a:ext cx="7848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exploits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brute force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network scanning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social engineering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smtClean="0">
                <a:solidFill>
                  <a:schemeClr val="accent1">
                    <a:lumMod val="50000"/>
                  </a:schemeClr>
                </a:solidFill>
              </a:rPr>
              <a:t>AI technologies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0995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SSH/RSA/SSL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2743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can you be safe with increasing security key complexity – 64/128/256?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neural networks &amp; deep learning – next hacker’s partners?</a:t>
            </a:r>
          </a:p>
        </p:txBody>
      </p:sp>
    </p:spTree>
    <p:extLst>
      <p:ext uri="{BB962C8B-B14F-4D97-AF65-F5344CB8AC3E}">
        <p14:creationId xmlns:p14="http://schemas.microsoft.com/office/powerpoint/2010/main" val="36056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Cloud Solutions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274320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online fortress AWS, Azure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 NET – no data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it’s not your data anymore, but someone’s else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more data to secure – more money</a:t>
            </a:r>
          </a:p>
        </p:txBody>
      </p:sp>
    </p:spTree>
    <p:extLst>
      <p:ext uri="{BB962C8B-B14F-4D97-AF65-F5344CB8AC3E}">
        <p14:creationId xmlns:p14="http://schemas.microsoft.com/office/powerpoint/2010/main" val="38415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Secure AI vs Hacker’s AI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274320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more power – more powerful AI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actual security base - no guaranty (hacker’s AI never sleeps)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trust AI or not to trust AI?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still there is no easy way to fix bugs there</a:t>
            </a:r>
          </a:p>
        </p:txBody>
      </p:sp>
    </p:spTree>
    <p:extLst>
      <p:ext uri="{BB962C8B-B14F-4D97-AF65-F5344CB8AC3E}">
        <p14:creationId xmlns:p14="http://schemas.microsoft.com/office/powerpoint/2010/main" val="6250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Universal tool?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762000" y="2743200"/>
            <a:ext cx="77724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can we protect from everything?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is there complex toolset?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many menaces – no common protection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be in a few steps ahead</a:t>
            </a:r>
          </a:p>
        </p:txBody>
      </p:sp>
    </p:spTree>
    <p:extLst>
      <p:ext uri="{BB962C8B-B14F-4D97-AF65-F5344CB8AC3E}">
        <p14:creationId xmlns:p14="http://schemas.microsoft.com/office/powerpoint/2010/main" val="1415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Interactive Security Solution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762000" y="2743200"/>
            <a:ext cx="77724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standalone SDK &amp; easy-to-include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flexible API, rebuilt &amp; modified by request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sniffering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bruteforce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protection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AI/next-gen AI protection</a:t>
            </a:r>
          </a:p>
        </p:txBody>
      </p:sp>
    </p:spTree>
    <p:extLst>
      <p:ext uri="{BB962C8B-B14F-4D97-AF65-F5344CB8AC3E}">
        <p14:creationId xmlns:p14="http://schemas.microsoft.com/office/powerpoint/2010/main" val="42173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276600"/>
            <a:ext cx="83820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Q &amp; A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8462</TotalTime>
  <Words>882</Words>
  <Application>Microsoft Office PowerPoint</Application>
  <PresentationFormat>On-screen Show (4:3)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Video Games</dc:title>
  <dc:creator>Jason Fuller</dc:creator>
  <cp:lastModifiedBy>PlanDoro Interactive</cp:lastModifiedBy>
  <cp:revision>597</cp:revision>
  <cp:lastPrinted>2013-05-13T21:39:44Z</cp:lastPrinted>
  <dcterms:created xsi:type="dcterms:W3CDTF">2013-02-10T22:20:06Z</dcterms:created>
  <dcterms:modified xsi:type="dcterms:W3CDTF">2018-02-14T23:25:39Z</dcterms:modified>
</cp:coreProperties>
</file>