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9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F808-32C2-4E47-ADA9-6953909E9730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0B299-121D-4F34-9CA2-F7ACC49E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8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7184" y="249382"/>
            <a:ext cx="2360815" cy="5985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ИВС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0971" y="1280160"/>
            <a:ext cx="4073236" cy="22111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85256" y="4081549"/>
            <a:ext cx="6184669" cy="2560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4680060" y="1409011"/>
            <a:ext cx="1995058" cy="739832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Интерактивная сцена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  <a:endCxn id="9" idx="3"/>
          </p:cNvCxnSpPr>
          <p:nvPr/>
        </p:nvCxnSpPr>
        <p:spPr>
          <a:xfrm flipH="1">
            <a:off x="5677589" y="847898"/>
            <a:ext cx="3" cy="56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and Round Single Corner Rectangle 14"/>
          <p:cNvSpPr/>
          <p:nvPr/>
        </p:nvSpPr>
        <p:spPr>
          <a:xfrm>
            <a:off x="4987632" y="4351713"/>
            <a:ext cx="1521233" cy="739832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Контроллер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677589" y="3260667"/>
            <a:ext cx="0" cy="109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6547309" y="5536276"/>
            <a:ext cx="1482786" cy="83127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 данных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ube 18"/>
          <p:cNvSpPr/>
          <p:nvPr/>
        </p:nvSpPr>
        <p:spPr>
          <a:xfrm>
            <a:off x="3059084" y="5727469"/>
            <a:ext cx="1928548" cy="64008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Шифровальщик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ube 19"/>
          <p:cNvSpPr/>
          <p:nvPr/>
        </p:nvSpPr>
        <p:spPr>
          <a:xfrm>
            <a:off x="4680060" y="2639295"/>
            <a:ext cx="1995058" cy="64008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Шифровальщик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9" idx="1"/>
          </p:cNvCxnSpPr>
          <p:nvPr/>
        </p:nvCxnSpPr>
        <p:spPr>
          <a:xfrm>
            <a:off x="5677589" y="2148843"/>
            <a:ext cx="0" cy="488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1"/>
            <a:endCxn id="19" idx="0"/>
          </p:cNvCxnSpPr>
          <p:nvPr/>
        </p:nvCxnSpPr>
        <p:spPr>
          <a:xfrm flipH="1">
            <a:off x="4103368" y="5091545"/>
            <a:ext cx="1644881" cy="6359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5"/>
            <a:endCxn id="18" idx="2"/>
          </p:cNvCxnSpPr>
          <p:nvPr/>
        </p:nvCxnSpPr>
        <p:spPr>
          <a:xfrm flipV="1">
            <a:off x="4987632" y="5951913"/>
            <a:ext cx="1559677" cy="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Multidocument 1"/>
          <p:cNvSpPr/>
          <p:nvPr/>
        </p:nvSpPr>
        <p:spPr>
          <a:xfrm>
            <a:off x="9568984" y="4445000"/>
            <a:ext cx="1536819" cy="7747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Источники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lowchart: Multidocument 15"/>
          <p:cNvSpPr/>
          <p:nvPr/>
        </p:nvSpPr>
        <p:spPr>
          <a:xfrm>
            <a:off x="9568985" y="5592849"/>
            <a:ext cx="1371600" cy="7747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Шаблоны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8" idx="4"/>
            <a:endCxn id="16" idx="1"/>
          </p:cNvCxnSpPr>
          <p:nvPr/>
        </p:nvCxnSpPr>
        <p:spPr>
          <a:xfrm>
            <a:off x="8030095" y="5951913"/>
            <a:ext cx="1538890" cy="2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8" idx="4"/>
            <a:endCxn id="2" idx="1"/>
          </p:cNvCxnSpPr>
          <p:nvPr/>
        </p:nvCxnSpPr>
        <p:spPr>
          <a:xfrm flipV="1">
            <a:off x="8030095" y="4832350"/>
            <a:ext cx="1538889" cy="111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942807" y="2244437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97077" y="5091545"/>
            <a:ext cx="95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Блок 2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5" idx="3"/>
          </p:cNvCxnSpPr>
          <p:nvPr/>
        </p:nvCxnSpPr>
        <p:spPr>
          <a:xfrm flipV="1">
            <a:off x="5748249" y="3279375"/>
            <a:ext cx="1" cy="107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66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121545" y="1835150"/>
            <a:ext cx="5948907" cy="39560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Интерактивная сцена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4559299" y="2159000"/>
            <a:ext cx="3073400" cy="29464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5708648" y="2495550"/>
            <a:ext cx="774700" cy="7747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1" name="Oval 30"/>
          <p:cNvSpPr/>
          <p:nvPr/>
        </p:nvSpPr>
        <p:spPr>
          <a:xfrm>
            <a:off x="4915592" y="572542"/>
            <a:ext cx="2360815" cy="5985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ИВС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1" idx="4"/>
          </p:cNvCxnSpPr>
          <p:nvPr/>
        </p:nvCxnSpPr>
        <p:spPr>
          <a:xfrm flipH="1">
            <a:off x="6095999" y="1171058"/>
            <a:ext cx="1" cy="13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and Round Single Corner Rectangle 31"/>
          <p:cNvSpPr/>
          <p:nvPr/>
        </p:nvSpPr>
        <p:spPr>
          <a:xfrm>
            <a:off x="9733507" y="3270250"/>
            <a:ext cx="1887686" cy="739832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Шифровальщик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0" idx="6"/>
            <a:endCxn id="32" idx="2"/>
          </p:cNvCxnSpPr>
          <p:nvPr/>
        </p:nvCxnSpPr>
        <p:spPr>
          <a:xfrm>
            <a:off x="6483348" y="2882900"/>
            <a:ext cx="3250159" cy="7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" idx="6"/>
          </p:cNvCxnSpPr>
          <p:nvPr/>
        </p:nvCxnSpPr>
        <p:spPr>
          <a:xfrm flipH="1" flipV="1">
            <a:off x="7632699" y="3632200"/>
            <a:ext cx="2100808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3121545" y="1835150"/>
            <a:ext cx="5948907" cy="39560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Интерактивная сцена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Connector 2"/>
          <p:cNvSpPr/>
          <p:nvPr/>
        </p:nvSpPr>
        <p:spPr>
          <a:xfrm>
            <a:off x="4559299" y="2159000"/>
            <a:ext cx="3073400" cy="29464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Connector 29"/>
          <p:cNvSpPr/>
          <p:nvPr/>
        </p:nvSpPr>
        <p:spPr>
          <a:xfrm>
            <a:off x="5708648" y="2495550"/>
            <a:ext cx="774700" cy="774700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915592" y="572542"/>
            <a:ext cx="2360815" cy="59851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ИВС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31" idx="4"/>
          </p:cNvCxnSpPr>
          <p:nvPr/>
        </p:nvCxnSpPr>
        <p:spPr>
          <a:xfrm flipH="1">
            <a:off x="6095999" y="1171058"/>
            <a:ext cx="1" cy="133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nip and Round Single Corner Rectangle 31"/>
          <p:cNvSpPr/>
          <p:nvPr/>
        </p:nvSpPr>
        <p:spPr>
          <a:xfrm>
            <a:off x="9733507" y="3270250"/>
            <a:ext cx="1887686" cy="739832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Шифровальщик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0" idx="6"/>
            <a:endCxn id="32" idx="2"/>
          </p:cNvCxnSpPr>
          <p:nvPr/>
        </p:nvCxnSpPr>
        <p:spPr>
          <a:xfrm>
            <a:off x="6483348" y="2882900"/>
            <a:ext cx="3250159" cy="75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2"/>
            <a:endCxn id="3" idx="6"/>
          </p:cNvCxnSpPr>
          <p:nvPr/>
        </p:nvCxnSpPr>
        <p:spPr>
          <a:xfrm flipH="1" flipV="1">
            <a:off x="7632699" y="3632200"/>
            <a:ext cx="2100808" cy="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/>
          <p:cNvSpPr/>
          <p:nvPr/>
        </p:nvSpPr>
        <p:spPr>
          <a:xfrm>
            <a:off x="10016837" y="4782012"/>
            <a:ext cx="1330036" cy="774700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0672845" y="4010082"/>
            <a:ext cx="4505" cy="77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6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086726" y="1813445"/>
            <a:ext cx="7501774" cy="3990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4013200" y="2182381"/>
            <a:ext cx="3683000" cy="1698970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Контроллер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7207364" y="4355176"/>
            <a:ext cx="1504373" cy="83127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Хранилище данных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ube 14"/>
          <p:cNvSpPr/>
          <p:nvPr/>
        </p:nvSpPr>
        <p:spPr>
          <a:xfrm>
            <a:off x="2818015" y="4546369"/>
            <a:ext cx="1914235" cy="640080"/>
          </a:xfrm>
          <a:prstGeom prst="cub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Шифровальщик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5" idx="5"/>
            <a:endCxn id="13" idx="2"/>
          </p:cNvCxnSpPr>
          <p:nvPr/>
        </p:nvCxnSpPr>
        <p:spPr>
          <a:xfrm flipV="1">
            <a:off x="4732250" y="4770813"/>
            <a:ext cx="2475114" cy="155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ultidocument 17"/>
          <p:cNvSpPr/>
          <p:nvPr/>
        </p:nvSpPr>
        <p:spPr>
          <a:xfrm>
            <a:off x="10319789" y="4355176"/>
            <a:ext cx="1498945" cy="7747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Источники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lowchart: Multidocument 18"/>
          <p:cNvSpPr/>
          <p:nvPr/>
        </p:nvSpPr>
        <p:spPr>
          <a:xfrm>
            <a:off x="10383461" y="5416550"/>
            <a:ext cx="1371600" cy="774700"/>
          </a:xfrm>
          <a:prstGeom prst="flowChartMultidocumen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Шаблоны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7" idx="4"/>
            <a:endCxn id="12" idx="3"/>
          </p:cNvCxnSpPr>
          <p:nvPr/>
        </p:nvCxnSpPr>
        <p:spPr>
          <a:xfrm flipH="1">
            <a:off x="5854700" y="1580227"/>
            <a:ext cx="5773" cy="60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8582" y="716627"/>
            <a:ext cx="116378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18" idx="1"/>
            <a:endCxn id="13" idx="4"/>
          </p:cNvCxnSpPr>
          <p:nvPr/>
        </p:nvCxnSpPr>
        <p:spPr>
          <a:xfrm flipH="1">
            <a:off x="8711737" y="4742526"/>
            <a:ext cx="1608052" cy="28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nip Diagonal Corner Rectangle 27"/>
          <p:cNvSpPr/>
          <p:nvPr/>
        </p:nvSpPr>
        <p:spPr>
          <a:xfrm>
            <a:off x="4584700" y="2656206"/>
            <a:ext cx="2622664" cy="104417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2" idx="1"/>
            <a:endCxn id="15" idx="0"/>
          </p:cNvCxnSpPr>
          <p:nvPr/>
        </p:nvCxnSpPr>
        <p:spPr>
          <a:xfrm flipH="1">
            <a:off x="3855143" y="3881351"/>
            <a:ext cx="1999557" cy="66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0"/>
          </p:cNvCxnSpPr>
          <p:nvPr/>
        </p:nvCxnSpPr>
        <p:spPr>
          <a:xfrm>
            <a:off x="7696200" y="3031866"/>
            <a:ext cx="88900" cy="132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23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22400" y="975360"/>
            <a:ext cx="8928100" cy="38760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and Round Single Corner Rectangle 15"/>
          <p:cNvSpPr/>
          <p:nvPr/>
        </p:nvSpPr>
        <p:spPr>
          <a:xfrm>
            <a:off x="4821381" y="5565140"/>
            <a:ext cx="2125519" cy="739832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Интерактивная сцена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iamond 1"/>
          <p:cNvSpPr/>
          <p:nvPr/>
        </p:nvSpPr>
        <p:spPr>
          <a:xfrm>
            <a:off x="2562369" y="1077711"/>
            <a:ext cx="3530311" cy="1117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== </a:t>
            </a:r>
            <a:r>
              <a:rPr lang="en-US" dirty="0" smtClean="0">
                <a:solidFill>
                  <a:schemeClr val="tx1"/>
                </a:solidFill>
              </a:rPr>
              <a:t>K</a:t>
            </a:r>
            <a:r>
              <a:rPr lang="ru-RU" dirty="0" smtClean="0">
                <a:solidFill>
                  <a:schemeClr val="tx1"/>
                </a:solidFill>
              </a:rPr>
              <a:t>люч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Snip Single Corner Rectangle 2"/>
          <p:cNvSpPr/>
          <p:nvPr/>
        </p:nvSpPr>
        <p:spPr>
          <a:xfrm>
            <a:off x="3035300" y="2826674"/>
            <a:ext cx="5778499" cy="1491326"/>
          </a:xfrm>
          <a:prstGeom prst="snip1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Триггер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429000" y="3200400"/>
            <a:ext cx="179705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Разрешить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946901" y="3200400"/>
            <a:ext cx="15113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Ожидать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" idx="3"/>
            <a:endCxn id="29" idx="0"/>
          </p:cNvCxnSpPr>
          <p:nvPr/>
        </p:nvCxnSpPr>
        <p:spPr>
          <a:xfrm>
            <a:off x="6092680" y="1636511"/>
            <a:ext cx="1609871" cy="156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24" idx="0"/>
          </p:cNvCxnSpPr>
          <p:nvPr/>
        </p:nvCxnSpPr>
        <p:spPr>
          <a:xfrm>
            <a:off x="4327525" y="2195311"/>
            <a:ext cx="0" cy="100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29000" y="2382174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318250" y="2085813"/>
            <a:ext cx="80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4" idx="4"/>
            <a:endCxn id="16" idx="3"/>
          </p:cNvCxnSpPr>
          <p:nvPr/>
        </p:nvCxnSpPr>
        <p:spPr>
          <a:xfrm>
            <a:off x="4327525" y="4038600"/>
            <a:ext cx="1556616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9" idx="4"/>
            <a:endCxn id="16" idx="3"/>
          </p:cNvCxnSpPr>
          <p:nvPr/>
        </p:nvCxnSpPr>
        <p:spPr>
          <a:xfrm flipH="1">
            <a:off x="5884141" y="4038600"/>
            <a:ext cx="1818410" cy="152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8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59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2bytes studios</dc:creator>
  <cp:lastModifiedBy>PlanDoro Interactive</cp:lastModifiedBy>
  <cp:revision>82</cp:revision>
  <dcterms:created xsi:type="dcterms:W3CDTF">2017-07-15T12:36:37Z</dcterms:created>
  <dcterms:modified xsi:type="dcterms:W3CDTF">2017-11-20T22:28:09Z</dcterms:modified>
</cp:coreProperties>
</file>