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4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74F3-79AE-4E85-B43C-66EEB02CD5AF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107B-CAA7-4985-B068-5F1D1BF5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Monte Carlo Simulation of Ionization rates by electrons in the ionosphere</a:t>
            </a:r>
            <a:br>
              <a:rPr lang="en-US" dirty="0" smtClean="0"/>
            </a:br>
            <a:r>
              <a:rPr lang="en-US" dirty="0" smtClean="0"/>
              <a:t>-Proof of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Armando Maldonado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0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Ionization and Excitation/dissociation probabilities scale such that: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Elastic Collision is simply: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7" y="5461084"/>
            <a:ext cx="9360118" cy="71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0772"/>
            <a:ext cx="5043429" cy="930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125"/>
            <a:ext cx="5461636" cy="51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– Energy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Ionization</a:t>
            </a:r>
          </a:p>
          <a:p>
            <a:pPr lvl="1"/>
            <a:r>
              <a:rPr lang="en-US" dirty="0" smtClean="0"/>
              <a:t>Uniform random number between 0 to 50 eV</a:t>
            </a:r>
            <a:endParaRPr lang="en-US" dirty="0"/>
          </a:p>
          <a:p>
            <a:r>
              <a:rPr lang="en-US" dirty="0" smtClean="0"/>
              <a:t>Excitation/dissociation</a:t>
            </a:r>
          </a:p>
          <a:p>
            <a:pPr lvl="1"/>
            <a:r>
              <a:rPr lang="en-US" dirty="0" smtClean="0"/>
              <a:t>Uniform random number between 0 and 30 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41" y="3625516"/>
            <a:ext cx="7928591" cy="32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8" y="1615712"/>
            <a:ext cx="10920663" cy="47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8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Scale is completely off. Could be fixed by inserting more physical parameters such as </a:t>
            </a:r>
            <a:r>
              <a:rPr lang="en-US" b="1" dirty="0" smtClean="0"/>
              <a:t>variable scale height</a:t>
            </a:r>
            <a:r>
              <a:rPr lang="en-US" dirty="0" smtClean="0"/>
              <a:t> and </a:t>
            </a:r>
            <a:r>
              <a:rPr lang="en-US" b="1" dirty="0" smtClean="0"/>
              <a:t>variable mean free path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Results are more unstable than physical process. Change center Maxwell energy to 1 </a:t>
            </a:r>
            <a:r>
              <a:rPr lang="en-US" dirty="0" err="1" smtClean="0"/>
              <a:t>keV</a:t>
            </a:r>
            <a:r>
              <a:rPr lang="en-US" dirty="0" smtClean="0"/>
              <a:t> or 3 </a:t>
            </a:r>
            <a:r>
              <a:rPr lang="en-US" dirty="0" err="1" smtClean="0"/>
              <a:t>keV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16" y="3967745"/>
            <a:ext cx="7740567" cy="2890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0105" y="5412872"/>
            <a:ext cx="69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keV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4244" y="5412872"/>
            <a:ext cx="69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keV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3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in addition to basic physical assumptions provides powerful results</a:t>
            </a:r>
          </a:p>
          <a:p>
            <a:endParaRPr lang="en-US" dirty="0"/>
          </a:p>
          <a:p>
            <a:r>
              <a:rPr lang="en-US" dirty="0" smtClean="0"/>
              <a:t>More specific assumptions must be made before drawing quantitative conclusions.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&amp; review</a:t>
            </a:r>
          </a:p>
          <a:p>
            <a:endParaRPr lang="en-US" dirty="0"/>
          </a:p>
          <a:p>
            <a:r>
              <a:rPr lang="en-US" dirty="0" smtClean="0"/>
              <a:t>Set-up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Results &amp; comparison</a:t>
            </a:r>
          </a:p>
          <a:p>
            <a:endParaRPr lang="en-US" dirty="0"/>
          </a:p>
          <a:p>
            <a:r>
              <a:rPr lang="en-US" dirty="0" smtClean="0"/>
              <a:t>Discussion and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7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– Simulation based on random number generation</a:t>
            </a:r>
          </a:p>
          <a:p>
            <a:pPr lvl="1"/>
            <a:r>
              <a:rPr lang="en-US" dirty="0" smtClean="0"/>
              <a:t>A more “natural” approach to physics problems that rely on stochastic methods. </a:t>
            </a:r>
          </a:p>
          <a:p>
            <a:pPr lvl="1"/>
            <a:r>
              <a:rPr lang="en-US" dirty="0" smtClean="0"/>
              <a:t>High simulation times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Ionization in the atmosphere by electrons (Solomon 1993)</a:t>
            </a:r>
          </a:p>
          <a:p>
            <a:pPr lvl="1"/>
            <a:r>
              <a:rPr lang="en-US" dirty="0" smtClean="0"/>
              <a:t>One processes that cause ionization (Chapman production &amp; ions)</a:t>
            </a:r>
          </a:p>
          <a:p>
            <a:pPr lvl="1"/>
            <a:r>
              <a:rPr lang="en-US" dirty="0" smtClean="0"/>
              <a:t>Problem results in “cascade” effect where secondary, ionized electrons have fates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-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magnetic field for simplicity. (simply drop the electron)</a:t>
            </a:r>
          </a:p>
          <a:p>
            <a:endParaRPr lang="en-US" dirty="0" smtClean="0"/>
          </a:p>
          <a:p>
            <a:r>
              <a:rPr lang="en-US" dirty="0" smtClean="0"/>
              <a:t>No wave-field effects</a:t>
            </a:r>
          </a:p>
          <a:p>
            <a:endParaRPr lang="en-US" dirty="0" smtClean="0"/>
          </a:p>
          <a:p>
            <a:r>
              <a:rPr lang="en-US" dirty="0" smtClean="0"/>
              <a:t>Particle type does not matter (or mass/charge)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Seed populations, and future generations and atmospheric structure do not produce cumulative effects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Atmosphere is an undefined monoatomic neutral gas whose density increases exponentially with decreasing altitude </a:t>
            </a:r>
            <a:r>
              <a:rPr lang="en-US" i="1" dirty="0" smtClean="0"/>
              <a:t>h</a:t>
            </a:r>
            <a:r>
              <a:rPr lang="en-US" dirty="0" smtClean="0"/>
              <a:t> defined by a constant scale height, </a:t>
            </a:r>
            <a:r>
              <a:rPr lang="en-US" i="1" dirty="0" smtClean="0"/>
              <a:t>H.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probability P(A) of interaction scales linearly with the density of particles and therefore.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25" y="3204660"/>
            <a:ext cx="4610549" cy="741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25" y="5117433"/>
            <a:ext cx="5043429" cy="9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2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energy is </a:t>
            </a:r>
            <a:r>
              <a:rPr lang="en-US" dirty="0" err="1" smtClean="0"/>
              <a:t>Maxwellian</a:t>
            </a:r>
            <a:r>
              <a:rPr lang="en-US" dirty="0" smtClean="0"/>
              <a:t> distribution simulated with random numbers. Center energy is 2keV = E0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6" y="2422346"/>
            <a:ext cx="4981574" cy="3889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6118"/>
            <a:ext cx="5121160" cy="12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Distance before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Particle falls from 600 km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is a characteristic mean free path</a:t>
            </a:r>
          </a:p>
          <a:p>
            <a:endParaRPr lang="en-US" dirty="0"/>
          </a:p>
          <a:p>
            <a:r>
              <a:rPr lang="en-US" dirty="0" smtClean="0"/>
              <a:t>Set to 5 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35" y="2032795"/>
            <a:ext cx="3092618" cy="46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58" y="2825277"/>
            <a:ext cx="406567" cy="519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399" y="3085028"/>
            <a:ext cx="4991601" cy="37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736251" y="882835"/>
            <a:ext cx="1195530" cy="2351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Electron falls random distance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5798658" y="2822788"/>
            <a:ext cx="1070716" cy="5271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Random collision type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34016" y="1185638"/>
            <a:ext cx="0" cy="2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92041" y="3276739"/>
            <a:ext cx="278929" cy="2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34016" y="1879198"/>
            <a:ext cx="1" cy="2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329272" y="3404925"/>
            <a:ext cx="4670" cy="98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82089" y="1673597"/>
            <a:ext cx="5570" cy="44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50661" y="1451946"/>
            <a:ext cx="306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36" name="Flowchart: Terminator 35"/>
          <p:cNvSpPr/>
          <p:nvPr/>
        </p:nvSpPr>
        <p:spPr>
          <a:xfrm>
            <a:off x="8031866" y="2329431"/>
            <a:ext cx="700448" cy="108085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Stop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5845689" y="1429260"/>
            <a:ext cx="976654" cy="4808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E&gt;25 eV?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5313404" y="3235646"/>
            <a:ext cx="577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Ionize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6275429" y="3683212"/>
            <a:ext cx="6440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Excitation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6901646" y="3285521"/>
            <a:ext cx="581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Elastic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4809380" y="3657089"/>
            <a:ext cx="1195530" cy="235106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Create new particle with energy </a:t>
            </a:r>
            <a:r>
              <a:rPr lang="en-US" sz="800" dirty="0" err="1"/>
              <a:t>En</a:t>
            </a:r>
            <a:endParaRPr lang="en-US" sz="800" dirty="0"/>
          </a:p>
        </p:txBody>
      </p:sp>
      <p:sp>
        <p:nvSpPr>
          <p:cNvPr id="73" name="Flowchart: Process 72"/>
          <p:cNvSpPr/>
          <p:nvPr/>
        </p:nvSpPr>
        <p:spPr>
          <a:xfrm>
            <a:off x="5226268" y="4547468"/>
            <a:ext cx="1195530" cy="2351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Original electron loses energy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505879" y="3989904"/>
            <a:ext cx="141" cy="30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38601" y="1292200"/>
            <a:ext cx="164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038601" y="1292200"/>
            <a:ext cx="0" cy="389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38601" y="5201335"/>
            <a:ext cx="280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824033" y="4865915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414159" y="3755183"/>
            <a:ext cx="3265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419600" y="1527307"/>
            <a:ext cx="0" cy="22278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414159" y="1527306"/>
            <a:ext cx="12684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839721" y="3235648"/>
            <a:ext cx="0" cy="195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24032" y="1146804"/>
            <a:ext cx="400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</a:p>
        </p:txBody>
      </p:sp>
      <p:sp>
        <p:nvSpPr>
          <p:cNvPr id="112" name="Flowchart: Decision 111"/>
          <p:cNvSpPr/>
          <p:nvPr/>
        </p:nvSpPr>
        <p:spPr>
          <a:xfrm>
            <a:off x="5757499" y="2135978"/>
            <a:ext cx="1153034" cy="4450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Height &gt; 0?</a:t>
            </a:r>
            <a:endParaRPr lang="en-US" sz="8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334016" y="2595987"/>
            <a:ext cx="0" cy="2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931781" y="1669678"/>
            <a:ext cx="1444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55529" y="2358527"/>
            <a:ext cx="836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57960" y="1820073"/>
            <a:ext cx="331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  <a:endParaRPr 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314258" y="2189062"/>
            <a:ext cx="357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66549" y="2478555"/>
            <a:ext cx="358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74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Set-up -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Elastically collide </a:t>
            </a:r>
            <a:r>
              <a:rPr lang="en-US" dirty="0"/>
              <a:t>- no energy lost, it continues to fall towards </a:t>
            </a:r>
            <a:r>
              <a:rPr lang="en-US" dirty="0" smtClean="0"/>
              <a:t>Earth)</a:t>
            </a:r>
          </a:p>
          <a:p>
            <a:endParaRPr lang="en-US" b="1" dirty="0"/>
          </a:p>
          <a:p>
            <a:r>
              <a:rPr lang="en-US" b="1" dirty="0" smtClean="0"/>
              <a:t>Excite </a:t>
            </a:r>
            <a:r>
              <a:rPr lang="en-US" b="1" dirty="0"/>
              <a:t>or Dissociate </a:t>
            </a:r>
            <a:r>
              <a:rPr lang="en-US" dirty="0"/>
              <a:t>- no net particle created but energy is lost and it continues to </a:t>
            </a:r>
            <a:r>
              <a:rPr lang="en-US" dirty="0" smtClean="0"/>
              <a:t>fall</a:t>
            </a:r>
          </a:p>
          <a:p>
            <a:endParaRPr lang="en-US" b="1" dirty="0"/>
          </a:p>
          <a:p>
            <a:r>
              <a:rPr lang="en-US" b="1" dirty="0" smtClean="0"/>
              <a:t>Ionize </a:t>
            </a:r>
            <a:r>
              <a:rPr lang="en-US" dirty="0"/>
              <a:t>- a particle is created, energy is lost, and now both fall to continue the same process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8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408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Monte Carlo Simulation of Ionization rates by electrons in the ionosphere -Proof of concept</vt:lpstr>
      <vt:lpstr>Outline</vt:lpstr>
      <vt:lpstr>Background &amp; Review</vt:lpstr>
      <vt:lpstr>Set-up - Assumptions</vt:lpstr>
      <vt:lpstr>Set-up - Parameters</vt:lpstr>
      <vt:lpstr>Set-up - Parameters</vt:lpstr>
      <vt:lpstr>Set-up Distance before collision</vt:lpstr>
      <vt:lpstr>PowerPoint Presentation</vt:lpstr>
      <vt:lpstr>Set-up - Collisions</vt:lpstr>
      <vt:lpstr>Probabilities</vt:lpstr>
      <vt:lpstr>Set-up – Energy loss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 of Ionization rates by electrons in the ionosphere -Proof of concept</dc:title>
  <dc:creator>aam131130@utdallas.edu</dc:creator>
  <cp:lastModifiedBy>aam131130@utdallas.edu</cp:lastModifiedBy>
  <cp:revision>6</cp:revision>
  <dcterms:created xsi:type="dcterms:W3CDTF">2017-05-04T18:37:43Z</dcterms:created>
  <dcterms:modified xsi:type="dcterms:W3CDTF">2017-05-04T19:23:53Z</dcterms:modified>
</cp:coreProperties>
</file>