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716000" cy="13716000"/>
  <p:notesSz cx="6858000" cy="9144000"/>
  <p:defaultTextStyle>
    <a:defPPr>
      <a:defRPr lang="en-US"/>
    </a:defPPr>
    <a:lvl1pPr marL="0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05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09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14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20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29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34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839" algn="l" defTabSz="1097209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256" y="90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E664-1349-46EA-8F00-A99120B10AB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C1BC-7CE7-4ACB-979D-B05D26AD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138501" y="1765670"/>
            <a:ext cx="2391060" cy="470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Electron falls random distance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6263315" y="5645575"/>
            <a:ext cx="2141432" cy="1054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Random collision type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34031" y="2371275"/>
            <a:ext cx="0" cy="42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50081" y="6553478"/>
            <a:ext cx="557858" cy="46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334031" y="3758396"/>
            <a:ext cx="1" cy="4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24543" y="6809850"/>
            <a:ext cx="9339" cy="197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430178" y="3347193"/>
            <a:ext cx="11140" cy="89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67323" y="2903891"/>
            <a:ext cx="4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729731" y="4658862"/>
            <a:ext cx="1400895" cy="21617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Stop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6357378" y="2858520"/>
            <a:ext cx="1953307" cy="961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E&gt;25 eV?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5614277" y="6471292"/>
            <a:ext cx="83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Ionize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7324541" y="7510366"/>
            <a:ext cx="99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Excitation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8617920" y="6430925"/>
            <a:ext cx="83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Elastic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4284760" y="7314177"/>
            <a:ext cx="2391060" cy="47021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Create new particle with energy </a:t>
            </a:r>
            <a:r>
              <a:rPr lang="en-US" sz="1600" dirty="0" err="1"/>
              <a:t>En</a:t>
            </a:r>
            <a:endParaRPr lang="en-US" sz="1600" dirty="0"/>
          </a:p>
        </p:txBody>
      </p:sp>
      <p:sp>
        <p:nvSpPr>
          <p:cNvPr id="73" name="Flowchart: Process 72"/>
          <p:cNvSpPr/>
          <p:nvPr/>
        </p:nvSpPr>
        <p:spPr>
          <a:xfrm>
            <a:off x="5118536" y="9094936"/>
            <a:ext cx="2391060" cy="470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Original electron loses energy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677758" y="7979808"/>
            <a:ext cx="282" cy="61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743201" y="2584399"/>
            <a:ext cx="328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43201" y="2584399"/>
            <a:ext cx="0" cy="779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43201" y="10402670"/>
            <a:ext cx="5602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314066" y="973182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494318" y="7510366"/>
            <a:ext cx="65314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505200" y="3054614"/>
            <a:ext cx="0" cy="44557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494317" y="3054611"/>
            <a:ext cx="25368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345441" y="6471296"/>
            <a:ext cx="0" cy="391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10818" y="4795725"/>
            <a:ext cx="4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12" name="Flowchart: Decision 111"/>
          <p:cNvSpPr/>
          <p:nvPr/>
        </p:nvSpPr>
        <p:spPr>
          <a:xfrm>
            <a:off x="6180997" y="4271956"/>
            <a:ext cx="2306068" cy="890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Height &gt; 0?</a:t>
            </a:r>
            <a:endParaRPr lang="en-US" sz="16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334031" y="5191974"/>
            <a:ext cx="0" cy="4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529561" y="3339355"/>
            <a:ext cx="2889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77058" y="4717054"/>
            <a:ext cx="1673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477393" y="3784926"/>
            <a:ext cx="4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294516" y="4378124"/>
            <a:ext cx="4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82833" y="5243616"/>
            <a:ext cx="4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aam131130@utdallas.edu</dc:creator>
  <cp:lastModifiedBy>aam131130@utdallas.edu</cp:lastModifiedBy>
  <cp:revision>13</cp:revision>
  <dcterms:created xsi:type="dcterms:W3CDTF">2017-04-25T18:15:21Z</dcterms:created>
  <dcterms:modified xsi:type="dcterms:W3CDTF">2017-04-26T06:26:19Z</dcterms:modified>
</cp:coreProperties>
</file>