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56" r:id="rId15"/>
    <p:sldId id="261" r:id="rId16"/>
    <p:sldId id="263" r:id="rId17"/>
    <p:sldId id="264" r:id="rId18"/>
    <p:sldId id="262" r:id="rId19"/>
    <p:sldId id="265" r:id="rId20"/>
    <p:sldId id="266" r:id="rId21"/>
    <p:sldId id="269" r:id="rId22"/>
    <p:sldId id="270" r:id="rId23"/>
    <p:sldId id="267" r:id="rId24"/>
    <p:sldId id="260" r:id="rId25"/>
    <p:sldId id="26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BB7C4"/>
    <a:srgbClr val="FEEEF1"/>
    <a:srgbClr val="FDDFF7"/>
    <a:srgbClr val="FCD0F4"/>
    <a:srgbClr val="E5CED2"/>
    <a:srgbClr val="EBCECA"/>
    <a:srgbClr val="E7CAC6"/>
    <a:srgbClr val="E1C6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94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B3E67-E1C6-4436-84FE-D590EE82A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0D9B38-9C56-43A3-8417-AEABBC6E2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04BD4-9847-417B-A74F-C7F39B77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305B7-BC61-45C5-A340-21AD80F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E9CE-A18E-44CF-BCCE-1B508D9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26928-D2C3-477E-B319-5D96097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B4030-33E9-441C-BCE9-0CD47E1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21BAC-F5FE-472D-AAE9-18303ADA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A4B58-C0FD-48B8-B244-874BE4D0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F4C59-9813-4C11-AED7-0752EF6E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5E8491-A82C-4283-B459-439CB479A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25D20-CF90-4DCF-ABF3-BA3CC50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7D094-85D7-4D39-95B8-69151E1F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3981-5DEC-4C54-9914-2548884C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5BBE1-F70A-45C7-A53C-189D4218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4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9FDD-24DB-42AE-B884-E0F4712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14087-FA6E-4E2A-8E22-74BB83C3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3420-1FFF-469F-BA22-B8501937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8AE95-9581-4582-A101-DE4CE887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7AD37-D979-4C9F-905B-5BA021A0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911D-A32D-4FA0-B661-CE5D8634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1242-5F35-476C-9E4D-2B3EA6C5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7FF92-D2AA-44D4-97D0-C1299224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1824A-59B5-4C39-A549-06D3BD53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6A458-E5F5-499A-BCA7-FF396DDC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220E-68FD-4189-A4F3-C62F9E71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C87D8-7CBA-48C0-B98E-6EFF3ED9B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F024C-8C0F-406D-AFF1-9280091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BC1AE-C396-46D8-9F0A-5371C71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B483B-99A2-400D-AA1A-474F0E95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7510-011C-471B-99AF-D03A4B3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E70F-7D6D-4949-8235-39A0A8E6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A271E-A5CA-4F47-B28E-0A681E0D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44A11-E768-432F-A822-43154898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9BA32-8B60-4FBF-8F7A-6D0D6482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4D11A-9695-4D08-A66C-FBF01063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759DE-6098-405A-BA71-57D6E13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A2DDA-0E0A-42D9-ABCC-460F37BB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9DE7F-D797-40A9-9998-8072A6C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CCDE1-98C6-462D-B454-EA8A41F8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5DB67-B5CC-492E-852D-6CB7965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4A2314-69FB-457F-88D8-4982ACAB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957AB-6860-45A7-9EB8-5D559C36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E1D67-A7B5-4EE5-9534-9A593103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2A7DD-B35B-46D8-B4BF-105BF7B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028187-75F1-44FD-A56A-27BD9865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2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05EC-0F25-4E8B-86B8-8A9C0CD6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9D473-BB8E-42B3-9091-42A8AE65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DAD01-E0CA-4E08-A9B5-087B11FA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8D473-987F-4364-BBB0-10F6416A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D6426-F5B0-44EF-83CB-ADDB4FB8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078AA-6361-46B2-9CE3-85886782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7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253F-4CDD-420D-BA6C-68DF626E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1CD667-244F-4058-A384-B52F8ABD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0E515-73D0-488D-B442-F0E71503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E272B-39C9-4F85-9F59-E03ED4FA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90238-8073-4FD0-91F5-26E3B42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3CBFD-E60B-49A1-87B2-200A9A4D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ED135B-DD8E-4A41-BD9C-C5F2DE0E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FE870-B5FD-470D-ADF2-41E4AB0E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0F2CD-31EB-4A24-875A-402C07126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DB4B-AE70-4466-BCA2-75AC4F9D902D}" type="datetimeFigureOut">
              <a:rPr lang="ko-KR" altLang="en-US" smtClean="0"/>
              <a:t>2019. 11. 28.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BF482-DD9A-447C-A67B-4971E2699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9F04D-277C-4B1F-9C67-66FC39779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D004-AC86-49FD-89D1-1F7CCE98E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C070B5-4FB5-49DE-9D27-B69DD7EE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8918943-8061-4FD3-8725-B0D1F5E5E2EC}"/>
              </a:ext>
            </a:extLst>
          </p:cNvPr>
          <p:cNvGrpSpPr/>
          <p:nvPr/>
        </p:nvGrpSpPr>
        <p:grpSpPr>
          <a:xfrm>
            <a:off x="3387725" y="720725"/>
            <a:ext cx="5416550" cy="5416550"/>
            <a:chOff x="3387725" y="720725"/>
            <a:chExt cx="5416550" cy="5416550"/>
          </a:xfrm>
        </p:grpSpPr>
        <p:sp>
          <p:nvSpPr>
            <p:cNvPr id="4" name="직사각형 3"/>
            <p:cNvSpPr>
              <a:spLocks/>
            </p:cNvSpPr>
            <p:nvPr/>
          </p:nvSpPr>
          <p:spPr>
            <a:xfrm rot="0">
              <a:off x="3387725" y="720725"/>
              <a:ext cx="5417185" cy="5417185"/>
            </a:xfrm>
            <a:prstGeom prst="rect"/>
            <a:solidFill>
              <a:srgbClr val="FEEEF1">
                <a:alpha val="8399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3740150" y="1043305"/>
              <a:ext cx="4711700" cy="47713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5400" b="1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SAFEFOOD</a:t>
              </a:r>
              <a:endParaRPr lang="ko-KR" altLang="en-US" sz="5400" b="1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4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7</a:t>
              </a:r>
              <a:r>
                <a:rPr lang="ko-KR" altLang="en-US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조</a:t>
              </a:r>
              <a:r>
                <a:rPr lang="en-US" altLang="ko-KR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lang="en-US" altLang="ko-KR" sz="2000" b="1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SDK</a:t>
              </a:r>
              <a:r>
                <a:rPr lang="en-US" altLang="ko-KR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lang="ko-KR" altLang="en-US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송다은</a:t>
              </a:r>
              <a:r>
                <a:rPr lang="ko-KR" altLang="en-US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lang="ko-KR" altLang="en-US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윤규희</a:t>
              </a:r>
              <a:r>
                <a:rPr lang="en-US" altLang="ko-KR" sz="200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20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54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385010" y="1566275"/>
            <a:ext cx="11190133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8192C1-B59A-448B-8E75-A472EB961B73}"/>
              </a:ext>
            </a:extLst>
          </p:cNvPr>
          <p:cNvSpPr/>
          <p:nvPr/>
        </p:nvSpPr>
        <p:spPr>
          <a:xfrm>
            <a:off x="3286578" y="2717392"/>
            <a:ext cx="56188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 사용자에게 알맞은 식품 선택을 가능하게 함</a:t>
            </a:r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식품 성분 비교로 손쉬운 비교</a:t>
            </a:r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몸무게별</a:t>
            </a:r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 적정 칼로리를 초과하였을 때 그에 해당하는</a:t>
            </a:r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운동을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SharpSans-Bold" pitchFamily="50" charset="0"/>
                <a:sym typeface="맑은 고딕"/>
              </a:rPr>
              <a:t>추천해줌</a:t>
            </a:r>
            <a:endParaRPr lang="en-US" altLang="ko-KR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amsungSharpSans-Bold" pitchFamily="50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89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C8B58-7D08-4DE8-AEF8-2218A4D693F2}"/>
              </a:ext>
            </a:extLst>
          </p:cNvPr>
          <p:cNvSpPr/>
          <p:nvPr/>
        </p:nvSpPr>
        <p:spPr>
          <a:xfrm>
            <a:off x="1591829" y="5008907"/>
            <a:ext cx="40164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처음에는 개념도 잘 몰랐지만 프로젝트를 진행하면서 웹에 대해서 많이 배우고 실력이 늘어서 원하는 기능을 구현 가능하게 되었습니다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6CF867-961A-4912-9100-BB6D6AD3B94F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개인별 후기</a:t>
            </a:r>
            <a:endParaRPr lang="ko-KR" altLang="en-US" sz="24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C60B91-0B9A-414A-9F60-FD60AB8D4768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716F99-17F8-4828-958F-684FD37AECB5}"/>
              </a:ext>
            </a:extLst>
          </p:cNvPr>
          <p:cNvGrpSpPr/>
          <p:nvPr/>
        </p:nvGrpSpPr>
        <p:grpSpPr>
          <a:xfrm>
            <a:off x="7403020" y="1843882"/>
            <a:ext cx="2832196" cy="2648668"/>
            <a:chOff x="6346321" y="1600575"/>
            <a:chExt cx="2832196" cy="264866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DA3C5B-65B4-4993-B745-8B551C2C14B0}"/>
                </a:ext>
              </a:extLst>
            </p:cNvPr>
            <p:cNvSpPr/>
            <p:nvPr/>
          </p:nvSpPr>
          <p:spPr>
            <a:xfrm>
              <a:off x="6346321" y="1600575"/>
              <a:ext cx="2832196" cy="2648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4421EB-7C52-47CC-858B-AB88867CBCDB}"/>
                </a:ext>
              </a:extLst>
            </p:cNvPr>
            <p:cNvSpPr/>
            <p:nvPr/>
          </p:nvSpPr>
          <p:spPr>
            <a:xfrm>
              <a:off x="6490699" y="1761964"/>
              <a:ext cx="16306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b="1" dirty="0"/>
                <a:t>송다은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BC37ACD-EA55-4A39-99E3-E1009847A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7885" y="2226242"/>
              <a:ext cx="2137404" cy="192578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EF780E-3AAC-49E9-9D1A-0A9783CACB93}"/>
              </a:ext>
            </a:extLst>
          </p:cNvPr>
          <p:cNvGrpSpPr/>
          <p:nvPr/>
        </p:nvGrpSpPr>
        <p:grpSpPr>
          <a:xfrm>
            <a:off x="1956784" y="1868365"/>
            <a:ext cx="2832196" cy="2648668"/>
            <a:chOff x="616858" y="1600576"/>
            <a:chExt cx="2832196" cy="2648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C1ACB3-3AE6-40E8-B71C-372B01BED95E}"/>
                </a:ext>
              </a:extLst>
            </p:cNvPr>
            <p:cNvSpPr/>
            <p:nvPr/>
          </p:nvSpPr>
          <p:spPr>
            <a:xfrm>
              <a:off x="616858" y="1600576"/>
              <a:ext cx="2832196" cy="2648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A08BDE-9C59-4417-93EB-EF8A39A6CB18}"/>
                </a:ext>
              </a:extLst>
            </p:cNvPr>
            <p:cNvSpPr/>
            <p:nvPr/>
          </p:nvSpPr>
          <p:spPr>
            <a:xfrm>
              <a:off x="761235" y="1761964"/>
              <a:ext cx="14989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b="1" dirty="0" err="1"/>
                <a:t>윤규희</a:t>
              </a:r>
              <a:endParaRPr lang="ko-KR" altLang="en-US" sz="20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053C44C-EA51-4FCE-92B2-4F18F460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524" y="2356488"/>
              <a:ext cx="2167024" cy="1795534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B93204-3FB7-4132-A10D-D4CEFB73C29C}"/>
              </a:ext>
            </a:extLst>
          </p:cNvPr>
          <p:cNvSpPr/>
          <p:nvPr/>
        </p:nvSpPr>
        <p:spPr>
          <a:xfrm>
            <a:off x="6346321" y="5008907"/>
            <a:ext cx="5228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하면서 실력이 많이 늘었습니다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mvc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구조를 능숙히 다룰 수 있게 되었습니다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73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C070B5-4FB5-49DE-9D27-B69DD7EE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8918943-8061-4FD3-8725-B0D1F5E5E2EC}"/>
              </a:ext>
            </a:extLst>
          </p:cNvPr>
          <p:cNvGrpSpPr/>
          <p:nvPr/>
        </p:nvGrpSpPr>
        <p:grpSpPr>
          <a:xfrm>
            <a:off x="3387587" y="720587"/>
            <a:ext cx="5416826" cy="5416826"/>
            <a:chOff x="3437258" y="770258"/>
            <a:chExt cx="5416826" cy="54168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2549C3-A990-481F-9291-55CA1416F3BF}"/>
                </a:ext>
              </a:extLst>
            </p:cNvPr>
            <p:cNvSpPr/>
            <p:nvPr/>
          </p:nvSpPr>
          <p:spPr>
            <a:xfrm>
              <a:off x="3437258" y="770258"/>
              <a:ext cx="5416826" cy="5416826"/>
            </a:xfrm>
            <a:prstGeom prst="rect">
              <a:avLst/>
            </a:prstGeom>
            <a:solidFill>
              <a:srgbClr val="FEEEF1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8B4E46-BEEB-4D14-B54A-12D9BDA520BD}"/>
                </a:ext>
              </a:extLst>
            </p:cNvPr>
            <p:cNvSpPr/>
            <p:nvPr/>
          </p:nvSpPr>
          <p:spPr>
            <a:xfrm>
              <a:off x="3790097" y="1093279"/>
              <a:ext cx="4711148" cy="4770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감사합니다</a:t>
              </a:r>
              <a:endParaRPr lang="en-US" altLang="ko-KR" sz="5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B91E2-2A9B-4A4B-A065-FE697824DB4F}"/>
              </a:ext>
            </a:extLst>
          </p:cNvPr>
          <p:cNvSpPr/>
          <p:nvPr/>
        </p:nvSpPr>
        <p:spPr>
          <a:xfrm>
            <a:off x="553452" y="1407889"/>
            <a:ext cx="11085095" cy="4042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D95D18-E609-431A-A4AB-3A0DFD9CEF88}"/>
              </a:ext>
            </a:extLst>
          </p:cNvPr>
          <p:cNvSpPr/>
          <p:nvPr/>
        </p:nvSpPr>
        <p:spPr>
          <a:xfrm>
            <a:off x="1490409" y="2028490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FBB7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endParaRPr lang="ko-KR" altLang="en-US" sz="6000" dirty="0">
              <a:solidFill>
                <a:srgbClr val="FBB7C4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FB1D66-FA3E-4B0A-9271-D0F219875533}"/>
              </a:ext>
            </a:extLst>
          </p:cNvPr>
          <p:cNvSpPr/>
          <p:nvPr/>
        </p:nvSpPr>
        <p:spPr>
          <a:xfrm>
            <a:off x="1009508" y="3577212"/>
            <a:ext cx="18453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배경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D985A4-B2FD-4768-92E5-F02D08201683}"/>
              </a:ext>
            </a:extLst>
          </p:cNvPr>
          <p:cNvSpPr/>
          <p:nvPr/>
        </p:nvSpPr>
        <p:spPr>
          <a:xfrm>
            <a:off x="3609076" y="2028490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FBB7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endParaRPr lang="ko-KR" altLang="en-US" sz="6000" dirty="0">
              <a:solidFill>
                <a:srgbClr val="FBB7C4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5E0172-5E23-4A1D-ADCD-F01BEA7A78CB}"/>
              </a:ext>
            </a:extLst>
          </p:cNvPr>
          <p:cNvSpPr/>
          <p:nvPr/>
        </p:nvSpPr>
        <p:spPr>
          <a:xfrm>
            <a:off x="3572207" y="3577212"/>
            <a:ext cx="957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ko-KR" altLang="en-US" sz="3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A7FD9C-D62B-43B6-A10A-83424005D501}"/>
              </a:ext>
            </a:extLst>
          </p:cNvPr>
          <p:cNvSpPr/>
          <p:nvPr/>
        </p:nvSpPr>
        <p:spPr>
          <a:xfrm>
            <a:off x="5727743" y="2028490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FBB7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endParaRPr lang="ko-KR" altLang="en-US" sz="6000" dirty="0">
              <a:solidFill>
                <a:srgbClr val="FBB7C4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CB6AB-DDA5-42D8-ACC6-A53D60F71632}"/>
              </a:ext>
            </a:extLst>
          </p:cNvPr>
          <p:cNvSpPr/>
          <p:nvPr/>
        </p:nvSpPr>
        <p:spPr>
          <a:xfrm>
            <a:off x="5690874" y="3577212"/>
            <a:ext cx="957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시장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B87BA-E367-4D4C-B5FA-F3C5957F86E7}"/>
              </a:ext>
            </a:extLst>
          </p:cNvPr>
          <p:cNvSpPr/>
          <p:nvPr/>
        </p:nvSpPr>
        <p:spPr>
          <a:xfrm>
            <a:off x="7846410" y="2015388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FBB7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endParaRPr lang="ko-KR" altLang="en-US" sz="6000" dirty="0">
              <a:solidFill>
                <a:srgbClr val="FBB7C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B87D22-A944-4CBA-9479-5BC8856964E3}"/>
              </a:ext>
            </a:extLst>
          </p:cNvPr>
          <p:cNvSpPr/>
          <p:nvPr/>
        </p:nvSpPr>
        <p:spPr>
          <a:xfrm>
            <a:off x="7809541" y="3577212"/>
            <a:ext cx="957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45196C-5D9A-4C8D-8954-AD5656217139}"/>
              </a:ext>
            </a:extLst>
          </p:cNvPr>
          <p:cNvSpPr/>
          <p:nvPr/>
        </p:nvSpPr>
        <p:spPr>
          <a:xfrm>
            <a:off x="9965076" y="1988390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FBB7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</a:t>
            </a:r>
            <a:endParaRPr lang="ko-KR" altLang="en-US" sz="6000" dirty="0">
              <a:solidFill>
                <a:srgbClr val="FBB7C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3DBCE-2BAA-4704-8BA2-D6C7F80215FA}"/>
              </a:ext>
            </a:extLst>
          </p:cNvPr>
          <p:cNvSpPr/>
          <p:nvPr/>
        </p:nvSpPr>
        <p:spPr>
          <a:xfrm>
            <a:off x="9588370" y="3577212"/>
            <a:ext cx="17299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후기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21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E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1005" y="490220"/>
            <a:ext cx="37306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배경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585" y="1259205"/>
            <a:ext cx="10958195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253990" y="1713865"/>
            <a:ext cx="6436995" cy="457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00EE7-DE1C-4AFA-9F62-7C72253496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6"/>
          <a:stretch/>
        </p:blipFill>
        <p:spPr>
          <a:xfrm>
            <a:off x="616585" y="1713865"/>
            <a:ext cx="4121150" cy="45745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492218-CA68-4857-8E74-3AFEB8619BD2}"/>
              </a:ext>
            </a:extLst>
          </p:cNvPr>
          <p:cNvSpPr/>
          <p:nvPr/>
        </p:nvSpPr>
        <p:spPr>
          <a:xfrm>
            <a:off x="5424805" y="2569845"/>
            <a:ext cx="6096635" cy="23069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웰빙에 대한 관심도가 증가하면서 식품 성분과 재료를 고려하는 사람들이 많아졌습니다.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저희는 이런 사람들을 타겟으로 정보를 식품 정보를 제공하는 홈페이지 입니다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주요 기능은 재료와 영양성분이나 알레르기를 유발하는 성분에 대한 정보를 제공하고 섭취정보를 제공합니다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4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배경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253925" y="1713841"/>
            <a:ext cx="6437142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00EE7-DE1C-4AFA-9F62-7C72253496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6"/>
          <a:stretch/>
        </p:blipFill>
        <p:spPr>
          <a:xfrm>
            <a:off x="616857" y="1713841"/>
            <a:ext cx="4120982" cy="45746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492218-CA68-4857-8E74-3AFEB8619BD2}"/>
              </a:ext>
            </a:extLst>
          </p:cNvPr>
          <p:cNvSpPr/>
          <p:nvPr/>
        </p:nvSpPr>
        <p:spPr>
          <a:xfrm>
            <a:off x="5424496" y="28470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추가 기능으로 다른 상품과 비교하는 기능도 제공하여 소비자가 더 알맞은 상품을 고를 수 있도록 도와줍니다.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또한 각각의 사용자에게 맞는 칼로리 섭취 정보를 제공합니다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마지막으로 매일 섭취한 칼로리가 기준을 초과한 경우</a:t>
            </a:r>
            <a:endParaRPr lang="en-US" altLang="ko-KR" dirty="0"/>
          </a:p>
          <a:p>
            <a:pPr algn="ctr"/>
            <a:r>
              <a:rPr lang="ko-KR" altLang="en-US" dirty="0"/>
              <a:t>알림을 문자로 보냅니다</a:t>
            </a:r>
          </a:p>
        </p:txBody>
      </p:sp>
    </p:spTree>
    <p:extLst>
      <p:ext uri="{BB962C8B-B14F-4D97-AF65-F5344CB8AC3E}">
        <p14:creationId xmlns:p14="http://schemas.microsoft.com/office/powerpoint/2010/main" val="113848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추진계획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00934" y="1713841"/>
            <a:ext cx="11190133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A09146-A8FB-4632-9628-1425B1DB0BEA}"/>
              </a:ext>
            </a:extLst>
          </p:cNvPr>
          <p:cNvCxnSpPr>
            <a:cxnSpLocks/>
          </p:cNvCxnSpPr>
          <p:nvPr/>
        </p:nvCxnSpPr>
        <p:spPr>
          <a:xfrm>
            <a:off x="1218818" y="2534272"/>
            <a:ext cx="975436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1F4858-229C-4697-91ED-5B89A4E2AD2D}"/>
              </a:ext>
            </a:extLst>
          </p:cNvPr>
          <p:cNvGrpSpPr/>
          <p:nvPr/>
        </p:nvGrpSpPr>
        <p:grpSpPr>
          <a:xfrm>
            <a:off x="1925053" y="2470104"/>
            <a:ext cx="1128416" cy="3045179"/>
            <a:chOff x="1925053" y="2470104"/>
            <a:chExt cx="1128416" cy="304517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932634D-4E7B-41C4-B75C-A60C451A6182}"/>
                </a:ext>
              </a:extLst>
            </p:cNvPr>
            <p:cNvSpPr/>
            <p:nvPr/>
          </p:nvSpPr>
          <p:spPr>
            <a:xfrm>
              <a:off x="1925053" y="2470104"/>
              <a:ext cx="128336" cy="1283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6267C1-F546-44F7-81D0-4C19854BC00D}"/>
                </a:ext>
              </a:extLst>
            </p:cNvPr>
            <p:cNvSpPr txBox="1"/>
            <p:nvPr/>
          </p:nvSpPr>
          <p:spPr>
            <a:xfrm rot="20034077">
              <a:off x="2591804" y="2960491"/>
              <a:ext cx="461665" cy="255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회원관리</a:t>
              </a:r>
              <a:r>
                <a:rPr lang="en-US" altLang="ko-KR" dirty="0"/>
                <a:t>, </a:t>
              </a:r>
              <a:r>
                <a:rPr lang="ko-KR" altLang="en-US" dirty="0"/>
                <a:t>식품 관리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5320DEC-F26D-4A78-A1C1-C55E4C6B3073}"/>
                </a:ext>
              </a:extLst>
            </p:cNvPr>
            <p:cNvCxnSpPr>
              <a:cxnSpLocks/>
            </p:cNvCxnSpPr>
            <p:nvPr/>
          </p:nvCxnSpPr>
          <p:spPr>
            <a:xfrm>
              <a:off x="1994972" y="2529762"/>
              <a:ext cx="201719" cy="403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05FFBC-677E-4658-BCAC-4605FB11F3EA}"/>
              </a:ext>
            </a:extLst>
          </p:cNvPr>
          <p:cNvGrpSpPr/>
          <p:nvPr/>
        </p:nvGrpSpPr>
        <p:grpSpPr>
          <a:xfrm>
            <a:off x="2893530" y="2470106"/>
            <a:ext cx="1128417" cy="3045179"/>
            <a:chOff x="3202442" y="2470106"/>
            <a:chExt cx="1128417" cy="304517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C3AB206-0DB2-4D00-B49F-AFEE638EF693}"/>
                </a:ext>
              </a:extLst>
            </p:cNvPr>
            <p:cNvSpPr/>
            <p:nvPr/>
          </p:nvSpPr>
          <p:spPr>
            <a:xfrm>
              <a:off x="3202442" y="2470106"/>
              <a:ext cx="132557" cy="1283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FAC641-4AD3-4B7D-B834-9B7E0CFACB87}"/>
                </a:ext>
              </a:extLst>
            </p:cNvPr>
            <p:cNvSpPr txBox="1"/>
            <p:nvPr/>
          </p:nvSpPr>
          <p:spPr>
            <a:xfrm rot="20034077">
              <a:off x="3869194" y="2960493"/>
              <a:ext cx="461665" cy="255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공지사항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8E9F57D-A23E-4441-B5DF-15118D1EC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72362" y="2529764"/>
              <a:ext cx="201719" cy="403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B8D2C4-A8D4-431D-B85C-6780ADC6D0CF}"/>
              </a:ext>
            </a:extLst>
          </p:cNvPr>
          <p:cNvGrpSpPr/>
          <p:nvPr/>
        </p:nvGrpSpPr>
        <p:grpSpPr>
          <a:xfrm>
            <a:off x="3862008" y="2470104"/>
            <a:ext cx="1278506" cy="3692744"/>
            <a:chOff x="4404884" y="2470104"/>
            <a:chExt cx="1278506" cy="369274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13FE53-C91F-4825-A4AB-8CBE440B50A8}"/>
                </a:ext>
              </a:extLst>
            </p:cNvPr>
            <p:cNvSpPr/>
            <p:nvPr/>
          </p:nvSpPr>
          <p:spPr>
            <a:xfrm>
              <a:off x="4404884" y="2470104"/>
              <a:ext cx="128336" cy="128336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9F55AB-7BC4-4F0F-BC63-01F9613AC75C}"/>
                </a:ext>
              </a:extLst>
            </p:cNvPr>
            <p:cNvSpPr txBox="1"/>
            <p:nvPr/>
          </p:nvSpPr>
          <p:spPr>
            <a:xfrm rot="20034077">
              <a:off x="5221725" y="2925703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섭취</a:t>
              </a:r>
              <a:r>
                <a:rPr lang="en-US" altLang="ko-KR" dirty="0"/>
                <a:t>, </a:t>
              </a:r>
              <a:r>
                <a:rPr lang="ko-KR" altLang="en-US" dirty="0"/>
                <a:t>찜 식품 데이터 관리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7F288A4-B3DB-4C14-AEAC-97BF565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4474803" y="2529762"/>
              <a:ext cx="201719" cy="40384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3877B69-CE7B-4C80-916A-543409F540AE}"/>
              </a:ext>
            </a:extLst>
          </p:cNvPr>
          <p:cNvGrpSpPr/>
          <p:nvPr/>
        </p:nvGrpSpPr>
        <p:grpSpPr>
          <a:xfrm>
            <a:off x="4980575" y="2470103"/>
            <a:ext cx="1278506" cy="3692744"/>
            <a:chOff x="5458821" y="2470103"/>
            <a:chExt cx="1278506" cy="369274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3E383BC-EFB5-4848-A52A-D643BAEEE433}"/>
                </a:ext>
              </a:extLst>
            </p:cNvPr>
            <p:cNvSpPr/>
            <p:nvPr/>
          </p:nvSpPr>
          <p:spPr>
            <a:xfrm>
              <a:off x="5458821" y="2470103"/>
              <a:ext cx="128336" cy="1283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A03689-5C67-40A9-883E-FD3702B71233}"/>
                </a:ext>
              </a:extLst>
            </p:cNvPr>
            <p:cNvSpPr txBox="1"/>
            <p:nvPr/>
          </p:nvSpPr>
          <p:spPr>
            <a:xfrm rot="20034077">
              <a:off x="6275662" y="2925702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Q&amp;A 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9A840A-EE1D-4697-BC12-8BDCC7BF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740" y="2529761"/>
              <a:ext cx="201719" cy="4038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DCD871B-D133-4417-9942-34D621B86EFB}"/>
              </a:ext>
            </a:extLst>
          </p:cNvPr>
          <p:cNvGrpSpPr/>
          <p:nvPr/>
        </p:nvGrpSpPr>
        <p:grpSpPr>
          <a:xfrm>
            <a:off x="6099142" y="2470103"/>
            <a:ext cx="1278506" cy="3692744"/>
            <a:chOff x="6417018" y="2470103"/>
            <a:chExt cx="1278506" cy="369274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EC9F0D-A301-4A4F-A002-65B22CAECD04}"/>
                </a:ext>
              </a:extLst>
            </p:cNvPr>
            <p:cNvSpPr/>
            <p:nvPr/>
          </p:nvSpPr>
          <p:spPr>
            <a:xfrm>
              <a:off x="6417018" y="2470103"/>
              <a:ext cx="128336" cy="128336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DCDA81-1D10-4EB6-876C-A04C02486BF1}"/>
                </a:ext>
              </a:extLst>
            </p:cNvPr>
            <p:cNvSpPr txBox="1"/>
            <p:nvPr/>
          </p:nvSpPr>
          <p:spPr>
            <a:xfrm rot="20034077">
              <a:off x="7233859" y="2925702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베스트 식품 관리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FFCD19C-0997-40B4-9E0A-D9A118CC37DF}"/>
                </a:ext>
              </a:extLst>
            </p:cNvPr>
            <p:cNvCxnSpPr>
              <a:cxnSpLocks/>
            </p:cNvCxnSpPr>
            <p:nvPr/>
          </p:nvCxnSpPr>
          <p:spPr>
            <a:xfrm>
              <a:off x="6486937" y="2529761"/>
              <a:ext cx="201719" cy="40384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5E0964-D347-408F-AFE0-6089BBEB2660}"/>
              </a:ext>
            </a:extLst>
          </p:cNvPr>
          <p:cNvGrpSpPr/>
          <p:nvPr/>
        </p:nvGrpSpPr>
        <p:grpSpPr>
          <a:xfrm>
            <a:off x="7217709" y="2494268"/>
            <a:ext cx="1278506" cy="3692744"/>
            <a:chOff x="7470955" y="2494268"/>
            <a:chExt cx="1278506" cy="36927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48E5440-A4DF-43DD-98F6-21305AAB01B4}"/>
                </a:ext>
              </a:extLst>
            </p:cNvPr>
            <p:cNvSpPr/>
            <p:nvPr/>
          </p:nvSpPr>
          <p:spPr>
            <a:xfrm>
              <a:off x="7470955" y="2494268"/>
              <a:ext cx="128336" cy="128336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87BDD2-6E95-4E2C-A56B-3B3E2456A45A}"/>
                </a:ext>
              </a:extLst>
            </p:cNvPr>
            <p:cNvSpPr txBox="1"/>
            <p:nvPr/>
          </p:nvSpPr>
          <p:spPr>
            <a:xfrm rot="20034077">
              <a:off x="8287796" y="2949867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식품 비교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0641A1-E806-4836-8B3F-62B8FAA65BA6}"/>
                </a:ext>
              </a:extLst>
            </p:cNvPr>
            <p:cNvCxnSpPr>
              <a:cxnSpLocks/>
            </p:cNvCxnSpPr>
            <p:nvPr/>
          </p:nvCxnSpPr>
          <p:spPr>
            <a:xfrm>
              <a:off x="7540874" y="2553926"/>
              <a:ext cx="201719" cy="40384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D8311B8-3ECB-49A3-9B97-AD963FDBA9C1}"/>
              </a:ext>
            </a:extLst>
          </p:cNvPr>
          <p:cNvGrpSpPr/>
          <p:nvPr/>
        </p:nvGrpSpPr>
        <p:grpSpPr>
          <a:xfrm>
            <a:off x="8336276" y="2470102"/>
            <a:ext cx="1278506" cy="3692744"/>
            <a:chOff x="8390294" y="2470102"/>
            <a:chExt cx="1278506" cy="36927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21B0-ED83-4B1C-841B-6023387EAF90}"/>
                </a:ext>
              </a:extLst>
            </p:cNvPr>
            <p:cNvSpPr/>
            <p:nvPr/>
          </p:nvSpPr>
          <p:spPr>
            <a:xfrm>
              <a:off x="8390294" y="2470102"/>
              <a:ext cx="128336" cy="1283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1C0D1F-0B13-451F-8A4E-5706B19384D6}"/>
                </a:ext>
              </a:extLst>
            </p:cNvPr>
            <p:cNvSpPr txBox="1"/>
            <p:nvPr/>
          </p:nvSpPr>
          <p:spPr>
            <a:xfrm rot="20034077">
              <a:off x="9207135" y="2925701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하루 적정 칼로리 정보 제공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0D1C192-4272-444F-8A72-6C72ACC758E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213" y="2529760"/>
              <a:ext cx="201719" cy="4038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A073B53-9371-4074-934A-5303218EA9B9}"/>
              </a:ext>
            </a:extLst>
          </p:cNvPr>
          <p:cNvGrpSpPr/>
          <p:nvPr/>
        </p:nvGrpSpPr>
        <p:grpSpPr>
          <a:xfrm>
            <a:off x="9454841" y="2470101"/>
            <a:ext cx="1278506" cy="3692744"/>
            <a:chOff x="9454841" y="2470101"/>
            <a:chExt cx="1278506" cy="36927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1A4BBCE-4531-4161-9F33-174F7D23CD07}"/>
                </a:ext>
              </a:extLst>
            </p:cNvPr>
            <p:cNvSpPr/>
            <p:nvPr/>
          </p:nvSpPr>
          <p:spPr>
            <a:xfrm>
              <a:off x="9454841" y="2470101"/>
              <a:ext cx="128336" cy="1283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6CEE01-4A82-4697-8E93-7EBC31A85BA5}"/>
                </a:ext>
              </a:extLst>
            </p:cNvPr>
            <p:cNvSpPr txBox="1"/>
            <p:nvPr/>
          </p:nvSpPr>
          <p:spPr>
            <a:xfrm rot="20034077">
              <a:off x="10271682" y="2925700"/>
              <a:ext cx="461665" cy="32371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/>
                <a:t>운동 정보 문자 전송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20B2B23-9447-4BFC-83A5-17262CF86703}"/>
                </a:ext>
              </a:extLst>
            </p:cNvPr>
            <p:cNvCxnSpPr>
              <a:cxnSpLocks/>
            </p:cNvCxnSpPr>
            <p:nvPr/>
          </p:nvCxnSpPr>
          <p:spPr>
            <a:xfrm>
              <a:off x="9524760" y="2529759"/>
              <a:ext cx="201719" cy="4038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62902F98-FE69-4DBD-9E08-8E498EE7C713}"/>
              </a:ext>
            </a:extLst>
          </p:cNvPr>
          <p:cNvSpPr/>
          <p:nvPr/>
        </p:nvSpPr>
        <p:spPr>
          <a:xfrm>
            <a:off x="9830873" y="313962"/>
            <a:ext cx="340548" cy="3170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48FDFA-EA16-4FA1-9870-C7F27B84697D}"/>
              </a:ext>
            </a:extLst>
          </p:cNvPr>
          <p:cNvSpPr txBox="1"/>
          <p:nvPr/>
        </p:nvSpPr>
        <p:spPr>
          <a:xfrm>
            <a:off x="10242817" y="287828"/>
            <a:ext cx="14607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 err="1"/>
              <a:t>윤규희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586954D-FE9E-44B7-B079-B50ED80CA4EE}"/>
              </a:ext>
            </a:extLst>
          </p:cNvPr>
          <p:cNvSpPr/>
          <p:nvPr/>
        </p:nvSpPr>
        <p:spPr>
          <a:xfrm>
            <a:off x="9830873" y="805978"/>
            <a:ext cx="340548" cy="317065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562B5F-6BB7-465F-A8C8-47FC92D4B384}"/>
              </a:ext>
            </a:extLst>
          </p:cNvPr>
          <p:cNvSpPr txBox="1"/>
          <p:nvPr/>
        </p:nvSpPr>
        <p:spPr>
          <a:xfrm>
            <a:off x="10242817" y="779844"/>
            <a:ext cx="14607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/>
              <a:t>송다은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FA79A-EF48-4724-A98E-E2AC3F351F3F}"/>
              </a:ext>
            </a:extLst>
          </p:cNvPr>
          <p:cNvSpPr txBox="1"/>
          <p:nvPr/>
        </p:nvSpPr>
        <p:spPr>
          <a:xfrm>
            <a:off x="8934318" y="2005846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11/28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71CD13-D676-4966-BBE8-7AD2CA353B79}"/>
              </a:ext>
            </a:extLst>
          </p:cNvPr>
          <p:cNvSpPr txBox="1"/>
          <p:nvPr/>
        </p:nvSpPr>
        <p:spPr>
          <a:xfrm>
            <a:off x="7800819" y="2003104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11/27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DF5A64-E863-46F9-9F08-9F8AD0C14FF8}"/>
              </a:ext>
            </a:extLst>
          </p:cNvPr>
          <p:cNvSpPr txBox="1"/>
          <p:nvPr/>
        </p:nvSpPr>
        <p:spPr>
          <a:xfrm>
            <a:off x="6667320" y="2000174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11/27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228CB0-EF2B-49F4-BFF7-36DB620E474A}"/>
              </a:ext>
            </a:extLst>
          </p:cNvPr>
          <p:cNvSpPr txBox="1"/>
          <p:nvPr/>
        </p:nvSpPr>
        <p:spPr>
          <a:xfrm>
            <a:off x="5560541" y="2000174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11/26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5580C2-6715-46E8-88AA-E50F1D50C9A8}"/>
              </a:ext>
            </a:extLst>
          </p:cNvPr>
          <p:cNvSpPr txBox="1"/>
          <p:nvPr/>
        </p:nvSpPr>
        <p:spPr>
          <a:xfrm>
            <a:off x="4488442" y="2000174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11/25-6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EF3EC7-CEFA-4503-A318-BC7E17B11C9A}"/>
              </a:ext>
            </a:extLst>
          </p:cNvPr>
          <p:cNvSpPr txBox="1"/>
          <p:nvPr/>
        </p:nvSpPr>
        <p:spPr>
          <a:xfrm>
            <a:off x="3326551" y="1980521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11/25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8E8A9-38A7-4D26-8884-1241AF99705C}"/>
              </a:ext>
            </a:extLst>
          </p:cNvPr>
          <p:cNvSpPr txBox="1"/>
          <p:nvPr/>
        </p:nvSpPr>
        <p:spPr>
          <a:xfrm>
            <a:off x="1459515" y="1997375"/>
            <a:ext cx="107091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dirty="0"/>
              <a:t>~11/24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시장분석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00934" y="1713841"/>
            <a:ext cx="11190133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FFB4BA-1ED1-4BDC-9B2E-719D208A0B6F}"/>
              </a:ext>
            </a:extLst>
          </p:cNvPr>
          <p:cNvSpPr txBox="1"/>
          <p:nvPr/>
        </p:nvSpPr>
        <p:spPr>
          <a:xfrm>
            <a:off x="1919568" y="2177769"/>
            <a:ext cx="1579075" cy="12926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400" b="1" dirty="0"/>
              <a:t>유사 제품</a:t>
            </a:r>
            <a:endParaRPr lang="en-US" altLang="ko-KR" sz="24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빅스비캡슐</a:t>
            </a:r>
            <a:r>
              <a:rPr lang="ko-KR" altLang="en-US" dirty="0"/>
              <a:t> </a:t>
            </a:r>
            <a:r>
              <a:rPr lang="ko-KR" altLang="en-US" dirty="0" err="1"/>
              <a:t>알고먹자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011608-2459-437C-ADF6-1F13CB7CB841}"/>
              </a:ext>
            </a:extLst>
          </p:cNvPr>
          <p:cNvGrpSpPr/>
          <p:nvPr/>
        </p:nvGrpSpPr>
        <p:grpSpPr>
          <a:xfrm rot="1376058">
            <a:off x="1941428" y="3680196"/>
            <a:ext cx="1535353" cy="2154997"/>
            <a:chOff x="1492771" y="3085218"/>
            <a:chExt cx="2058533" cy="2905216"/>
          </a:xfrm>
        </p:grpSpPr>
        <p:pic>
          <p:nvPicPr>
            <p:cNvPr id="60" name="Picture 2" descr="C:\Users\MH\Desktop\새 폴더\알고먹자.jpg">
              <a:extLst>
                <a:ext uri="{FF2B5EF4-FFF2-40B4-BE49-F238E27FC236}">
                  <a16:creationId xmlns:a16="http://schemas.microsoft.com/office/drawing/2014/main" id="{AA45B5BF-9316-42C3-BF25-2A47699A3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48" b="85463" l="9389" r="4268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8" t="18412" r="57502" b="14518"/>
            <a:stretch/>
          </p:blipFill>
          <p:spPr bwMode="auto">
            <a:xfrm>
              <a:off x="1492771" y="3085218"/>
              <a:ext cx="2058533" cy="276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880216C-8C60-46E6-BB02-2E12EA53C64A}"/>
                </a:ext>
              </a:extLst>
            </p:cNvPr>
            <p:cNvSpPr/>
            <p:nvPr/>
          </p:nvSpPr>
          <p:spPr>
            <a:xfrm rot="20219659">
              <a:off x="1742636" y="3471224"/>
              <a:ext cx="239151" cy="251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1E041D-0FA9-4738-8786-A4B31702463E}"/>
              </a:ext>
            </a:extLst>
          </p:cNvPr>
          <p:cNvSpPr txBox="1"/>
          <p:nvPr/>
        </p:nvSpPr>
        <p:spPr>
          <a:xfrm>
            <a:off x="4796101" y="2177769"/>
            <a:ext cx="2599795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400" b="1" dirty="0"/>
              <a:t>장점</a:t>
            </a:r>
            <a:endParaRPr lang="en-US" altLang="ko-KR" sz="24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사용자 문자 기능 제공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모바일로 제공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129E6D-0AC5-431C-9507-706382410F8A}"/>
              </a:ext>
            </a:extLst>
          </p:cNvPr>
          <p:cNvSpPr txBox="1"/>
          <p:nvPr/>
        </p:nvSpPr>
        <p:spPr>
          <a:xfrm>
            <a:off x="4989612" y="4211357"/>
            <a:ext cx="2212771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400" b="1" dirty="0"/>
              <a:t>단점</a:t>
            </a:r>
            <a:endParaRPr lang="en-US" altLang="ko-KR" sz="24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음성인식이 안됨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식품 정보가 한정적</a:t>
            </a:r>
            <a:endParaRPr lang="en-US" altLang="ko-K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E2B82-75AC-4694-97F2-EFAC8151F45E}"/>
              </a:ext>
            </a:extLst>
          </p:cNvPr>
          <p:cNvSpPr txBox="1"/>
          <p:nvPr/>
        </p:nvSpPr>
        <p:spPr>
          <a:xfrm>
            <a:off x="7440463" y="2386870"/>
            <a:ext cx="4206036" cy="32316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2400" b="1" dirty="0"/>
              <a:t>차별화 전략 기술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식품을 비교하고</a:t>
            </a:r>
            <a:endParaRPr lang="en-US" altLang="ko-KR" dirty="0"/>
          </a:p>
          <a:p>
            <a:pPr algn="ctr"/>
            <a:r>
              <a:rPr lang="ko-KR" altLang="en-US" dirty="0"/>
              <a:t>차트로 도식화해서 표시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각각의 사용자에 맞는</a:t>
            </a:r>
            <a:endParaRPr lang="en-US" altLang="ko-KR" dirty="0"/>
          </a:p>
          <a:p>
            <a:pPr algn="ctr"/>
            <a:r>
              <a:rPr lang="ko-KR" altLang="en-US" dirty="0"/>
              <a:t>일일 적정 섭취 칼로리 정보 제공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일일 적정 칼로리 섭취 초과시</a:t>
            </a:r>
            <a:endParaRPr lang="en-US" altLang="ko-KR" dirty="0"/>
          </a:p>
          <a:p>
            <a:pPr algn="ctr"/>
            <a:r>
              <a:rPr lang="ko-KR" altLang="en-US" dirty="0"/>
              <a:t>문자로</a:t>
            </a:r>
            <a:r>
              <a:rPr lang="en-US" altLang="ko-KR" dirty="0"/>
              <a:t> </a:t>
            </a:r>
            <a:r>
              <a:rPr lang="ko-KR" altLang="en-US" dirty="0"/>
              <a:t>초과된 만큼의 칼로리를</a:t>
            </a:r>
            <a:endParaRPr lang="en-US" altLang="ko-KR" dirty="0"/>
          </a:p>
          <a:p>
            <a:pPr algn="ctr"/>
            <a:r>
              <a:rPr lang="ko-KR" altLang="en-US" dirty="0"/>
              <a:t>소모하는</a:t>
            </a:r>
            <a:r>
              <a:rPr lang="en-US" altLang="ko-KR" dirty="0"/>
              <a:t> </a:t>
            </a:r>
            <a:r>
              <a:rPr lang="ko-KR" altLang="en-US" dirty="0"/>
              <a:t>운동 추천 알고리즘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6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개발환경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00934" y="1713841"/>
            <a:ext cx="11190133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4C4-5B38-45EE-8A87-11575A161658}"/>
              </a:ext>
            </a:extLst>
          </p:cNvPr>
          <p:cNvSpPr txBox="1"/>
          <p:nvPr/>
        </p:nvSpPr>
        <p:spPr>
          <a:xfrm>
            <a:off x="1219901" y="1957434"/>
            <a:ext cx="30108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ko-KR" altLang="en-US" sz="2400" b="1" dirty="0"/>
              <a:t>개발 언어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63132-6650-4540-A8D0-EE1EF7CC7DC8}"/>
              </a:ext>
            </a:extLst>
          </p:cNvPr>
          <p:cNvSpPr txBox="1"/>
          <p:nvPr/>
        </p:nvSpPr>
        <p:spPr>
          <a:xfrm>
            <a:off x="6095998" y="1957434"/>
            <a:ext cx="30108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ko-KR" altLang="en-US" sz="2400" b="1" dirty="0"/>
              <a:t>개발 툴</a:t>
            </a:r>
            <a:endParaRPr lang="en-US" altLang="ko-KR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84052-ADA4-4B49-8078-3861BCBB3769}"/>
              </a:ext>
            </a:extLst>
          </p:cNvPr>
          <p:cNvSpPr txBox="1"/>
          <p:nvPr/>
        </p:nvSpPr>
        <p:spPr>
          <a:xfrm>
            <a:off x="1219900" y="2784139"/>
            <a:ext cx="3010893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b="1" dirty="0" err="1"/>
              <a:t>Javascript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/>
              <a:t>Java</a:t>
            </a:r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 err="1"/>
              <a:t>MySql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/>
              <a:t>Html5</a:t>
            </a:r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 err="1"/>
              <a:t>Vuejs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 err="1"/>
              <a:t>mybatis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49739-57A8-C449-ACBF-171814759343}"/>
              </a:ext>
            </a:extLst>
          </p:cNvPr>
          <p:cNvSpPr txBox="1"/>
          <p:nvPr/>
        </p:nvSpPr>
        <p:spPr>
          <a:xfrm>
            <a:off x="6095997" y="2784139"/>
            <a:ext cx="3010893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b="1" dirty="0"/>
              <a:t>STS(spring boot)</a:t>
            </a:r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 err="1"/>
              <a:t>Mysql</a:t>
            </a:r>
            <a:r>
              <a:rPr lang="en-US" altLang="ko-KR" b="1" dirty="0"/>
              <a:t> workbench</a:t>
            </a:r>
          </a:p>
          <a:p>
            <a:pPr marL="285750" indent="-285750" algn="just">
              <a:buFontTx/>
              <a:buChar char="-"/>
            </a:pP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en-US" altLang="ko-KR" b="1" dirty="0" err="1"/>
              <a:t>VsCode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884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0794" y="489909"/>
            <a:ext cx="373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결과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857" y="1258924"/>
            <a:ext cx="10958286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00934" y="1713841"/>
            <a:ext cx="11190133" cy="457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4C4-5B38-45EE-8A87-11575A161658}"/>
              </a:ext>
            </a:extLst>
          </p:cNvPr>
          <p:cNvSpPr txBox="1"/>
          <p:nvPr/>
        </p:nvSpPr>
        <p:spPr>
          <a:xfrm>
            <a:off x="3616843" y="3539505"/>
            <a:ext cx="495831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여기 주요 기능 영상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81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E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67E88B-87D4-4971-909E-4D730A87ABA0}"/>
              </a:ext>
            </a:extLst>
          </p:cNvPr>
          <p:cNvSpPr/>
          <p:nvPr/>
        </p:nvSpPr>
        <p:spPr>
          <a:xfrm>
            <a:off x="4231005" y="490220"/>
            <a:ext cx="3731260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latin typeface="나눔고딕" charset="0"/>
                <a:ea typeface="나눔고딕" charset="0"/>
              </a:rPr>
              <a:t>개선할 점</a:t>
            </a:r>
            <a:endParaRPr lang="ko-KR" altLang="en-US" sz="2400" b="1">
              <a:latin typeface="나눔고딕" charset="0"/>
              <a:ea typeface="나눔고딕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DD1B4-6FB8-425A-AA9E-48D5C2A44C8B}"/>
              </a:ext>
            </a:extLst>
          </p:cNvPr>
          <p:cNvCxnSpPr/>
          <p:nvPr/>
        </p:nvCxnSpPr>
        <p:spPr>
          <a:xfrm>
            <a:off x="616585" y="1259205"/>
            <a:ext cx="10958195" cy="0"/>
          </a:xfrm>
          <a:prstGeom prst="line">
            <a:avLst/>
          </a:prstGeom>
          <a:ln>
            <a:solidFill>
              <a:srgbClr val="FBB7C4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1ACB3-3AE6-40E8-B71C-372B01BED95E}"/>
              </a:ext>
            </a:extLst>
          </p:cNvPr>
          <p:cNvSpPr/>
          <p:nvPr/>
        </p:nvSpPr>
        <p:spPr>
          <a:xfrm>
            <a:off x="501015" y="1713865"/>
            <a:ext cx="11189970" cy="457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4C4-5B38-45EE-8A87-11575A161658}"/>
              </a:ext>
            </a:extLst>
          </p:cNvPr>
          <p:cNvSpPr txBox="1"/>
          <p:nvPr/>
        </p:nvSpPr>
        <p:spPr>
          <a:xfrm>
            <a:off x="815340" y="1997075"/>
            <a:ext cx="4958715" cy="5848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atin typeface="서울남산체 B" charset="0"/>
                <a:ea typeface="서울남산체 B" charset="0"/>
              </a:rPr>
              <a:t>- </a:t>
            </a:r>
            <a:r>
              <a:rPr sz="1600" b="1">
                <a:latin typeface="나눔고딕" charset="0"/>
                <a:ea typeface="나눔고딕" charset="0"/>
              </a:rPr>
              <a:t>사용자가</a:t>
            </a:r>
            <a:r>
              <a:rPr sz="1600" b="1">
                <a:latin typeface="Arial Narrow" charset="0"/>
                <a:ea typeface="Arial Narrow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현재까지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먹은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음식을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통계내어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추천음식,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비추천음식을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문자로</a:t>
            </a:r>
            <a:r>
              <a:rPr sz="1600" b="1">
                <a:latin typeface="서울남산체 B" charset="0"/>
                <a:ea typeface="서울남산체 B" charset="0"/>
              </a:rPr>
              <a:t> </a:t>
            </a:r>
            <a:r>
              <a:rPr sz="1600" b="1">
                <a:latin typeface="나눔고딕" charset="0"/>
                <a:ea typeface="나눔고딕" charset="0"/>
              </a:rPr>
              <a:t>보냄</a:t>
            </a:r>
            <a:endParaRPr lang="ko-KR" altLang="en-US" sz="1600" b="1"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809625" y="2952115"/>
            <a:ext cx="495871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latin typeface="서울남산체 B" charset="0"/>
                <a:ea typeface="서울남산체 B" charset="0"/>
              </a:rPr>
              <a:t>- </a:t>
            </a:r>
            <a:r>
              <a:rPr sz="1600" b="1">
                <a:latin typeface="나눔고딕" charset="0"/>
                <a:ea typeface="나눔고딕" charset="0"/>
              </a:rPr>
              <a:t>사용자가 적정칼로리보다 많이 섭취했을 경우 문자를 자동으로 보내주도록 함</a:t>
            </a:r>
            <a:endParaRPr lang="ko-KR" altLang="en-US" sz="1600" b="1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8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113</Paragraphs>
  <Words>299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821079396800</dc:creator>
  <cp:lastModifiedBy>student</cp:lastModifiedBy>
  <dc:title>PowerPoint 프레젠테이션</dc:title>
  <dcterms:modified xsi:type="dcterms:W3CDTF">2019-11-28T13:49:41Z</dcterms:modified>
</cp:coreProperties>
</file>