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86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8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2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4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5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42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Cliquez pour modifier les styles du texte du masque</a:t>
            </a:r>
          </a:p>
          <a:p>
            <a:pPr lvl="1"/>
            <a:r>
              <a:rPr lang="de-CH" smtClean="0"/>
              <a:t>Deuxième niveau</a:t>
            </a:r>
          </a:p>
          <a:p>
            <a:pPr lvl="2"/>
            <a:r>
              <a:rPr lang="de-CH" smtClean="0"/>
              <a:t>Troisième niveau</a:t>
            </a:r>
          </a:p>
          <a:p>
            <a:pPr lvl="3"/>
            <a:r>
              <a:rPr lang="de-CH" smtClean="0"/>
              <a:t>Quatrième niveau</a:t>
            </a:r>
          </a:p>
          <a:p>
            <a:pPr lvl="4"/>
            <a:r>
              <a:rPr lang="de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136C-0D36-034A-98BC-889753ECC1FB}" type="datetimeFigureOut">
              <a:rPr lang="fr-FR" smtClean="0"/>
              <a:t>10/27/13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4B08-C184-4C49-8B2F-F35BDC4E8A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r 43"/>
          <p:cNvGrpSpPr/>
          <p:nvPr/>
        </p:nvGrpSpPr>
        <p:grpSpPr>
          <a:xfrm>
            <a:off x="1036808" y="825920"/>
            <a:ext cx="4483945" cy="3168666"/>
            <a:chOff x="1036808" y="825920"/>
            <a:chExt cx="4483945" cy="3168666"/>
          </a:xfrm>
        </p:grpSpPr>
        <p:sp>
          <p:nvSpPr>
            <p:cNvPr id="5" name="ZoneTexte 4"/>
            <p:cNvSpPr txBox="1"/>
            <p:nvPr/>
          </p:nvSpPr>
          <p:spPr>
            <a:xfrm>
              <a:off x="1036808" y="2978923"/>
              <a:ext cx="14216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/>
                <a:t>Templates</a:t>
              </a:r>
              <a:endParaRPr lang="fr-FR" sz="1200" b="1" dirty="0" smtClean="0"/>
            </a:p>
            <a:p>
              <a:r>
                <a:rPr lang="fr-FR" sz="1200" dirty="0" smtClean="0"/>
                <a:t>H</a:t>
              </a:r>
              <a:r>
                <a:rPr lang="fr-FR" sz="1200" dirty="0" smtClean="0"/>
                <a:t>tml </a:t>
              </a:r>
              <a:r>
                <a:rPr lang="fr-FR" sz="1200" dirty="0" err="1" smtClean="0"/>
                <a:t>fragements</a:t>
              </a:r>
              <a:endParaRPr lang="fr-FR" sz="1200" dirty="0" smtClean="0"/>
            </a:p>
            <a:p>
              <a:r>
                <a:rPr lang="fr-FR" sz="1200" dirty="0" smtClean="0"/>
                <a:t>Menu files</a:t>
              </a:r>
            </a:p>
            <a:p>
              <a:r>
                <a:rPr lang="fr-FR" sz="1200" dirty="0" smtClean="0"/>
                <a:t> (*.</a:t>
              </a:r>
              <a:r>
                <a:rPr lang="fr-FR" sz="1200" dirty="0" err="1" smtClean="0"/>
                <a:t>xweblinklist.xml</a:t>
              </a:r>
              <a:r>
                <a:rPr lang="fr-FR" sz="1200" dirty="0" smtClean="0"/>
                <a:t>, </a:t>
              </a:r>
            </a:p>
            <a:p>
              <a:r>
                <a:rPr lang="fr-FR" sz="1200" dirty="0" smtClean="0"/>
                <a:t>*.</a:t>
              </a:r>
              <a:r>
                <a:rPr lang="fr-FR" sz="1200" dirty="0" err="1" smtClean="0"/>
                <a:t>tpl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083668" y="1620616"/>
              <a:ext cx="1243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/>
                <a:t>Project file </a:t>
              </a:r>
            </a:p>
            <a:p>
              <a:r>
                <a:rPr lang="fr-FR" sz="1200" dirty="0" smtClean="0"/>
                <a:t>(*.</a:t>
              </a:r>
              <a:r>
                <a:rPr lang="fr-FR" sz="1200" dirty="0" err="1" smtClean="0"/>
                <a:t>xwebproj.xml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865635" y="2988185"/>
              <a:ext cx="15568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Content</a:t>
              </a:r>
            </a:p>
            <a:p>
              <a:r>
                <a:rPr lang="de-CH" sz="1200" dirty="0" err="1" smtClean="0"/>
                <a:t>Translations</a:t>
              </a:r>
              <a:r>
                <a:rPr lang="de-CH" sz="1200" dirty="0" smtClean="0"/>
                <a:t> </a:t>
              </a:r>
            </a:p>
            <a:p>
              <a:r>
                <a:rPr lang="de-CH" sz="1200" dirty="0" smtClean="0"/>
                <a:t>( *.</a:t>
              </a:r>
              <a:r>
                <a:rPr lang="de-CH" sz="1200" dirty="0" err="1" smtClean="0"/>
                <a:t>xwebstringlist.xml</a:t>
              </a:r>
              <a:r>
                <a:rPr lang="de-CH" sz="1200" dirty="0" smtClean="0"/>
                <a:t>, </a:t>
              </a:r>
            </a:p>
            <a:p>
              <a:r>
                <a:rPr lang="de-CH" sz="1200" dirty="0" smtClean="0"/>
                <a:t>*.</a:t>
              </a:r>
              <a:r>
                <a:rPr lang="de-CH" sz="1200" dirty="0" err="1" smtClean="0"/>
                <a:t>strings</a:t>
              </a:r>
              <a:r>
                <a:rPr lang="de-CH" sz="1200" dirty="0" smtClean="0"/>
                <a:t>)</a:t>
              </a:r>
              <a:endParaRPr lang="fr-FR" sz="12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553797" y="2978923"/>
              <a:ext cx="9669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/>
                <a:t>Static</a:t>
              </a:r>
              <a:r>
                <a:rPr lang="fr-FR" sz="1200" b="1" dirty="0" smtClean="0"/>
                <a:t> </a:t>
              </a:r>
              <a:r>
                <a:rPr lang="fr-FR" sz="1200" b="1" dirty="0" err="1" smtClean="0"/>
                <a:t>assets</a:t>
              </a:r>
              <a:endParaRPr lang="fr-FR" sz="1200" b="1" dirty="0" smtClean="0"/>
            </a:p>
            <a:p>
              <a:r>
                <a:rPr lang="de-CH" sz="1200" dirty="0" smtClean="0"/>
                <a:t>Images</a:t>
              </a:r>
            </a:p>
            <a:p>
              <a:r>
                <a:rPr lang="de-CH" sz="1200" dirty="0" smtClean="0"/>
                <a:t>CSS</a:t>
              </a:r>
            </a:p>
            <a:p>
              <a:r>
                <a:rPr lang="de-CH" sz="1200" dirty="0" err="1" smtClean="0"/>
                <a:t>Javascript</a:t>
              </a:r>
              <a:endParaRPr lang="fr-FR" sz="1200" dirty="0"/>
            </a:p>
          </p:txBody>
        </p:sp>
        <p:cxnSp>
          <p:nvCxnSpPr>
            <p:cNvPr id="11" name="Connecteur en angle 10"/>
            <p:cNvCxnSpPr>
              <a:stCxn id="22" idx="2"/>
              <a:endCxn id="26" idx="1"/>
            </p:cNvCxnSpPr>
            <p:nvPr/>
          </p:nvCxnSpPr>
          <p:spPr>
            <a:xfrm rot="16200000" flipH="1">
              <a:off x="2883368" y="991741"/>
              <a:ext cx="716582" cy="1020542"/>
            </a:xfrm>
            <a:prstGeom prst="bentConnector2">
              <a:avLst/>
            </a:prstGeom>
            <a:ln w="95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stCxn id="26" idx="2"/>
              <a:endCxn id="5" idx="0"/>
            </p:cNvCxnSpPr>
            <p:nvPr/>
          </p:nvCxnSpPr>
          <p:spPr>
            <a:xfrm rot="5400000">
              <a:off x="2384236" y="1447817"/>
              <a:ext cx="894495" cy="2167716"/>
            </a:xfrm>
            <a:prstGeom prst="bentConnector3">
              <a:avLst>
                <a:gd name="adj1" fmla="val 50000"/>
              </a:avLst>
            </a:prstGeom>
            <a:ln w="95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>
              <a:stCxn id="26" idx="2"/>
              <a:endCxn id="7" idx="0"/>
            </p:cNvCxnSpPr>
            <p:nvPr/>
          </p:nvCxnSpPr>
          <p:spPr>
            <a:xfrm rot="5400000">
              <a:off x="3327819" y="2400662"/>
              <a:ext cx="903757" cy="271288"/>
            </a:xfrm>
            <a:prstGeom prst="bentConnector3">
              <a:avLst>
                <a:gd name="adj1" fmla="val 50000"/>
              </a:avLst>
            </a:prstGeom>
            <a:ln w="95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>
              <a:stCxn id="26" idx="2"/>
              <a:endCxn id="9" idx="0"/>
            </p:cNvCxnSpPr>
            <p:nvPr/>
          </p:nvCxnSpPr>
          <p:spPr>
            <a:xfrm rot="16200000" flipH="1">
              <a:off x="4029061" y="1970708"/>
              <a:ext cx="894495" cy="1121934"/>
            </a:xfrm>
            <a:prstGeom prst="bentConnector3">
              <a:avLst>
                <a:gd name="adj1" fmla="val 50000"/>
              </a:avLst>
            </a:prstGeom>
            <a:ln w="9525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r 40"/>
            <p:cNvGrpSpPr/>
            <p:nvPr/>
          </p:nvGrpSpPr>
          <p:grpSpPr>
            <a:xfrm>
              <a:off x="2572487" y="825920"/>
              <a:ext cx="1489917" cy="317801"/>
              <a:chOff x="1419339" y="667021"/>
              <a:chExt cx="1489917" cy="317801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1737140" y="667021"/>
                <a:ext cx="1172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err="1" smtClean="0"/>
                  <a:t>xWebProcessor</a:t>
                </a:r>
                <a:endParaRPr lang="fr-FR" sz="1200" b="1" dirty="0"/>
              </a:p>
            </p:txBody>
          </p:sp>
          <p:pic>
            <p:nvPicPr>
              <p:cNvPr id="22" name="Image 21" descr="logo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339" y="667021"/>
                <a:ext cx="317801" cy="317801"/>
              </a:xfrm>
              <a:prstGeom prst="rect">
                <a:avLst/>
              </a:prstGeom>
            </p:spPr>
          </p:pic>
        </p:grpSp>
        <p:sp>
          <p:nvSpPr>
            <p:cNvPr id="26" name="Carré corné 25"/>
            <p:cNvSpPr/>
            <p:nvPr/>
          </p:nvSpPr>
          <p:spPr>
            <a:xfrm>
              <a:off x="3751930" y="1636178"/>
              <a:ext cx="326822" cy="448250"/>
            </a:xfrm>
            <a:prstGeom prst="foldedCorner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31388" y="1153898"/>
              <a:ext cx="5649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200" i="1" dirty="0" err="1" smtClean="0"/>
                <a:t>reads</a:t>
              </a:r>
              <a:endParaRPr lang="fr-FR" sz="1200" i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15341" y="2131356"/>
              <a:ext cx="87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200" i="1" dirty="0" err="1" smtClean="0"/>
                <a:t>references</a:t>
              </a:r>
              <a:endParaRPr lang="fr-FR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8238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Macintosh PowerPoint</Application>
  <PresentationFormat>Présentation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Smartkinematics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Matthias Müller</dc:creator>
  <cp:lastModifiedBy>Matthias Müller</cp:lastModifiedBy>
  <cp:revision>3</cp:revision>
  <dcterms:created xsi:type="dcterms:W3CDTF">2013-10-27T20:34:18Z</dcterms:created>
  <dcterms:modified xsi:type="dcterms:W3CDTF">2013-10-27T20:50:18Z</dcterms:modified>
</cp:coreProperties>
</file>