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404" autoAdjust="0"/>
  </p:normalViewPr>
  <p:slideViewPr>
    <p:cSldViewPr snapToGrid="0">
      <p:cViewPr>
        <p:scale>
          <a:sx n="60" d="100"/>
          <a:sy n="60" d="100"/>
        </p:scale>
        <p:origin x="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7D46-6D92-1320-311A-240471EE4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C80EF-E309-BCC2-3C56-0883ED2E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F0CC-7BFE-BC7D-BB62-2EBACF81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C2F5-34DC-2C86-FFBA-155F380C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255B-1F6C-E20B-2954-D50F535B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6BDD-7177-36E4-B535-E354A7B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89E2-DA3B-B4AD-A028-AE58F911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326D-A7A0-B3EE-DD20-0E083ABF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C3B-B322-4CCF-6AB8-C678CD5C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9DB35-4506-E869-43FA-CD55C11A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16D86-7760-0BBC-B02E-8B24912B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9A5DF-8E13-6BBA-C68E-15343F06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33B7-FF5E-07AE-C534-BE7B4C8C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06E5-4A87-86FE-506C-007A4F60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FB4B-AEB3-C6BD-7B50-75748AB0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566F-941F-3A5A-09FB-493116D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264D-0AF7-8D34-F58A-8AA29861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08E1-4F84-8367-3756-9DD8C312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134D-5DD0-C5C2-28B6-FE834F57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8B1C-66D0-06CC-865C-B97012F3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D84D-6CEE-A8E9-DA60-B31A50B8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A327-09FA-8FE0-2002-832FECBA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9BCA-A956-9440-4756-C3FA87B9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5EFE-63EB-DCB0-526C-096ED721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DFC7-65BE-3B53-6EB9-954EEAF0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C2DF-A68C-6341-D005-C4527538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C4EA-20D8-AE7A-DBDF-C2351CE1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2E134-EB00-823C-88C0-C559F925D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42D6-AAC0-CBCC-F991-C6D7682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0F5B-BFAA-735B-E131-B6A0BD84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2B49-8EC1-4786-9255-39A12EB7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A411-80F1-5241-9541-D74612D3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4CBD-AF10-FE7F-012A-04317858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255F-753E-AC30-F5C8-E46DAA45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AB060-FDCA-F420-45B9-26538E2C0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D8E4D-EC99-210F-7D94-677BD3B3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6AFE7-45DB-C479-46BD-D1A79703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9AB18-FB3A-3BDD-9B30-32B39A0D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1E667-498A-AC4B-AD88-5FA25E8A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2579-10C1-58D9-3781-A6037B9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8C70E-8D09-109B-4579-9BC0DA22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865BD-C2AD-F500-28EB-5EB8A324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264A5-DBA0-8E12-F085-434FAEC7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5F13F-A503-F91C-A243-4C767A3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9773F-601B-7D9C-AA5F-4DDAE8A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87CE-38A1-F42B-B152-0671DC6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A181-B0E7-BAD9-73DD-A37CAD35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C369-2A5C-DE4F-4255-866CB65D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340AD-4B8A-689C-A27A-F941CFE0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BCB83-010B-0F7B-410A-40B4D8EF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525E-59F8-6EDC-046C-85191450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C18A-B323-697E-4CBB-DDE8CC44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2EC-E497-84D0-404F-525888F1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15237-CBC4-DA42-66FC-9C5313E51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DE210-2769-5495-57F9-97D8A2097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5AFD0-68D5-C86B-1F54-793D39B1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7925-E6AB-0974-3A00-5A5931BE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21982-AF59-6C99-3049-316F6FD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840CA-8AD0-2675-B30D-20CCCCF9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406E-B157-0801-9565-E56A1FDC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FD25-D9E4-9A94-A6FC-72409B255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49D13-0A56-4346-A2A2-65E4B4C2C16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762F-18D4-60B5-72F9-776587F62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BAC5-4B7D-2190-47C7-CFCE83AF5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AE31A-F3CD-498F-8F86-C8A4D85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dreamarcos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8DC3E-320B-2273-2C3C-C182981AF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ECAE-782D-E862-4C2D-6DA5FF6D2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TP1 – N8N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249F-553B-16D7-7E03-15BE171DD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Mail:  </a:t>
            </a:r>
            <a:r>
              <a:rPr lang="es-AR" dirty="0">
                <a:hlinkClick r:id="rId2"/>
              </a:rPr>
              <a:t>mandreamarcos@hotmail.com</a:t>
            </a:r>
            <a:endParaRPr lang="es-AR" dirty="0"/>
          </a:p>
          <a:p>
            <a:r>
              <a:rPr lang="es-AR" dirty="0"/>
              <a:t>Fecha Entrega: 30/ 10/25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FBF70-664D-C9CC-8D38-16AAFBF9F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AAF-7BD5-880D-8204-ECDCA470F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5" y="531627"/>
            <a:ext cx="8917273" cy="777396"/>
          </a:xfrm>
        </p:spPr>
        <p:txBody>
          <a:bodyPr>
            <a:normAutofit fontScale="90000"/>
          </a:bodyPr>
          <a:lstStyle/>
          <a:p>
            <a:r>
              <a:rPr lang="es-AR" dirty="0"/>
              <a:t>RECORDATORIO TELEGRAM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6D890-4B5F-225B-6188-E91788F7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9" y="1309023"/>
            <a:ext cx="6649846" cy="5166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98588-6BF0-9D2E-781E-71C46BDAF3E6}"/>
              </a:ext>
            </a:extLst>
          </p:cNvPr>
          <p:cNvSpPr txBox="1"/>
          <p:nvPr/>
        </p:nvSpPr>
        <p:spPr>
          <a:xfrm>
            <a:off x="7495954" y="2488019"/>
            <a:ext cx="458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SON MENSAJES DE DISTINTAS PRUEBAS </a:t>
            </a:r>
            <a:r>
              <a:rPr lang="es-AR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</a:p>
          <a:p>
            <a:r>
              <a:rPr lang="es-AR" dirty="0">
                <a:highlight>
                  <a:srgbClr val="FFFF00"/>
                </a:highlight>
                <a:sym typeface="Wingdings" panose="05000000000000000000" pitchFamily="2" charset="2"/>
              </a:rPr>
              <a:t>POR EJECUCION MANDA UN MENSAJE POR </a:t>
            </a:r>
          </a:p>
          <a:p>
            <a:r>
              <a:rPr lang="es-AR" dirty="0">
                <a:highlight>
                  <a:srgbClr val="FFFF00"/>
                </a:highlight>
                <a:sym typeface="Wingdings" panose="05000000000000000000" pitchFamily="2" charset="2"/>
              </a:rPr>
              <a:t>CADA CUMPLEAÑERO….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175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8DFA-E40B-7FB1-CDE2-235FC88B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 agenda el evento para los casos que quisiera agendar almuerzo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DC4AB-9BE9-E11C-C627-1C3D89A5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6" y="1977852"/>
            <a:ext cx="5932697" cy="4295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79B75-822B-1F03-DECD-6BD0A6E0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69" y="2477386"/>
            <a:ext cx="5371080" cy="38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A088A-063F-6C7F-FC0E-3AEDE4F8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64090F-66D2-A81F-6B37-1B81E5E7E2F9}"/>
              </a:ext>
            </a:extLst>
          </p:cNvPr>
          <p:cNvSpPr txBox="1"/>
          <p:nvPr/>
        </p:nvSpPr>
        <p:spPr>
          <a:xfrm>
            <a:off x="586354" y="188186"/>
            <a:ext cx="11019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CONSIGNA:</a:t>
            </a:r>
          </a:p>
          <a:p>
            <a:endParaRPr lang="es-AR" sz="1600" dirty="0"/>
          </a:p>
          <a:p>
            <a:r>
              <a:rPr lang="es-ES" sz="1600" dirty="0"/>
              <a:t>Este </a:t>
            </a:r>
            <a:r>
              <a:rPr lang="es-ES" sz="1600" dirty="0" err="1"/>
              <a:t>workflow</a:t>
            </a:r>
            <a:r>
              <a:rPr lang="es-ES" sz="1600" dirty="0"/>
              <a:t> lee un Excel en Google </a:t>
            </a:r>
            <a:r>
              <a:rPr lang="es-ES" sz="1600" dirty="0" err="1"/>
              <a:t>Sheets</a:t>
            </a:r>
            <a:r>
              <a:rPr lang="es-ES" sz="1600" dirty="0"/>
              <a:t> que contiene nombres de empleados, dia de cumpleaños, idioma en el que hablan, y marca de si requiere agendar evento en Google Calendar.</a:t>
            </a:r>
          </a:p>
          <a:p>
            <a:r>
              <a:rPr lang="es-ES" sz="1600" dirty="0"/>
              <a:t>La idea es recorrer el file al inicio del dia (TRIGGER DISPARADOR) y hacer las siguientes Tareas:</a:t>
            </a:r>
          </a:p>
          <a:p>
            <a:r>
              <a:rPr lang="es-ES" sz="1600" dirty="0"/>
              <a:t>   - Recordarme en </a:t>
            </a:r>
            <a:r>
              <a:rPr lang="es-ES" sz="1600" dirty="0" err="1"/>
              <a:t>Telegram</a:t>
            </a:r>
            <a:r>
              <a:rPr lang="es-ES" sz="1600" dirty="0"/>
              <a:t> los empleados que cumplen años en el dia.</a:t>
            </a:r>
          </a:p>
          <a:p>
            <a:r>
              <a:rPr lang="es-ES" sz="1600" dirty="0"/>
              <a:t>   - Enviar un mail personalizado (se creó un IA AGENT con memoria para poder generar el MENSAJE PERSONALIZADO y se indicó que no se repita según lo enviado en los últimos 10 emails). La idea es que los empleados sientan cercanía con el mensaje.</a:t>
            </a:r>
          </a:p>
          <a:p>
            <a:r>
              <a:rPr lang="es-ES" sz="1600" dirty="0"/>
              <a:t>   - Como la empresa es una multinacional, se enviarán los mensajes de mail (Asunto, titulo, saludos, imagen) según el IDIOMA mapeado en el </a:t>
            </a:r>
            <a:r>
              <a:rPr lang="es-ES" sz="1600" dirty="0" err="1"/>
              <a:t>excel</a:t>
            </a:r>
            <a:r>
              <a:rPr lang="es-ES" sz="1600" dirty="0"/>
              <a:t> a la persona (creé para esto un IFF y campos  EDIT_FILE para </a:t>
            </a:r>
            <a:r>
              <a:rPr lang="es-ES" sz="1600" dirty="0" err="1"/>
              <a:t>setear</a:t>
            </a:r>
            <a:r>
              <a:rPr lang="es-ES" sz="1600" dirty="0"/>
              <a:t> la salida de algunos campos fijos mas allá del mensaje personalizado).</a:t>
            </a:r>
          </a:p>
          <a:p>
            <a:r>
              <a:rPr lang="es-ES" sz="1600" dirty="0"/>
              <a:t>   -  Se creo un Nodo para crear un evento en mi GOOGLE CALENDAR con recordatorio para poder ver de almorzar con aquellas </a:t>
            </a:r>
            <a:r>
              <a:rPr lang="es-ES" sz="1600" dirty="0" err="1"/>
              <a:t>pesonas</a:t>
            </a:r>
            <a:r>
              <a:rPr lang="es-ES" sz="1600" dirty="0"/>
              <a:t>  mas CERCANAS (seteado en EXCEL campo '</a:t>
            </a:r>
            <a:r>
              <a:rPr lang="es-ES" sz="1600" dirty="0" err="1"/>
              <a:t>requiere_loquear_calendar</a:t>
            </a:r>
            <a:r>
              <a:rPr lang="es-ES" sz="1600" dirty="0"/>
              <a:t>' = 'SI'</a:t>
            </a:r>
          </a:p>
          <a:p>
            <a:r>
              <a:rPr lang="es-ES" sz="1600" dirty="0"/>
              <a:t>    - Por último actualizo la planilla </a:t>
            </a:r>
            <a:r>
              <a:rPr lang="es-ES" sz="1600" dirty="0" err="1"/>
              <a:t>updateando</a:t>
            </a:r>
            <a:r>
              <a:rPr lang="es-ES" sz="1600" dirty="0"/>
              <a:t> el campo 'ENVIADO' con ese valor, para corroborar que se envió el email.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731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DE740-6967-A1AF-6C1D-48669F06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437"/>
            <a:ext cx="11999477" cy="435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D0145-3DA6-A910-767E-333808C874C6}"/>
              </a:ext>
            </a:extLst>
          </p:cNvPr>
          <p:cNvSpPr txBox="1"/>
          <p:nvPr/>
        </p:nvSpPr>
        <p:spPr>
          <a:xfrm>
            <a:off x="264404" y="517792"/>
            <a:ext cx="109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WORKFLOW (Tomé las mejoras que me pasaste en la clase adicional que tuvimos y pude enriquecer el flujo)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A9CC-1631-A3EC-456F-CEC366E98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7B4E33-93BD-8F58-C0F2-DF6FA983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294"/>
            <a:ext cx="12192000" cy="4217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B964C-402F-3384-6506-54339A80CA98}"/>
              </a:ext>
            </a:extLst>
          </p:cNvPr>
          <p:cNvSpPr txBox="1"/>
          <p:nvPr/>
        </p:nvSpPr>
        <p:spPr>
          <a:xfrm>
            <a:off x="265814" y="5858540"/>
            <a:ext cx="1182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Por tema practicidad repetí mi mail… la idea es que sea el email de cada persona a quienes se les va a enviar el email.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902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2034-BB68-891B-95FD-D2F8BBE23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2108-DD3A-9274-1F0B-1C08E7DA9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SALIDA – post 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5402-0580-1A4F-E2AB-6C7BEB5E3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2B49-7F8B-8D55-47CE-12974239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5" y="531627"/>
            <a:ext cx="8917273" cy="777396"/>
          </a:xfrm>
        </p:spPr>
        <p:txBody>
          <a:bodyPr>
            <a:normAutofit fontScale="90000"/>
          </a:bodyPr>
          <a:lstStyle/>
          <a:p>
            <a:r>
              <a:rPr lang="es-AR" dirty="0"/>
              <a:t>Mails en ESPAÑOL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CA0D-07BF-B594-138C-5B10A2B0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81" y="1417673"/>
            <a:ext cx="7783033" cy="49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98D5E-D364-3AD6-E8F1-37A3DE47F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2BD9-3D17-AFFA-DC88-23C2475F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5" y="531627"/>
            <a:ext cx="8917273" cy="777396"/>
          </a:xfrm>
        </p:spPr>
        <p:txBody>
          <a:bodyPr>
            <a:normAutofit fontScale="90000"/>
          </a:bodyPr>
          <a:lstStyle/>
          <a:p>
            <a:r>
              <a:rPr lang="es-AR" dirty="0"/>
              <a:t>Mails en INGLES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015F0-E936-B7B8-1C81-832C817D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" y="1201460"/>
            <a:ext cx="8582138" cy="55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19B32-7CBB-6783-402D-244D412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FADC-BC05-D7AE-E3E7-78F1BE9D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5" y="531627"/>
            <a:ext cx="8917273" cy="777396"/>
          </a:xfrm>
        </p:spPr>
        <p:txBody>
          <a:bodyPr>
            <a:normAutofit fontScale="90000"/>
          </a:bodyPr>
          <a:lstStyle/>
          <a:p>
            <a:r>
              <a:rPr lang="es-AR" dirty="0"/>
              <a:t>RECORDATORIO TELEGRAM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AE9F5-D55B-FB06-78D5-A695CD08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9" y="1309023"/>
            <a:ext cx="6649846" cy="5166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30924-9E1A-5153-FBC3-E9B9347C0071}"/>
              </a:ext>
            </a:extLst>
          </p:cNvPr>
          <p:cNvSpPr txBox="1"/>
          <p:nvPr/>
        </p:nvSpPr>
        <p:spPr>
          <a:xfrm>
            <a:off x="7495954" y="2488019"/>
            <a:ext cx="458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SON MENSAJES DE DISTINTAS PRUEBAS </a:t>
            </a:r>
            <a:r>
              <a:rPr lang="es-AR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</a:p>
          <a:p>
            <a:r>
              <a:rPr lang="es-AR" dirty="0">
                <a:highlight>
                  <a:srgbClr val="FFFF00"/>
                </a:highlight>
                <a:sym typeface="Wingdings" panose="05000000000000000000" pitchFamily="2" charset="2"/>
              </a:rPr>
              <a:t>POR EJECUCION MANDA UN MENSAJE POR </a:t>
            </a:r>
          </a:p>
          <a:p>
            <a:r>
              <a:rPr lang="es-AR" dirty="0">
                <a:highlight>
                  <a:srgbClr val="FFFF00"/>
                </a:highlight>
                <a:sym typeface="Wingdings" panose="05000000000000000000" pitchFamily="2" charset="2"/>
              </a:rPr>
              <a:t>CADA CUMPLEAÑERO….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58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TP1 – N8N</vt:lpstr>
      <vt:lpstr>PowerPoint Presentation</vt:lpstr>
      <vt:lpstr>PowerPoint Presentation</vt:lpstr>
      <vt:lpstr>INPUT</vt:lpstr>
      <vt:lpstr>PowerPoint Presentation</vt:lpstr>
      <vt:lpstr>SALIDA – post ejecución</vt:lpstr>
      <vt:lpstr>Mails en ESPAÑOL</vt:lpstr>
      <vt:lpstr>Mails en INGLES</vt:lpstr>
      <vt:lpstr>RECORDATORIO TELEGRAM</vt:lpstr>
      <vt:lpstr>RECORDATORIO TELEGRAM</vt:lpstr>
      <vt:lpstr>Se agenda el evento para los casos que quisiera agendar almuerzo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Marcos, Maria Andrea</dc:creator>
  <cp:lastModifiedBy>Marcos, Maria Andrea</cp:lastModifiedBy>
  <cp:revision>1</cp:revision>
  <dcterms:created xsi:type="dcterms:W3CDTF">2025-10-30T03:20:09Z</dcterms:created>
  <dcterms:modified xsi:type="dcterms:W3CDTF">2025-10-30T03:42:32Z</dcterms:modified>
</cp:coreProperties>
</file>