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5" r:id="rId10"/>
    <p:sldId id="264" r:id="rId11"/>
    <p:sldId id="266" r:id="rId12"/>
    <p:sldId id="267" r:id="rId13"/>
    <p:sldId id="268" r:id="rId14"/>
    <p:sldId id="269" r:id="rId15"/>
    <p:sldId id="270" r:id="rId16"/>
    <p:sldId id="271" r:id="rId17"/>
    <p:sldId id="272" r:id="rId18"/>
    <p:sldId id="277" r:id="rId19"/>
    <p:sldId id="273" r:id="rId20"/>
    <p:sldId id="278" r:id="rId21"/>
    <p:sldId id="274" r:id="rId22"/>
    <p:sldId id="275" r:id="rId23"/>
    <p:sldId id="276" r:id="rId24"/>
    <p:sldId id="280" r:id="rId25"/>
    <p:sldId id="284" r:id="rId26"/>
    <p:sldId id="283" r:id="rId27"/>
    <p:sldId id="282"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3FB29-8982-4B5C-8518-D63D59E2C8B2}" v="437" dt="2020-05-23T18:28:10.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Calina" userId="333715e9b0726192" providerId="Windows Live" clId="Web-{0693FB29-8982-4B5C-8518-D63D59E2C8B2}"/>
    <pc:docChg chg="addSld delSld modSld">
      <pc:chgData name="Florin Calina" userId="333715e9b0726192" providerId="Windows Live" clId="Web-{0693FB29-8982-4B5C-8518-D63D59E2C8B2}" dt="2020-05-23T18:28:09.826" v="420" actId="20577"/>
      <pc:docMkLst>
        <pc:docMk/>
      </pc:docMkLst>
      <pc:sldChg chg="add del replId">
        <pc:chgData name="Florin Calina" userId="333715e9b0726192" providerId="Windows Live" clId="Web-{0693FB29-8982-4B5C-8518-D63D59E2C8B2}" dt="2020-05-23T18:21:55.030" v="140"/>
        <pc:sldMkLst>
          <pc:docMk/>
          <pc:sldMk cId="2827870275" sldId="279"/>
        </pc:sldMkLst>
      </pc:sldChg>
      <pc:sldChg chg="new del">
        <pc:chgData name="Florin Calina" userId="333715e9b0726192" providerId="Windows Live" clId="Web-{0693FB29-8982-4B5C-8518-D63D59E2C8B2}" dt="2020-05-23T18:10:01.187" v="1"/>
        <pc:sldMkLst>
          <pc:docMk/>
          <pc:sldMk cId="3495222593" sldId="279"/>
        </pc:sldMkLst>
      </pc:sldChg>
      <pc:sldChg chg="modSp add replId">
        <pc:chgData name="Florin Calina" userId="333715e9b0726192" providerId="Windows Live" clId="Web-{0693FB29-8982-4B5C-8518-D63D59E2C8B2}" dt="2020-05-23T18:21:46.545" v="135" actId="20577"/>
        <pc:sldMkLst>
          <pc:docMk/>
          <pc:sldMk cId="825364795" sldId="280"/>
        </pc:sldMkLst>
        <pc:spChg chg="mod">
          <ac:chgData name="Florin Calina" userId="333715e9b0726192" providerId="Windows Live" clId="Web-{0693FB29-8982-4B5C-8518-D63D59E2C8B2}" dt="2020-05-23T18:20:05.186" v="45" actId="20577"/>
          <ac:spMkLst>
            <pc:docMk/>
            <pc:sldMk cId="825364795" sldId="280"/>
            <ac:spMk id="2" creationId="{B7F875FE-CF37-4434-9613-FEA4DCECCBE5}"/>
          </ac:spMkLst>
        </pc:spChg>
        <pc:spChg chg="mod">
          <ac:chgData name="Florin Calina" userId="333715e9b0726192" providerId="Windows Live" clId="Web-{0693FB29-8982-4B5C-8518-D63D59E2C8B2}" dt="2020-05-23T18:21:46.545" v="135" actId="20577"/>
          <ac:spMkLst>
            <pc:docMk/>
            <pc:sldMk cId="825364795" sldId="280"/>
            <ac:spMk id="5" creationId="{FA5944CE-DC79-4DB7-971E-6207D14CC936}"/>
          </ac:spMkLst>
        </pc:spChg>
        <pc:picChg chg="mod">
          <ac:chgData name="Florin Calina" userId="333715e9b0726192" providerId="Windows Live" clId="Web-{0693FB29-8982-4B5C-8518-D63D59E2C8B2}" dt="2020-05-23T18:20:19.014" v="48"/>
          <ac:picMkLst>
            <pc:docMk/>
            <pc:sldMk cId="825364795" sldId="280"/>
            <ac:picMk id="4" creationId="{405984E5-DCDA-499D-80A0-F1DB44B793F3}"/>
          </ac:picMkLst>
        </pc:picChg>
      </pc:sldChg>
      <pc:sldChg chg="add del replId">
        <pc:chgData name="Florin Calina" userId="333715e9b0726192" providerId="Windows Live" clId="Web-{0693FB29-8982-4B5C-8518-D63D59E2C8B2}" dt="2020-05-23T18:21:51.686" v="137"/>
        <pc:sldMkLst>
          <pc:docMk/>
          <pc:sldMk cId="1845759312" sldId="281"/>
        </pc:sldMkLst>
      </pc:sldChg>
      <pc:sldChg chg="add del replId">
        <pc:chgData name="Florin Calina" userId="333715e9b0726192" providerId="Windows Live" clId="Web-{0693FB29-8982-4B5C-8518-D63D59E2C8B2}" dt="2020-05-23T18:26:16.108" v="357"/>
        <pc:sldMkLst>
          <pc:docMk/>
          <pc:sldMk cId="3843148032" sldId="281"/>
        </pc:sldMkLst>
      </pc:sldChg>
      <pc:sldChg chg="add del replId">
        <pc:chgData name="Florin Calina" userId="333715e9b0726192" providerId="Windows Live" clId="Web-{0693FB29-8982-4B5C-8518-D63D59E2C8B2}" dt="2020-05-23T18:21:53.014" v="138"/>
        <pc:sldMkLst>
          <pc:docMk/>
          <pc:sldMk cId="906030191" sldId="282"/>
        </pc:sldMkLst>
      </pc:sldChg>
      <pc:sldChg chg="addSp delSp modSp add replId">
        <pc:chgData name="Florin Calina" userId="333715e9b0726192" providerId="Windows Live" clId="Web-{0693FB29-8982-4B5C-8518-D63D59E2C8B2}" dt="2020-05-23T18:26:11.279" v="354" actId="20577"/>
        <pc:sldMkLst>
          <pc:docMk/>
          <pc:sldMk cId="1486053166" sldId="282"/>
        </pc:sldMkLst>
        <pc:spChg chg="mod">
          <ac:chgData name="Florin Calina" userId="333715e9b0726192" providerId="Windows Live" clId="Web-{0693FB29-8982-4B5C-8518-D63D59E2C8B2}" dt="2020-05-23T18:25:27.592" v="238" actId="20577"/>
          <ac:spMkLst>
            <pc:docMk/>
            <pc:sldMk cId="1486053166" sldId="282"/>
            <ac:spMk id="2" creationId="{B7F875FE-CF37-4434-9613-FEA4DCECCBE5}"/>
          </ac:spMkLst>
        </pc:spChg>
        <pc:spChg chg="mod">
          <ac:chgData name="Florin Calina" userId="333715e9b0726192" providerId="Windows Live" clId="Web-{0693FB29-8982-4B5C-8518-D63D59E2C8B2}" dt="2020-05-23T18:26:11.279" v="354" actId="20577"/>
          <ac:spMkLst>
            <pc:docMk/>
            <pc:sldMk cId="1486053166" sldId="282"/>
            <ac:spMk id="5" creationId="{FA5944CE-DC79-4DB7-971E-6207D14CC936}"/>
          </ac:spMkLst>
        </pc:spChg>
        <pc:spChg chg="add del mod">
          <ac:chgData name="Florin Calina" userId="333715e9b0726192" providerId="Windows Live" clId="Web-{0693FB29-8982-4B5C-8518-D63D59E2C8B2}" dt="2020-05-23T18:24:10.326" v="217"/>
          <ac:spMkLst>
            <pc:docMk/>
            <pc:sldMk cId="1486053166" sldId="282"/>
            <ac:spMk id="6" creationId="{CBBA6BB8-D11E-406D-99B5-1B1A14C55CA6}"/>
          </ac:spMkLst>
        </pc:spChg>
        <pc:picChg chg="add del mod modCrop">
          <ac:chgData name="Florin Calina" userId="333715e9b0726192" providerId="Windows Live" clId="Web-{0693FB29-8982-4B5C-8518-D63D59E2C8B2}" dt="2020-05-23T18:24:59.514" v="221" actId="14100"/>
          <ac:picMkLst>
            <pc:docMk/>
            <pc:sldMk cId="1486053166" sldId="282"/>
            <ac:picMk id="4" creationId="{405984E5-DCDA-499D-80A0-F1DB44B793F3}"/>
          </ac:picMkLst>
        </pc:picChg>
      </pc:sldChg>
      <pc:sldChg chg="modSp add replId">
        <pc:chgData name="Florin Calina" userId="333715e9b0726192" providerId="Windows Live" clId="Web-{0693FB29-8982-4B5C-8518-D63D59E2C8B2}" dt="2020-05-23T18:23:43.233" v="214" actId="14100"/>
        <pc:sldMkLst>
          <pc:docMk/>
          <pc:sldMk cId="719608979" sldId="283"/>
        </pc:sldMkLst>
        <pc:spChg chg="mod">
          <ac:chgData name="Florin Calina" userId="333715e9b0726192" providerId="Windows Live" clId="Web-{0693FB29-8982-4B5C-8518-D63D59E2C8B2}" dt="2020-05-23T18:22:45.358" v="166" actId="20577"/>
          <ac:spMkLst>
            <pc:docMk/>
            <pc:sldMk cId="719608979" sldId="283"/>
            <ac:spMk id="2" creationId="{B7F875FE-CF37-4434-9613-FEA4DCECCBE5}"/>
          </ac:spMkLst>
        </pc:spChg>
        <pc:spChg chg="mod">
          <ac:chgData name="Florin Calina" userId="333715e9b0726192" providerId="Windows Live" clId="Web-{0693FB29-8982-4B5C-8518-D63D59E2C8B2}" dt="2020-05-23T18:23:28.561" v="210" actId="20577"/>
          <ac:spMkLst>
            <pc:docMk/>
            <pc:sldMk cId="719608979" sldId="283"/>
            <ac:spMk id="5" creationId="{FA5944CE-DC79-4DB7-971E-6207D14CC936}"/>
          </ac:spMkLst>
        </pc:spChg>
        <pc:picChg chg="mod">
          <ac:chgData name="Florin Calina" userId="333715e9b0726192" providerId="Windows Live" clId="Web-{0693FB29-8982-4B5C-8518-D63D59E2C8B2}" dt="2020-05-23T18:23:43.233" v="214" actId="14100"/>
          <ac:picMkLst>
            <pc:docMk/>
            <pc:sldMk cId="719608979" sldId="283"/>
            <ac:picMk id="4" creationId="{405984E5-DCDA-499D-80A0-F1DB44B793F3}"/>
          </ac:picMkLst>
        </pc:picChg>
      </pc:sldChg>
      <pc:sldChg chg="add del replId">
        <pc:chgData name="Florin Calina" userId="333715e9b0726192" providerId="Windows Live" clId="Web-{0693FB29-8982-4B5C-8518-D63D59E2C8B2}" dt="2020-05-23T18:21:54.123" v="139"/>
        <pc:sldMkLst>
          <pc:docMk/>
          <pc:sldMk cId="3577096925" sldId="283"/>
        </pc:sldMkLst>
      </pc:sldChg>
      <pc:sldChg chg="modSp add replId">
        <pc:chgData name="Florin Calina" userId="333715e9b0726192" providerId="Windows Live" clId="Web-{0693FB29-8982-4B5C-8518-D63D59E2C8B2}" dt="2020-05-23T18:22:37.061" v="163" actId="20577"/>
        <pc:sldMkLst>
          <pc:docMk/>
          <pc:sldMk cId="4030061645" sldId="284"/>
        </pc:sldMkLst>
        <pc:spChg chg="mod">
          <ac:chgData name="Florin Calina" userId="333715e9b0726192" providerId="Windows Live" clId="Web-{0693FB29-8982-4B5C-8518-D63D59E2C8B2}" dt="2020-05-23T18:22:08.873" v="145" actId="20577"/>
          <ac:spMkLst>
            <pc:docMk/>
            <pc:sldMk cId="4030061645" sldId="284"/>
            <ac:spMk id="2" creationId="{B7F875FE-CF37-4434-9613-FEA4DCECCBE5}"/>
          </ac:spMkLst>
        </pc:spChg>
        <pc:spChg chg="mod">
          <ac:chgData name="Florin Calina" userId="333715e9b0726192" providerId="Windows Live" clId="Web-{0693FB29-8982-4B5C-8518-D63D59E2C8B2}" dt="2020-05-23T18:22:37.061" v="163" actId="20577"/>
          <ac:spMkLst>
            <pc:docMk/>
            <pc:sldMk cId="4030061645" sldId="284"/>
            <ac:spMk id="5" creationId="{FA5944CE-DC79-4DB7-971E-6207D14CC936}"/>
          </ac:spMkLst>
        </pc:spChg>
        <pc:picChg chg="mod">
          <ac:chgData name="Florin Calina" userId="333715e9b0726192" providerId="Windows Live" clId="Web-{0693FB29-8982-4B5C-8518-D63D59E2C8B2}" dt="2020-05-23T18:22:21.045" v="148"/>
          <ac:picMkLst>
            <pc:docMk/>
            <pc:sldMk cId="4030061645" sldId="284"/>
            <ac:picMk id="4" creationId="{405984E5-DCDA-499D-80A0-F1DB44B793F3}"/>
          </ac:picMkLst>
        </pc:picChg>
      </pc:sldChg>
      <pc:sldChg chg="addSp delSp modSp add replId">
        <pc:chgData name="Florin Calina" userId="333715e9b0726192" providerId="Windows Live" clId="Web-{0693FB29-8982-4B5C-8518-D63D59E2C8B2}" dt="2020-05-23T18:28:09.826" v="419" actId="20577"/>
        <pc:sldMkLst>
          <pc:docMk/>
          <pc:sldMk cId="2053591460" sldId="285"/>
        </pc:sldMkLst>
        <pc:spChg chg="mod">
          <ac:chgData name="Florin Calina" userId="333715e9b0726192" providerId="Windows Live" clId="Web-{0693FB29-8982-4B5C-8518-D63D59E2C8B2}" dt="2020-05-23T18:26:22.092" v="361" actId="20577"/>
          <ac:spMkLst>
            <pc:docMk/>
            <pc:sldMk cId="2053591460" sldId="285"/>
            <ac:spMk id="2" creationId="{B7F875FE-CF37-4434-9613-FEA4DCECCBE5}"/>
          </ac:spMkLst>
        </pc:spChg>
        <pc:spChg chg="mod">
          <ac:chgData name="Florin Calina" userId="333715e9b0726192" providerId="Windows Live" clId="Web-{0693FB29-8982-4B5C-8518-D63D59E2C8B2}" dt="2020-05-23T18:28:09.826" v="419" actId="20577"/>
          <ac:spMkLst>
            <pc:docMk/>
            <pc:sldMk cId="2053591460" sldId="285"/>
            <ac:spMk id="5" creationId="{FA5944CE-DC79-4DB7-971E-6207D14CC936}"/>
          </ac:spMkLst>
        </pc:spChg>
        <pc:spChg chg="add del mod">
          <ac:chgData name="Florin Calina" userId="333715e9b0726192" providerId="Windows Live" clId="Web-{0693FB29-8982-4B5C-8518-D63D59E2C8B2}" dt="2020-05-23T18:27:39.295" v="382"/>
          <ac:spMkLst>
            <pc:docMk/>
            <pc:sldMk cId="2053591460" sldId="285"/>
            <ac:spMk id="6" creationId="{3880C21C-D57E-435B-AEDF-88234DCA8C5F}"/>
          </ac:spMkLst>
        </pc:spChg>
        <pc:picChg chg="del mod modCrop">
          <ac:chgData name="Florin Calina" userId="333715e9b0726192" providerId="Windows Live" clId="Web-{0693FB29-8982-4B5C-8518-D63D59E2C8B2}" dt="2020-05-23T18:27:30.139" v="381"/>
          <ac:picMkLst>
            <pc:docMk/>
            <pc:sldMk cId="2053591460" sldId="285"/>
            <ac:picMk id="4" creationId="{405984E5-DCDA-499D-80A0-F1DB44B793F3}"/>
          </ac:picMkLst>
        </pc:picChg>
        <pc:picChg chg="add mod ord">
          <ac:chgData name="Florin Calina" userId="333715e9b0726192" providerId="Windows Live" clId="Web-{0693FB29-8982-4B5C-8518-D63D59E2C8B2}" dt="2020-05-23T18:27:39.295" v="382"/>
          <ac:picMkLst>
            <pc:docMk/>
            <pc:sldMk cId="2053591460" sldId="285"/>
            <ac:picMk id="7" creationId="{2F230100-0B00-4F22-8516-4E6399CBC92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29D8A-120D-41C9-B335-11915A0318E1}"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EFDCA-3D5D-4560-970B-8C3C7B3D8D5A}" type="slidenum">
              <a:rPr lang="en-US" smtClean="0"/>
              <a:t>‹#›</a:t>
            </a:fld>
            <a:endParaRPr lang="en-US"/>
          </a:p>
        </p:txBody>
      </p:sp>
    </p:spTree>
    <p:extLst>
      <p:ext uri="{BB962C8B-B14F-4D97-AF65-F5344CB8AC3E}">
        <p14:creationId xmlns:p14="http://schemas.microsoft.com/office/powerpoint/2010/main" val="383302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29D8A-120D-41C9-B335-11915A0318E1}"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EFDCA-3D5D-4560-970B-8C3C7B3D8D5A}" type="slidenum">
              <a:rPr lang="en-US" smtClean="0"/>
              <a:t>‹#›</a:t>
            </a:fld>
            <a:endParaRPr lang="en-US"/>
          </a:p>
        </p:txBody>
      </p:sp>
    </p:spTree>
    <p:extLst>
      <p:ext uri="{BB962C8B-B14F-4D97-AF65-F5344CB8AC3E}">
        <p14:creationId xmlns:p14="http://schemas.microsoft.com/office/powerpoint/2010/main" val="121208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29D8A-120D-41C9-B335-11915A0318E1}"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EFDCA-3D5D-4560-970B-8C3C7B3D8D5A}" type="slidenum">
              <a:rPr lang="en-US" smtClean="0"/>
              <a:t>‹#›</a:t>
            </a:fld>
            <a:endParaRPr lang="en-US"/>
          </a:p>
        </p:txBody>
      </p:sp>
    </p:spTree>
    <p:extLst>
      <p:ext uri="{BB962C8B-B14F-4D97-AF65-F5344CB8AC3E}">
        <p14:creationId xmlns:p14="http://schemas.microsoft.com/office/powerpoint/2010/main" val="279911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29D8A-120D-41C9-B335-11915A0318E1}"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EFDCA-3D5D-4560-970B-8C3C7B3D8D5A}" type="slidenum">
              <a:rPr lang="en-US" smtClean="0"/>
              <a:t>‹#›</a:t>
            </a:fld>
            <a:endParaRPr lang="en-US"/>
          </a:p>
        </p:txBody>
      </p:sp>
    </p:spTree>
    <p:extLst>
      <p:ext uri="{BB962C8B-B14F-4D97-AF65-F5344CB8AC3E}">
        <p14:creationId xmlns:p14="http://schemas.microsoft.com/office/powerpoint/2010/main" val="194042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29D8A-120D-41C9-B335-11915A0318E1}"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EFDCA-3D5D-4560-970B-8C3C7B3D8D5A}" type="slidenum">
              <a:rPr lang="en-US" smtClean="0"/>
              <a:t>‹#›</a:t>
            </a:fld>
            <a:endParaRPr lang="en-US"/>
          </a:p>
        </p:txBody>
      </p:sp>
    </p:spTree>
    <p:extLst>
      <p:ext uri="{BB962C8B-B14F-4D97-AF65-F5344CB8AC3E}">
        <p14:creationId xmlns:p14="http://schemas.microsoft.com/office/powerpoint/2010/main" val="333689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29D8A-120D-41C9-B335-11915A0318E1}"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EFDCA-3D5D-4560-970B-8C3C7B3D8D5A}" type="slidenum">
              <a:rPr lang="en-US" smtClean="0"/>
              <a:t>‹#›</a:t>
            </a:fld>
            <a:endParaRPr lang="en-US"/>
          </a:p>
        </p:txBody>
      </p:sp>
    </p:spTree>
    <p:extLst>
      <p:ext uri="{BB962C8B-B14F-4D97-AF65-F5344CB8AC3E}">
        <p14:creationId xmlns:p14="http://schemas.microsoft.com/office/powerpoint/2010/main" val="389772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29D8A-120D-41C9-B335-11915A0318E1}" type="datetimeFigureOut">
              <a:rPr lang="en-US" smtClean="0"/>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6EFDCA-3D5D-4560-970B-8C3C7B3D8D5A}" type="slidenum">
              <a:rPr lang="en-US" smtClean="0"/>
              <a:t>‹#›</a:t>
            </a:fld>
            <a:endParaRPr lang="en-US"/>
          </a:p>
        </p:txBody>
      </p:sp>
    </p:spTree>
    <p:extLst>
      <p:ext uri="{BB962C8B-B14F-4D97-AF65-F5344CB8AC3E}">
        <p14:creationId xmlns:p14="http://schemas.microsoft.com/office/powerpoint/2010/main" val="380235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29D8A-120D-41C9-B335-11915A0318E1}" type="datetimeFigureOut">
              <a:rPr lang="en-US" smtClean="0"/>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6EFDCA-3D5D-4560-970B-8C3C7B3D8D5A}" type="slidenum">
              <a:rPr lang="en-US" smtClean="0"/>
              <a:t>‹#›</a:t>
            </a:fld>
            <a:endParaRPr lang="en-US"/>
          </a:p>
        </p:txBody>
      </p:sp>
    </p:spTree>
    <p:extLst>
      <p:ext uri="{BB962C8B-B14F-4D97-AF65-F5344CB8AC3E}">
        <p14:creationId xmlns:p14="http://schemas.microsoft.com/office/powerpoint/2010/main" val="298500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29D8A-120D-41C9-B335-11915A0318E1}" type="datetimeFigureOut">
              <a:rPr lang="en-US" smtClean="0"/>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6EFDCA-3D5D-4560-970B-8C3C7B3D8D5A}" type="slidenum">
              <a:rPr lang="en-US" smtClean="0"/>
              <a:t>‹#›</a:t>
            </a:fld>
            <a:endParaRPr lang="en-US"/>
          </a:p>
        </p:txBody>
      </p:sp>
    </p:spTree>
    <p:extLst>
      <p:ext uri="{BB962C8B-B14F-4D97-AF65-F5344CB8AC3E}">
        <p14:creationId xmlns:p14="http://schemas.microsoft.com/office/powerpoint/2010/main" val="40873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529D8A-120D-41C9-B335-11915A0318E1}"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EFDCA-3D5D-4560-970B-8C3C7B3D8D5A}" type="slidenum">
              <a:rPr lang="en-US" smtClean="0"/>
              <a:t>‹#›</a:t>
            </a:fld>
            <a:endParaRPr lang="en-US"/>
          </a:p>
        </p:txBody>
      </p:sp>
    </p:spTree>
    <p:extLst>
      <p:ext uri="{BB962C8B-B14F-4D97-AF65-F5344CB8AC3E}">
        <p14:creationId xmlns:p14="http://schemas.microsoft.com/office/powerpoint/2010/main" val="3303737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529D8A-120D-41C9-B335-11915A0318E1}"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EFDCA-3D5D-4560-970B-8C3C7B3D8D5A}" type="slidenum">
              <a:rPr lang="en-US" smtClean="0"/>
              <a:t>‹#›</a:t>
            </a:fld>
            <a:endParaRPr lang="en-US"/>
          </a:p>
        </p:txBody>
      </p:sp>
    </p:spTree>
    <p:extLst>
      <p:ext uri="{BB962C8B-B14F-4D97-AF65-F5344CB8AC3E}">
        <p14:creationId xmlns:p14="http://schemas.microsoft.com/office/powerpoint/2010/main" val="366005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29D8A-120D-41C9-B335-11915A0318E1}" type="datetimeFigureOut">
              <a:rPr lang="en-US" smtClean="0"/>
              <a:t>5/23/2020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EFDCA-3D5D-4560-970B-8C3C7B3D8D5A}" type="slidenum">
              <a:rPr lang="en-US" smtClean="0"/>
              <a:t>‹#›</a:t>
            </a:fld>
            <a:endParaRPr lang="en-US"/>
          </a:p>
        </p:txBody>
      </p:sp>
    </p:spTree>
    <p:extLst>
      <p:ext uri="{BB962C8B-B14F-4D97-AF65-F5344CB8AC3E}">
        <p14:creationId xmlns:p14="http://schemas.microsoft.com/office/powerpoint/2010/main" val="2750028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rmAutofit/>
          </a:bodyPr>
          <a:lstStyle/>
          <a:p>
            <a:r>
              <a:rPr lang="en-US" dirty="0"/>
              <a:t>Tenants association</a:t>
            </a:r>
            <a:br>
              <a:rPr lang="en-US" dirty="0"/>
            </a:br>
            <a:r>
              <a:rPr lang="en-US" sz="3600" dirty="0"/>
              <a:t>-</a:t>
            </a:r>
            <a:r>
              <a:rPr lang="en-US" sz="3600" dirty="0" err="1"/>
              <a:t>UnitTests</a:t>
            </a:r>
            <a:r>
              <a:rPr lang="en-US" sz="3600" dirty="0"/>
              <a:t>-</a:t>
            </a:r>
          </a:p>
        </p:txBody>
      </p:sp>
      <p:sp>
        <p:nvSpPr>
          <p:cNvPr id="3" name="Subtitle 2"/>
          <p:cNvSpPr>
            <a:spLocks noGrp="1"/>
          </p:cNvSpPr>
          <p:nvPr>
            <p:ph type="subTitle" idx="1"/>
          </p:nvPr>
        </p:nvSpPr>
        <p:spPr>
          <a:xfrm>
            <a:off x="1371600" y="3657600"/>
            <a:ext cx="6400800" cy="1752600"/>
          </a:xfrm>
        </p:spPr>
        <p:txBody>
          <a:bodyPr>
            <a:normAutofit fontScale="70000" lnSpcReduction="20000"/>
          </a:bodyPr>
          <a:lstStyle/>
          <a:p>
            <a:r>
              <a:rPr lang="en-US" dirty="0" err="1">
                <a:solidFill>
                  <a:schemeClr val="tx1"/>
                </a:solidFill>
              </a:rPr>
              <a:t>Marcu</a:t>
            </a:r>
            <a:r>
              <a:rPr lang="en-US" dirty="0">
                <a:solidFill>
                  <a:schemeClr val="tx1"/>
                </a:solidFill>
              </a:rPr>
              <a:t> Andrei </a:t>
            </a:r>
            <a:r>
              <a:rPr lang="en-US" dirty="0" err="1">
                <a:solidFill>
                  <a:schemeClr val="tx1"/>
                </a:solidFill>
              </a:rPr>
              <a:t>Cristian</a:t>
            </a:r>
            <a:endParaRPr lang="en-US" dirty="0">
              <a:solidFill>
                <a:schemeClr val="tx1"/>
              </a:solidFill>
            </a:endParaRPr>
          </a:p>
          <a:p>
            <a:r>
              <a:rPr lang="en-US" dirty="0" err="1">
                <a:solidFill>
                  <a:schemeClr val="tx1"/>
                </a:solidFill>
              </a:rPr>
              <a:t>Tolgoi</a:t>
            </a:r>
            <a:r>
              <a:rPr lang="en-US" dirty="0">
                <a:solidFill>
                  <a:schemeClr val="tx1"/>
                </a:solidFill>
              </a:rPr>
              <a:t> </a:t>
            </a:r>
            <a:r>
              <a:rPr lang="en-US" dirty="0" err="1">
                <a:solidFill>
                  <a:schemeClr val="tx1"/>
                </a:solidFill>
              </a:rPr>
              <a:t>Dragos</a:t>
            </a:r>
            <a:r>
              <a:rPr lang="en-US" dirty="0">
                <a:solidFill>
                  <a:schemeClr val="tx1"/>
                </a:solidFill>
              </a:rPr>
              <a:t> </a:t>
            </a:r>
            <a:r>
              <a:rPr lang="en-US" dirty="0" err="1">
                <a:solidFill>
                  <a:schemeClr val="tx1"/>
                </a:solidFill>
              </a:rPr>
              <a:t>Cristian</a:t>
            </a:r>
            <a:endParaRPr lang="en-US" dirty="0">
              <a:solidFill>
                <a:schemeClr val="tx1"/>
              </a:solidFill>
            </a:endParaRPr>
          </a:p>
          <a:p>
            <a:r>
              <a:rPr lang="en-US" dirty="0" err="1">
                <a:solidFill>
                  <a:schemeClr val="tx1"/>
                </a:solidFill>
              </a:rPr>
              <a:t>Calina</a:t>
            </a:r>
            <a:r>
              <a:rPr lang="en-US" dirty="0">
                <a:solidFill>
                  <a:schemeClr val="tx1"/>
                </a:solidFill>
              </a:rPr>
              <a:t> Florin Daniel</a:t>
            </a:r>
          </a:p>
          <a:p>
            <a:r>
              <a:rPr lang="en-US" dirty="0" err="1">
                <a:solidFill>
                  <a:schemeClr val="tx1"/>
                </a:solidFill>
              </a:rPr>
              <a:t>Matei</a:t>
            </a:r>
            <a:r>
              <a:rPr lang="en-US" dirty="0">
                <a:solidFill>
                  <a:schemeClr val="tx1"/>
                </a:solidFill>
              </a:rPr>
              <a:t> </a:t>
            </a:r>
            <a:r>
              <a:rPr lang="en-US" dirty="0" err="1">
                <a:solidFill>
                  <a:schemeClr val="tx1"/>
                </a:solidFill>
              </a:rPr>
              <a:t>Alexandru</a:t>
            </a:r>
            <a:r>
              <a:rPr lang="en-US" dirty="0">
                <a:solidFill>
                  <a:schemeClr val="tx1"/>
                </a:solidFill>
              </a:rPr>
              <a:t> </a:t>
            </a:r>
            <a:r>
              <a:rPr lang="en-US" dirty="0" err="1">
                <a:solidFill>
                  <a:schemeClr val="tx1"/>
                </a:solidFill>
              </a:rPr>
              <a:t>Cristian</a:t>
            </a:r>
            <a:endParaRPr lang="en-US" dirty="0">
              <a:solidFill>
                <a:schemeClr val="tx1"/>
              </a:solidFill>
            </a:endParaRPr>
          </a:p>
          <a:p>
            <a:r>
              <a:rPr lang="en-US" dirty="0">
                <a:solidFill>
                  <a:schemeClr val="tx1"/>
                </a:solidFill>
              </a:rPr>
              <a:t>CEN</a:t>
            </a:r>
          </a:p>
        </p:txBody>
      </p:sp>
    </p:spTree>
    <p:extLst>
      <p:ext uri="{BB962C8B-B14F-4D97-AF65-F5344CB8AC3E}">
        <p14:creationId xmlns:p14="http://schemas.microsoft.com/office/powerpoint/2010/main" val="30229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GetInvoicesForApartment</a:t>
            </a:r>
            <a:r>
              <a:rPr lang="en-US" dirty="0"/>
              <a:t> unit test 2</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9247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72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GetInvoiceByInvoiceId</a:t>
            </a:r>
            <a:r>
              <a:rPr lang="en-US" dirty="0"/>
              <a:t> unit tests(</a:t>
            </a:r>
            <a:r>
              <a:rPr lang="en-US" dirty="0" err="1"/>
              <a:t>InvoiceService</a:t>
            </a:r>
            <a:r>
              <a:rPr lang="en-US" dirty="0"/>
              <a:t>)</a:t>
            </a:r>
          </a:p>
        </p:txBody>
      </p:sp>
      <p:sp>
        <p:nvSpPr>
          <p:cNvPr id="4" name="Content Placeholder 3"/>
          <p:cNvSpPr>
            <a:spLocks noGrp="1"/>
          </p:cNvSpPr>
          <p:nvPr>
            <p:ph sz="half" idx="1"/>
          </p:nvPr>
        </p:nvSpPr>
        <p:spPr>
          <a:xfrm>
            <a:off x="685800" y="1828800"/>
            <a:ext cx="7848600" cy="1828799"/>
          </a:xfrm>
        </p:spPr>
        <p:txBody>
          <a:bodyPr>
            <a:normAutofit/>
          </a:bodyPr>
          <a:lstStyle/>
          <a:p>
            <a:r>
              <a:rPr lang="en-US" dirty="0" err="1"/>
              <a:t>GetInvoiceByInvoiceId</a:t>
            </a:r>
            <a:r>
              <a:rPr lang="en-US" dirty="0"/>
              <a:t> searches an invoice by </a:t>
            </a:r>
            <a:r>
              <a:rPr lang="en-US" dirty="0" err="1"/>
              <a:t>invoiceId</a:t>
            </a:r>
            <a:r>
              <a:rPr lang="en-US" dirty="0"/>
              <a:t> and returns it when found, otherwise throws an </a:t>
            </a:r>
            <a:r>
              <a:rPr lang="en-US" dirty="0" err="1"/>
              <a:t>InvoiceNotFoundException</a:t>
            </a:r>
            <a:endParaRPr lang="en-US" dirty="0"/>
          </a:p>
        </p:txBody>
      </p:sp>
      <p:pic>
        <p:nvPicPr>
          <p:cNvPr id="717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4400" y="3657600"/>
            <a:ext cx="7543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61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a:t>GetInvoiceByInvoiceId</a:t>
            </a:r>
            <a:r>
              <a:rPr lang="en-US" dirty="0"/>
              <a:t> unit test 1</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2937" y="2410619"/>
            <a:ext cx="7858125" cy="353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62000" y="1295400"/>
            <a:ext cx="7696200" cy="923330"/>
          </a:xfrm>
          <a:prstGeom prst="rect">
            <a:avLst/>
          </a:prstGeom>
          <a:noFill/>
        </p:spPr>
        <p:txBody>
          <a:bodyPr wrap="square" rtlCol="0">
            <a:spAutoFit/>
          </a:bodyPr>
          <a:lstStyle/>
          <a:p>
            <a:r>
              <a:rPr lang="en-US" dirty="0"/>
              <a:t>This test checks the case when the invoice doesn’t exist, so the repository will return null and the service will throw </a:t>
            </a:r>
            <a:r>
              <a:rPr lang="en-US" b="1" dirty="0" err="1"/>
              <a:t>InvoiceNotFoundException</a:t>
            </a:r>
            <a:endParaRPr lang="en-US" b="1" dirty="0"/>
          </a:p>
          <a:p>
            <a:endParaRPr lang="en-US" dirty="0"/>
          </a:p>
        </p:txBody>
      </p:sp>
    </p:spTree>
    <p:extLst>
      <p:ext uri="{BB962C8B-B14F-4D97-AF65-F5344CB8AC3E}">
        <p14:creationId xmlns:p14="http://schemas.microsoft.com/office/powerpoint/2010/main" val="82663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GetInvoiceByInvoiceId</a:t>
            </a:r>
            <a:r>
              <a:rPr lang="en-US" dirty="0"/>
              <a:t> unit test 2</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806291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1505633"/>
            <a:ext cx="6705600" cy="646331"/>
          </a:xfrm>
          <a:prstGeom prst="rect">
            <a:avLst/>
          </a:prstGeom>
          <a:noFill/>
        </p:spPr>
        <p:txBody>
          <a:bodyPr wrap="square" rtlCol="0">
            <a:spAutoFit/>
          </a:bodyPr>
          <a:lstStyle/>
          <a:p>
            <a:r>
              <a:rPr lang="en-US" dirty="0"/>
              <a:t>This is the case when the invoice exists and the method will return the invoice.</a:t>
            </a:r>
          </a:p>
        </p:txBody>
      </p:sp>
    </p:spTree>
    <p:extLst>
      <p:ext uri="{BB962C8B-B14F-4D97-AF65-F5344CB8AC3E}">
        <p14:creationId xmlns:p14="http://schemas.microsoft.com/office/powerpoint/2010/main" val="170881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PayInvoice</a:t>
            </a:r>
            <a:r>
              <a:rPr lang="en-US" dirty="0"/>
              <a:t> unit tests(</a:t>
            </a:r>
            <a:r>
              <a:rPr lang="en-US" dirty="0" err="1"/>
              <a:t>InvoiceService</a:t>
            </a:r>
            <a:r>
              <a:rPr lang="en-US" dirty="0"/>
              <a:t>)</a:t>
            </a:r>
          </a:p>
        </p:txBody>
      </p:sp>
      <p:sp>
        <p:nvSpPr>
          <p:cNvPr id="4" name="Content Placeholder 3"/>
          <p:cNvSpPr>
            <a:spLocks noGrp="1"/>
          </p:cNvSpPr>
          <p:nvPr>
            <p:ph sz="half" idx="1"/>
          </p:nvPr>
        </p:nvSpPr>
        <p:spPr>
          <a:xfrm>
            <a:off x="457200" y="1600201"/>
            <a:ext cx="7848600" cy="1904999"/>
          </a:xfrm>
        </p:spPr>
        <p:txBody>
          <a:bodyPr>
            <a:normAutofit fontScale="85000" lnSpcReduction="10000"/>
          </a:bodyPr>
          <a:lstStyle/>
          <a:p>
            <a:r>
              <a:rPr lang="en-US" dirty="0" err="1"/>
              <a:t>PayInvoice</a:t>
            </a:r>
            <a:r>
              <a:rPr lang="en-US" dirty="0"/>
              <a:t> is a method that changes the Paid state of an invoice. The paid value is initially 0, the method will change this to 1. It throws </a:t>
            </a:r>
            <a:r>
              <a:rPr lang="en-US" b="1" dirty="0" err="1"/>
              <a:t>InvoiceNotFoundException</a:t>
            </a:r>
            <a:r>
              <a:rPr lang="en-US" dirty="0"/>
              <a:t> when the exception doesn’t exist and </a:t>
            </a:r>
            <a:r>
              <a:rPr lang="en-US" b="1" dirty="0" err="1"/>
              <a:t>InvoiceAlreadyPaidException</a:t>
            </a:r>
            <a:r>
              <a:rPr lang="en-US" dirty="0"/>
              <a:t> when the value of Paid flag is already 1.</a:t>
            </a:r>
          </a:p>
          <a:p>
            <a:endParaRPr lang="en-US" dirty="0"/>
          </a:p>
        </p:txBody>
      </p:sp>
      <p:pic>
        <p:nvPicPr>
          <p:cNvPr id="1024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7543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08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PayInvoice</a:t>
            </a:r>
            <a:r>
              <a:rPr lang="en-US" dirty="0"/>
              <a:t> unit test 1</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895600"/>
            <a:ext cx="7877175" cy="322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31495" y="1524000"/>
            <a:ext cx="6553200" cy="923330"/>
          </a:xfrm>
          <a:prstGeom prst="rect">
            <a:avLst/>
          </a:prstGeom>
          <a:noFill/>
        </p:spPr>
        <p:txBody>
          <a:bodyPr wrap="square" rtlCol="0">
            <a:spAutoFit/>
          </a:bodyPr>
          <a:lstStyle/>
          <a:p>
            <a:r>
              <a:rPr lang="en-US" dirty="0"/>
              <a:t>This test checks the case when the invoice doesn’t exist, so the repository will return null and the service will throw </a:t>
            </a:r>
            <a:r>
              <a:rPr lang="en-US" b="1" dirty="0" err="1"/>
              <a:t>InvoiceNotFoundException</a:t>
            </a:r>
            <a:endParaRPr lang="en-US" b="1" dirty="0"/>
          </a:p>
        </p:txBody>
      </p:sp>
    </p:spTree>
    <p:extLst>
      <p:ext uri="{BB962C8B-B14F-4D97-AF65-F5344CB8AC3E}">
        <p14:creationId xmlns:p14="http://schemas.microsoft.com/office/powerpoint/2010/main" val="136608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PayInvoice</a:t>
            </a:r>
            <a:r>
              <a:rPr lang="en-US" dirty="0"/>
              <a:t> unit test 2</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79438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1524000"/>
            <a:ext cx="7696200" cy="923330"/>
          </a:xfrm>
          <a:prstGeom prst="rect">
            <a:avLst/>
          </a:prstGeom>
          <a:noFill/>
        </p:spPr>
        <p:txBody>
          <a:bodyPr wrap="square" rtlCol="0">
            <a:spAutoFit/>
          </a:bodyPr>
          <a:lstStyle/>
          <a:p>
            <a:r>
              <a:rPr lang="en-US" dirty="0"/>
              <a:t>This test checks the case when the invoice exists, so the repository will return it but it was already paid so the service will throw </a:t>
            </a:r>
            <a:r>
              <a:rPr lang="en-US" b="1" dirty="0" err="1"/>
              <a:t>InvoiceAlreadyPaidException</a:t>
            </a:r>
            <a:endParaRPr lang="en-US" b="1" dirty="0"/>
          </a:p>
          <a:p>
            <a:endParaRPr lang="en-US" dirty="0"/>
          </a:p>
        </p:txBody>
      </p:sp>
    </p:spTree>
    <p:extLst>
      <p:ext uri="{BB962C8B-B14F-4D97-AF65-F5344CB8AC3E}">
        <p14:creationId xmlns:p14="http://schemas.microsoft.com/office/powerpoint/2010/main" val="114630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PayInvoice</a:t>
            </a:r>
            <a:r>
              <a:rPr lang="en-US" dirty="0"/>
              <a:t> unit test 3</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6355" y="2514600"/>
            <a:ext cx="78962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1" y="1524000"/>
            <a:ext cx="7848600" cy="646331"/>
          </a:xfrm>
          <a:prstGeom prst="rect">
            <a:avLst/>
          </a:prstGeom>
          <a:noFill/>
        </p:spPr>
        <p:txBody>
          <a:bodyPr wrap="square" rtlCol="0">
            <a:spAutoFit/>
          </a:bodyPr>
          <a:lstStyle/>
          <a:p>
            <a:r>
              <a:rPr lang="en-US" dirty="0"/>
              <a:t>This test checks the case when the invoice exists, so the repository will return it but and the invoice isn’t paid. The service will modify the Paid flag from 0 to 1.</a:t>
            </a:r>
            <a:endParaRPr lang="en-US" b="1" dirty="0"/>
          </a:p>
        </p:txBody>
      </p:sp>
    </p:spTree>
    <p:extLst>
      <p:ext uri="{BB962C8B-B14F-4D97-AF65-F5344CB8AC3E}">
        <p14:creationId xmlns:p14="http://schemas.microsoft.com/office/powerpoint/2010/main" val="761747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A03E-B3C7-41FE-ACDB-C48181D776B8}"/>
              </a:ext>
            </a:extLst>
          </p:cNvPr>
          <p:cNvSpPr>
            <a:spLocks noGrp="1"/>
          </p:cNvSpPr>
          <p:nvPr>
            <p:ph type="title"/>
          </p:nvPr>
        </p:nvSpPr>
        <p:spPr/>
        <p:txBody>
          <a:bodyPr/>
          <a:lstStyle/>
          <a:p>
            <a:r>
              <a:rPr lang="en-GB" dirty="0"/>
              <a:t>Register unit test</a:t>
            </a:r>
          </a:p>
        </p:txBody>
      </p:sp>
      <p:pic>
        <p:nvPicPr>
          <p:cNvPr id="4" name="Content Placeholder 3">
            <a:extLst>
              <a:ext uri="{FF2B5EF4-FFF2-40B4-BE49-F238E27FC236}">
                <a16:creationId xmlns:a16="http://schemas.microsoft.com/office/drawing/2014/main" id="{817A840F-D93D-4C7C-91A0-EFD6294515BA}"/>
              </a:ext>
            </a:extLst>
          </p:cNvPr>
          <p:cNvPicPr>
            <a:picLocks noGrp="1" noChangeAspect="1"/>
          </p:cNvPicPr>
          <p:nvPr>
            <p:ph idx="1"/>
          </p:nvPr>
        </p:nvPicPr>
        <p:blipFill>
          <a:blip r:embed="rId2"/>
          <a:stretch>
            <a:fillRect/>
          </a:stretch>
        </p:blipFill>
        <p:spPr>
          <a:xfrm>
            <a:off x="914400" y="3733800"/>
            <a:ext cx="7239000" cy="1828800"/>
          </a:xfrm>
          <a:prstGeom prst="rect">
            <a:avLst/>
          </a:prstGeom>
        </p:spPr>
      </p:pic>
      <p:sp>
        <p:nvSpPr>
          <p:cNvPr id="5" name="TextBox 4">
            <a:extLst>
              <a:ext uri="{FF2B5EF4-FFF2-40B4-BE49-F238E27FC236}">
                <a16:creationId xmlns:a16="http://schemas.microsoft.com/office/drawing/2014/main" id="{211C5EF9-0554-4733-8B14-C91E45650FF2}"/>
              </a:ext>
            </a:extLst>
          </p:cNvPr>
          <p:cNvSpPr txBox="1"/>
          <p:nvPr/>
        </p:nvSpPr>
        <p:spPr>
          <a:xfrm>
            <a:off x="914400" y="1828800"/>
            <a:ext cx="7467600" cy="646331"/>
          </a:xfrm>
          <a:prstGeom prst="rect">
            <a:avLst/>
          </a:prstGeom>
          <a:noFill/>
        </p:spPr>
        <p:txBody>
          <a:bodyPr wrap="square" rtlCol="0">
            <a:spAutoFit/>
          </a:bodyPr>
          <a:lstStyle/>
          <a:p>
            <a:r>
              <a:rPr lang="en-US" dirty="0"/>
              <a:t>         Register is a method that can register an user to the website. If the user already has an account the method will throw an </a:t>
            </a:r>
            <a:r>
              <a:rPr lang="en-US" dirty="0" err="1"/>
              <a:t>UserAlreadyExistsException</a:t>
            </a:r>
            <a:endParaRPr lang="en-US" dirty="0"/>
          </a:p>
        </p:txBody>
      </p:sp>
    </p:spTree>
    <p:extLst>
      <p:ext uri="{BB962C8B-B14F-4D97-AF65-F5344CB8AC3E}">
        <p14:creationId xmlns:p14="http://schemas.microsoft.com/office/powerpoint/2010/main" val="25135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37A9-5C26-427B-8017-A93883902DC3}"/>
              </a:ext>
            </a:extLst>
          </p:cNvPr>
          <p:cNvSpPr>
            <a:spLocks noGrp="1"/>
          </p:cNvSpPr>
          <p:nvPr>
            <p:ph type="title"/>
          </p:nvPr>
        </p:nvSpPr>
        <p:spPr/>
        <p:txBody>
          <a:bodyPr/>
          <a:lstStyle/>
          <a:p>
            <a:r>
              <a:rPr lang="en-GB" dirty="0"/>
              <a:t>Register unit test 1</a:t>
            </a:r>
          </a:p>
        </p:txBody>
      </p:sp>
      <p:pic>
        <p:nvPicPr>
          <p:cNvPr id="4" name="Content Placeholder 3">
            <a:extLst>
              <a:ext uri="{FF2B5EF4-FFF2-40B4-BE49-F238E27FC236}">
                <a16:creationId xmlns:a16="http://schemas.microsoft.com/office/drawing/2014/main" id="{41048CC6-BE58-4CDF-B09C-9F4C47CDB537}"/>
              </a:ext>
            </a:extLst>
          </p:cNvPr>
          <p:cNvPicPr>
            <a:picLocks noGrp="1" noChangeAspect="1"/>
          </p:cNvPicPr>
          <p:nvPr>
            <p:ph idx="1"/>
          </p:nvPr>
        </p:nvPicPr>
        <p:blipFill>
          <a:blip r:embed="rId2"/>
          <a:stretch>
            <a:fillRect/>
          </a:stretch>
        </p:blipFill>
        <p:spPr>
          <a:xfrm>
            <a:off x="457200" y="2514600"/>
            <a:ext cx="8229600" cy="3759411"/>
          </a:xfrm>
          <a:prstGeom prst="rect">
            <a:avLst/>
          </a:prstGeom>
        </p:spPr>
      </p:pic>
      <p:sp>
        <p:nvSpPr>
          <p:cNvPr id="6" name="TextBox 5">
            <a:extLst>
              <a:ext uri="{FF2B5EF4-FFF2-40B4-BE49-F238E27FC236}">
                <a16:creationId xmlns:a16="http://schemas.microsoft.com/office/drawing/2014/main" id="{55A3765F-B8AF-424D-8ADF-CD461FFCB727}"/>
              </a:ext>
            </a:extLst>
          </p:cNvPr>
          <p:cNvSpPr txBox="1"/>
          <p:nvPr/>
        </p:nvSpPr>
        <p:spPr>
          <a:xfrm>
            <a:off x="457200" y="1676400"/>
            <a:ext cx="8229600" cy="646331"/>
          </a:xfrm>
          <a:prstGeom prst="rect">
            <a:avLst/>
          </a:prstGeom>
          <a:noFill/>
        </p:spPr>
        <p:txBody>
          <a:bodyPr wrap="square" rtlCol="0">
            <a:spAutoFit/>
          </a:bodyPr>
          <a:lstStyle/>
          <a:p>
            <a:r>
              <a:rPr lang="en-US" dirty="0"/>
              <a:t>This test checks the case when the user already exists and it will throw an  </a:t>
            </a:r>
            <a:r>
              <a:rPr lang="en-US" b="1" dirty="0" err="1"/>
              <a:t>UserAlreadyExistsException</a:t>
            </a:r>
            <a:endParaRPr lang="en-US" b="1" dirty="0"/>
          </a:p>
        </p:txBody>
      </p:sp>
    </p:spTree>
    <p:extLst>
      <p:ext uri="{BB962C8B-B14F-4D97-AF65-F5344CB8AC3E}">
        <p14:creationId xmlns:p14="http://schemas.microsoft.com/office/powerpoint/2010/main" val="375415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lstStyle/>
          <a:p>
            <a:r>
              <a:rPr lang="en-US" dirty="0"/>
              <a:t>The tests were made with </a:t>
            </a:r>
            <a:r>
              <a:rPr lang="en-US" dirty="0" err="1"/>
              <a:t>MSTest</a:t>
            </a:r>
            <a:r>
              <a:rPr lang="en-US" dirty="0"/>
              <a:t>.</a:t>
            </a:r>
          </a:p>
          <a:p>
            <a:r>
              <a:rPr lang="en-US" dirty="0"/>
              <a:t>The tests can be found in the project names </a:t>
            </a:r>
            <a:r>
              <a:rPr lang="en-US" dirty="0" err="1"/>
              <a:t>TenantsAssociation.ApplicationLogic.Tests</a:t>
            </a:r>
            <a:endParaRPr lang="en-US" dirty="0"/>
          </a:p>
          <a:p>
            <a:r>
              <a:rPr lang="en-US" dirty="0"/>
              <a:t>We used </a:t>
            </a:r>
            <a:r>
              <a:rPr lang="en-US" dirty="0" err="1"/>
              <a:t>Moq</a:t>
            </a:r>
            <a:r>
              <a:rPr lang="en-US" dirty="0"/>
              <a:t> in order to simulate dependencies calls.(For example repositories)</a:t>
            </a:r>
          </a:p>
        </p:txBody>
      </p:sp>
    </p:spTree>
    <p:extLst>
      <p:ext uri="{BB962C8B-B14F-4D97-AF65-F5344CB8AC3E}">
        <p14:creationId xmlns:p14="http://schemas.microsoft.com/office/powerpoint/2010/main" val="3262833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0F1E-A300-4730-AF21-5E667E8C953B}"/>
              </a:ext>
            </a:extLst>
          </p:cNvPr>
          <p:cNvSpPr>
            <a:spLocks noGrp="1"/>
          </p:cNvSpPr>
          <p:nvPr>
            <p:ph type="title"/>
          </p:nvPr>
        </p:nvSpPr>
        <p:spPr/>
        <p:txBody>
          <a:bodyPr/>
          <a:lstStyle/>
          <a:p>
            <a:r>
              <a:rPr lang="en-GB" dirty="0"/>
              <a:t>Login unit test</a:t>
            </a:r>
          </a:p>
        </p:txBody>
      </p:sp>
      <p:pic>
        <p:nvPicPr>
          <p:cNvPr id="4" name="Content Placeholder 3">
            <a:extLst>
              <a:ext uri="{FF2B5EF4-FFF2-40B4-BE49-F238E27FC236}">
                <a16:creationId xmlns:a16="http://schemas.microsoft.com/office/drawing/2014/main" id="{ED96A58A-F2EA-4895-A8B7-4F8081AA61F1}"/>
              </a:ext>
            </a:extLst>
          </p:cNvPr>
          <p:cNvPicPr>
            <a:picLocks noGrp="1" noChangeAspect="1"/>
          </p:cNvPicPr>
          <p:nvPr>
            <p:ph idx="1"/>
          </p:nvPr>
        </p:nvPicPr>
        <p:blipFill>
          <a:blip r:embed="rId2"/>
          <a:stretch>
            <a:fillRect/>
          </a:stretch>
        </p:blipFill>
        <p:spPr>
          <a:xfrm>
            <a:off x="533400" y="3124200"/>
            <a:ext cx="8229600" cy="3250504"/>
          </a:xfrm>
          <a:prstGeom prst="rect">
            <a:avLst/>
          </a:prstGeom>
        </p:spPr>
      </p:pic>
      <p:sp>
        <p:nvSpPr>
          <p:cNvPr id="5" name="TextBox 4">
            <a:extLst>
              <a:ext uri="{FF2B5EF4-FFF2-40B4-BE49-F238E27FC236}">
                <a16:creationId xmlns:a16="http://schemas.microsoft.com/office/drawing/2014/main" id="{159696AF-9307-4615-B7BF-3AA601C532F2}"/>
              </a:ext>
            </a:extLst>
          </p:cNvPr>
          <p:cNvSpPr txBox="1"/>
          <p:nvPr/>
        </p:nvSpPr>
        <p:spPr>
          <a:xfrm>
            <a:off x="533400" y="1524000"/>
            <a:ext cx="8001000" cy="646331"/>
          </a:xfrm>
          <a:prstGeom prst="rect">
            <a:avLst/>
          </a:prstGeom>
          <a:noFill/>
        </p:spPr>
        <p:txBody>
          <a:bodyPr wrap="square" rtlCol="0">
            <a:spAutoFit/>
          </a:bodyPr>
          <a:lstStyle/>
          <a:p>
            <a:r>
              <a:rPr lang="en-US" dirty="0"/>
              <a:t>Login is a method that can login an user or an administrator to the website. If the credentials are wrong than this method will throw an </a:t>
            </a:r>
            <a:r>
              <a:rPr lang="en-US" dirty="0" err="1"/>
              <a:t>WrongCredentialException</a:t>
            </a:r>
            <a:endParaRPr lang="en-GB" dirty="0"/>
          </a:p>
        </p:txBody>
      </p:sp>
    </p:spTree>
    <p:extLst>
      <p:ext uri="{BB962C8B-B14F-4D97-AF65-F5344CB8AC3E}">
        <p14:creationId xmlns:p14="http://schemas.microsoft.com/office/powerpoint/2010/main" val="2122370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C8CF-B7EA-415B-8468-8A5D1534B187}"/>
              </a:ext>
            </a:extLst>
          </p:cNvPr>
          <p:cNvSpPr>
            <a:spLocks noGrp="1"/>
          </p:cNvSpPr>
          <p:nvPr>
            <p:ph type="title"/>
          </p:nvPr>
        </p:nvSpPr>
        <p:spPr/>
        <p:txBody>
          <a:bodyPr/>
          <a:lstStyle/>
          <a:p>
            <a:r>
              <a:rPr lang="en-GB" dirty="0"/>
              <a:t>Login unit test 1</a:t>
            </a:r>
          </a:p>
        </p:txBody>
      </p:sp>
      <p:pic>
        <p:nvPicPr>
          <p:cNvPr id="4" name="Content Placeholder 3">
            <a:extLst>
              <a:ext uri="{FF2B5EF4-FFF2-40B4-BE49-F238E27FC236}">
                <a16:creationId xmlns:a16="http://schemas.microsoft.com/office/drawing/2014/main" id="{6E6CCCF6-0977-4620-9E18-FF9748D9A323}"/>
              </a:ext>
            </a:extLst>
          </p:cNvPr>
          <p:cNvPicPr>
            <a:picLocks noGrp="1" noChangeAspect="1"/>
          </p:cNvPicPr>
          <p:nvPr>
            <p:ph idx="1"/>
          </p:nvPr>
        </p:nvPicPr>
        <p:blipFill>
          <a:blip r:embed="rId2"/>
          <a:stretch>
            <a:fillRect/>
          </a:stretch>
        </p:blipFill>
        <p:spPr>
          <a:xfrm>
            <a:off x="381000" y="2590800"/>
            <a:ext cx="8305800" cy="4144963"/>
          </a:xfrm>
          <a:prstGeom prst="rect">
            <a:avLst/>
          </a:prstGeom>
        </p:spPr>
      </p:pic>
      <p:sp>
        <p:nvSpPr>
          <p:cNvPr id="5" name="TextBox 4">
            <a:extLst>
              <a:ext uri="{FF2B5EF4-FFF2-40B4-BE49-F238E27FC236}">
                <a16:creationId xmlns:a16="http://schemas.microsoft.com/office/drawing/2014/main" id="{9AED7892-D038-4D97-A885-91D266FBF7E3}"/>
              </a:ext>
            </a:extLst>
          </p:cNvPr>
          <p:cNvSpPr txBox="1"/>
          <p:nvPr/>
        </p:nvSpPr>
        <p:spPr>
          <a:xfrm>
            <a:off x="457200" y="1676400"/>
            <a:ext cx="8229600" cy="646331"/>
          </a:xfrm>
          <a:prstGeom prst="rect">
            <a:avLst/>
          </a:prstGeom>
          <a:noFill/>
        </p:spPr>
        <p:txBody>
          <a:bodyPr wrap="square" rtlCol="0">
            <a:spAutoFit/>
          </a:bodyPr>
          <a:lstStyle/>
          <a:p>
            <a:r>
              <a:rPr lang="en-US" dirty="0"/>
              <a:t>This test checks the case when both the user and the administrator credential are wrong and will throw </a:t>
            </a:r>
            <a:r>
              <a:rPr lang="en-US" dirty="0" err="1"/>
              <a:t>WrongCredentialsException</a:t>
            </a:r>
            <a:endParaRPr lang="en-US" b="1" dirty="0"/>
          </a:p>
        </p:txBody>
      </p:sp>
    </p:spTree>
    <p:extLst>
      <p:ext uri="{BB962C8B-B14F-4D97-AF65-F5344CB8AC3E}">
        <p14:creationId xmlns:p14="http://schemas.microsoft.com/office/powerpoint/2010/main" val="1634057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F4FE-31EF-4C97-83D3-CA53A071C309}"/>
              </a:ext>
            </a:extLst>
          </p:cNvPr>
          <p:cNvSpPr>
            <a:spLocks noGrp="1"/>
          </p:cNvSpPr>
          <p:nvPr>
            <p:ph type="title"/>
          </p:nvPr>
        </p:nvSpPr>
        <p:spPr/>
        <p:txBody>
          <a:bodyPr/>
          <a:lstStyle/>
          <a:p>
            <a:r>
              <a:rPr lang="en-GB" dirty="0"/>
              <a:t>Login unit test 2</a:t>
            </a:r>
          </a:p>
        </p:txBody>
      </p:sp>
      <p:pic>
        <p:nvPicPr>
          <p:cNvPr id="4" name="Content Placeholder 3">
            <a:extLst>
              <a:ext uri="{FF2B5EF4-FFF2-40B4-BE49-F238E27FC236}">
                <a16:creationId xmlns:a16="http://schemas.microsoft.com/office/drawing/2014/main" id="{B741F1FA-85AB-4BEE-B08B-97C24029027F}"/>
              </a:ext>
            </a:extLst>
          </p:cNvPr>
          <p:cNvPicPr>
            <a:picLocks noGrp="1" noChangeAspect="1"/>
          </p:cNvPicPr>
          <p:nvPr>
            <p:ph idx="1"/>
          </p:nvPr>
        </p:nvPicPr>
        <p:blipFill>
          <a:blip r:embed="rId2"/>
          <a:stretch>
            <a:fillRect/>
          </a:stretch>
        </p:blipFill>
        <p:spPr>
          <a:xfrm>
            <a:off x="381000" y="2362200"/>
            <a:ext cx="8077200" cy="4144963"/>
          </a:xfrm>
          <a:prstGeom prst="rect">
            <a:avLst/>
          </a:prstGeom>
        </p:spPr>
      </p:pic>
      <p:sp>
        <p:nvSpPr>
          <p:cNvPr id="5" name="TextBox 4">
            <a:extLst>
              <a:ext uri="{FF2B5EF4-FFF2-40B4-BE49-F238E27FC236}">
                <a16:creationId xmlns:a16="http://schemas.microsoft.com/office/drawing/2014/main" id="{5DA65C6F-9E79-4AFC-9B3B-1B36C05554FB}"/>
              </a:ext>
            </a:extLst>
          </p:cNvPr>
          <p:cNvSpPr txBox="1"/>
          <p:nvPr/>
        </p:nvSpPr>
        <p:spPr>
          <a:xfrm>
            <a:off x="466817" y="1513117"/>
            <a:ext cx="8229600" cy="646331"/>
          </a:xfrm>
          <a:prstGeom prst="rect">
            <a:avLst/>
          </a:prstGeom>
          <a:noFill/>
        </p:spPr>
        <p:txBody>
          <a:bodyPr wrap="square" rtlCol="0">
            <a:spAutoFit/>
          </a:bodyPr>
          <a:lstStyle/>
          <a:p>
            <a:r>
              <a:rPr lang="en-US" dirty="0"/>
              <a:t>This test checks the case when only and the user credential are incorrect but the administrator credentials are good so the method will return the administrator</a:t>
            </a:r>
            <a:endParaRPr lang="en-US" b="1" dirty="0"/>
          </a:p>
        </p:txBody>
      </p:sp>
    </p:spTree>
    <p:extLst>
      <p:ext uri="{BB962C8B-B14F-4D97-AF65-F5344CB8AC3E}">
        <p14:creationId xmlns:p14="http://schemas.microsoft.com/office/powerpoint/2010/main" val="1865558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5FE-CF37-4434-9613-FEA4DCECCBE5}"/>
              </a:ext>
            </a:extLst>
          </p:cNvPr>
          <p:cNvSpPr>
            <a:spLocks noGrp="1"/>
          </p:cNvSpPr>
          <p:nvPr>
            <p:ph type="title"/>
          </p:nvPr>
        </p:nvSpPr>
        <p:spPr/>
        <p:txBody>
          <a:bodyPr/>
          <a:lstStyle/>
          <a:p>
            <a:r>
              <a:rPr lang="en-GB" dirty="0"/>
              <a:t>Login unit test 3</a:t>
            </a:r>
          </a:p>
        </p:txBody>
      </p:sp>
      <p:pic>
        <p:nvPicPr>
          <p:cNvPr id="4" name="Content Placeholder 3">
            <a:extLst>
              <a:ext uri="{FF2B5EF4-FFF2-40B4-BE49-F238E27FC236}">
                <a16:creationId xmlns:a16="http://schemas.microsoft.com/office/drawing/2014/main" id="{405984E5-DCDA-499D-80A0-F1DB44B793F3}"/>
              </a:ext>
            </a:extLst>
          </p:cNvPr>
          <p:cNvPicPr>
            <a:picLocks noGrp="1" noChangeAspect="1"/>
          </p:cNvPicPr>
          <p:nvPr>
            <p:ph idx="1"/>
          </p:nvPr>
        </p:nvPicPr>
        <p:blipFill>
          <a:blip r:embed="rId2"/>
          <a:stretch>
            <a:fillRect/>
          </a:stretch>
        </p:blipFill>
        <p:spPr>
          <a:xfrm>
            <a:off x="533400" y="2376255"/>
            <a:ext cx="8153400" cy="4221163"/>
          </a:xfrm>
          <a:prstGeom prst="rect">
            <a:avLst/>
          </a:prstGeom>
        </p:spPr>
      </p:pic>
      <p:sp>
        <p:nvSpPr>
          <p:cNvPr id="5" name="TextBox 4">
            <a:extLst>
              <a:ext uri="{FF2B5EF4-FFF2-40B4-BE49-F238E27FC236}">
                <a16:creationId xmlns:a16="http://schemas.microsoft.com/office/drawing/2014/main" id="{FA5944CE-DC79-4DB7-971E-6207D14CC936}"/>
              </a:ext>
            </a:extLst>
          </p:cNvPr>
          <p:cNvSpPr txBox="1"/>
          <p:nvPr/>
        </p:nvSpPr>
        <p:spPr>
          <a:xfrm>
            <a:off x="466817" y="1513117"/>
            <a:ext cx="8229600" cy="646331"/>
          </a:xfrm>
          <a:prstGeom prst="rect">
            <a:avLst/>
          </a:prstGeom>
          <a:noFill/>
        </p:spPr>
        <p:txBody>
          <a:bodyPr wrap="square" rtlCol="0">
            <a:spAutoFit/>
          </a:bodyPr>
          <a:lstStyle/>
          <a:p>
            <a:r>
              <a:rPr lang="en-US" dirty="0"/>
              <a:t>This test checks the case when only and the administrator credential are incorrect but the user credentials are good and so the method will return the user.</a:t>
            </a:r>
            <a:endParaRPr lang="en-US" b="1" dirty="0"/>
          </a:p>
        </p:txBody>
      </p:sp>
    </p:spTree>
    <p:extLst>
      <p:ext uri="{BB962C8B-B14F-4D97-AF65-F5344CB8AC3E}">
        <p14:creationId xmlns:p14="http://schemas.microsoft.com/office/powerpoint/2010/main" val="41196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5FE-CF37-4434-9613-FEA4DCECCBE5}"/>
              </a:ext>
            </a:extLst>
          </p:cNvPr>
          <p:cNvSpPr>
            <a:spLocks noGrp="1"/>
          </p:cNvSpPr>
          <p:nvPr>
            <p:ph type="title"/>
          </p:nvPr>
        </p:nvSpPr>
        <p:spPr/>
        <p:txBody>
          <a:bodyPr/>
          <a:lstStyle/>
          <a:p>
            <a:r>
              <a:rPr lang="en-GB" dirty="0" err="1"/>
              <a:t>UserModel</a:t>
            </a:r>
            <a:r>
              <a:rPr lang="en-GB" dirty="0"/>
              <a:t> </a:t>
            </a:r>
            <a:r>
              <a:rPr lang="en-GB" dirty="0" err="1"/>
              <a:t>GetInvoice</a:t>
            </a:r>
            <a:r>
              <a:rPr lang="en-GB" dirty="0"/>
              <a:t> unit test1</a:t>
            </a:r>
          </a:p>
        </p:txBody>
      </p:sp>
      <p:pic>
        <p:nvPicPr>
          <p:cNvPr id="4" name="Content Placeholder 3" descr="O imagine care conține captură de ecran, pasăre&#10;&#10;Descrierea a fost generată cu un grad foarte mare de încredere">
            <a:extLst>
              <a:ext uri="{FF2B5EF4-FFF2-40B4-BE49-F238E27FC236}">
                <a16:creationId xmlns:a16="http://schemas.microsoft.com/office/drawing/2014/main" id="{405984E5-DCDA-499D-80A0-F1DB44B793F3}"/>
              </a:ext>
            </a:extLst>
          </p:cNvPr>
          <p:cNvPicPr>
            <a:picLocks noGrp="1" noChangeAspect="1"/>
          </p:cNvPicPr>
          <p:nvPr>
            <p:ph idx="1"/>
          </p:nvPr>
        </p:nvPicPr>
        <p:blipFill>
          <a:blip r:embed="rId2"/>
          <a:stretch>
            <a:fillRect/>
          </a:stretch>
        </p:blipFill>
        <p:spPr>
          <a:xfrm>
            <a:off x="533400" y="2772111"/>
            <a:ext cx="8153400" cy="3429451"/>
          </a:xfrm>
          <a:prstGeom prst="rect">
            <a:avLst/>
          </a:prstGeom>
        </p:spPr>
      </p:pic>
      <p:sp>
        <p:nvSpPr>
          <p:cNvPr id="5" name="TextBox 4">
            <a:extLst>
              <a:ext uri="{FF2B5EF4-FFF2-40B4-BE49-F238E27FC236}">
                <a16:creationId xmlns:a16="http://schemas.microsoft.com/office/drawing/2014/main" id="{FA5944CE-DC79-4DB7-971E-6207D14CC936}"/>
              </a:ext>
            </a:extLst>
          </p:cNvPr>
          <p:cNvSpPr txBox="1"/>
          <p:nvPr/>
        </p:nvSpPr>
        <p:spPr>
          <a:xfrm>
            <a:off x="466817" y="1513117"/>
            <a:ext cx="8229600" cy="646331"/>
          </a:xfrm>
          <a:prstGeom prst="rect">
            <a:avLst/>
          </a:prstGeom>
          <a:noFill/>
        </p:spPr>
        <p:txBody>
          <a:bodyPr wrap="square" rtlCol="0" anchor="t">
            <a:spAutoFit/>
          </a:bodyPr>
          <a:lstStyle/>
          <a:p>
            <a:r>
              <a:rPr lang="en-US" dirty="0"/>
              <a:t>This test checks the exception when user don't have </a:t>
            </a:r>
            <a:r>
              <a:rPr lang="en-US" dirty="0" err="1"/>
              <a:t>aparatments</a:t>
            </a:r>
            <a:r>
              <a:rPr lang="en-US" dirty="0"/>
              <a:t> , so he can't have invoices.</a:t>
            </a:r>
            <a:endParaRPr lang="en-US" dirty="0">
              <a:cs typeface="Calibri"/>
            </a:endParaRPr>
          </a:p>
        </p:txBody>
      </p:sp>
    </p:spTree>
    <p:extLst>
      <p:ext uri="{BB962C8B-B14F-4D97-AF65-F5344CB8AC3E}">
        <p14:creationId xmlns:p14="http://schemas.microsoft.com/office/powerpoint/2010/main" val="825364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5FE-CF37-4434-9613-FEA4DCECCBE5}"/>
              </a:ext>
            </a:extLst>
          </p:cNvPr>
          <p:cNvSpPr>
            <a:spLocks noGrp="1"/>
          </p:cNvSpPr>
          <p:nvPr>
            <p:ph type="title"/>
          </p:nvPr>
        </p:nvSpPr>
        <p:spPr/>
        <p:txBody>
          <a:bodyPr/>
          <a:lstStyle/>
          <a:p>
            <a:r>
              <a:rPr lang="en-GB" dirty="0" err="1"/>
              <a:t>UserModel</a:t>
            </a:r>
            <a:r>
              <a:rPr lang="en-GB" dirty="0"/>
              <a:t> </a:t>
            </a:r>
            <a:r>
              <a:rPr lang="en-GB" dirty="0" err="1"/>
              <a:t>GetInvoice</a:t>
            </a:r>
            <a:r>
              <a:rPr lang="en-GB" dirty="0"/>
              <a:t> unit test2</a:t>
            </a:r>
          </a:p>
        </p:txBody>
      </p:sp>
      <p:pic>
        <p:nvPicPr>
          <p:cNvPr id="4" name="Content Placeholder 3" descr="O imagine care conține captură de ecran&#10;&#10;Descrierea a fost generată cu un grad foarte mare de încredere">
            <a:extLst>
              <a:ext uri="{FF2B5EF4-FFF2-40B4-BE49-F238E27FC236}">
                <a16:creationId xmlns:a16="http://schemas.microsoft.com/office/drawing/2014/main" id="{405984E5-DCDA-499D-80A0-F1DB44B793F3}"/>
              </a:ext>
            </a:extLst>
          </p:cNvPr>
          <p:cNvPicPr>
            <a:picLocks noGrp="1" noChangeAspect="1"/>
          </p:cNvPicPr>
          <p:nvPr>
            <p:ph idx="1"/>
          </p:nvPr>
        </p:nvPicPr>
        <p:blipFill>
          <a:blip r:embed="rId2"/>
          <a:stretch>
            <a:fillRect/>
          </a:stretch>
        </p:blipFill>
        <p:spPr>
          <a:xfrm>
            <a:off x="1998743" y="2772111"/>
            <a:ext cx="5222713" cy="3429451"/>
          </a:xfrm>
          <a:prstGeom prst="rect">
            <a:avLst/>
          </a:prstGeom>
        </p:spPr>
      </p:pic>
      <p:sp>
        <p:nvSpPr>
          <p:cNvPr id="5" name="TextBox 4">
            <a:extLst>
              <a:ext uri="{FF2B5EF4-FFF2-40B4-BE49-F238E27FC236}">
                <a16:creationId xmlns:a16="http://schemas.microsoft.com/office/drawing/2014/main" id="{FA5944CE-DC79-4DB7-971E-6207D14CC936}"/>
              </a:ext>
            </a:extLst>
          </p:cNvPr>
          <p:cNvSpPr txBox="1"/>
          <p:nvPr/>
        </p:nvSpPr>
        <p:spPr>
          <a:xfrm>
            <a:off x="466817" y="1513117"/>
            <a:ext cx="8229600" cy="369332"/>
          </a:xfrm>
          <a:prstGeom prst="rect">
            <a:avLst/>
          </a:prstGeom>
          <a:noFill/>
        </p:spPr>
        <p:txBody>
          <a:bodyPr wrap="square" rtlCol="0" anchor="t">
            <a:spAutoFit/>
          </a:bodyPr>
          <a:lstStyle/>
          <a:p>
            <a:r>
              <a:rPr lang="en-US" dirty="0"/>
              <a:t>This test checks the exception when user don't have invoices</a:t>
            </a:r>
            <a:endParaRPr lang="en-US" dirty="0">
              <a:cs typeface="Calibri"/>
            </a:endParaRPr>
          </a:p>
        </p:txBody>
      </p:sp>
    </p:spTree>
    <p:extLst>
      <p:ext uri="{BB962C8B-B14F-4D97-AF65-F5344CB8AC3E}">
        <p14:creationId xmlns:p14="http://schemas.microsoft.com/office/powerpoint/2010/main" val="4030061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5FE-CF37-4434-9613-FEA4DCECCBE5}"/>
              </a:ext>
            </a:extLst>
          </p:cNvPr>
          <p:cNvSpPr>
            <a:spLocks noGrp="1"/>
          </p:cNvSpPr>
          <p:nvPr>
            <p:ph type="title"/>
          </p:nvPr>
        </p:nvSpPr>
        <p:spPr/>
        <p:txBody>
          <a:bodyPr/>
          <a:lstStyle/>
          <a:p>
            <a:r>
              <a:rPr lang="en-GB" dirty="0" err="1"/>
              <a:t>UserModel</a:t>
            </a:r>
            <a:r>
              <a:rPr lang="en-GB" dirty="0"/>
              <a:t> </a:t>
            </a:r>
            <a:r>
              <a:rPr lang="en-GB" dirty="0" err="1"/>
              <a:t>GetInvoice</a:t>
            </a:r>
            <a:r>
              <a:rPr lang="en-GB" dirty="0"/>
              <a:t> unit test3</a:t>
            </a:r>
          </a:p>
        </p:txBody>
      </p:sp>
      <p:pic>
        <p:nvPicPr>
          <p:cNvPr id="4" name="Content Placeholder 3" descr="O imagine care conține captură de ecran&#10;&#10;Descrierea a fost generată cu un grad foarte mare de încredere">
            <a:extLst>
              <a:ext uri="{FF2B5EF4-FFF2-40B4-BE49-F238E27FC236}">
                <a16:creationId xmlns:a16="http://schemas.microsoft.com/office/drawing/2014/main" id="{405984E5-DCDA-499D-80A0-F1DB44B793F3}"/>
              </a:ext>
            </a:extLst>
          </p:cNvPr>
          <p:cNvPicPr>
            <a:picLocks noGrp="1" noChangeAspect="1"/>
          </p:cNvPicPr>
          <p:nvPr>
            <p:ph idx="1"/>
          </p:nvPr>
        </p:nvPicPr>
        <p:blipFill>
          <a:blip r:embed="rId2"/>
          <a:stretch>
            <a:fillRect/>
          </a:stretch>
        </p:blipFill>
        <p:spPr>
          <a:xfrm>
            <a:off x="2205374" y="2118969"/>
            <a:ext cx="4146705" cy="4082593"/>
          </a:xfrm>
          <a:prstGeom prst="rect">
            <a:avLst/>
          </a:prstGeom>
        </p:spPr>
      </p:pic>
      <p:sp>
        <p:nvSpPr>
          <p:cNvPr id="5" name="TextBox 4">
            <a:extLst>
              <a:ext uri="{FF2B5EF4-FFF2-40B4-BE49-F238E27FC236}">
                <a16:creationId xmlns:a16="http://schemas.microsoft.com/office/drawing/2014/main" id="{FA5944CE-DC79-4DB7-971E-6207D14CC936}"/>
              </a:ext>
            </a:extLst>
          </p:cNvPr>
          <p:cNvSpPr txBox="1"/>
          <p:nvPr/>
        </p:nvSpPr>
        <p:spPr>
          <a:xfrm>
            <a:off x="466817" y="1513117"/>
            <a:ext cx="8229600" cy="369332"/>
          </a:xfrm>
          <a:prstGeom prst="rect">
            <a:avLst/>
          </a:prstGeom>
          <a:noFill/>
        </p:spPr>
        <p:txBody>
          <a:bodyPr wrap="square" rtlCol="0" anchor="t">
            <a:spAutoFit/>
          </a:bodyPr>
          <a:lstStyle/>
          <a:p>
            <a:r>
              <a:rPr lang="en-US" dirty="0"/>
              <a:t>This test checks if the methods returns the right data.</a:t>
            </a:r>
            <a:endParaRPr lang="en-US" dirty="0">
              <a:cs typeface="Calibri"/>
            </a:endParaRPr>
          </a:p>
        </p:txBody>
      </p:sp>
    </p:spTree>
    <p:extLst>
      <p:ext uri="{BB962C8B-B14F-4D97-AF65-F5344CB8AC3E}">
        <p14:creationId xmlns:p14="http://schemas.microsoft.com/office/powerpoint/2010/main" val="71960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5FE-CF37-4434-9613-FEA4DCECCBE5}"/>
              </a:ext>
            </a:extLst>
          </p:cNvPr>
          <p:cNvSpPr>
            <a:spLocks noGrp="1"/>
          </p:cNvSpPr>
          <p:nvPr>
            <p:ph type="title"/>
          </p:nvPr>
        </p:nvSpPr>
        <p:spPr/>
        <p:txBody>
          <a:bodyPr>
            <a:normAutofit fontScale="90000"/>
          </a:bodyPr>
          <a:lstStyle/>
          <a:p>
            <a:r>
              <a:rPr lang="en-GB" dirty="0" err="1"/>
              <a:t>UserModel</a:t>
            </a:r>
            <a:r>
              <a:rPr lang="en-GB" dirty="0"/>
              <a:t> </a:t>
            </a:r>
            <a:r>
              <a:rPr lang="en-GB" dirty="0" err="1"/>
              <a:t>GetInvoiceForApartment</a:t>
            </a:r>
            <a:r>
              <a:rPr lang="en-GB" dirty="0"/>
              <a:t> </a:t>
            </a:r>
            <a:br>
              <a:rPr lang="en-GB" dirty="0"/>
            </a:br>
            <a:r>
              <a:rPr lang="en-GB" dirty="0"/>
              <a:t>unit test1</a:t>
            </a:r>
          </a:p>
        </p:txBody>
      </p:sp>
      <p:pic>
        <p:nvPicPr>
          <p:cNvPr id="4" name="Content Placeholder 3" descr="O imagine care conține captură de ecran, computer, laptop&#10;&#10;Descrierea a fost generată cu un grad foarte mare de încredere">
            <a:extLst>
              <a:ext uri="{FF2B5EF4-FFF2-40B4-BE49-F238E27FC236}">
                <a16:creationId xmlns:a16="http://schemas.microsoft.com/office/drawing/2014/main" id="{405984E5-DCDA-499D-80A0-F1DB44B793F3}"/>
              </a:ext>
            </a:extLst>
          </p:cNvPr>
          <p:cNvPicPr>
            <a:picLocks noGrp="1" noChangeAspect="1"/>
          </p:cNvPicPr>
          <p:nvPr>
            <p:ph idx="1"/>
          </p:nvPr>
        </p:nvPicPr>
        <p:blipFill rotWithShape="1">
          <a:blip r:embed="rId2"/>
          <a:srcRect l="10079" t="11484" r="44252" b="14006"/>
          <a:stretch/>
        </p:blipFill>
        <p:spPr>
          <a:xfrm>
            <a:off x="1062237" y="2195809"/>
            <a:ext cx="4724590" cy="4341818"/>
          </a:xfrm>
          <a:prstGeom prst="rect">
            <a:avLst/>
          </a:prstGeom>
        </p:spPr>
      </p:pic>
      <p:sp>
        <p:nvSpPr>
          <p:cNvPr id="5" name="TextBox 4">
            <a:extLst>
              <a:ext uri="{FF2B5EF4-FFF2-40B4-BE49-F238E27FC236}">
                <a16:creationId xmlns:a16="http://schemas.microsoft.com/office/drawing/2014/main" id="{FA5944CE-DC79-4DB7-971E-6207D14CC936}"/>
              </a:ext>
            </a:extLst>
          </p:cNvPr>
          <p:cNvSpPr txBox="1"/>
          <p:nvPr/>
        </p:nvSpPr>
        <p:spPr>
          <a:xfrm>
            <a:off x="466817" y="1513117"/>
            <a:ext cx="8229600" cy="369332"/>
          </a:xfrm>
          <a:prstGeom prst="rect">
            <a:avLst/>
          </a:prstGeom>
          <a:noFill/>
        </p:spPr>
        <p:txBody>
          <a:bodyPr wrap="square" rtlCol="0" anchor="t">
            <a:spAutoFit/>
          </a:bodyPr>
          <a:lstStyle/>
          <a:p>
            <a:r>
              <a:rPr lang="en-US" dirty="0"/>
              <a:t>This test checks if the method return the right invoices for the current apartment.</a:t>
            </a:r>
            <a:endParaRPr lang="en-US" dirty="0">
              <a:cs typeface="Calibri"/>
            </a:endParaRPr>
          </a:p>
        </p:txBody>
      </p:sp>
    </p:spTree>
    <p:extLst>
      <p:ext uri="{BB962C8B-B14F-4D97-AF65-F5344CB8AC3E}">
        <p14:creationId xmlns:p14="http://schemas.microsoft.com/office/powerpoint/2010/main" val="148605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5FE-CF37-4434-9613-FEA4DCECCBE5}"/>
              </a:ext>
            </a:extLst>
          </p:cNvPr>
          <p:cNvSpPr>
            <a:spLocks noGrp="1"/>
          </p:cNvSpPr>
          <p:nvPr>
            <p:ph type="title"/>
          </p:nvPr>
        </p:nvSpPr>
        <p:spPr/>
        <p:txBody>
          <a:bodyPr>
            <a:normAutofit fontScale="90000"/>
          </a:bodyPr>
          <a:lstStyle/>
          <a:p>
            <a:r>
              <a:rPr lang="en-GB" dirty="0" err="1"/>
              <a:t>UserModel</a:t>
            </a:r>
            <a:r>
              <a:rPr lang="en-GB" dirty="0"/>
              <a:t> </a:t>
            </a:r>
            <a:r>
              <a:rPr lang="en-GB" dirty="0" err="1"/>
              <a:t>GetInvoiceForApartment</a:t>
            </a:r>
            <a:r>
              <a:rPr lang="en-GB" dirty="0"/>
              <a:t> </a:t>
            </a:r>
            <a:br>
              <a:rPr lang="en-GB" dirty="0"/>
            </a:br>
            <a:r>
              <a:rPr lang="en-GB" dirty="0"/>
              <a:t>unit test2</a:t>
            </a:r>
          </a:p>
        </p:txBody>
      </p:sp>
      <p:sp>
        <p:nvSpPr>
          <p:cNvPr id="5" name="TextBox 4">
            <a:extLst>
              <a:ext uri="{FF2B5EF4-FFF2-40B4-BE49-F238E27FC236}">
                <a16:creationId xmlns:a16="http://schemas.microsoft.com/office/drawing/2014/main" id="{FA5944CE-DC79-4DB7-971E-6207D14CC936}"/>
              </a:ext>
            </a:extLst>
          </p:cNvPr>
          <p:cNvSpPr txBox="1"/>
          <p:nvPr/>
        </p:nvSpPr>
        <p:spPr>
          <a:xfrm>
            <a:off x="466817" y="1513117"/>
            <a:ext cx="8229600" cy="369332"/>
          </a:xfrm>
          <a:prstGeom prst="rect">
            <a:avLst/>
          </a:prstGeom>
          <a:noFill/>
        </p:spPr>
        <p:txBody>
          <a:bodyPr wrap="square" rtlCol="0" anchor="t">
            <a:spAutoFit/>
          </a:bodyPr>
          <a:lstStyle/>
          <a:p>
            <a:r>
              <a:rPr lang="en-US" dirty="0"/>
              <a:t>This test check the exception throw when apartment don't exist.</a:t>
            </a:r>
            <a:endParaRPr lang="en-US" dirty="0">
              <a:cs typeface="Calibri"/>
            </a:endParaRPr>
          </a:p>
        </p:txBody>
      </p:sp>
      <p:pic>
        <p:nvPicPr>
          <p:cNvPr id="7" name="Imagine 7" descr="O imagine care conține pasăre, arbore, floare&#10;&#10;Descrierea a fost generată cu un grad foarte mare de încredere">
            <a:extLst>
              <a:ext uri="{FF2B5EF4-FFF2-40B4-BE49-F238E27FC236}">
                <a16:creationId xmlns:a16="http://schemas.microsoft.com/office/drawing/2014/main" id="{2F230100-0B00-4F22-8516-4E6399CBC92D}"/>
              </a:ext>
            </a:extLst>
          </p:cNvPr>
          <p:cNvPicPr>
            <a:picLocks noGrp="1" noChangeAspect="1"/>
          </p:cNvPicPr>
          <p:nvPr>
            <p:ph idx="1"/>
          </p:nvPr>
        </p:nvPicPr>
        <p:blipFill>
          <a:blip r:embed="rId2"/>
          <a:stretch>
            <a:fillRect/>
          </a:stretch>
        </p:blipFill>
        <p:spPr>
          <a:xfrm>
            <a:off x="542925" y="3010694"/>
            <a:ext cx="8058150" cy="1704975"/>
          </a:xfrm>
        </p:spPr>
      </p:pic>
    </p:spTree>
    <p:extLst>
      <p:ext uri="{BB962C8B-B14F-4D97-AF65-F5344CB8AC3E}">
        <p14:creationId xmlns:p14="http://schemas.microsoft.com/office/powerpoint/2010/main" val="205359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GetAllInvoices</a:t>
            </a:r>
            <a:r>
              <a:rPr lang="en-US" dirty="0"/>
              <a:t> unit tests(</a:t>
            </a:r>
            <a:r>
              <a:rPr lang="en-US" dirty="0" err="1"/>
              <a:t>InvoiceService</a:t>
            </a:r>
            <a:r>
              <a:rPr lang="en-US" dirty="0"/>
              <a:t>)</a:t>
            </a:r>
          </a:p>
        </p:txBody>
      </p:sp>
      <p:sp>
        <p:nvSpPr>
          <p:cNvPr id="4" name="Content Placeholder 3"/>
          <p:cNvSpPr>
            <a:spLocks noGrp="1"/>
          </p:cNvSpPr>
          <p:nvPr>
            <p:ph sz="half" idx="1"/>
          </p:nvPr>
        </p:nvSpPr>
        <p:spPr>
          <a:xfrm>
            <a:off x="762000" y="1905000"/>
            <a:ext cx="7772400" cy="1752600"/>
          </a:xfrm>
        </p:spPr>
        <p:txBody>
          <a:bodyPr>
            <a:normAutofit/>
          </a:bodyPr>
          <a:lstStyle/>
          <a:p>
            <a:r>
              <a:rPr lang="en-US" dirty="0" err="1"/>
              <a:t>GetAllInvoices</a:t>
            </a:r>
            <a:r>
              <a:rPr lang="en-US" dirty="0"/>
              <a:t> is a method that returns all invoices of an user. If the user doesn’t exist the method will throw an </a:t>
            </a:r>
            <a:r>
              <a:rPr lang="en-US" dirty="0" err="1"/>
              <a:t>UserNotFoundException</a:t>
            </a:r>
            <a:endParaRPr lang="en-US" dirty="0"/>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2000" y="3810000"/>
            <a:ext cx="777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59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GetAllInvoices</a:t>
            </a:r>
            <a:r>
              <a:rPr lang="en-US" dirty="0"/>
              <a:t> unit test 1</a:t>
            </a:r>
          </a:p>
        </p:txBody>
      </p:sp>
      <p:sp>
        <p:nvSpPr>
          <p:cNvPr id="6" name="TextBox 5"/>
          <p:cNvSpPr txBox="1"/>
          <p:nvPr/>
        </p:nvSpPr>
        <p:spPr>
          <a:xfrm>
            <a:off x="1010653" y="1600199"/>
            <a:ext cx="7086600" cy="646331"/>
          </a:xfrm>
          <a:prstGeom prst="rect">
            <a:avLst/>
          </a:prstGeom>
          <a:noFill/>
        </p:spPr>
        <p:txBody>
          <a:bodyPr wrap="square" rtlCol="0">
            <a:spAutoFit/>
          </a:bodyPr>
          <a:lstStyle/>
          <a:p>
            <a:r>
              <a:rPr lang="en-US" dirty="0"/>
              <a:t>This test checks the case when the user doesn’t exist, so the repository will return null and the service will throw </a:t>
            </a:r>
            <a:r>
              <a:rPr lang="en-US" b="1" dirty="0" err="1"/>
              <a:t>UserNotFoundException</a:t>
            </a:r>
            <a:endParaRPr lang="en-US"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889" y="2405653"/>
            <a:ext cx="7316221" cy="3233147"/>
          </a:xfrm>
        </p:spPr>
      </p:pic>
    </p:spTree>
    <p:extLst>
      <p:ext uri="{BB962C8B-B14F-4D97-AF65-F5344CB8AC3E}">
        <p14:creationId xmlns:p14="http://schemas.microsoft.com/office/powerpoint/2010/main" val="328594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GetAllInvoices</a:t>
            </a:r>
            <a:r>
              <a:rPr lang="en-US" dirty="0"/>
              <a:t> unit test 2</a:t>
            </a:r>
          </a:p>
        </p:txBody>
      </p:sp>
      <p:sp>
        <p:nvSpPr>
          <p:cNvPr id="3" name="Content Placeholder 2"/>
          <p:cNvSpPr>
            <a:spLocks noGrp="1"/>
          </p:cNvSpPr>
          <p:nvPr>
            <p:ph idx="1"/>
          </p:nvPr>
        </p:nvSpPr>
        <p:spPr/>
        <p:txBody>
          <a:bodyPr/>
          <a:lstStyle/>
          <a:p>
            <a:r>
              <a:rPr lang="en-US" dirty="0"/>
              <a:t>This test checks the case when user exists, and it has at least one apartment, and that apartment has at least one invoice. So the method should return at least one invoice.</a:t>
            </a:r>
          </a:p>
        </p:txBody>
      </p:sp>
    </p:spTree>
    <p:extLst>
      <p:ext uri="{BB962C8B-B14F-4D97-AF65-F5344CB8AC3E}">
        <p14:creationId xmlns:p14="http://schemas.microsoft.com/office/powerpoint/2010/main" val="211254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GetAllInvoices</a:t>
            </a:r>
            <a:r>
              <a:rPr lang="en-US" dirty="0"/>
              <a:t> unit test 2</a:t>
            </a:r>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001000"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02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GetInvoicesForApartment</a:t>
            </a:r>
            <a:r>
              <a:rPr lang="en-US" dirty="0"/>
              <a:t> unit tests(</a:t>
            </a:r>
            <a:r>
              <a:rPr lang="en-US" dirty="0" err="1"/>
              <a:t>InvoiceService</a:t>
            </a:r>
            <a:r>
              <a:rPr lang="en-US" dirty="0"/>
              <a:t>)</a:t>
            </a:r>
          </a:p>
        </p:txBody>
      </p:sp>
      <p:sp>
        <p:nvSpPr>
          <p:cNvPr id="4" name="Content Placeholder 3"/>
          <p:cNvSpPr>
            <a:spLocks noGrp="1"/>
          </p:cNvSpPr>
          <p:nvPr>
            <p:ph sz="half" idx="1"/>
          </p:nvPr>
        </p:nvSpPr>
        <p:spPr>
          <a:xfrm>
            <a:off x="990600" y="2057400"/>
            <a:ext cx="7010400" cy="1295400"/>
          </a:xfrm>
        </p:spPr>
        <p:txBody>
          <a:bodyPr>
            <a:normAutofit fontScale="85000" lnSpcReduction="10000"/>
          </a:bodyPr>
          <a:lstStyle/>
          <a:p>
            <a:r>
              <a:rPr lang="en-US" dirty="0" err="1"/>
              <a:t>GetInvoicesForApartment</a:t>
            </a:r>
            <a:r>
              <a:rPr lang="en-US" dirty="0"/>
              <a:t> is a method that returns all invoices of an apartment. If the user doesn’t exist the method will throw an </a:t>
            </a:r>
            <a:r>
              <a:rPr lang="en-US" dirty="0" err="1"/>
              <a:t>UserNotFoundException</a:t>
            </a:r>
            <a:endParaRPr lang="en-US" dirty="0"/>
          </a:p>
          <a:p>
            <a:endParaRPr lang="en-US"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2000" y="3505200"/>
            <a:ext cx="7696200" cy="2412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71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GetInvoicesForApartment</a:t>
            </a:r>
            <a:r>
              <a:rPr lang="en-US" dirty="0"/>
              <a:t> unit test 1</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0587" y="2334419"/>
            <a:ext cx="7362825" cy="3685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26958" y="1447800"/>
            <a:ext cx="7010400" cy="646331"/>
          </a:xfrm>
          <a:prstGeom prst="rect">
            <a:avLst/>
          </a:prstGeom>
          <a:noFill/>
        </p:spPr>
        <p:txBody>
          <a:bodyPr wrap="square" rtlCol="0">
            <a:spAutoFit/>
          </a:bodyPr>
          <a:lstStyle/>
          <a:p>
            <a:r>
              <a:rPr lang="en-US" dirty="0"/>
              <a:t>This test checks the case when the user doesn’t exist, so the repository will return null and the service will throw </a:t>
            </a:r>
            <a:r>
              <a:rPr lang="en-US" b="1" dirty="0" err="1"/>
              <a:t>UserNotFoundException</a:t>
            </a:r>
            <a:endParaRPr lang="en-US" b="1" dirty="0"/>
          </a:p>
        </p:txBody>
      </p:sp>
    </p:spTree>
    <p:extLst>
      <p:ext uri="{BB962C8B-B14F-4D97-AF65-F5344CB8AC3E}">
        <p14:creationId xmlns:p14="http://schemas.microsoft.com/office/powerpoint/2010/main" val="1233463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GetInvoicesForApartment</a:t>
            </a:r>
            <a:r>
              <a:rPr lang="en-US" dirty="0"/>
              <a:t> unit test 2</a:t>
            </a:r>
          </a:p>
        </p:txBody>
      </p:sp>
      <p:sp>
        <p:nvSpPr>
          <p:cNvPr id="3" name="Content Placeholder 2"/>
          <p:cNvSpPr>
            <a:spLocks noGrp="1"/>
          </p:cNvSpPr>
          <p:nvPr>
            <p:ph idx="1"/>
          </p:nvPr>
        </p:nvSpPr>
        <p:spPr/>
        <p:txBody>
          <a:bodyPr/>
          <a:lstStyle/>
          <a:p>
            <a:r>
              <a:rPr lang="en-US" dirty="0"/>
              <a:t>This test checks the case when user exists, and it has at least one apartment, and that apartment has at least one invoice. So the method should return at least one invoice.</a:t>
            </a:r>
          </a:p>
        </p:txBody>
      </p:sp>
    </p:spTree>
    <p:extLst>
      <p:ext uri="{BB962C8B-B14F-4D97-AF65-F5344CB8AC3E}">
        <p14:creationId xmlns:p14="http://schemas.microsoft.com/office/powerpoint/2010/main" val="3291555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640</Words>
  <Application>Microsoft Office PowerPoint</Application>
  <PresentationFormat>Expunere pe ecran (4:3)</PresentationFormat>
  <Paragraphs>50</Paragraphs>
  <Slides>28</Slides>
  <Notes>0</Notes>
  <HiddenSlides>0</HiddenSlides>
  <MMClips>0</MMClips>
  <ScaleCrop>false</ScaleCrop>
  <HeadingPairs>
    <vt:vector size="4" baseType="variant">
      <vt:variant>
        <vt:lpstr>Temă</vt:lpstr>
      </vt:variant>
      <vt:variant>
        <vt:i4>1</vt:i4>
      </vt:variant>
      <vt:variant>
        <vt:lpstr>Titluri diapozitive</vt:lpstr>
      </vt:variant>
      <vt:variant>
        <vt:i4>28</vt:i4>
      </vt:variant>
    </vt:vector>
  </HeadingPairs>
  <TitlesOfParts>
    <vt:vector size="29" baseType="lpstr">
      <vt:lpstr>Office Theme</vt:lpstr>
      <vt:lpstr>Tenants association -UnitTests-</vt:lpstr>
      <vt:lpstr>Tests</vt:lpstr>
      <vt:lpstr>GetAllInvoices unit tests(InvoiceService)</vt:lpstr>
      <vt:lpstr>GetAllInvoices unit test 1</vt:lpstr>
      <vt:lpstr>GetAllInvoices unit test 2</vt:lpstr>
      <vt:lpstr>GetAllInvoices unit test 2</vt:lpstr>
      <vt:lpstr>GetInvoicesForApartment unit tests(InvoiceService)</vt:lpstr>
      <vt:lpstr>GetInvoicesForApartment unit test 1</vt:lpstr>
      <vt:lpstr>GetInvoicesForApartment unit test 2</vt:lpstr>
      <vt:lpstr>GetInvoicesForApartment unit test 2</vt:lpstr>
      <vt:lpstr>GetInvoiceByInvoiceId unit tests(InvoiceService)</vt:lpstr>
      <vt:lpstr>GetInvoiceByInvoiceId unit test 1</vt:lpstr>
      <vt:lpstr>GetInvoiceByInvoiceId unit test 2</vt:lpstr>
      <vt:lpstr>PayInvoice unit tests(InvoiceService)</vt:lpstr>
      <vt:lpstr>PayInvoice unit test 1</vt:lpstr>
      <vt:lpstr>PayInvoice unit test 2</vt:lpstr>
      <vt:lpstr>PayInvoice unit test 3</vt:lpstr>
      <vt:lpstr>Register unit test</vt:lpstr>
      <vt:lpstr>Register unit test 1</vt:lpstr>
      <vt:lpstr>Login unit test</vt:lpstr>
      <vt:lpstr>Login unit test 1</vt:lpstr>
      <vt:lpstr>Login unit test 2</vt:lpstr>
      <vt:lpstr>Login unit test 3</vt:lpstr>
      <vt:lpstr>UserModel GetInvoice unit test1</vt:lpstr>
      <vt:lpstr>UserModel GetInvoice unit test2</vt:lpstr>
      <vt:lpstr>UserModel GetInvoice unit test3</vt:lpstr>
      <vt:lpstr>UserModel GetInvoiceForApartment  unit test1</vt:lpstr>
      <vt:lpstr>UserModel GetInvoiceForApartment  unit test2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Tenants association -UnitTests-</dc:title>
  <dc:creator>marcuandreicristian@gmail.com</dc:creator>
  <cp:lastModifiedBy>Boss Bosilor</cp:lastModifiedBy>
  <cp:revision>98</cp:revision>
  <dcterms:created xsi:type="dcterms:W3CDTF">2020-05-23T11:12:47Z</dcterms:created>
  <dcterms:modified xsi:type="dcterms:W3CDTF">2020-05-23T18:28:11Z</dcterms:modified>
</cp:coreProperties>
</file>