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6" r:id="rId10"/>
    <p:sldId id="268" r:id="rId11"/>
    <p:sldId id="269" r:id="rId12"/>
    <p:sldId id="272" r:id="rId13"/>
    <p:sldId id="273" r:id="rId14"/>
    <p:sldId id="264" r:id="rId15"/>
    <p:sldId id="265" r:id="rId16"/>
    <p:sldId id="270" r:id="rId17"/>
    <p:sldId id="271" r:id="rId18"/>
    <p:sldId id="267" r:id="rId19"/>
    <p:sldId id="284" r:id="rId20"/>
    <p:sldId id="274" r:id="rId21"/>
    <p:sldId id="275" r:id="rId22"/>
    <p:sldId id="276" r:id="rId23"/>
    <p:sldId id="277" r:id="rId24"/>
    <p:sldId id="278" r:id="rId25"/>
    <p:sldId id="279" r:id="rId26"/>
    <p:sldId id="280" r:id="rId27"/>
    <p:sldId id="281" r:id="rId28"/>
    <p:sldId id="282" r:id="rId29"/>
    <p:sldId id="28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EC17165-E3AB-4D01-8C87-17E1524CC484}">
          <p14:sldIdLst>
            <p14:sldId id="256"/>
            <p14:sldId id="257"/>
            <p14:sldId id="258"/>
            <p14:sldId id="259"/>
            <p14:sldId id="260"/>
            <p14:sldId id="261"/>
            <p14:sldId id="262"/>
            <p14:sldId id="263"/>
            <p14:sldId id="266"/>
            <p14:sldId id="268"/>
            <p14:sldId id="269"/>
            <p14:sldId id="272"/>
            <p14:sldId id="273"/>
            <p14:sldId id="264"/>
            <p14:sldId id="265"/>
            <p14:sldId id="270"/>
            <p14:sldId id="271"/>
            <p14:sldId id="267"/>
            <p14:sldId id="284"/>
            <p14:sldId id="274"/>
            <p14:sldId id="275"/>
            <p14:sldId id="276"/>
            <p14:sldId id="277"/>
            <p14:sldId id="278"/>
            <p14:sldId id="279"/>
            <p14:sldId id="280"/>
            <p14:sldId id="281"/>
            <p14:sldId id="282"/>
            <p14:sldId id="283"/>
          </p14:sldIdLst>
        </p14:section>
        <p14:section name="Untitled Section" id="{B02542D4-579D-4589-B66C-CA6377381AA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9" autoAdjust="0"/>
    <p:restoredTop sz="94660"/>
  </p:normalViewPr>
  <p:slideViewPr>
    <p:cSldViewPr snapToGrid="0">
      <p:cViewPr>
        <p:scale>
          <a:sx n="123" d="100"/>
          <a:sy n="123" d="100"/>
        </p:scale>
        <p:origin x="-114"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E48A88-0120-4776-9287-91D07C0C9F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xmlns="" id="{673C54C9-B276-4BF0-BBB8-8F22CFC643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xmlns="" id="{8C2D5680-9A15-46AD-9CFA-6244D2001AD7}"/>
              </a:ext>
            </a:extLst>
          </p:cNvPr>
          <p:cNvSpPr>
            <a:spLocks noGrp="1"/>
          </p:cNvSpPr>
          <p:nvPr>
            <p:ph type="dt" sz="half" idx="10"/>
          </p:nvPr>
        </p:nvSpPr>
        <p:spPr/>
        <p:txBody>
          <a:bodyPr/>
          <a:lstStyle/>
          <a:p>
            <a:fld id="{F2C4DB1E-D502-44DA-921F-0793A9D560DE}" type="datetimeFigureOut">
              <a:rPr lang="en-GB" smtClean="0"/>
              <a:t>15/05/2020</a:t>
            </a:fld>
            <a:endParaRPr lang="en-GB"/>
          </a:p>
        </p:txBody>
      </p:sp>
      <p:sp>
        <p:nvSpPr>
          <p:cNvPr id="5" name="Footer Placeholder 4">
            <a:extLst>
              <a:ext uri="{FF2B5EF4-FFF2-40B4-BE49-F238E27FC236}">
                <a16:creationId xmlns:a16="http://schemas.microsoft.com/office/drawing/2014/main" xmlns="" id="{0F5787AC-C47A-408E-9325-409582F6530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DE9C7097-CC45-4AEE-B818-F6A3288224A0}"/>
              </a:ext>
            </a:extLst>
          </p:cNvPr>
          <p:cNvSpPr>
            <a:spLocks noGrp="1"/>
          </p:cNvSpPr>
          <p:nvPr>
            <p:ph type="sldNum" sz="quarter" idx="12"/>
          </p:nvPr>
        </p:nvSpPr>
        <p:spPr/>
        <p:txBody>
          <a:bodyPr/>
          <a:lstStyle/>
          <a:p>
            <a:fld id="{A1A28FA0-3099-4B0B-8AA1-12A5A89FE1E8}" type="slidenum">
              <a:rPr lang="en-GB" smtClean="0"/>
              <a:t>‹#›</a:t>
            </a:fld>
            <a:endParaRPr lang="en-GB"/>
          </a:p>
        </p:txBody>
      </p:sp>
    </p:spTree>
    <p:extLst>
      <p:ext uri="{BB962C8B-B14F-4D97-AF65-F5344CB8AC3E}">
        <p14:creationId xmlns:p14="http://schemas.microsoft.com/office/powerpoint/2010/main" val="3624192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24CEBA-3DC0-4EAF-9C7D-B9D1B9D2901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xmlns="" id="{82A8FB7D-B669-4523-968A-3466E778F7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55DAD059-0E75-4A36-8B1D-6C53A60B1A73}"/>
              </a:ext>
            </a:extLst>
          </p:cNvPr>
          <p:cNvSpPr>
            <a:spLocks noGrp="1"/>
          </p:cNvSpPr>
          <p:nvPr>
            <p:ph type="dt" sz="half" idx="10"/>
          </p:nvPr>
        </p:nvSpPr>
        <p:spPr/>
        <p:txBody>
          <a:bodyPr/>
          <a:lstStyle/>
          <a:p>
            <a:fld id="{F2C4DB1E-D502-44DA-921F-0793A9D560DE}" type="datetimeFigureOut">
              <a:rPr lang="en-GB" smtClean="0"/>
              <a:t>15/05/2020</a:t>
            </a:fld>
            <a:endParaRPr lang="en-GB"/>
          </a:p>
        </p:txBody>
      </p:sp>
      <p:sp>
        <p:nvSpPr>
          <p:cNvPr id="5" name="Footer Placeholder 4">
            <a:extLst>
              <a:ext uri="{FF2B5EF4-FFF2-40B4-BE49-F238E27FC236}">
                <a16:creationId xmlns:a16="http://schemas.microsoft.com/office/drawing/2014/main" xmlns="" id="{EC2A7C62-0C65-4F8B-B440-060F5763D1C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444E6086-44E7-49B0-B043-ED46AFB3EC4C}"/>
              </a:ext>
            </a:extLst>
          </p:cNvPr>
          <p:cNvSpPr>
            <a:spLocks noGrp="1"/>
          </p:cNvSpPr>
          <p:nvPr>
            <p:ph type="sldNum" sz="quarter" idx="12"/>
          </p:nvPr>
        </p:nvSpPr>
        <p:spPr/>
        <p:txBody>
          <a:bodyPr/>
          <a:lstStyle/>
          <a:p>
            <a:fld id="{A1A28FA0-3099-4B0B-8AA1-12A5A89FE1E8}" type="slidenum">
              <a:rPr lang="en-GB" smtClean="0"/>
              <a:t>‹#›</a:t>
            </a:fld>
            <a:endParaRPr lang="en-GB"/>
          </a:p>
        </p:txBody>
      </p:sp>
    </p:spTree>
    <p:extLst>
      <p:ext uri="{BB962C8B-B14F-4D97-AF65-F5344CB8AC3E}">
        <p14:creationId xmlns:p14="http://schemas.microsoft.com/office/powerpoint/2010/main" val="409947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2D07940-37F7-47A9-AEDA-B6ACAB9C256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xmlns="" id="{8102F9AD-C298-4227-87B3-565352A1CF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1E447F8B-6A14-442D-8297-10ACF0F5DD71}"/>
              </a:ext>
            </a:extLst>
          </p:cNvPr>
          <p:cNvSpPr>
            <a:spLocks noGrp="1"/>
          </p:cNvSpPr>
          <p:nvPr>
            <p:ph type="dt" sz="half" idx="10"/>
          </p:nvPr>
        </p:nvSpPr>
        <p:spPr/>
        <p:txBody>
          <a:bodyPr/>
          <a:lstStyle/>
          <a:p>
            <a:fld id="{F2C4DB1E-D502-44DA-921F-0793A9D560DE}" type="datetimeFigureOut">
              <a:rPr lang="en-GB" smtClean="0"/>
              <a:t>15/05/2020</a:t>
            </a:fld>
            <a:endParaRPr lang="en-GB"/>
          </a:p>
        </p:txBody>
      </p:sp>
      <p:sp>
        <p:nvSpPr>
          <p:cNvPr id="5" name="Footer Placeholder 4">
            <a:extLst>
              <a:ext uri="{FF2B5EF4-FFF2-40B4-BE49-F238E27FC236}">
                <a16:creationId xmlns:a16="http://schemas.microsoft.com/office/drawing/2014/main" xmlns="" id="{2A5153D7-DAE5-4800-A685-F0CB14A6E26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DE7A20D9-C40B-41B0-B863-2BFA9DF29271}"/>
              </a:ext>
            </a:extLst>
          </p:cNvPr>
          <p:cNvSpPr>
            <a:spLocks noGrp="1"/>
          </p:cNvSpPr>
          <p:nvPr>
            <p:ph type="sldNum" sz="quarter" idx="12"/>
          </p:nvPr>
        </p:nvSpPr>
        <p:spPr/>
        <p:txBody>
          <a:bodyPr/>
          <a:lstStyle/>
          <a:p>
            <a:fld id="{A1A28FA0-3099-4B0B-8AA1-12A5A89FE1E8}" type="slidenum">
              <a:rPr lang="en-GB" smtClean="0"/>
              <a:t>‹#›</a:t>
            </a:fld>
            <a:endParaRPr lang="en-GB"/>
          </a:p>
        </p:txBody>
      </p:sp>
    </p:spTree>
    <p:extLst>
      <p:ext uri="{BB962C8B-B14F-4D97-AF65-F5344CB8AC3E}">
        <p14:creationId xmlns:p14="http://schemas.microsoft.com/office/powerpoint/2010/main" val="2322129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76E6BD-1639-4188-AD85-322670C153F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75FD9702-14F8-4BEC-A4F4-8612890CFA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D83D6DD9-4161-498B-B714-BE8C41905227}"/>
              </a:ext>
            </a:extLst>
          </p:cNvPr>
          <p:cNvSpPr>
            <a:spLocks noGrp="1"/>
          </p:cNvSpPr>
          <p:nvPr>
            <p:ph type="dt" sz="half" idx="10"/>
          </p:nvPr>
        </p:nvSpPr>
        <p:spPr/>
        <p:txBody>
          <a:bodyPr/>
          <a:lstStyle/>
          <a:p>
            <a:fld id="{F2C4DB1E-D502-44DA-921F-0793A9D560DE}" type="datetimeFigureOut">
              <a:rPr lang="en-GB" smtClean="0"/>
              <a:t>15/05/2020</a:t>
            </a:fld>
            <a:endParaRPr lang="en-GB"/>
          </a:p>
        </p:txBody>
      </p:sp>
      <p:sp>
        <p:nvSpPr>
          <p:cNvPr id="5" name="Footer Placeholder 4">
            <a:extLst>
              <a:ext uri="{FF2B5EF4-FFF2-40B4-BE49-F238E27FC236}">
                <a16:creationId xmlns:a16="http://schemas.microsoft.com/office/drawing/2014/main" xmlns="" id="{03ADA273-4D6D-4E84-837B-5EBBB76EC50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EC4A07EA-B29D-4E7A-81E4-9BC5F608F730}"/>
              </a:ext>
            </a:extLst>
          </p:cNvPr>
          <p:cNvSpPr>
            <a:spLocks noGrp="1"/>
          </p:cNvSpPr>
          <p:nvPr>
            <p:ph type="sldNum" sz="quarter" idx="12"/>
          </p:nvPr>
        </p:nvSpPr>
        <p:spPr/>
        <p:txBody>
          <a:bodyPr/>
          <a:lstStyle/>
          <a:p>
            <a:fld id="{A1A28FA0-3099-4B0B-8AA1-12A5A89FE1E8}" type="slidenum">
              <a:rPr lang="en-GB" smtClean="0"/>
              <a:t>‹#›</a:t>
            </a:fld>
            <a:endParaRPr lang="en-GB"/>
          </a:p>
        </p:txBody>
      </p:sp>
    </p:spTree>
    <p:extLst>
      <p:ext uri="{BB962C8B-B14F-4D97-AF65-F5344CB8AC3E}">
        <p14:creationId xmlns:p14="http://schemas.microsoft.com/office/powerpoint/2010/main" val="798912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B4BCC1-04ED-4A6A-9344-778B91EB27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xmlns="" id="{54259AE5-BA2A-4650-83E1-46D37CCBF0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2681643B-5EAD-4944-8221-4F4A371CED21}"/>
              </a:ext>
            </a:extLst>
          </p:cNvPr>
          <p:cNvSpPr>
            <a:spLocks noGrp="1"/>
          </p:cNvSpPr>
          <p:nvPr>
            <p:ph type="dt" sz="half" idx="10"/>
          </p:nvPr>
        </p:nvSpPr>
        <p:spPr/>
        <p:txBody>
          <a:bodyPr/>
          <a:lstStyle/>
          <a:p>
            <a:fld id="{F2C4DB1E-D502-44DA-921F-0793A9D560DE}" type="datetimeFigureOut">
              <a:rPr lang="en-GB" smtClean="0"/>
              <a:t>15/05/2020</a:t>
            </a:fld>
            <a:endParaRPr lang="en-GB"/>
          </a:p>
        </p:txBody>
      </p:sp>
      <p:sp>
        <p:nvSpPr>
          <p:cNvPr id="5" name="Footer Placeholder 4">
            <a:extLst>
              <a:ext uri="{FF2B5EF4-FFF2-40B4-BE49-F238E27FC236}">
                <a16:creationId xmlns:a16="http://schemas.microsoft.com/office/drawing/2014/main" xmlns="" id="{9FD834E2-1705-4B3B-A463-268C5D12046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9C133B4A-BE5D-453A-BE1F-520E8666385C}"/>
              </a:ext>
            </a:extLst>
          </p:cNvPr>
          <p:cNvSpPr>
            <a:spLocks noGrp="1"/>
          </p:cNvSpPr>
          <p:nvPr>
            <p:ph type="sldNum" sz="quarter" idx="12"/>
          </p:nvPr>
        </p:nvSpPr>
        <p:spPr/>
        <p:txBody>
          <a:bodyPr/>
          <a:lstStyle/>
          <a:p>
            <a:fld id="{A1A28FA0-3099-4B0B-8AA1-12A5A89FE1E8}" type="slidenum">
              <a:rPr lang="en-GB" smtClean="0"/>
              <a:t>‹#›</a:t>
            </a:fld>
            <a:endParaRPr lang="en-GB"/>
          </a:p>
        </p:txBody>
      </p:sp>
    </p:spTree>
    <p:extLst>
      <p:ext uri="{BB962C8B-B14F-4D97-AF65-F5344CB8AC3E}">
        <p14:creationId xmlns:p14="http://schemas.microsoft.com/office/powerpoint/2010/main" val="1902237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C65431-E668-496E-8683-866DCBFF6BD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4917D15F-122D-4658-9F1D-9294E0B706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xmlns="" id="{A7C8A9CE-4F6A-4A3E-9B55-3CB014A981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xmlns="" id="{FBDA9A3D-A54F-478B-8B93-3A95D6BA8936}"/>
              </a:ext>
            </a:extLst>
          </p:cNvPr>
          <p:cNvSpPr>
            <a:spLocks noGrp="1"/>
          </p:cNvSpPr>
          <p:nvPr>
            <p:ph type="dt" sz="half" idx="10"/>
          </p:nvPr>
        </p:nvSpPr>
        <p:spPr/>
        <p:txBody>
          <a:bodyPr/>
          <a:lstStyle/>
          <a:p>
            <a:fld id="{F2C4DB1E-D502-44DA-921F-0793A9D560DE}" type="datetimeFigureOut">
              <a:rPr lang="en-GB" smtClean="0"/>
              <a:t>15/05/2020</a:t>
            </a:fld>
            <a:endParaRPr lang="en-GB"/>
          </a:p>
        </p:txBody>
      </p:sp>
      <p:sp>
        <p:nvSpPr>
          <p:cNvPr id="6" name="Footer Placeholder 5">
            <a:extLst>
              <a:ext uri="{FF2B5EF4-FFF2-40B4-BE49-F238E27FC236}">
                <a16:creationId xmlns:a16="http://schemas.microsoft.com/office/drawing/2014/main" xmlns="" id="{B34FCEB5-8D7D-4EE7-A031-46FCB4C3BB3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A9F346B6-6165-46D9-8587-38284B6DDC81}"/>
              </a:ext>
            </a:extLst>
          </p:cNvPr>
          <p:cNvSpPr>
            <a:spLocks noGrp="1"/>
          </p:cNvSpPr>
          <p:nvPr>
            <p:ph type="sldNum" sz="quarter" idx="12"/>
          </p:nvPr>
        </p:nvSpPr>
        <p:spPr/>
        <p:txBody>
          <a:bodyPr/>
          <a:lstStyle/>
          <a:p>
            <a:fld id="{A1A28FA0-3099-4B0B-8AA1-12A5A89FE1E8}" type="slidenum">
              <a:rPr lang="en-GB" smtClean="0"/>
              <a:t>‹#›</a:t>
            </a:fld>
            <a:endParaRPr lang="en-GB"/>
          </a:p>
        </p:txBody>
      </p:sp>
    </p:spTree>
    <p:extLst>
      <p:ext uri="{BB962C8B-B14F-4D97-AF65-F5344CB8AC3E}">
        <p14:creationId xmlns:p14="http://schemas.microsoft.com/office/powerpoint/2010/main" val="1438648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3797B7-9041-4D62-94FF-FAD19EAEED7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xmlns="" id="{B46EF4D8-C9AB-4144-A9DB-39606F62E0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6B491FCD-5B73-4C18-9B68-91A801CADF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xmlns="" id="{89DC6085-F4F2-453C-BC5A-794CBAB24F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6E25350A-086C-464F-8586-0707472F0A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xmlns="" id="{72D3EA52-E82D-4388-956B-20E3543AB3F8}"/>
              </a:ext>
            </a:extLst>
          </p:cNvPr>
          <p:cNvSpPr>
            <a:spLocks noGrp="1"/>
          </p:cNvSpPr>
          <p:nvPr>
            <p:ph type="dt" sz="half" idx="10"/>
          </p:nvPr>
        </p:nvSpPr>
        <p:spPr/>
        <p:txBody>
          <a:bodyPr/>
          <a:lstStyle/>
          <a:p>
            <a:fld id="{F2C4DB1E-D502-44DA-921F-0793A9D560DE}" type="datetimeFigureOut">
              <a:rPr lang="en-GB" smtClean="0"/>
              <a:t>15/05/2020</a:t>
            </a:fld>
            <a:endParaRPr lang="en-GB"/>
          </a:p>
        </p:txBody>
      </p:sp>
      <p:sp>
        <p:nvSpPr>
          <p:cNvPr id="8" name="Footer Placeholder 7">
            <a:extLst>
              <a:ext uri="{FF2B5EF4-FFF2-40B4-BE49-F238E27FC236}">
                <a16:creationId xmlns:a16="http://schemas.microsoft.com/office/drawing/2014/main" xmlns="" id="{70E9C7E9-9857-4D5B-AC69-0DD51DE1DAE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xmlns="" id="{4D992FCC-1447-47FD-9182-5F33AFBBEECF}"/>
              </a:ext>
            </a:extLst>
          </p:cNvPr>
          <p:cNvSpPr>
            <a:spLocks noGrp="1"/>
          </p:cNvSpPr>
          <p:nvPr>
            <p:ph type="sldNum" sz="quarter" idx="12"/>
          </p:nvPr>
        </p:nvSpPr>
        <p:spPr/>
        <p:txBody>
          <a:bodyPr/>
          <a:lstStyle/>
          <a:p>
            <a:fld id="{A1A28FA0-3099-4B0B-8AA1-12A5A89FE1E8}" type="slidenum">
              <a:rPr lang="en-GB" smtClean="0"/>
              <a:t>‹#›</a:t>
            </a:fld>
            <a:endParaRPr lang="en-GB"/>
          </a:p>
        </p:txBody>
      </p:sp>
    </p:spTree>
    <p:extLst>
      <p:ext uri="{BB962C8B-B14F-4D97-AF65-F5344CB8AC3E}">
        <p14:creationId xmlns:p14="http://schemas.microsoft.com/office/powerpoint/2010/main" val="3669229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5C02EC-5EF3-40DF-B43C-3DE0EBE458F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xmlns="" id="{9778B10A-0D9C-41D7-91DB-2E3E3FD0D957}"/>
              </a:ext>
            </a:extLst>
          </p:cNvPr>
          <p:cNvSpPr>
            <a:spLocks noGrp="1"/>
          </p:cNvSpPr>
          <p:nvPr>
            <p:ph type="dt" sz="half" idx="10"/>
          </p:nvPr>
        </p:nvSpPr>
        <p:spPr/>
        <p:txBody>
          <a:bodyPr/>
          <a:lstStyle/>
          <a:p>
            <a:fld id="{F2C4DB1E-D502-44DA-921F-0793A9D560DE}" type="datetimeFigureOut">
              <a:rPr lang="en-GB" smtClean="0"/>
              <a:t>15/05/2020</a:t>
            </a:fld>
            <a:endParaRPr lang="en-GB"/>
          </a:p>
        </p:txBody>
      </p:sp>
      <p:sp>
        <p:nvSpPr>
          <p:cNvPr id="4" name="Footer Placeholder 3">
            <a:extLst>
              <a:ext uri="{FF2B5EF4-FFF2-40B4-BE49-F238E27FC236}">
                <a16:creationId xmlns:a16="http://schemas.microsoft.com/office/drawing/2014/main" xmlns="" id="{78728AB6-A8A2-4A35-A5D9-37889532B53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xmlns="" id="{9C7E5D51-E803-4B56-A8ED-246CDB5E8C66}"/>
              </a:ext>
            </a:extLst>
          </p:cNvPr>
          <p:cNvSpPr>
            <a:spLocks noGrp="1"/>
          </p:cNvSpPr>
          <p:nvPr>
            <p:ph type="sldNum" sz="quarter" idx="12"/>
          </p:nvPr>
        </p:nvSpPr>
        <p:spPr/>
        <p:txBody>
          <a:bodyPr/>
          <a:lstStyle/>
          <a:p>
            <a:fld id="{A1A28FA0-3099-4B0B-8AA1-12A5A89FE1E8}" type="slidenum">
              <a:rPr lang="en-GB" smtClean="0"/>
              <a:t>‹#›</a:t>
            </a:fld>
            <a:endParaRPr lang="en-GB"/>
          </a:p>
        </p:txBody>
      </p:sp>
    </p:spTree>
    <p:extLst>
      <p:ext uri="{BB962C8B-B14F-4D97-AF65-F5344CB8AC3E}">
        <p14:creationId xmlns:p14="http://schemas.microsoft.com/office/powerpoint/2010/main" val="3701697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2FA28403-55D8-48E8-866D-4C83902E0DE9}"/>
              </a:ext>
            </a:extLst>
          </p:cNvPr>
          <p:cNvSpPr>
            <a:spLocks noGrp="1"/>
          </p:cNvSpPr>
          <p:nvPr>
            <p:ph type="dt" sz="half" idx="10"/>
          </p:nvPr>
        </p:nvSpPr>
        <p:spPr/>
        <p:txBody>
          <a:bodyPr/>
          <a:lstStyle/>
          <a:p>
            <a:fld id="{F2C4DB1E-D502-44DA-921F-0793A9D560DE}" type="datetimeFigureOut">
              <a:rPr lang="en-GB" smtClean="0"/>
              <a:t>15/05/2020</a:t>
            </a:fld>
            <a:endParaRPr lang="en-GB"/>
          </a:p>
        </p:txBody>
      </p:sp>
      <p:sp>
        <p:nvSpPr>
          <p:cNvPr id="3" name="Footer Placeholder 2">
            <a:extLst>
              <a:ext uri="{FF2B5EF4-FFF2-40B4-BE49-F238E27FC236}">
                <a16:creationId xmlns:a16="http://schemas.microsoft.com/office/drawing/2014/main" xmlns="" id="{E4EB57E6-10E2-4147-9670-D0D19F82245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xmlns="" id="{40735876-197C-488D-AE72-5B1FAAC6AF23}"/>
              </a:ext>
            </a:extLst>
          </p:cNvPr>
          <p:cNvSpPr>
            <a:spLocks noGrp="1"/>
          </p:cNvSpPr>
          <p:nvPr>
            <p:ph type="sldNum" sz="quarter" idx="12"/>
          </p:nvPr>
        </p:nvSpPr>
        <p:spPr/>
        <p:txBody>
          <a:bodyPr/>
          <a:lstStyle/>
          <a:p>
            <a:fld id="{A1A28FA0-3099-4B0B-8AA1-12A5A89FE1E8}" type="slidenum">
              <a:rPr lang="en-GB" smtClean="0"/>
              <a:t>‹#›</a:t>
            </a:fld>
            <a:endParaRPr lang="en-GB"/>
          </a:p>
        </p:txBody>
      </p:sp>
    </p:spTree>
    <p:extLst>
      <p:ext uri="{BB962C8B-B14F-4D97-AF65-F5344CB8AC3E}">
        <p14:creationId xmlns:p14="http://schemas.microsoft.com/office/powerpoint/2010/main" val="190245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3E9AD5-0DFF-4DFE-AD39-E4093E9107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05BBDD59-737A-4DB1-B998-9EE112EA13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xmlns="" id="{9B072D00-3180-4E63-A0F1-32B9425F4B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B5E96EE-D385-4853-B9DC-0D90D95F3635}"/>
              </a:ext>
            </a:extLst>
          </p:cNvPr>
          <p:cNvSpPr>
            <a:spLocks noGrp="1"/>
          </p:cNvSpPr>
          <p:nvPr>
            <p:ph type="dt" sz="half" idx="10"/>
          </p:nvPr>
        </p:nvSpPr>
        <p:spPr/>
        <p:txBody>
          <a:bodyPr/>
          <a:lstStyle/>
          <a:p>
            <a:fld id="{F2C4DB1E-D502-44DA-921F-0793A9D560DE}" type="datetimeFigureOut">
              <a:rPr lang="en-GB" smtClean="0"/>
              <a:t>15/05/2020</a:t>
            </a:fld>
            <a:endParaRPr lang="en-GB"/>
          </a:p>
        </p:txBody>
      </p:sp>
      <p:sp>
        <p:nvSpPr>
          <p:cNvPr id="6" name="Footer Placeholder 5">
            <a:extLst>
              <a:ext uri="{FF2B5EF4-FFF2-40B4-BE49-F238E27FC236}">
                <a16:creationId xmlns:a16="http://schemas.microsoft.com/office/drawing/2014/main" xmlns="" id="{38BD2A6C-74B3-475A-95F2-EF3CAAC46DF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AC03CB1D-10EF-4D4B-929E-B0F626531F21}"/>
              </a:ext>
            </a:extLst>
          </p:cNvPr>
          <p:cNvSpPr>
            <a:spLocks noGrp="1"/>
          </p:cNvSpPr>
          <p:nvPr>
            <p:ph type="sldNum" sz="quarter" idx="12"/>
          </p:nvPr>
        </p:nvSpPr>
        <p:spPr/>
        <p:txBody>
          <a:bodyPr/>
          <a:lstStyle/>
          <a:p>
            <a:fld id="{A1A28FA0-3099-4B0B-8AA1-12A5A89FE1E8}" type="slidenum">
              <a:rPr lang="en-GB" smtClean="0"/>
              <a:t>‹#›</a:t>
            </a:fld>
            <a:endParaRPr lang="en-GB"/>
          </a:p>
        </p:txBody>
      </p:sp>
    </p:spTree>
    <p:extLst>
      <p:ext uri="{BB962C8B-B14F-4D97-AF65-F5344CB8AC3E}">
        <p14:creationId xmlns:p14="http://schemas.microsoft.com/office/powerpoint/2010/main" val="2574491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176B5E-8B5A-4297-8A11-60526F9368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xmlns="" id="{6F61D827-4AEC-4829-A2DC-6BC0E9A9C3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xmlns="" id="{C3B8B8AB-9858-45A3-8DD4-B92F1EF641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59EB838-4902-4DEE-967D-AF63EEDD68CF}"/>
              </a:ext>
            </a:extLst>
          </p:cNvPr>
          <p:cNvSpPr>
            <a:spLocks noGrp="1"/>
          </p:cNvSpPr>
          <p:nvPr>
            <p:ph type="dt" sz="half" idx="10"/>
          </p:nvPr>
        </p:nvSpPr>
        <p:spPr/>
        <p:txBody>
          <a:bodyPr/>
          <a:lstStyle/>
          <a:p>
            <a:fld id="{F2C4DB1E-D502-44DA-921F-0793A9D560DE}" type="datetimeFigureOut">
              <a:rPr lang="en-GB" smtClean="0"/>
              <a:t>15/05/2020</a:t>
            </a:fld>
            <a:endParaRPr lang="en-GB"/>
          </a:p>
        </p:txBody>
      </p:sp>
      <p:sp>
        <p:nvSpPr>
          <p:cNvPr id="6" name="Footer Placeholder 5">
            <a:extLst>
              <a:ext uri="{FF2B5EF4-FFF2-40B4-BE49-F238E27FC236}">
                <a16:creationId xmlns:a16="http://schemas.microsoft.com/office/drawing/2014/main" xmlns="" id="{8E2CFFC5-55B4-4279-95C0-519B334133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EB7B7C05-E2D3-4D35-B6DC-AF69BD3C8E77}"/>
              </a:ext>
            </a:extLst>
          </p:cNvPr>
          <p:cNvSpPr>
            <a:spLocks noGrp="1"/>
          </p:cNvSpPr>
          <p:nvPr>
            <p:ph type="sldNum" sz="quarter" idx="12"/>
          </p:nvPr>
        </p:nvSpPr>
        <p:spPr/>
        <p:txBody>
          <a:bodyPr/>
          <a:lstStyle/>
          <a:p>
            <a:fld id="{A1A28FA0-3099-4B0B-8AA1-12A5A89FE1E8}" type="slidenum">
              <a:rPr lang="en-GB" smtClean="0"/>
              <a:t>‹#›</a:t>
            </a:fld>
            <a:endParaRPr lang="en-GB"/>
          </a:p>
        </p:txBody>
      </p:sp>
    </p:spTree>
    <p:extLst>
      <p:ext uri="{BB962C8B-B14F-4D97-AF65-F5344CB8AC3E}">
        <p14:creationId xmlns:p14="http://schemas.microsoft.com/office/powerpoint/2010/main" val="4005255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BC909F0-B5EA-4AC5-A64A-3969439681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xmlns="" id="{E0426B71-642B-4D74-A7C3-6F9B6FE747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4E1A5BC2-27C5-4798-B54D-C2923741CF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C4DB1E-D502-44DA-921F-0793A9D560DE}" type="datetimeFigureOut">
              <a:rPr lang="en-GB" smtClean="0"/>
              <a:t>15/05/2020</a:t>
            </a:fld>
            <a:endParaRPr lang="en-GB"/>
          </a:p>
        </p:txBody>
      </p:sp>
      <p:sp>
        <p:nvSpPr>
          <p:cNvPr id="5" name="Footer Placeholder 4">
            <a:extLst>
              <a:ext uri="{FF2B5EF4-FFF2-40B4-BE49-F238E27FC236}">
                <a16:creationId xmlns:a16="http://schemas.microsoft.com/office/drawing/2014/main" xmlns="" id="{C684AB67-905E-4D43-868B-142294D4E7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xmlns="" id="{94AC777F-E02F-4F7D-AC42-98456E7CD9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A28FA0-3099-4B0B-8AA1-12A5A89FE1E8}" type="slidenum">
              <a:rPr lang="en-GB" smtClean="0"/>
              <a:t>‹#›</a:t>
            </a:fld>
            <a:endParaRPr lang="en-GB"/>
          </a:p>
        </p:txBody>
      </p:sp>
    </p:spTree>
    <p:extLst>
      <p:ext uri="{BB962C8B-B14F-4D97-AF65-F5344CB8AC3E}">
        <p14:creationId xmlns:p14="http://schemas.microsoft.com/office/powerpoint/2010/main" val="6353912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998359-F190-4D6D-B722-F489063B0384}"/>
              </a:ext>
            </a:extLst>
          </p:cNvPr>
          <p:cNvSpPr>
            <a:spLocks noGrp="1"/>
          </p:cNvSpPr>
          <p:nvPr>
            <p:ph type="ctrTitle"/>
          </p:nvPr>
        </p:nvSpPr>
        <p:spPr/>
        <p:txBody>
          <a:bodyPr/>
          <a:lstStyle/>
          <a:p>
            <a:r>
              <a:rPr lang="en-GB" dirty="0"/>
              <a:t>T</a:t>
            </a:r>
            <a:r>
              <a:rPr lang="en-GB" dirty="0" smtClean="0"/>
              <a:t>enants </a:t>
            </a:r>
            <a:r>
              <a:rPr lang="en-GB" dirty="0"/>
              <a:t>association</a:t>
            </a:r>
          </a:p>
        </p:txBody>
      </p:sp>
      <p:sp>
        <p:nvSpPr>
          <p:cNvPr id="3" name="Subtitle 2">
            <a:extLst>
              <a:ext uri="{FF2B5EF4-FFF2-40B4-BE49-F238E27FC236}">
                <a16:creationId xmlns:a16="http://schemas.microsoft.com/office/drawing/2014/main" xmlns="" id="{AB5B97E8-E6B2-4D32-9FD9-1F856F125BE0}"/>
              </a:ext>
            </a:extLst>
          </p:cNvPr>
          <p:cNvSpPr>
            <a:spLocks noGrp="1"/>
          </p:cNvSpPr>
          <p:nvPr>
            <p:ph type="subTitle" idx="1"/>
          </p:nvPr>
        </p:nvSpPr>
        <p:spPr/>
        <p:txBody>
          <a:bodyPr>
            <a:normAutofit fontScale="92500" lnSpcReduction="20000"/>
          </a:bodyPr>
          <a:lstStyle/>
          <a:p>
            <a:r>
              <a:rPr lang="en-GB" dirty="0"/>
              <a:t>Website </a:t>
            </a:r>
            <a:r>
              <a:rPr lang="en-GB" dirty="0" smtClean="0"/>
              <a:t>Presentation</a:t>
            </a:r>
            <a:endParaRPr lang="en-GB" sz="1200" dirty="0" smtClean="0"/>
          </a:p>
          <a:p>
            <a:r>
              <a:rPr lang="en-GB" sz="1800" dirty="0" smtClean="0"/>
              <a:t>CEN</a:t>
            </a:r>
          </a:p>
          <a:p>
            <a:r>
              <a:rPr lang="en-GB" sz="1200" dirty="0" smtClean="0"/>
              <a:t>-</a:t>
            </a:r>
            <a:r>
              <a:rPr lang="en-GB" sz="1200" dirty="0" err="1" smtClean="0"/>
              <a:t>Marcu</a:t>
            </a:r>
            <a:r>
              <a:rPr lang="en-GB" sz="1200" dirty="0" smtClean="0"/>
              <a:t> Andrei </a:t>
            </a:r>
            <a:r>
              <a:rPr lang="en-GB" sz="1200" dirty="0" err="1" smtClean="0"/>
              <a:t>Cristian</a:t>
            </a:r>
            <a:r>
              <a:rPr lang="en-GB" sz="1200" dirty="0" smtClean="0"/>
              <a:t>-</a:t>
            </a:r>
          </a:p>
          <a:p>
            <a:r>
              <a:rPr lang="en-GB" sz="1200" dirty="0" smtClean="0"/>
              <a:t>-</a:t>
            </a:r>
            <a:r>
              <a:rPr lang="en-GB" sz="1200" dirty="0" err="1" smtClean="0"/>
              <a:t>Tolgoi</a:t>
            </a:r>
            <a:r>
              <a:rPr lang="en-GB" sz="1200" dirty="0" smtClean="0"/>
              <a:t> </a:t>
            </a:r>
            <a:r>
              <a:rPr lang="en-GB" sz="1200" dirty="0" err="1" smtClean="0"/>
              <a:t>Dragos</a:t>
            </a:r>
            <a:r>
              <a:rPr lang="en-GB" sz="1200" dirty="0" smtClean="0"/>
              <a:t> </a:t>
            </a:r>
            <a:r>
              <a:rPr lang="en-GB" sz="1200" dirty="0" err="1" smtClean="0"/>
              <a:t>Cristian</a:t>
            </a:r>
            <a:r>
              <a:rPr lang="en-GB" sz="1200" dirty="0" smtClean="0"/>
              <a:t>-</a:t>
            </a:r>
          </a:p>
          <a:p>
            <a:r>
              <a:rPr lang="en-GB" sz="1200" dirty="0" smtClean="0"/>
              <a:t>-</a:t>
            </a:r>
            <a:r>
              <a:rPr lang="en-GB" sz="1200" dirty="0" err="1" smtClean="0"/>
              <a:t>Calina</a:t>
            </a:r>
            <a:r>
              <a:rPr lang="en-GB" sz="1200" dirty="0" smtClean="0"/>
              <a:t> Florin Daniel-</a:t>
            </a:r>
          </a:p>
          <a:p>
            <a:r>
              <a:rPr lang="en-GB" sz="1200" dirty="0" smtClean="0"/>
              <a:t>-</a:t>
            </a:r>
            <a:r>
              <a:rPr lang="en-GB" sz="1200" dirty="0" err="1" smtClean="0"/>
              <a:t>Matei</a:t>
            </a:r>
            <a:r>
              <a:rPr lang="en-GB" sz="1200" dirty="0" smtClean="0"/>
              <a:t> </a:t>
            </a:r>
            <a:r>
              <a:rPr lang="en-GB" sz="1200" dirty="0" err="1" smtClean="0"/>
              <a:t>Alexandru</a:t>
            </a:r>
            <a:r>
              <a:rPr lang="en-GB" sz="1200" dirty="0" smtClean="0"/>
              <a:t> </a:t>
            </a:r>
            <a:r>
              <a:rPr lang="en-GB" sz="1200" dirty="0" err="1" smtClean="0"/>
              <a:t>Cristian</a:t>
            </a:r>
            <a:r>
              <a:rPr lang="en-GB" sz="1200" dirty="0" smtClean="0"/>
              <a:t>-</a:t>
            </a:r>
            <a:endParaRPr lang="en-GB" sz="1200" dirty="0"/>
          </a:p>
        </p:txBody>
      </p:sp>
    </p:spTree>
    <p:extLst>
      <p:ext uri="{BB962C8B-B14F-4D97-AF65-F5344CB8AC3E}">
        <p14:creationId xmlns:p14="http://schemas.microsoft.com/office/powerpoint/2010/main" val="813331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CD0CAC-8667-4F49-91A6-75FFE73E9C2E}"/>
              </a:ext>
            </a:extLst>
          </p:cNvPr>
          <p:cNvSpPr>
            <a:spLocks noGrp="1"/>
          </p:cNvSpPr>
          <p:nvPr>
            <p:ph type="title"/>
          </p:nvPr>
        </p:nvSpPr>
        <p:spPr/>
        <p:txBody>
          <a:bodyPr/>
          <a:lstStyle/>
          <a:p>
            <a:r>
              <a:rPr lang="en-US" dirty="0"/>
              <a:t>Invoice-user-detail-unpaid</a:t>
            </a:r>
            <a:endParaRPr lang="en-GB" dirty="0"/>
          </a:p>
        </p:txBody>
      </p:sp>
      <p:pic>
        <p:nvPicPr>
          <p:cNvPr id="4" name="Content Placeholder 3">
            <a:extLst>
              <a:ext uri="{FF2B5EF4-FFF2-40B4-BE49-F238E27FC236}">
                <a16:creationId xmlns:a16="http://schemas.microsoft.com/office/drawing/2014/main" xmlns="" id="{716CB489-A9C0-439D-A0FA-97D27281CA92}"/>
              </a:ext>
            </a:extLst>
          </p:cNvPr>
          <p:cNvPicPr>
            <a:picLocks noGrp="1" noChangeAspect="1"/>
          </p:cNvPicPr>
          <p:nvPr>
            <p:ph idx="1"/>
          </p:nvPr>
        </p:nvPicPr>
        <p:blipFill>
          <a:blip r:embed="rId2"/>
          <a:stretch>
            <a:fillRect/>
          </a:stretch>
        </p:blipFill>
        <p:spPr>
          <a:xfrm>
            <a:off x="838200" y="1439019"/>
            <a:ext cx="10515600" cy="5166734"/>
          </a:xfrm>
          <a:prstGeom prst="rect">
            <a:avLst/>
          </a:prstGeom>
        </p:spPr>
      </p:pic>
    </p:spTree>
    <p:extLst>
      <p:ext uri="{BB962C8B-B14F-4D97-AF65-F5344CB8AC3E}">
        <p14:creationId xmlns:p14="http://schemas.microsoft.com/office/powerpoint/2010/main" val="2897082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51FC79-91CC-4876-ADDE-F480319EA960}"/>
              </a:ext>
            </a:extLst>
          </p:cNvPr>
          <p:cNvSpPr>
            <a:spLocks noGrp="1"/>
          </p:cNvSpPr>
          <p:nvPr>
            <p:ph type="title"/>
          </p:nvPr>
        </p:nvSpPr>
        <p:spPr/>
        <p:txBody>
          <a:bodyPr/>
          <a:lstStyle/>
          <a:p>
            <a:r>
              <a:rPr lang="en-US" dirty="0"/>
              <a:t>Invoice-user-detail-paid</a:t>
            </a:r>
            <a:endParaRPr lang="en-GB" dirty="0"/>
          </a:p>
        </p:txBody>
      </p:sp>
      <p:pic>
        <p:nvPicPr>
          <p:cNvPr id="4" name="Content Placeholder 3">
            <a:extLst>
              <a:ext uri="{FF2B5EF4-FFF2-40B4-BE49-F238E27FC236}">
                <a16:creationId xmlns:a16="http://schemas.microsoft.com/office/drawing/2014/main" xmlns="" id="{AD27415D-7532-4125-84FC-9705220F5BD3}"/>
              </a:ext>
            </a:extLst>
          </p:cNvPr>
          <p:cNvPicPr>
            <a:picLocks noGrp="1" noChangeAspect="1"/>
          </p:cNvPicPr>
          <p:nvPr>
            <p:ph idx="1"/>
          </p:nvPr>
        </p:nvPicPr>
        <p:blipFill>
          <a:blip r:embed="rId2"/>
          <a:stretch>
            <a:fillRect/>
          </a:stretch>
        </p:blipFill>
        <p:spPr>
          <a:xfrm>
            <a:off x="838200" y="1402206"/>
            <a:ext cx="10515600" cy="5090669"/>
          </a:xfrm>
          <a:prstGeom prst="rect">
            <a:avLst/>
          </a:prstGeom>
        </p:spPr>
      </p:pic>
    </p:spTree>
    <p:extLst>
      <p:ext uri="{BB962C8B-B14F-4D97-AF65-F5344CB8AC3E}">
        <p14:creationId xmlns:p14="http://schemas.microsoft.com/office/powerpoint/2010/main" val="470694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016D35-BA0B-4199-A1BC-CB28EAE5E52C}"/>
              </a:ext>
            </a:extLst>
          </p:cNvPr>
          <p:cNvSpPr>
            <a:spLocks noGrp="1"/>
          </p:cNvSpPr>
          <p:nvPr>
            <p:ph type="title"/>
          </p:nvPr>
        </p:nvSpPr>
        <p:spPr/>
        <p:txBody>
          <a:bodyPr/>
          <a:lstStyle/>
          <a:p>
            <a:r>
              <a:rPr lang="en-US" dirty="0"/>
              <a:t>Contact-user page</a:t>
            </a:r>
            <a:endParaRPr lang="en-GB" dirty="0"/>
          </a:p>
        </p:txBody>
      </p:sp>
      <p:sp>
        <p:nvSpPr>
          <p:cNvPr id="3" name="Content Placeholder 2">
            <a:extLst>
              <a:ext uri="{FF2B5EF4-FFF2-40B4-BE49-F238E27FC236}">
                <a16:creationId xmlns:a16="http://schemas.microsoft.com/office/drawing/2014/main" xmlns="" id="{85A097DA-1F86-457E-81F7-2819483288B3}"/>
              </a:ext>
            </a:extLst>
          </p:cNvPr>
          <p:cNvSpPr>
            <a:spLocks noGrp="1"/>
          </p:cNvSpPr>
          <p:nvPr>
            <p:ph idx="1"/>
          </p:nvPr>
        </p:nvSpPr>
        <p:spPr/>
        <p:txBody>
          <a:bodyPr/>
          <a:lstStyle/>
          <a:p>
            <a:pPr>
              <a:buFont typeface="Wingdings" panose="05000000000000000000" pitchFamily="2" charset="2"/>
              <a:buChar char="§"/>
            </a:pPr>
            <a:r>
              <a:rPr lang="en-US" dirty="0"/>
              <a:t>In this page the user will have the possibility to contact an administrator via text message.</a:t>
            </a:r>
            <a:endParaRPr lang="en-GB" dirty="0"/>
          </a:p>
        </p:txBody>
      </p:sp>
    </p:spTree>
    <p:extLst>
      <p:ext uri="{BB962C8B-B14F-4D97-AF65-F5344CB8AC3E}">
        <p14:creationId xmlns:p14="http://schemas.microsoft.com/office/powerpoint/2010/main" val="228578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C1FE84-5033-4C6B-8603-56DC9A0C178F}"/>
              </a:ext>
            </a:extLst>
          </p:cNvPr>
          <p:cNvSpPr>
            <a:spLocks noGrp="1"/>
          </p:cNvSpPr>
          <p:nvPr>
            <p:ph type="title"/>
          </p:nvPr>
        </p:nvSpPr>
        <p:spPr/>
        <p:txBody>
          <a:bodyPr/>
          <a:lstStyle/>
          <a:p>
            <a:r>
              <a:rPr lang="en-US" dirty="0"/>
              <a:t>Contact-page</a:t>
            </a:r>
            <a:endParaRPr lang="en-GB" dirty="0"/>
          </a:p>
        </p:txBody>
      </p:sp>
      <p:pic>
        <p:nvPicPr>
          <p:cNvPr id="4" name="Content Placeholder 3">
            <a:extLst>
              <a:ext uri="{FF2B5EF4-FFF2-40B4-BE49-F238E27FC236}">
                <a16:creationId xmlns:a16="http://schemas.microsoft.com/office/drawing/2014/main" xmlns="" id="{A2DFD02D-F8D4-4F91-A888-2618523D9EBD}"/>
              </a:ext>
            </a:extLst>
          </p:cNvPr>
          <p:cNvPicPr>
            <a:picLocks noGrp="1" noChangeAspect="1"/>
          </p:cNvPicPr>
          <p:nvPr>
            <p:ph idx="1"/>
          </p:nvPr>
        </p:nvPicPr>
        <p:blipFill>
          <a:blip r:embed="rId2"/>
          <a:stretch>
            <a:fillRect/>
          </a:stretch>
        </p:blipFill>
        <p:spPr>
          <a:xfrm>
            <a:off x="838200" y="1690687"/>
            <a:ext cx="10515600" cy="5109925"/>
          </a:xfrm>
          <a:prstGeom prst="rect">
            <a:avLst/>
          </a:prstGeom>
        </p:spPr>
      </p:pic>
    </p:spTree>
    <p:extLst>
      <p:ext uri="{BB962C8B-B14F-4D97-AF65-F5344CB8AC3E}">
        <p14:creationId xmlns:p14="http://schemas.microsoft.com/office/powerpoint/2010/main" val="2153973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C81186-B6DA-4235-B087-3F2597D0AFEC}"/>
              </a:ext>
            </a:extLst>
          </p:cNvPr>
          <p:cNvSpPr>
            <a:spLocks noGrp="1"/>
          </p:cNvSpPr>
          <p:nvPr>
            <p:ph type="title"/>
          </p:nvPr>
        </p:nvSpPr>
        <p:spPr/>
        <p:txBody>
          <a:bodyPr/>
          <a:lstStyle/>
          <a:p>
            <a:r>
              <a:rPr lang="en-US" dirty="0"/>
              <a:t>Your account-user page</a:t>
            </a:r>
            <a:endParaRPr lang="en-GB" dirty="0"/>
          </a:p>
        </p:txBody>
      </p:sp>
      <p:sp>
        <p:nvSpPr>
          <p:cNvPr id="3" name="Content Placeholder 2">
            <a:extLst>
              <a:ext uri="{FF2B5EF4-FFF2-40B4-BE49-F238E27FC236}">
                <a16:creationId xmlns:a16="http://schemas.microsoft.com/office/drawing/2014/main" xmlns="" id="{B457FDF0-15E6-4D92-A55E-E30729EBD0ED}"/>
              </a:ext>
            </a:extLst>
          </p:cNvPr>
          <p:cNvSpPr>
            <a:spLocks noGrp="1"/>
          </p:cNvSpPr>
          <p:nvPr>
            <p:ph idx="1"/>
          </p:nvPr>
        </p:nvSpPr>
        <p:spPr/>
        <p:txBody>
          <a:bodyPr/>
          <a:lstStyle/>
          <a:p>
            <a:pPr>
              <a:buFont typeface="Wingdings" panose="05000000000000000000" pitchFamily="2" charset="2"/>
              <a:buChar char="§"/>
            </a:pPr>
            <a:r>
              <a:rPr lang="en-US" dirty="0"/>
              <a:t>In the page user will be able to:</a:t>
            </a:r>
          </a:p>
          <a:p>
            <a:r>
              <a:rPr lang="en-US" dirty="0"/>
              <a:t>Add a new username or change the current one.</a:t>
            </a:r>
          </a:p>
          <a:p>
            <a:r>
              <a:rPr lang="en-GB" dirty="0"/>
              <a:t>Change the current e-mail address.</a:t>
            </a:r>
          </a:p>
          <a:p>
            <a:r>
              <a:rPr lang="en-GB" dirty="0"/>
              <a:t>Change the password providing the existent one.</a:t>
            </a:r>
          </a:p>
        </p:txBody>
      </p:sp>
    </p:spTree>
    <p:extLst>
      <p:ext uri="{BB962C8B-B14F-4D97-AF65-F5344CB8AC3E}">
        <p14:creationId xmlns:p14="http://schemas.microsoft.com/office/powerpoint/2010/main" val="3229050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CC444E-00D5-420E-82B2-65B12413B7F6}"/>
              </a:ext>
            </a:extLst>
          </p:cNvPr>
          <p:cNvSpPr>
            <a:spLocks noGrp="1"/>
          </p:cNvSpPr>
          <p:nvPr>
            <p:ph type="title"/>
          </p:nvPr>
        </p:nvSpPr>
        <p:spPr/>
        <p:txBody>
          <a:bodyPr/>
          <a:lstStyle/>
          <a:p>
            <a:r>
              <a:rPr lang="en-US" dirty="0"/>
              <a:t>New name</a:t>
            </a:r>
            <a:endParaRPr lang="en-GB" dirty="0"/>
          </a:p>
        </p:txBody>
      </p:sp>
      <p:pic>
        <p:nvPicPr>
          <p:cNvPr id="4" name="Content Placeholder 3">
            <a:extLst>
              <a:ext uri="{FF2B5EF4-FFF2-40B4-BE49-F238E27FC236}">
                <a16:creationId xmlns:a16="http://schemas.microsoft.com/office/drawing/2014/main" xmlns="" id="{2D9E6711-C3AD-4832-B7AD-CB396A321339}"/>
              </a:ext>
            </a:extLst>
          </p:cNvPr>
          <p:cNvPicPr>
            <a:picLocks noGrp="1" noChangeAspect="1"/>
          </p:cNvPicPr>
          <p:nvPr>
            <p:ph idx="1"/>
          </p:nvPr>
        </p:nvPicPr>
        <p:blipFill>
          <a:blip r:embed="rId2"/>
          <a:stretch>
            <a:fillRect/>
          </a:stretch>
        </p:blipFill>
        <p:spPr>
          <a:xfrm>
            <a:off x="838200" y="1690688"/>
            <a:ext cx="10515600" cy="5120879"/>
          </a:xfrm>
          <a:prstGeom prst="rect">
            <a:avLst/>
          </a:prstGeom>
        </p:spPr>
      </p:pic>
    </p:spTree>
    <p:extLst>
      <p:ext uri="{BB962C8B-B14F-4D97-AF65-F5344CB8AC3E}">
        <p14:creationId xmlns:p14="http://schemas.microsoft.com/office/powerpoint/2010/main" val="22394953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69F7F0-404D-4135-8AB1-6E451B0265AE}"/>
              </a:ext>
            </a:extLst>
          </p:cNvPr>
          <p:cNvSpPr>
            <a:spLocks noGrp="1"/>
          </p:cNvSpPr>
          <p:nvPr>
            <p:ph type="title"/>
          </p:nvPr>
        </p:nvSpPr>
        <p:spPr/>
        <p:txBody>
          <a:bodyPr/>
          <a:lstStyle/>
          <a:p>
            <a:r>
              <a:rPr lang="en-US" dirty="0"/>
              <a:t>New email</a:t>
            </a:r>
            <a:endParaRPr lang="en-GB" dirty="0"/>
          </a:p>
        </p:txBody>
      </p:sp>
      <p:pic>
        <p:nvPicPr>
          <p:cNvPr id="4" name="Content Placeholder 3">
            <a:extLst>
              <a:ext uri="{FF2B5EF4-FFF2-40B4-BE49-F238E27FC236}">
                <a16:creationId xmlns:a16="http://schemas.microsoft.com/office/drawing/2014/main" xmlns="" id="{3B62676E-A83E-492D-BFFF-E2EE20BE6A8E}"/>
              </a:ext>
            </a:extLst>
          </p:cNvPr>
          <p:cNvPicPr>
            <a:picLocks noGrp="1" noChangeAspect="1"/>
          </p:cNvPicPr>
          <p:nvPr>
            <p:ph idx="1"/>
          </p:nvPr>
        </p:nvPicPr>
        <p:blipFill>
          <a:blip r:embed="rId2"/>
          <a:stretch>
            <a:fillRect/>
          </a:stretch>
        </p:blipFill>
        <p:spPr>
          <a:xfrm>
            <a:off x="838200" y="1690688"/>
            <a:ext cx="10515600" cy="5107108"/>
          </a:xfrm>
          <a:prstGeom prst="rect">
            <a:avLst/>
          </a:prstGeom>
        </p:spPr>
      </p:pic>
    </p:spTree>
    <p:extLst>
      <p:ext uri="{BB962C8B-B14F-4D97-AF65-F5344CB8AC3E}">
        <p14:creationId xmlns:p14="http://schemas.microsoft.com/office/powerpoint/2010/main" val="21754607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80E34B-619E-4E54-8F5D-5D19BA6F7D21}"/>
              </a:ext>
            </a:extLst>
          </p:cNvPr>
          <p:cNvSpPr>
            <a:spLocks noGrp="1"/>
          </p:cNvSpPr>
          <p:nvPr>
            <p:ph type="title"/>
          </p:nvPr>
        </p:nvSpPr>
        <p:spPr/>
        <p:txBody>
          <a:bodyPr/>
          <a:lstStyle/>
          <a:p>
            <a:r>
              <a:rPr lang="en-US" dirty="0"/>
              <a:t>New password</a:t>
            </a:r>
            <a:endParaRPr lang="en-GB" dirty="0"/>
          </a:p>
        </p:txBody>
      </p:sp>
      <p:pic>
        <p:nvPicPr>
          <p:cNvPr id="4" name="Content Placeholder 3">
            <a:extLst>
              <a:ext uri="{FF2B5EF4-FFF2-40B4-BE49-F238E27FC236}">
                <a16:creationId xmlns:a16="http://schemas.microsoft.com/office/drawing/2014/main" xmlns="" id="{96C437D3-F132-4DB4-B6FB-C5CCE3FFDA3A}"/>
              </a:ext>
            </a:extLst>
          </p:cNvPr>
          <p:cNvPicPr>
            <a:picLocks noGrp="1" noChangeAspect="1"/>
          </p:cNvPicPr>
          <p:nvPr>
            <p:ph idx="1"/>
          </p:nvPr>
        </p:nvPicPr>
        <p:blipFill>
          <a:blip r:embed="rId2"/>
          <a:stretch>
            <a:fillRect/>
          </a:stretch>
        </p:blipFill>
        <p:spPr>
          <a:xfrm>
            <a:off x="838200" y="1690688"/>
            <a:ext cx="10515600" cy="5066110"/>
          </a:xfrm>
          <a:prstGeom prst="rect">
            <a:avLst/>
          </a:prstGeom>
        </p:spPr>
      </p:pic>
    </p:spTree>
    <p:extLst>
      <p:ext uri="{BB962C8B-B14F-4D97-AF65-F5344CB8AC3E}">
        <p14:creationId xmlns:p14="http://schemas.microsoft.com/office/powerpoint/2010/main" val="2772987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7735FE-A052-41AC-80FB-1103B5FE28F7}"/>
              </a:ext>
            </a:extLst>
          </p:cNvPr>
          <p:cNvSpPr>
            <a:spLocks noGrp="1"/>
          </p:cNvSpPr>
          <p:nvPr>
            <p:ph type="title"/>
          </p:nvPr>
        </p:nvSpPr>
        <p:spPr/>
        <p:txBody>
          <a:bodyPr>
            <a:normAutofit/>
          </a:bodyPr>
          <a:lstStyle/>
          <a:p>
            <a:r>
              <a:rPr lang="en-GB" dirty="0"/>
              <a:t>Administrator interface &amp; interactions</a:t>
            </a:r>
            <a:br>
              <a:rPr lang="en-GB" dirty="0"/>
            </a:br>
            <a:endParaRPr lang="en-GB" dirty="0"/>
          </a:p>
        </p:txBody>
      </p:sp>
      <p:sp>
        <p:nvSpPr>
          <p:cNvPr id="3" name="Content Placeholder 2">
            <a:extLst>
              <a:ext uri="{FF2B5EF4-FFF2-40B4-BE49-F238E27FC236}">
                <a16:creationId xmlns:a16="http://schemas.microsoft.com/office/drawing/2014/main" xmlns="" id="{4CB782BA-21F8-47D8-8D66-E9F331FB7ECF}"/>
              </a:ext>
            </a:extLst>
          </p:cNvPr>
          <p:cNvSpPr>
            <a:spLocks noGrp="1"/>
          </p:cNvSpPr>
          <p:nvPr>
            <p:ph idx="1"/>
          </p:nvPr>
        </p:nvSpPr>
        <p:spPr/>
        <p:txBody>
          <a:bodyPr/>
          <a:lstStyle/>
          <a:p>
            <a:r>
              <a:rPr lang="en-US" dirty="0"/>
              <a:t>The administrator will be able to log in from the login page which is the same as the user’s one. The authentication system can check if the credentials correspond to an admin and will be able to log in the administrator. After the log in is successful the administrator will be redirected to the dashboard-admin page.</a:t>
            </a:r>
            <a:endParaRPr lang="en-GB" dirty="0"/>
          </a:p>
        </p:txBody>
      </p:sp>
    </p:spTree>
    <p:extLst>
      <p:ext uri="{BB962C8B-B14F-4D97-AF65-F5344CB8AC3E}">
        <p14:creationId xmlns:p14="http://schemas.microsoft.com/office/powerpoint/2010/main" val="4174969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4A7B7A-9346-426C-9846-D9269328EA1C}"/>
              </a:ext>
            </a:extLst>
          </p:cNvPr>
          <p:cNvSpPr>
            <a:spLocks noGrp="1"/>
          </p:cNvSpPr>
          <p:nvPr>
            <p:ph type="title"/>
          </p:nvPr>
        </p:nvSpPr>
        <p:spPr/>
        <p:txBody>
          <a:bodyPr/>
          <a:lstStyle/>
          <a:p>
            <a:r>
              <a:rPr lang="en-US" dirty="0"/>
              <a:t>Login-administrator</a:t>
            </a:r>
            <a:endParaRPr lang="en-GB" dirty="0"/>
          </a:p>
        </p:txBody>
      </p:sp>
      <p:pic>
        <p:nvPicPr>
          <p:cNvPr id="4" name="Content Placeholder 3">
            <a:extLst>
              <a:ext uri="{FF2B5EF4-FFF2-40B4-BE49-F238E27FC236}">
                <a16:creationId xmlns:a16="http://schemas.microsoft.com/office/drawing/2014/main" xmlns="" id="{245A81DB-31C4-4B9D-B7FD-79B9F0E064C5}"/>
              </a:ext>
            </a:extLst>
          </p:cNvPr>
          <p:cNvPicPr>
            <a:picLocks noGrp="1" noChangeAspect="1"/>
          </p:cNvPicPr>
          <p:nvPr>
            <p:ph idx="1"/>
          </p:nvPr>
        </p:nvPicPr>
        <p:blipFill>
          <a:blip r:embed="rId2"/>
          <a:stretch>
            <a:fillRect/>
          </a:stretch>
        </p:blipFill>
        <p:spPr>
          <a:xfrm>
            <a:off x="838200" y="1538349"/>
            <a:ext cx="10515600" cy="4945404"/>
          </a:xfrm>
          <a:prstGeom prst="rect">
            <a:avLst/>
          </a:prstGeom>
        </p:spPr>
      </p:pic>
    </p:spTree>
    <p:extLst>
      <p:ext uri="{BB962C8B-B14F-4D97-AF65-F5344CB8AC3E}">
        <p14:creationId xmlns:p14="http://schemas.microsoft.com/office/powerpoint/2010/main" val="2050656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987BE9-FA23-475E-A5BF-3EDDBA51193B}"/>
              </a:ext>
            </a:extLst>
          </p:cNvPr>
          <p:cNvSpPr>
            <a:spLocks noGrp="1"/>
          </p:cNvSpPr>
          <p:nvPr>
            <p:ph type="title"/>
          </p:nvPr>
        </p:nvSpPr>
        <p:spPr/>
        <p:txBody>
          <a:bodyPr/>
          <a:lstStyle/>
          <a:p>
            <a:r>
              <a:rPr lang="en-GB" dirty="0"/>
              <a:t>The presentation will be split in two:</a:t>
            </a:r>
          </a:p>
        </p:txBody>
      </p:sp>
      <p:sp>
        <p:nvSpPr>
          <p:cNvPr id="3" name="Content Placeholder 2">
            <a:extLst>
              <a:ext uri="{FF2B5EF4-FFF2-40B4-BE49-F238E27FC236}">
                <a16:creationId xmlns:a16="http://schemas.microsoft.com/office/drawing/2014/main" xmlns="" id="{773125B4-C26E-405B-AC14-9F32C1B63905}"/>
              </a:ext>
            </a:extLst>
          </p:cNvPr>
          <p:cNvSpPr>
            <a:spLocks noGrp="1"/>
          </p:cNvSpPr>
          <p:nvPr>
            <p:ph idx="1"/>
          </p:nvPr>
        </p:nvSpPr>
        <p:spPr/>
        <p:txBody>
          <a:bodyPr/>
          <a:lstStyle/>
          <a:p>
            <a:endParaRPr lang="en-GB" dirty="0"/>
          </a:p>
          <a:p>
            <a:r>
              <a:rPr lang="en-GB" dirty="0"/>
              <a:t>User interface &amp; interactions</a:t>
            </a:r>
          </a:p>
          <a:p>
            <a:endParaRPr lang="en-GB" dirty="0"/>
          </a:p>
          <a:p>
            <a:pPr marL="0" indent="0">
              <a:buNone/>
            </a:pPr>
            <a:r>
              <a:rPr lang="en-GB" dirty="0"/>
              <a:t> </a:t>
            </a:r>
          </a:p>
          <a:p>
            <a:r>
              <a:rPr lang="en-GB" dirty="0"/>
              <a:t>Administrator interface &amp; interactions</a:t>
            </a:r>
          </a:p>
        </p:txBody>
      </p:sp>
    </p:spTree>
    <p:extLst>
      <p:ext uri="{BB962C8B-B14F-4D97-AF65-F5344CB8AC3E}">
        <p14:creationId xmlns:p14="http://schemas.microsoft.com/office/powerpoint/2010/main" val="34779391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3A89D1-20A3-4F7D-874A-1A5F6CFF40DA}"/>
              </a:ext>
            </a:extLst>
          </p:cNvPr>
          <p:cNvSpPr>
            <a:spLocks noGrp="1"/>
          </p:cNvSpPr>
          <p:nvPr>
            <p:ph type="title"/>
          </p:nvPr>
        </p:nvSpPr>
        <p:spPr/>
        <p:txBody>
          <a:bodyPr/>
          <a:lstStyle/>
          <a:p>
            <a:r>
              <a:rPr lang="en-US" dirty="0"/>
              <a:t>Dashboard administrator</a:t>
            </a:r>
            <a:endParaRPr lang="en-GB" dirty="0"/>
          </a:p>
        </p:txBody>
      </p:sp>
      <p:sp>
        <p:nvSpPr>
          <p:cNvPr id="3" name="Content Placeholder 2">
            <a:extLst>
              <a:ext uri="{FF2B5EF4-FFF2-40B4-BE49-F238E27FC236}">
                <a16:creationId xmlns:a16="http://schemas.microsoft.com/office/drawing/2014/main" xmlns="" id="{06308B31-B8E6-4F37-9B24-5D583497840F}"/>
              </a:ext>
            </a:extLst>
          </p:cNvPr>
          <p:cNvSpPr>
            <a:spLocks noGrp="1"/>
          </p:cNvSpPr>
          <p:nvPr>
            <p:ph idx="1"/>
          </p:nvPr>
        </p:nvSpPr>
        <p:spPr/>
        <p:txBody>
          <a:bodyPr/>
          <a:lstStyle/>
          <a:p>
            <a:r>
              <a:rPr lang="en-US" dirty="0"/>
              <a:t>In this page the administrator will be able to see the messages sent from users (user-contact), create a new user  , add an invoice for specific users, create a poll and send a message to users.</a:t>
            </a:r>
            <a:endParaRPr lang="en-GB" dirty="0"/>
          </a:p>
        </p:txBody>
      </p:sp>
    </p:spTree>
    <p:extLst>
      <p:ext uri="{BB962C8B-B14F-4D97-AF65-F5344CB8AC3E}">
        <p14:creationId xmlns:p14="http://schemas.microsoft.com/office/powerpoint/2010/main" val="28297151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7EBBB5-4280-4C56-81DE-5A7A254E1288}"/>
              </a:ext>
            </a:extLst>
          </p:cNvPr>
          <p:cNvSpPr>
            <a:spLocks noGrp="1"/>
          </p:cNvSpPr>
          <p:nvPr>
            <p:ph type="title"/>
          </p:nvPr>
        </p:nvSpPr>
        <p:spPr/>
        <p:txBody>
          <a:bodyPr/>
          <a:lstStyle/>
          <a:p>
            <a:endParaRPr lang="en-GB"/>
          </a:p>
        </p:txBody>
      </p:sp>
      <p:pic>
        <p:nvPicPr>
          <p:cNvPr id="4" name="Content Placeholder 3">
            <a:extLst>
              <a:ext uri="{FF2B5EF4-FFF2-40B4-BE49-F238E27FC236}">
                <a16:creationId xmlns:a16="http://schemas.microsoft.com/office/drawing/2014/main" xmlns="" id="{E3F20190-08C5-423C-9ECF-6594DC14E67D}"/>
              </a:ext>
            </a:extLst>
          </p:cNvPr>
          <p:cNvPicPr>
            <a:picLocks noGrp="1" noChangeAspect="1"/>
          </p:cNvPicPr>
          <p:nvPr>
            <p:ph idx="1"/>
          </p:nvPr>
        </p:nvPicPr>
        <p:blipFill>
          <a:blip r:embed="rId2"/>
          <a:stretch>
            <a:fillRect/>
          </a:stretch>
        </p:blipFill>
        <p:spPr>
          <a:xfrm>
            <a:off x="838200" y="1690688"/>
            <a:ext cx="10515600" cy="5139204"/>
          </a:xfrm>
          <a:prstGeom prst="rect">
            <a:avLst/>
          </a:prstGeom>
        </p:spPr>
      </p:pic>
    </p:spTree>
    <p:extLst>
      <p:ext uri="{BB962C8B-B14F-4D97-AF65-F5344CB8AC3E}">
        <p14:creationId xmlns:p14="http://schemas.microsoft.com/office/powerpoint/2010/main" val="6269763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A4D299-3A6D-4F38-9A05-F17EB13DA135}"/>
              </a:ext>
            </a:extLst>
          </p:cNvPr>
          <p:cNvSpPr>
            <a:spLocks noGrp="1"/>
          </p:cNvSpPr>
          <p:nvPr>
            <p:ph type="title"/>
          </p:nvPr>
        </p:nvSpPr>
        <p:spPr/>
        <p:txBody>
          <a:bodyPr/>
          <a:lstStyle/>
          <a:p>
            <a:endParaRPr lang="en-GB"/>
          </a:p>
        </p:txBody>
      </p:sp>
      <p:pic>
        <p:nvPicPr>
          <p:cNvPr id="4" name="Content Placeholder 3">
            <a:extLst>
              <a:ext uri="{FF2B5EF4-FFF2-40B4-BE49-F238E27FC236}">
                <a16:creationId xmlns:a16="http://schemas.microsoft.com/office/drawing/2014/main" xmlns="" id="{89BDF5E2-4983-45E8-9461-BDD695EA0DB6}"/>
              </a:ext>
            </a:extLst>
          </p:cNvPr>
          <p:cNvPicPr>
            <a:picLocks noGrp="1" noChangeAspect="1"/>
          </p:cNvPicPr>
          <p:nvPr>
            <p:ph idx="1"/>
          </p:nvPr>
        </p:nvPicPr>
        <p:blipFill>
          <a:blip r:embed="rId2"/>
          <a:stretch>
            <a:fillRect/>
          </a:stretch>
        </p:blipFill>
        <p:spPr>
          <a:xfrm>
            <a:off x="838200" y="1690688"/>
            <a:ext cx="10515600" cy="5135158"/>
          </a:xfrm>
          <a:prstGeom prst="rect">
            <a:avLst/>
          </a:prstGeom>
        </p:spPr>
      </p:pic>
    </p:spTree>
    <p:extLst>
      <p:ext uri="{BB962C8B-B14F-4D97-AF65-F5344CB8AC3E}">
        <p14:creationId xmlns:p14="http://schemas.microsoft.com/office/powerpoint/2010/main" val="25961930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D5EACD-E441-43DD-ABE0-F7D1C61A25B8}"/>
              </a:ext>
            </a:extLst>
          </p:cNvPr>
          <p:cNvSpPr>
            <a:spLocks noGrp="1"/>
          </p:cNvSpPr>
          <p:nvPr>
            <p:ph type="title"/>
          </p:nvPr>
        </p:nvSpPr>
        <p:spPr/>
        <p:txBody>
          <a:bodyPr/>
          <a:lstStyle/>
          <a:p>
            <a:endParaRPr lang="en-GB"/>
          </a:p>
        </p:txBody>
      </p:sp>
      <p:pic>
        <p:nvPicPr>
          <p:cNvPr id="4" name="Content Placeholder 3">
            <a:extLst>
              <a:ext uri="{FF2B5EF4-FFF2-40B4-BE49-F238E27FC236}">
                <a16:creationId xmlns:a16="http://schemas.microsoft.com/office/drawing/2014/main" xmlns="" id="{C6DACB6D-938B-40E7-B3AD-3749C4C83E3D}"/>
              </a:ext>
            </a:extLst>
          </p:cNvPr>
          <p:cNvPicPr>
            <a:picLocks noGrp="1" noChangeAspect="1"/>
          </p:cNvPicPr>
          <p:nvPr>
            <p:ph idx="1"/>
          </p:nvPr>
        </p:nvPicPr>
        <p:blipFill>
          <a:blip r:embed="rId2"/>
          <a:stretch>
            <a:fillRect/>
          </a:stretch>
        </p:blipFill>
        <p:spPr>
          <a:xfrm>
            <a:off x="838200" y="1690687"/>
            <a:ext cx="10515600" cy="5115911"/>
          </a:xfrm>
          <a:prstGeom prst="rect">
            <a:avLst/>
          </a:prstGeom>
        </p:spPr>
      </p:pic>
    </p:spTree>
    <p:extLst>
      <p:ext uri="{BB962C8B-B14F-4D97-AF65-F5344CB8AC3E}">
        <p14:creationId xmlns:p14="http://schemas.microsoft.com/office/powerpoint/2010/main" val="26261443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31FD8C-41FA-495C-9549-87313E97C3D9}"/>
              </a:ext>
            </a:extLst>
          </p:cNvPr>
          <p:cNvSpPr>
            <a:spLocks noGrp="1"/>
          </p:cNvSpPr>
          <p:nvPr>
            <p:ph type="title"/>
          </p:nvPr>
        </p:nvSpPr>
        <p:spPr/>
        <p:txBody>
          <a:bodyPr/>
          <a:lstStyle/>
          <a:p>
            <a:endParaRPr lang="en-GB"/>
          </a:p>
        </p:txBody>
      </p:sp>
      <p:pic>
        <p:nvPicPr>
          <p:cNvPr id="4" name="Content Placeholder 3">
            <a:extLst>
              <a:ext uri="{FF2B5EF4-FFF2-40B4-BE49-F238E27FC236}">
                <a16:creationId xmlns:a16="http://schemas.microsoft.com/office/drawing/2014/main" xmlns="" id="{17B44255-A254-4AC7-8FB5-76200586672A}"/>
              </a:ext>
            </a:extLst>
          </p:cNvPr>
          <p:cNvPicPr>
            <a:picLocks noGrp="1" noChangeAspect="1"/>
          </p:cNvPicPr>
          <p:nvPr>
            <p:ph idx="1"/>
          </p:nvPr>
        </p:nvPicPr>
        <p:blipFill>
          <a:blip r:embed="rId2"/>
          <a:stretch>
            <a:fillRect/>
          </a:stretch>
        </p:blipFill>
        <p:spPr>
          <a:xfrm>
            <a:off x="838199" y="1671813"/>
            <a:ext cx="10515599" cy="5127636"/>
          </a:xfrm>
          <a:prstGeom prst="rect">
            <a:avLst/>
          </a:prstGeom>
        </p:spPr>
      </p:pic>
    </p:spTree>
    <p:extLst>
      <p:ext uri="{BB962C8B-B14F-4D97-AF65-F5344CB8AC3E}">
        <p14:creationId xmlns:p14="http://schemas.microsoft.com/office/powerpoint/2010/main" val="36056977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0747C3-2661-473A-A699-49A0F864BB59}"/>
              </a:ext>
            </a:extLst>
          </p:cNvPr>
          <p:cNvSpPr>
            <a:spLocks noGrp="1"/>
          </p:cNvSpPr>
          <p:nvPr>
            <p:ph type="title"/>
          </p:nvPr>
        </p:nvSpPr>
        <p:spPr/>
        <p:txBody>
          <a:bodyPr/>
          <a:lstStyle/>
          <a:p>
            <a:endParaRPr lang="en-GB"/>
          </a:p>
        </p:txBody>
      </p:sp>
      <p:pic>
        <p:nvPicPr>
          <p:cNvPr id="4" name="Content Placeholder 3">
            <a:extLst>
              <a:ext uri="{FF2B5EF4-FFF2-40B4-BE49-F238E27FC236}">
                <a16:creationId xmlns:a16="http://schemas.microsoft.com/office/drawing/2014/main" xmlns="" id="{E0A4DEE2-3FC8-4787-A20F-820698EBF8E0}"/>
              </a:ext>
            </a:extLst>
          </p:cNvPr>
          <p:cNvPicPr>
            <a:picLocks noGrp="1" noChangeAspect="1"/>
          </p:cNvPicPr>
          <p:nvPr>
            <p:ph idx="1"/>
          </p:nvPr>
        </p:nvPicPr>
        <p:blipFill>
          <a:blip r:embed="rId2"/>
          <a:stretch>
            <a:fillRect/>
          </a:stretch>
        </p:blipFill>
        <p:spPr>
          <a:xfrm>
            <a:off x="838200" y="1690687"/>
            <a:ext cx="10515600" cy="5131297"/>
          </a:xfrm>
          <a:prstGeom prst="rect">
            <a:avLst/>
          </a:prstGeom>
        </p:spPr>
      </p:pic>
    </p:spTree>
    <p:extLst>
      <p:ext uri="{BB962C8B-B14F-4D97-AF65-F5344CB8AC3E}">
        <p14:creationId xmlns:p14="http://schemas.microsoft.com/office/powerpoint/2010/main" val="42499560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3CBE50-1E49-4695-8093-630A0C6CF5B4}"/>
              </a:ext>
            </a:extLst>
          </p:cNvPr>
          <p:cNvSpPr>
            <a:spLocks noGrp="1"/>
          </p:cNvSpPr>
          <p:nvPr>
            <p:ph type="title"/>
          </p:nvPr>
        </p:nvSpPr>
        <p:spPr/>
        <p:txBody>
          <a:bodyPr/>
          <a:lstStyle/>
          <a:p>
            <a:r>
              <a:rPr lang="en-US" dirty="0"/>
              <a:t>User </a:t>
            </a:r>
            <a:r>
              <a:rPr lang="en-US" dirty="0" err="1"/>
              <a:t>Servicies</a:t>
            </a:r>
            <a:r>
              <a:rPr lang="en-US" dirty="0"/>
              <a:t>-administrator</a:t>
            </a:r>
            <a:endParaRPr lang="en-GB" dirty="0"/>
          </a:p>
        </p:txBody>
      </p:sp>
      <p:sp>
        <p:nvSpPr>
          <p:cNvPr id="3" name="Content Placeholder 2">
            <a:extLst>
              <a:ext uri="{FF2B5EF4-FFF2-40B4-BE49-F238E27FC236}">
                <a16:creationId xmlns:a16="http://schemas.microsoft.com/office/drawing/2014/main" xmlns="" id="{5DB97B56-979C-4774-A6C3-B128870FE244}"/>
              </a:ext>
            </a:extLst>
          </p:cNvPr>
          <p:cNvSpPr>
            <a:spLocks noGrp="1"/>
          </p:cNvSpPr>
          <p:nvPr>
            <p:ph idx="1"/>
          </p:nvPr>
        </p:nvSpPr>
        <p:spPr/>
        <p:txBody>
          <a:bodyPr/>
          <a:lstStyle/>
          <a:p>
            <a:r>
              <a:rPr lang="en-US" dirty="0"/>
              <a:t>In this page the  administrator will be able to all users, their e-mail address and apartment number. The edit will allow the administrator to change the apartment number.</a:t>
            </a:r>
            <a:endParaRPr lang="en-GB" dirty="0"/>
          </a:p>
        </p:txBody>
      </p:sp>
    </p:spTree>
    <p:extLst>
      <p:ext uri="{BB962C8B-B14F-4D97-AF65-F5344CB8AC3E}">
        <p14:creationId xmlns:p14="http://schemas.microsoft.com/office/powerpoint/2010/main" val="41548644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E4AD8C-61BE-4173-B5B5-5962BD6BAAFA}"/>
              </a:ext>
            </a:extLst>
          </p:cNvPr>
          <p:cNvSpPr>
            <a:spLocks noGrp="1"/>
          </p:cNvSpPr>
          <p:nvPr>
            <p:ph type="title"/>
          </p:nvPr>
        </p:nvSpPr>
        <p:spPr/>
        <p:txBody>
          <a:bodyPr/>
          <a:lstStyle/>
          <a:p>
            <a:r>
              <a:rPr lang="en-US" dirty="0"/>
              <a:t>User-services-administrator</a:t>
            </a:r>
            <a:endParaRPr lang="en-GB" dirty="0"/>
          </a:p>
        </p:txBody>
      </p:sp>
      <p:pic>
        <p:nvPicPr>
          <p:cNvPr id="4" name="Content Placeholder 3">
            <a:extLst>
              <a:ext uri="{FF2B5EF4-FFF2-40B4-BE49-F238E27FC236}">
                <a16:creationId xmlns:a16="http://schemas.microsoft.com/office/drawing/2014/main" xmlns="" id="{4203F268-4F59-4B95-8D68-F0CD51B81B95}"/>
              </a:ext>
            </a:extLst>
          </p:cNvPr>
          <p:cNvPicPr>
            <a:picLocks noGrp="1" noChangeAspect="1"/>
          </p:cNvPicPr>
          <p:nvPr>
            <p:ph idx="1"/>
          </p:nvPr>
        </p:nvPicPr>
        <p:blipFill>
          <a:blip r:embed="rId2"/>
          <a:stretch>
            <a:fillRect/>
          </a:stretch>
        </p:blipFill>
        <p:spPr>
          <a:xfrm>
            <a:off x="838200" y="1690688"/>
            <a:ext cx="10515600" cy="5103508"/>
          </a:xfrm>
          <a:prstGeom prst="rect">
            <a:avLst/>
          </a:prstGeom>
        </p:spPr>
      </p:pic>
    </p:spTree>
    <p:extLst>
      <p:ext uri="{BB962C8B-B14F-4D97-AF65-F5344CB8AC3E}">
        <p14:creationId xmlns:p14="http://schemas.microsoft.com/office/powerpoint/2010/main" val="12631651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0AFA14-2A75-496F-8D89-DC35E6FF7636}"/>
              </a:ext>
            </a:extLst>
          </p:cNvPr>
          <p:cNvSpPr>
            <a:spLocks noGrp="1"/>
          </p:cNvSpPr>
          <p:nvPr>
            <p:ph type="title"/>
          </p:nvPr>
        </p:nvSpPr>
        <p:spPr/>
        <p:txBody>
          <a:bodyPr/>
          <a:lstStyle/>
          <a:p>
            <a:r>
              <a:rPr lang="en-US" dirty="0"/>
              <a:t>Your account-administrator</a:t>
            </a:r>
            <a:endParaRPr lang="en-GB" dirty="0"/>
          </a:p>
        </p:txBody>
      </p:sp>
      <p:sp>
        <p:nvSpPr>
          <p:cNvPr id="3" name="Content Placeholder 2">
            <a:extLst>
              <a:ext uri="{FF2B5EF4-FFF2-40B4-BE49-F238E27FC236}">
                <a16:creationId xmlns:a16="http://schemas.microsoft.com/office/drawing/2014/main" xmlns="" id="{C0B1F8FC-10BC-42FF-8AF4-1249E5DCE155}"/>
              </a:ext>
            </a:extLst>
          </p:cNvPr>
          <p:cNvSpPr>
            <a:spLocks noGrp="1"/>
          </p:cNvSpPr>
          <p:nvPr>
            <p:ph idx="1"/>
          </p:nvPr>
        </p:nvSpPr>
        <p:spPr/>
        <p:txBody>
          <a:bodyPr/>
          <a:lstStyle/>
          <a:p>
            <a:r>
              <a:rPr lang="en-US" dirty="0"/>
              <a:t>This page has the same functionalities as the user’s one</a:t>
            </a:r>
            <a:endParaRPr lang="en-GB" dirty="0"/>
          </a:p>
        </p:txBody>
      </p:sp>
    </p:spTree>
    <p:extLst>
      <p:ext uri="{BB962C8B-B14F-4D97-AF65-F5344CB8AC3E}">
        <p14:creationId xmlns:p14="http://schemas.microsoft.com/office/powerpoint/2010/main" val="41046529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DC5244-4997-4BD8-AF68-29BBEA5F6AD1}"/>
              </a:ext>
            </a:extLst>
          </p:cNvPr>
          <p:cNvSpPr>
            <a:spLocks noGrp="1"/>
          </p:cNvSpPr>
          <p:nvPr>
            <p:ph type="title"/>
          </p:nvPr>
        </p:nvSpPr>
        <p:spPr/>
        <p:txBody>
          <a:bodyPr/>
          <a:lstStyle/>
          <a:p>
            <a:r>
              <a:rPr lang="en-US" dirty="0"/>
              <a:t>Your-account-administrator</a:t>
            </a:r>
            <a:endParaRPr lang="en-GB" dirty="0"/>
          </a:p>
        </p:txBody>
      </p:sp>
      <p:pic>
        <p:nvPicPr>
          <p:cNvPr id="4" name="Content Placeholder 3">
            <a:extLst>
              <a:ext uri="{FF2B5EF4-FFF2-40B4-BE49-F238E27FC236}">
                <a16:creationId xmlns:a16="http://schemas.microsoft.com/office/drawing/2014/main" xmlns="" id="{10B762C8-2200-4C8F-8D80-A132A3A0D97A}"/>
              </a:ext>
            </a:extLst>
          </p:cNvPr>
          <p:cNvPicPr>
            <a:picLocks noGrp="1" noChangeAspect="1"/>
          </p:cNvPicPr>
          <p:nvPr>
            <p:ph idx="1"/>
          </p:nvPr>
        </p:nvPicPr>
        <p:blipFill>
          <a:blip r:embed="rId2"/>
          <a:stretch>
            <a:fillRect/>
          </a:stretch>
        </p:blipFill>
        <p:spPr>
          <a:xfrm>
            <a:off x="838200" y="1690688"/>
            <a:ext cx="10515600" cy="5127246"/>
          </a:xfrm>
          <a:prstGeom prst="rect">
            <a:avLst/>
          </a:prstGeom>
        </p:spPr>
      </p:pic>
    </p:spTree>
    <p:extLst>
      <p:ext uri="{BB962C8B-B14F-4D97-AF65-F5344CB8AC3E}">
        <p14:creationId xmlns:p14="http://schemas.microsoft.com/office/powerpoint/2010/main" val="1276881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8CCC2D-C07D-4110-86B1-4FACF1F77A19}"/>
              </a:ext>
            </a:extLst>
          </p:cNvPr>
          <p:cNvSpPr>
            <a:spLocks noGrp="1"/>
          </p:cNvSpPr>
          <p:nvPr>
            <p:ph type="title"/>
          </p:nvPr>
        </p:nvSpPr>
        <p:spPr/>
        <p:txBody>
          <a:bodyPr/>
          <a:lstStyle/>
          <a:p>
            <a:r>
              <a:rPr lang="en-GB" dirty="0"/>
              <a:t>User interface &amp; interactions </a:t>
            </a:r>
          </a:p>
        </p:txBody>
      </p:sp>
      <p:sp>
        <p:nvSpPr>
          <p:cNvPr id="3" name="Content Placeholder 2">
            <a:extLst>
              <a:ext uri="{FF2B5EF4-FFF2-40B4-BE49-F238E27FC236}">
                <a16:creationId xmlns:a16="http://schemas.microsoft.com/office/drawing/2014/main" xmlns="" id="{C55A3D2D-E303-4219-9BBC-B75F4ECE79F6}"/>
              </a:ext>
            </a:extLst>
          </p:cNvPr>
          <p:cNvSpPr>
            <a:spLocks noGrp="1"/>
          </p:cNvSpPr>
          <p:nvPr>
            <p:ph idx="1"/>
          </p:nvPr>
        </p:nvSpPr>
        <p:spPr/>
        <p:txBody>
          <a:bodyPr/>
          <a:lstStyle/>
          <a:p>
            <a:r>
              <a:rPr lang="en-GB" dirty="0"/>
              <a:t>When the user will access the website he will have to chose between log-in or to register if he does not have an account . </a:t>
            </a:r>
          </a:p>
          <a:p>
            <a:r>
              <a:rPr lang="en-GB" dirty="0"/>
              <a:t>In </a:t>
            </a:r>
            <a:r>
              <a:rPr lang="en-US" dirty="0"/>
              <a:t>the register page user will be able to register providing an valid email and password(username is optional).</a:t>
            </a:r>
          </a:p>
          <a:p>
            <a:r>
              <a:rPr lang="en-US" dirty="0"/>
              <a:t>In the login page user will be able to login if he provides correct credentials . If the login </a:t>
            </a:r>
            <a:r>
              <a:rPr lang="en-US" dirty="0" err="1"/>
              <a:t>succedes</a:t>
            </a:r>
            <a:r>
              <a:rPr lang="en-US" dirty="0"/>
              <a:t> the user will be redirected to the dashboard-user page.</a:t>
            </a:r>
          </a:p>
          <a:p>
            <a:endParaRPr lang="en-GB" dirty="0"/>
          </a:p>
        </p:txBody>
      </p:sp>
    </p:spTree>
    <p:extLst>
      <p:ext uri="{BB962C8B-B14F-4D97-AF65-F5344CB8AC3E}">
        <p14:creationId xmlns:p14="http://schemas.microsoft.com/office/powerpoint/2010/main" val="1686721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9A913B-B425-4FE1-87B1-DCD8B41EA749}"/>
              </a:ext>
            </a:extLst>
          </p:cNvPr>
          <p:cNvSpPr>
            <a:spLocks noGrp="1"/>
          </p:cNvSpPr>
          <p:nvPr>
            <p:ph type="title"/>
          </p:nvPr>
        </p:nvSpPr>
        <p:spPr/>
        <p:txBody>
          <a:bodyPr/>
          <a:lstStyle/>
          <a:p>
            <a:r>
              <a:rPr lang="en-US" dirty="0"/>
              <a:t>Register page</a:t>
            </a:r>
            <a:endParaRPr lang="en-GB" dirty="0"/>
          </a:p>
        </p:txBody>
      </p:sp>
      <p:pic>
        <p:nvPicPr>
          <p:cNvPr id="4" name="Content Placeholder 3">
            <a:extLst>
              <a:ext uri="{FF2B5EF4-FFF2-40B4-BE49-F238E27FC236}">
                <a16:creationId xmlns:a16="http://schemas.microsoft.com/office/drawing/2014/main" xmlns="" id="{A1F4818A-6710-4615-919C-C5E6F849FE86}"/>
              </a:ext>
            </a:extLst>
          </p:cNvPr>
          <p:cNvPicPr>
            <a:picLocks noGrp="1" noChangeAspect="1"/>
          </p:cNvPicPr>
          <p:nvPr>
            <p:ph idx="1"/>
          </p:nvPr>
        </p:nvPicPr>
        <p:blipFill>
          <a:blip r:embed="rId2"/>
          <a:stretch>
            <a:fillRect/>
          </a:stretch>
        </p:blipFill>
        <p:spPr>
          <a:xfrm>
            <a:off x="0" y="2721165"/>
            <a:ext cx="5652665" cy="3652386"/>
          </a:xfrm>
          <a:prstGeom prst="rect">
            <a:avLst/>
          </a:prstGeom>
        </p:spPr>
      </p:pic>
      <p:pic>
        <p:nvPicPr>
          <p:cNvPr id="5" name="Picture 4">
            <a:extLst>
              <a:ext uri="{FF2B5EF4-FFF2-40B4-BE49-F238E27FC236}">
                <a16:creationId xmlns:a16="http://schemas.microsoft.com/office/drawing/2014/main" xmlns="" id="{DF9462A6-9073-4679-A261-6ECD40692F4C}"/>
              </a:ext>
            </a:extLst>
          </p:cNvPr>
          <p:cNvPicPr>
            <a:picLocks noChangeAspect="1"/>
          </p:cNvPicPr>
          <p:nvPr/>
        </p:nvPicPr>
        <p:blipFill>
          <a:blip r:embed="rId3"/>
          <a:stretch>
            <a:fillRect/>
          </a:stretch>
        </p:blipFill>
        <p:spPr>
          <a:xfrm>
            <a:off x="5652665" y="2546037"/>
            <a:ext cx="6487040" cy="4002642"/>
          </a:xfrm>
          <a:prstGeom prst="rect">
            <a:avLst/>
          </a:prstGeom>
        </p:spPr>
      </p:pic>
      <p:sp>
        <p:nvSpPr>
          <p:cNvPr id="6" name="TextBox 5">
            <a:extLst>
              <a:ext uri="{FF2B5EF4-FFF2-40B4-BE49-F238E27FC236}">
                <a16:creationId xmlns:a16="http://schemas.microsoft.com/office/drawing/2014/main" xmlns="" id="{0A8EBAC4-BF17-4F73-AE56-60A21FDBFC68}"/>
              </a:ext>
            </a:extLst>
          </p:cNvPr>
          <p:cNvSpPr txBox="1"/>
          <p:nvPr/>
        </p:nvSpPr>
        <p:spPr>
          <a:xfrm>
            <a:off x="838200" y="1752650"/>
            <a:ext cx="2390862" cy="646331"/>
          </a:xfrm>
          <a:prstGeom prst="rect">
            <a:avLst/>
          </a:prstGeom>
          <a:noFill/>
        </p:spPr>
        <p:txBody>
          <a:bodyPr wrap="square" rtlCol="0">
            <a:spAutoFit/>
          </a:bodyPr>
          <a:lstStyle/>
          <a:p>
            <a:r>
              <a:rPr lang="en-US" dirty="0"/>
              <a:t>Incorrect password and e-mail</a:t>
            </a:r>
            <a:endParaRPr lang="en-GB" dirty="0"/>
          </a:p>
        </p:txBody>
      </p:sp>
      <p:sp>
        <p:nvSpPr>
          <p:cNvPr id="7" name="TextBox 6">
            <a:extLst>
              <a:ext uri="{FF2B5EF4-FFF2-40B4-BE49-F238E27FC236}">
                <a16:creationId xmlns:a16="http://schemas.microsoft.com/office/drawing/2014/main" xmlns="" id="{5B20AFFE-D451-4F82-8EED-FA79A062F00C}"/>
              </a:ext>
            </a:extLst>
          </p:cNvPr>
          <p:cNvSpPr txBox="1"/>
          <p:nvPr/>
        </p:nvSpPr>
        <p:spPr>
          <a:xfrm>
            <a:off x="6465116" y="1743612"/>
            <a:ext cx="2629252" cy="923330"/>
          </a:xfrm>
          <a:prstGeom prst="rect">
            <a:avLst/>
          </a:prstGeom>
          <a:noFill/>
        </p:spPr>
        <p:txBody>
          <a:bodyPr wrap="square" rtlCol="0">
            <a:spAutoFit/>
          </a:bodyPr>
          <a:lstStyle/>
          <a:p>
            <a:r>
              <a:rPr lang="en-US" dirty="0"/>
              <a:t>Valid email and password(register button enabled)</a:t>
            </a:r>
            <a:endParaRPr lang="en-GB" dirty="0"/>
          </a:p>
        </p:txBody>
      </p:sp>
    </p:spTree>
    <p:extLst>
      <p:ext uri="{BB962C8B-B14F-4D97-AF65-F5344CB8AC3E}">
        <p14:creationId xmlns:p14="http://schemas.microsoft.com/office/powerpoint/2010/main" val="2009610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BF5013-C9D0-4CEF-BA7A-A7E949AE7020}"/>
              </a:ext>
            </a:extLst>
          </p:cNvPr>
          <p:cNvSpPr>
            <a:spLocks noGrp="1"/>
          </p:cNvSpPr>
          <p:nvPr>
            <p:ph type="title"/>
          </p:nvPr>
        </p:nvSpPr>
        <p:spPr/>
        <p:txBody>
          <a:bodyPr/>
          <a:lstStyle/>
          <a:p>
            <a:r>
              <a:rPr lang="en-US" dirty="0"/>
              <a:t>Login page</a:t>
            </a:r>
            <a:endParaRPr lang="en-GB" dirty="0"/>
          </a:p>
        </p:txBody>
      </p:sp>
      <p:pic>
        <p:nvPicPr>
          <p:cNvPr id="4" name="Content Placeholder 3">
            <a:extLst>
              <a:ext uri="{FF2B5EF4-FFF2-40B4-BE49-F238E27FC236}">
                <a16:creationId xmlns:a16="http://schemas.microsoft.com/office/drawing/2014/main" xmlns="" id="{054E65FF-B27C-4D41-9A56-1DEB48EEE0DD}"/>
              </a:ext>
            </a:extLst>
          </p:cNvPr>
          <p:cNvPicPr>
            <a:picLocks noGrp="1" noChangeAspect="1"/>
          </p:cNvPicPr>
          <p:nvPr>
            <p:ph idx="1"/>
          </p:nvPr>
        </p:nvPicPr>
        <p:blipFill>
          <a:blip r:embed="rId2"/>
          <a:stretch>
            <a:fillRect/>
          </a:stretch>
        </p:blipFill>
        <p:spPr>
          <a:xfrm>
            <a:off x="6403683" y="2899874"/>
            <a:ext cx="5394553" cy="2796912"/>
          </a:xfrm>
          <a:prstGeom prst="rect">
            <a:avLst/>
          </a:prstGeom>
        </p:spPr>
      </p:pic>
      <p:pic>
        <p:nvPicPr>
          <p:cNvPr id="5" name="Picture 4">
            <a:extLst>
              <a:ext uri="{FF2B5EF4-FFF2-40B4-BE49-F238E27FC236}">
                <a16:creationId xmlns:a16="http://schemas.microsoft.com/office/drawing/2014/main" xmlns="" id="{DCE9E55C-FF90-42A7-8D0A-3501E3734747}"/>
              </a:ext>
            </a:extLst>
          </p:cNvPr>
          <p:cNvPicPr>
            <a:picLocks noChangeAspect="1"/>
          </p:cNvPicPr>
          <p:nvPr/>
        </p:nvPicPr>
        <p:blipFill>
          <a:blip r:embed="rId3"/>
          <a:stretch>
            <a:fillRect/>
          </a:stretch>
        </p:blipFill>
        <p:spPr>
          <a:xfrm>
            <a:off x="393764" y="3014484"/>
            <a:ext cx="6069666" cy="2682302"/>
          </a:xfrm>
          <a:prstGeom prst="rect">
            <a:avLst/>
          </a:prstGeom>
        </p:spPr>
      </p:pic>
      <p:sp>
        <p:nvSpPr>
          <p:cNvPr id="6" name="TextBox 5">
            <a:extLst>
              <a:ext uri="{FF2B5EF4-FFF2-40B4-BE49-F238E27FC236}">
                <a16:creationId xmlns:a16="http://schemas.microsoft.com/office/drawing/2014/main" xmlns="" id="{B88EDC28-CEF9-43B5-B8E3-56A08B416AA9}"/>
              </a:ext>
            </a:extLst>
          </p:cNvPr>
          <p:cNvSpPr txBox="1"/>
          <p:nvPr/>
        </p:nvSpPr>
        <p:spPr>
          <a:xfrm>
            <a:off x="980813" y="2167920"/>
            <a:ext cx="2910979" cy="646331"/>
          </a:xfrm>
          <a:prstGeom prst="rect">
            <a:avLst/>
          </a:prstGeom>
          <a:noFill/>
        </p:spPr>
        <p:txBody>
          <a:bodyPr wrap="square" rtlCol="0">
            <a:spAutoFit/>
          </a:bodyPr>
          <a:lstStyle/>
          <a:p>
            <a:r>
              <a:rPr lang="en-US" dirty="0"/>
              <a:t>Incorrect email and password</a:t>
            </a:r>
            <a:endParaRPr lang="en-GB" dirty="0"/>
          </a:p>
        </p:txBody>
      </p:sp>
      <p:sp>
        <p:nvSpPr>
          <p:cNvPr id="7" name="TextBox 6">
            <a:extLst>
              <a:ext uri="{FF2B5EF4-FFF2-40B4-BE49-F238E27FC236}">
                <a16:creationId xmlns:a16="http://schemas.microsoft.com/office/drawing/2014/main" xmlns="" id="{E59AB467-D8B0-46E4-9F09-64156C4CD93A}"/>
              </a:ext>
            </a:extLst>
          </p:cNvPr>
          <p:cNvSpPr txBox="1"/>
          <p:nvPr/>
        </p:nvSpPr>
        <p:spPr>
          <a:xfrm>
            <a:off x="6885453" y="2167920"/>
            <a:ext cx="2565126" cy="369332"/>
          </a:xfrm>
          <a:prstGeom prst="rect">
            <a:avLst/>
          </a:prstGeom>
          <a:noFill/>
        </p:spPr>
        <p:txBody>
          <a:bodyPr wrap="none" rtlCol="0">
            <a:spAutoFit/>
          </a:bodyPr>
          <a:lstStyle/>
          <a:p>
            <a:r>
              <a:rPr lang="en-US" dirty="0"/>
              <a:t>Valid email and password</a:t>
            </a:r>
            <a:endParaRPr lang="en-GB" dirty="0"/>
          </a:p>
        </p:txBody>
      </p:sp>
    </p:spTree>
    <p:extLst>
      <p:ext uri="{BB962C8B-B14F-4D97-AF65-F5344CB8AC3E}">
        <p14:creationId xmlns:p14="http://schemas.microsoft.com/office/powerpoint/2010/main" val="1231864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CA813B-C8CC-4213-B23D-7F8A03F92EF8}"/>
              </a:ext>
            </a:extLst>
          </p:cNvPr>
          <p:cNvSpPr>
            <a:spLocks noGrp="1"/>
          </p:cNvSpPr>
          <p:nvPr>
            <p:ph type="title"/>
          </p:nvPr>
        </p:nvSpPr>
        <p:spPr/>
        <p:txBody>
          <a:bodyPr/>
          <a:lstStyle/>
          <a:p>
            <a:r>
              <a:rPr lang="en-US" dirty="0"/>
              <a:t>Dashboard-user page</a:t>
            </a:r>
            <a:endParaRPr lang="en-GB" dirty="0"/>
          </a:p>
        </p:txBody>
      </p:sp>
      <p:sp>
        <p:nvSpPr>
          <p:cNvPr id="3" name="Content Placeholder 2">
            <a:extLst>
              <a:ext uri="{FF2B5EF4-FFF2-40B4-BE49-F238E27FC236}">
                <a16:creationId xmlns:a16="http://schemas.microsoft.com/office/drawing/2014/main" xmlns="" id="{2ED81E7E-80F4-47BF-95BF-1493A2EE0C03}"/>
              </a:ext>
            </a:extLst>
          </p:cNvPr>
          <p:cNvSpPr>
            <a:spLocks noGrp="1"/>
          </p:cNvSpPr>
          <p:nvPr>
            <p:ph idx="1"/>
          </p:nvPr>
        </p:nvSpPr>
        <p:spPr/>
        <p:txBody>
          <a:bodyPr/>
          <a:lstStyle/>
          <a:p>
            <a:pPr>
              <a:buFont typeface="Wingdings" panose="05000000000000000000" pitchFamily="2" charset="2"/>
              <a:buChar char="§"/>
            </a:pPr>
            <a:r>
              <a:rPr lang="en-US" dirty="0"/>
              <a:t>In this page user will be able to:</a:t>
            </a:r>
          </a:p>
          <a:p>
            <a:r>
              <a:rPr lang="en-US" dirty="0"/>
              <a:t>See news posted by the administrator.</a:t>
            </a:r>
          </a:p>
          <a:p>
            <a:r>
              <a:rPr lang="en-US" dirty="0"/>
              <a:t>See all overdue invoices.</a:t>
            </a:r>
          </a:p>
          <a:p>
            <a:r>
              <a:rPr lang="en-US" dirty="0"/>
              <a:t>Vote in a poll created by the administrator.</a:t>
            </a:r>
            <a:endParaRPr lang="en-GB" dirty="0"/>
          </a:p>
        </p:txBody>
      </p:sp>
    </p:spTree>
    <p:extLst>
      <p:ext uri="{BB962C8B-B14F-4D97-AF65-F5344CB8AC3E}">
        <p14:creationId xmlns:p14="http://schemas.microsoft.com/office/powerpoint/2010/main" val="2129845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D8E2A2-EC87-4532-962A-F856D7F1DA8A}"/>
              </a:ext>
            </a:extLst>
          </p:cNvPr>
          <p:cNvSpPr>
            <a:spLocks noGrp="1"/>
          </p:cNvSpPr>
          <p:nvPr>
            <p:ph type="title"/>
          </p:nvPr>
        </p:nvSpPr>
        <p:spPr/>
        <p:txBody>
          <a:bodyPr/>
          <a:lstStyle/>
          <a:p>
            <a:endParaRPr lang="en-GB"/>
          </a:p>
        </p:txBody>
      </p:sp>
      <p:pic>
        <p:nvPicPr>
          <p:cNvPr id="7" name="Content Placeholder 6">
            <a:extLst>
              <a:ext uri="{FF2B5EF4-FFF2-40B4-BE49-F238E27FC236}">
                <a16:creationId xmlns:a16="http://schemas.microsoft.com/office/drawing/2014/main" xmlns="" id="{8D278DEF-AFC8-423D-959B-0E394FD3AC6A}"/>
              </a:ext>
            </a:extLst>
          </p:cNvPr>
          <p:cNvPicPr>
            <a:picLocks noGrp="1" noChangeAspect="1"/>
          </p:cNvPicPr>
          <p:nvPr>
            <p:ph idx="1"/>
          </p:nvPr>
        </p:nvPicPr>
        <p:blipFill>
          <a:blip r:embed="rId2"/>
          <a:stretch>
            <a:fillRect/>
          </a:stretch>
        </p:blipFill>
        <p:spPr>
          <a:xfrm>
            <a:off x="1653424" y="1825625"/>
            <a:ext cx="8885151" cy="4351338"/>
          </a:xfrm>
          <a:prstGeom prst="rect">
            <a:avLst/>
          </a:prstGeom>
        </p:spPr>
      </p:pic>
    </p:spTree>
    <p:extLst>
      <p:ext uri="{BB962C8B-B14F-4D97-AF65-F5344CB8AC3E}">
        <p14:creationId xmlns:p14="http://schemas.microsoft.com/office/powerpoint/2010/main" val="651893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98BB7E-CDBE-43E3-8A22-881C5BA44F7B}"/>
              </a:ext>
            </a:extLst>
          </p:cNvPr>
          <p:cNvSpPr>
            <a:spLocks noGrp="1"/>
          </p:cNvSpPr>
          <p:nvPr>
            <p:ph type="title"/>
          </p:nvPr>
        </p:nvSpPr>
        <p:spPr/>
        <p:txBody>
          <a:bodyPr/>
          <a:lstStyle/>
          <a:p>
            <a:r>
              <a:rPr lang="en-US" dirty="0"/>
              <a:t>Invoice-user page </a:t>
            </a:r>
            <a:endParaRPr lang="en-GB" dirty="0"/>
          </a:p>
        </p:txBody>
      </p:sp>
      <p:sp>
        <p:nvSpPr>
          <p:cNvPr id="3" name="Content Placeholder 2">
            <a:extLst>
              <a:ext uri="{FF2B5EF4-FFF2-40B4-BE49-F238E27FC236}">
                <a16:creationId xmlns:a16="http://schemas.microsoft.com/office/drawing/2014/main" xmlns="" id="{2799C0DB-6936-4D2E-A5C5-14197B710562}"/>
              </a:ext>
            </a:extLst>
          </p:cNvPr>
          <p:cNvSpPr>
            <a:spLocks noGrp="1"/>
          </p:cNvSpPr>
          <p:nvPr>
            <p:ph idx="1"/>
          </p:nvPr>
        </p:nvSpPr>
        <p:spPr/>
        <p:txBody>
          <a:bodyPr/>
          <a:lstStyle/>
          <a:p>
            <a:pPr>
              <a:buFont typeface="Wingdings" panose="05000000000000000000" pitchFamily="2" charset="2"/>
              <a:buChar char="§"/>
            </a:pPr>
            <a:r>
              <a:rPr lang="en-US" dirty="0"/>
              <a:t>In this web-page the user will be able:</a:t>
            </a:r>
          </a:p>
          <a:p>
            <a:r>
              <a:rPr lang="en-GB" dirty="0"/>
              <a:t>See an overview of the invoices( invoice number, a short description(electricity bill , water bill, etc), the date at which the bill was created , the due date , the cost of the bill , check if it is paid and more details. The user can click on the “more details” button and he will have access to new details(invoice id, apartment id, paid date) and an option to pay the bill if it is not paid.</a:t>
            </a:r>
          </a:p>
        </p:txBody>
      </p:sp>
    </p:spTree>
    <p:extLst>
      <p:ext uri="{BB962C8B-B14F-4D97-AF65-F5344CB8AC3E}">
        <p14:creationId xmlns:p14="http://schemas.microsoft.com/office/powerpoint/2010/main" val="1745658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979122-0238-4112-A345-ADE2438E2BEB}"/>
              </a:ext>
            </a:extLst>
          </p:cNvPr>
          <p:cNvSpPr>
            <a:spLocks noGrp="1"/>
          </p:cNvSpPr>
          <p:nvPr>
            <p:ph type="title"/>
          </p:nvPr>
        </p:nvSpPr>
        <p:spPr/>
        <p:txBody>
          <a:bodyPr/>
          <a:lstStyle/>
          <a:p>
            <a:r>
              <a:rPr lang="en-US" dirty="0"/>
              <a:t>Invoice-user</a:t>
            </a:r>
            <a:endParaRPr lang="en-GB" dirty="0"/>
          </a:p>
        </p:txBody>
      </p:sp>
      <p:pic>
        <p:nvPicPr>
          <p:cNvPr id="8" name="Content Placeholder 7">
            <a:extLst>
              <a:ext uri="{FF2B5EF4-FFF2-40B4-BE49-F238E27FC236}">
                <a16:creationId xmlns:a16="http://schemas.microsoft.com/office/drawing/2014/main" xmlns="" id="{2D7CF997-B540-4E91-9A01-79BD4AD7F6F4}"/>
              </a:ext>
            </a:extLst>
          </p:cNvPr>
          <p:cNvPicPr>
            <a:picLocks noGrp="1" noChangeAspect="1"/>
          </p:cNvPicPr>
          <p:nvPr>
            <p:ph idx="1"/>
          </p:nvPr>
        </p:nvPicPr>
        <p:blipFill>
          <a:blip r:embed="rId2"/>
          <a:stretch>
            <a:fillRect/>
          </a:stretch>
        </p:blipFill>
        <p:spPr>
          <a:xfrm>
            <a:off x="838200" y="1391410"/>
            <a:ext cx="10515600" cy="5101465"/>
          </a:xfrm>
          <a:prstGeom prst="rect">
            <a:avLst/>
          </a:prstGeom>
        </p:spPr>
      </p:pic>
    </p:spTree>
    <p:extLst>
      <p:ext uri="{BB962C8B-B14F-4D97-AF65-F5344CB8AC3E}">
        <p14:creationId xmlns:p14="http://schemas.microsoft.com/office/powerpoint/2010/main" val="5208640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370</TotalTime>
  <Words>488</Words>
  <Application>Microsoft Office PowerPoint</Application>
  <PresentationFormat>Custom</PresentationFormat>
  <Paragraphs>56</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Tenants association</vt:lpstr>
      <vt:lpstr>The presentation will be split in two:</vt:lpstr>
      <vt:lpstr>User interface &amp; interactions </vt:lpstr>
      <vt:lpstr>Register page</vt:lpstr>
      <vt:lpstr>Login page</vt:lpstr>
      <vt:lpstr>Dashboard-user page</vt:lpstr>
      <vt:lpstr>PowerPoint Presentation</vt:lpstr>
      <vt:lpstr>Invoice-user page </vt:lpstr>
      <vt:lpstr>Invoice-user</vt:lpstr>
      <vt:lpstr>Invoice-user-detail-unpaid</vt:lpstr>
      <vt:lpstr>Invoice-user-detail-paid</vt:lpstr>
      <vt:lpstr>Contact-user page</vt:lpstr>
      <vt:lpstr>Contact-page</vt:lpstr>
      <vt:lpstr>Your account-user page</vt:lpstr>
      <vt:lpstr>New name</vt:lpstr>
      <vt:lpstr>New email</vt:lpstr>
      <vt:lpstr>New password</vt:lpstr>
      <vt:lpstr>Administrator interface &amp; interactions </vt:lpstr>
      <vt:lpstr>Login-administrator</vt:lpstr>
      <vt:lpstr>Dashboard administrator</vt:lpstr>
      <vt:lpstr>PowerPoint Presentation</vt:lpstr>
      <vt:lpstr>PowerPoint Presentation</vt:lpstr>
      <vt:lpstr>PowerPoint Presentation</vt:lpstr>
      <vt:lpstr>PowerPoint Presentation</vt:lpstr>
      <vt:lpstr>PowerPoint Presentation</vt:lpstr>
      <vt:lpstr>User Servicies-administrator</vt:lpstr>
      <vt:lpstr>User-services-administrator</vt:lpstr>
      <vt:lpstr>Your account-administrator</vt:lpstr>
      <vt:lpstr>Your-account-administrator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Tenants association</dc:title>
  <dc:creator>Boss Bosilor</dc:creator>
  <cp:lastModifiedBy>marcuandreicristian@gmail.com</cp:lastModifiedBy>
  <cp:revision>19</cp:revision>
  <dcterms:created xsi:type="dcterms:W3CDTF">2020-05-15T14:02:07Z</dcterms:created>
  <dcterms:modified xsi:type="dcterms:W3CDTF">2020-05-15T20:18:07Z</dcterms:modified>
</cp:coreProperties>
</file>