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5304-97A4-4051-A7D1-B01576E1E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Prep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53675-6024-4029-A298-E1711E6E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Micah Andres</a:t>
            </a:r>
          </a:p>
          <a:p>
            <a:r>
              <a:rPr lang="en-US" dirty="0"/>
              <a:t>(Name of the application is still in progress)</a:t>
            </a:r>
          </a:p>
        </p:txBody>
      </p:sp>
    </p:spTree>
    <p:extLst>
      <p:ext uri="{BB962C8B-B14F-4D97-AF65-F5344CB8AC3E}">
        <p14:creationId xmlns:p14="http://schemas.microsoft.com/office/powerpoint/2010/main" val="161489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668-A014-44D8-9DD8-D059E40B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06" y="503971"/>
            <a:ext cx="8596668" cy="1826581"/>
          </a:xfrm>
        </p:spPr>
        <p:txBody>
          <a:bodyPr/>
          <a:lstStyle/>
          <a:p>
            <a:r>
              <a:rPr lang="en-US" dirty="0"/>
              <a:t>What is the application?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76DC-1B6F-4789-A320-07DB920A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706" y="2657052"/>
            <a:ext cx="8596668" cy="3326497"/>
          </a:xfrm>
        </p:spPr>
        <p:txBody>
          <a:bodyPr>
            <a:normAutofit/>
          </a:bodyPr>
          <a:lstStyle/>
          <a:p>
            <a:r>
              <a:rPr lang="en-US" sz="2400" dirty="0"/>
              <a:t>The full-stack application is designed to focus on high-school students that is preparing the transition to a university and enrolling in their desired curriculum by giving them the vital resources and data that will equip them to be effective &amp; competitive university/college applicants.</a:t>
            </a:r>
          </a:p>
        </p:txBody>
      </p:sp>
    </p:spTree>
    <p:extLst>
      <p:ext uri="{BB962C8B-B14F-4D97-AF65-F5344CB8AC3E}">
        <p14:creationId xmlns:p14="http://schemas.microsoft.com/office/powerpoint/2010/main" val="22674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47C-8265-435F-83E3-B3281FC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3971"/>
            <a:ext cx="8596668" cy="1826581"/>
          </a:xfrm>
        </p:spPr>
        <p:txBody>
          <a:bodyPr/>
          <a:lstStyle/>
          <a:p>
            <a:r>
              <a:rPr lang="en-US" dirty="0"/>
              <a:t>Target Population: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22BC-53C8-4080-BE04-CA210D6C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998800"/>
            <a:ext cx="8596668" cy="8604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Highschool students specifically looking at universities in only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252260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7DF-0E60-4756-BA98-FDB80DE3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3303"/>
            <a:ext cx="8596668" cy="1826581"/>
          </a:xfrm>
        </p:spPr>
        <p:txBody>
          <a:bodyPr/>
          <a:lstStyle/>
          <a:p>
            <a:r>
              <a:rPr lang="en-US" dirty="0"/>
              <a:t>Potential API Databases: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AC30-AF21-4F1F-82F1-63705732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492773"/>
            <a:ext cx="8596668" cy="3036240"/>
          </a:xfrm>
        </p:spPr>
        <p:txBody>
          <a:bodyPr/>
          <a:lstStyle/>
          <a:p>
            <a:r>
              <a:rPr lang="en-US" dirty="0"/>
              <a:t>DATA.GOV</a:t>
            </a:r>
          </a:p>
          <a:p>
            <a:r>
              <a:rPr lang="en-US" dirty="0"/>
              <a:t>	- College Scoreboard API:</a:t>
            </a:r>
          </a:p>
          <a:p>
            <a:pPr lvl="1"/>
            <a:r>
              <a:rPr lang="en-US" dirty="0"/>
              <a:t>The College Scorecard is designed to increase transparency, putting the power in the hands of the public — from those choosing colleges to those improving college quality — to see how well different schools are serving their students.</a:t>
            </a:r>
          </a:p>
          <a:p>
            <a:pPr lvl="1"/>
            <a:r>
              <a:rPr lang="en-US" dirty="0"/>
              <a:t>LINK:</a:t>
            </a:r>
          </a:p>
          <a:p>
            <a:r>
              <a:rPr lang="en-US" dirty="0">
                <a:solidFill>
                  <a:srgbClr val="0070C0"/>
                </a:solidFill>
              </a:rPr>
              <a:t>https://collegescorecard.ed.gov/data/documentation/</a:t>
            </a:r>
          </a:p>
        </p:txBody>
      </p:sp>
    </p:spTree>
    <p:extLst>
      <p:ext uri="{BB962C8B-B14F-4D97-AF65-F5344CB8AC3E}">
        <p14:creationId xmlns:p14="http://schemas.microsoft.com/office/powerpoint/2010/main" val="42736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06C7-1FA4-45F8-A780-E36C294C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826581"/>
          </a:xfrm>
        </p:spPr>
        <p:txBody>
          <a:bodyPr/>
          <a:lstStyle/>
          <a:p>
            <a:r>
              <a:rPr lang="en-US" dirty="0"/>
              <a:t>How would the website look like?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D695-757F-470B-87F0-2C4690B0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247" y="1180565"/>
            <a:ext cx="11671505" cy="5601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Primarily there would be a resources link that would be broken down:</a:t>
            </a:r>
          </a:p>
          <a:p>
            <a:r>
              <a:rPr lang="en-US" i="1" dirty="0"/>
              <a:t>Resources link:</a:t>
            </a:r>
          </a:p>
          <a:p>
            <a:r>
              <a:rPr lang="en-US" dirty="0"/>
              <a:t>A. </a:t>
            </a:r>
            <a:r>
              <a:rPr lang="en-US" b="1" dirty="0"/>
              <a:t>Test Preparation:</a:t>
            </a:r>
          </a:p>
          <a:p>
            <a:r>
              <a:rPr lang="en-US" dirty="0"/>
              <a:t>	-ACT/SAT prep</a:t>
            </a:r>
          </a:p>
          <a:p>
            <a:r>
              <a:rPr lang="en-US" dirty="0"/>
              <a:t>	-Test preparation</a:t>
            </a:r>
          </a:p>
          <a:p>
            <a:r>
              <a:rPr lang="en-US" dirty="0"/>
              <a:t>	-Schedule test</a:t>
            </a:r>
          </a:p>
          <a:p>
            <a:r>
              <a:rPr lang="en-US" dirty="0"/>
              <a:t>B. </a:t>
            </a:r>
            <a:r>
              <a:rPr lang="en-US" b="1" dirty="0"/>
              <a:t>Resume Guide:</a:t>
            </a:r>
          </a:p>
          <a:p>
            <a:r>
              <a:rPr lang="en-US" dirty="0"/>
              <a:t>	-How to make an effective resume</a:t>
            </a:r>
          </a:p>
          <a:p>
            <a:r>
              <a:rPr lang="en-US" dirty="0"/>
              <a:t>C. </a:t>
            </a:r>
            <a:r>
              <a:rPr lang="en-US" b="1" dirty="0"/>
              <a:t>College Interview Guide:</a:t>
            </a:r>
          </a:p>
          <a:p>
            <a:r>
              <a:rPr lang="en-US" dirty="0"/>
              <a:t>	-How to be an effective speaker</a:t>
            </a:r>
          </a:p>
          <a:p>
            <a:r>
              <a:rPr lang="en-US" dirty="0"/>
              <a:t>	-How to nail your interview</a:t>
            </a:r>
          </a:p>
          <a:p>
            <a:r>
              <a:rPr lang="en-US" dirty="0"/>
              <a:t>D. </a:t>
            </a:r>
            <a:r>
              <a:rPr lang="en-US" b="1" dirty="0"/>
              <a:t>Financial Aid: </a:t>
            </a:r>
          </a:p>
          <a:p>
            <a:r>
              <a:rPr lang="en-US" dirty="0"/>
              <a:t>	-FAFSA</a:t>
            </a:r>
          </a:p>
          <a:p>
            <a:r>
              <a:rPr lang="en-US" dirty="0"/>
              <a:t>	-Private Loans</a:t>
            </a:r>
          </a:p>
          <a:p>
            <a:r>
              <a:rPr lang="en-US" dirty="0"/>
              <a:t>E. **There should be a link that they can use that will guide them to look for their college of choice and see the following requirements of what they need in order to get 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7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2EEB-4C27-40F1-B920-03EDF3A7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92672"/>
            <a:ext cx="8596668" cy="1826581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5D66-1829-4423-A3F6-E9EB056A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494625"/>
            <a:ext cx="8596668" cy="2866590"/>
          </a:xfrm>
        </p:spPr>
        <p:txBody>
          <a:bodyPr/>
          <a:lstStyle/>
          <a:p>
            <a:r>
              <a:rPr lang="en-US" dirty="0"/>
              <a:t>As a user of this application, I can easily obtain information on how to register for my ACT/SAT testing and know what particular scores I need to get to be granted into the college/university of my choice. I would know how to register for financial aid as well as conducting the sequential steps (College Application Essay/Interview) to successfully enroll in my desired program/curriculum. </a:t>
            </a:r>
          </a:p>
        </p:txBody>
      </p:sp>
    </p:spTree>
    <p:extLst>
      <p:ext uri="{BB962C8B-B14F-4D97-AF65-F5344CB8AC3E}">
        <p14:creationId xmlns:p14="http://schemas.microsoft.com/office/powerpoint/2010/main" val="42554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D726-9FA4-44DA-AF9B-04C8FED6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27" y="118689"/>
            <a:ext cx="8596668" cy="587893"/>
          </a:xfrm>
        </p:spPr>
        <p:txBody>
          <a:bodyPr>
            <a:normAutofit fontScale="90000"/>
          </a:bodyPr>
          <a:lstStyle/>
          <a:p>
            <a:r>
              <a:rPr lang="en-US" dirty="0"/>
              <a:t>MySQL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966A-4B30-440B-BEDC-65BA6A22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326" y="856177"/>
            <a:ext cx="11475873" cy="5744127"/>
          </a:xfrm>
        </p:spPr>
        <p:txBody>
          <a:bodyPr/>
          <a:lstStyle/>
          <a:p>
            <a:r>
              <a:rPr lang="en-US" dirty="0"/>
              <a:t>Primarily Have a “student tracker”</a:t>
            </a:r>
          </a:p>
          <a:p>
            <a:r>
              <a:rPr lang="en-US" dirty="0"/>
              <a:t>Upon entering the application, the user must enter a username and password. This will be used to track the user’s progress.</a:t>
            </a:r>
          </a:p>
          <a:p>
            <a:r>
              <a:rPr lang="en-US" dirty="0"/>
              <a:t>On the home-screen there should be a tracker where it would be like the following:</a:t>
            </a:r>
          </a:p>
          <a:p>
            <a:r>
              <a:rPr lang="en-US" dirty="0"/>
              <a:t>Student “X” (| Where X is defined as the username), College Application and Preparation Progress:</a:t>
            </a:r>
          </a:p>
          <a:p>
            <a:pPr marL="457200" indent="-457200">
              <a:buAutoNum type="arabicPeriod"/>
            </a:pPr>
            <a:r>
              <a:rPr lang="en-US" dirty="0"/>
              <a:t>SAT/ACT – Registered for test?</a:t>
            </a:r>
          </a:p>
          <a:p>
            <a:pPr marL="914400" lvl="1" indent="-457200">
              <a:buAutoNum type="arabicPeriod"/>
            </a:pPr>
            <a:r>
              <a:rPr lang="en-US" dirty="0"/>
              <a:t>YES OR NO</a:t>
            </a:r>
          </a:p>
          <a:p>
            <a:pPr marL="914400" lvl="1" indent="-457200">
              <a:buAutoNum type="arabicPeriod"/>
            </a:pPr>
            <a:r>
              <a:rPr lang="en-US" dirty="0"/>
              <a:t>Did Student “X” looked into the possibility of financial aid?</a:t>
            </a:r>
          </a:p>
          <a:p>
            <a:pPr marL="1371600" lvl="2" indent="-457200">
              <a:buAutoNum type="arabicPeriod"/>
            </a:pPr>
            <a:r>
              <a:rPr lang="en-US" dirty="0"/>
              <a:t>YES OR NO </a:t>
            </a:r>
          </a:p>
          <a:p>
            <a:pPr marL="1828800" lvl="3" indent="-457200">
              <a:buAutoNum type="arabicPeriod"/>
            </a:pPr>
            <a:r>
              <a:rPr lang="en-US" dirty="0"/>
              <a:t>Did Student “X” register and apply for Financial aid?</a:t>
            </a:r>
          </a:p>
          <a:p>
            <a:pPr marL="2286000" lvl="4" indent="-457200">
              <a:buAutoNum type="arabicPeriod"/>
            </a:pPr>
            <a:r>
              <a:rPr lang="en-US" dirty="0"/>
              <a:t>YES OR NO</a:t>
            </a:r>
          </a:p>
          <a:p>
            <a:pPr marL="2743200" lvl="5" indent="-457200">
              <a:buAutoNum type="arabicPeriod"/>
            </a:pPr>
            <a:r>
              <a:rPr lang="en-US" dirty="0"/>
              <a:t>Did Student “X” receive confirmation of financial aid?</a:t>
            </a:r>
          </a:p>
          <a:p>
            <a:pPr marL="3200400" lvl="6" indent="-457200">
              <a:buAutoNum type="arabicPeriod"/>
            </a:pPr>
            <a:r>
              <a:rPr lang="en-US" dirty="0"/>
              <a:t>YES OR NO</a:t>
            </a:r>
          </a:p>
          <a:p>
            <a:pPr marL="914400" lvl="1" indent="-457200">
              <a:buAutoNum type="arabicPeriod"/>
            </a:pPr>
            <a:r>
              <a:rPr lang="en-US" dirty="0"/>
              <a:t>Potentially there could be more to the table, but due to the time and progress of producing this application I will be focusing on these. </a:t>
            </a:r>
          </a:p>
        </p:txBody>
      </p:sp>
    </p:spTree>
    <p:extLst>
      <p:ext uri="{BB962C8B-B14F-4D97-AF65-F5344CB8AC3E}">
        <p14:creationId xmlns:p14="http://schemas.microsoft.com/office/powerpoint/2010/main" val="1335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10AD-E0DF-49E1-87D4-FBADB67C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7" y="249382"/>
            <a:ext cx="8596668" cy="584879"/>
          </a:xfrm>
        </p:spPr>
        <p:txBody>
          <a:bodyPr>
            <a:normAutofit fontScale="90000"/>
          </a:bodyPr>
          <a:lstStyle/>
          <a:p>
            <a:r>
              <a:rPr lang="en-US" dirty="0"/>
              <a:t>Nice-To-Haves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DAE43-60D0-4F33-B971-EF939B61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6" y="834260"/>
            <a:ext cx="11509123" cy="577435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This full-stack application has the potential to become commercially viable for schools to use for their students. </a:t>
            </a:r>
          </a:p>
          <a:p>
            <a:r>
              <a:rPr lang="en-US" sz="2400" dirty="0"/>
              <a:t>Here are the following Nice-To-Haves to be considered for future-development: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Implement International Schools</a:t>
            </a:r>
          </a:p>
          <a:p>
            <a:pPr marL="457200" indent="-457200">
              <a:buAutoNum type="arabicPeriod"/>
            </a:pPr>
            <a:r>
              <a:rPr lang="en-US" sz="2400" dirty="0"/>
              <a:t>Student took ACTs/SATS shows potential schools that the student can get into based upon what they scored.</a:t>
            </a:r>
          </a:p>
          <a:p>
            <a:pPr marL="457200" indent="-457200">
              <a:buAutoNum type="arabicPeriod"/>
            </a:pPr>
            <a:r>
              <a:rPr lang="en-US" sz="2400" dirty="0"/>
              <a:t>Implement a Career/Job Curriculum. Rather than resorting of looking at the colleges/university’s requirements, Utilizing a search for a particular job can be lined with the potential universities/colleges that specialize in this area along with showing the following curricula that the student must follow in order to successfully be an employee competitive applicant upon university graduation.</a:t>
            </a:r>
          </a:p>
          <a:p>
            <a:pPr marL="457200" indent="-457200">
              <a:buAutoNum type="arabicPeriod"/>
            </a:pPr>
            <a:r>
              <a:rPr lang="en-US" sz="2400" dirty="0"/>
              <a:t>Establish a variety of media queries to have the application mostly mobile responsive for both Android and iOS. </a:t>
            </a:r>
            <a:r>
              <a:rPr lang="en-US" sz="2400"/>
              <a:t>(Set as priority)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Create an avatar when user signs up. (I.e. A plant). As the user checks everything off the “To-Do-List” (Sign up for the ACTs/SATs, Register for Financial Aid, Practice University Mock Interviews, Prepare University Mock Essays), the plant will grow from a single stem to a large tree?</a:t>
            </a:r>
          </a:p>
        </p:txBody>
      </p:sp>
    </p:spTree>
    <p:extLst>
      <p:ext uri="{BB962C8B-B14F-4D97-AF65-F5344CB8AC3E}">
        <p14:creationId xmlns:p14="http://schemas.microsoft.com/office/powerpoint/2010/main" val="33852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40AF-16FF-44A8-800B-ACC8DE48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30819"/>
            <a:ext cx="8596668" cy="630151"/>
          </a:xfrm>
        </p:spPr>
        <p:txBody>
          <a:bodyPr>
            <a:normAutofit fontScale="90000"/>
          </a:bodyPr>
          <a:lstStyle/>
          <a:p>
            <a:r>
              <a:rPr lang="en-US" dirty="0"/>
              <a:t>Rough Sketch of Project 02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9E80-8646-40B7-86E8-F6919B45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50" y="1111928"/>
            <a:ext cx="5948038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9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554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College Prep App</vt:lpstr>
      <vt:lpstr>What is the application? </vt:lpstr>
      <vt:lpstr>Target Population:</vt:lpstr>
      <vt:lpstr>Potential API Databases: </vt:lpstr>
      <vt:lpstr>How would the website look like?  </vt:lpstr>
      <vt:lpstr>User Story</vt:lpstr>
      <vt:lpstr>MySQL Table</vt:lpstr>
      <vt:lpstr>Nice-To-Haves </vt:lpstr>
      <vt:lpstr>Rough Sketch of Project 02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Prep App</dc:title>
  <dc:creator>Micah Andres</dc:creator>
  <cp:lastModifiedBy>Micah Andres</cp:lastModifiedBy>
  <cp:revision>30</cp:revision>
  <dcterms:created xsi:type="dcterms:W3CDTF">2019-10-01T02:25:57Z</dcterms:created>
  <dcterms:modified xsi:type="dcterms:W3CDTF">2019-10-01T04:07:07Z</dcterms:modified>
</cp:coreProperties>
</file>