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F03E3-D17C-404D-8279-C0651D32B0B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76074-C697-44D3-8F1A-78D7484E5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49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progress log was pretty close to my original timeline, I think creating the </a:t>
            </a:r>
            <a:r>
              <a:rPr lang="en-US" dirty="0" err="1"/>
              <a:t>api</a:t>
            </a:r>
            <a:r>
              <a:rPr lang="en-US" dirty="0"/>
              <a:t> routes and html routes in association with the user authentication slowed down my progress.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76074-C697-44D3-8F1A-78D7484E5F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4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DF39-66CA-41A9-A33A-DC95A478C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college.leap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74060-B5EA-4473-9242-75DF2DB8B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Micah Andres</a:t>
            </a:r>
          </a:p>
        </p:txBody>
      </p:sp>
    </p:spTree>
    <p:extLst>
      <p:ext uri="{BB962C8B-B14F-4D97-AF65-F5344CB8AC3E}">
        <p14:creationId xmlns:p14="http://schemas.microsoft.com/office/powerpoint/2010/main" val="252159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7763-8D3E-4D77-AAA6-13B40939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college.leap</a:t>
            </a:r>
            <a:r>
              <a:rPr lang="en-US" dirty="0"/>
              <a:t>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is the purpose of the application?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DFEEA-A47E-4403-841D-307321CD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motivation of the application was to create a “one-stop shop” for high-school students and their accompanied counselors to use this application to find a targeted college and research into it using the application and prepare the student with sufficient amount of resources to make the student a competitive applicant for that particular university.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Clarify: Target Audience: </a:t>
            </a:r>
          </a:p>
          <a:p>
            <a:pPr lvl="1"/>
            <a:r>
              <a:rPr lang="en-US" dirty="0"/>
              <a:t>High-school students in the transition to a college/university environment (Hence the name: </a:t>
            </a:r>
            <a:r>
              <a:rPr lang="en-US" dirty="0" err="1"/>
              <a:t>college.leap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High-school counselors.</a:t>
            </a:r>
          </a:p>
        </p:txBody>
      </p:sp>
    </p:spTree>
    <p:extLst>
      <p:ext uri="{BB962C8B-B14F-4D97-AF65-F5344CB8AC3E}">
        <p14:creationId xmlns:p14="http://schemas.microsoft.com/office/powerpoint/2010/main" val="422267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ADC1-BFF7-4420-9D01-FFB58765E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concept</a:t>
            </a:r>
            <a:br>
              <a:rPr lang="en-US" dirty="0"/>
            </a:br>
            <a:r>
              <a:rPr lang="en-US" dirty="0"/>
              <a:t>of </a:t>
            </a:r>
            <a:r>
              <a:rPr lang="en-US" dirty="0" err="1"/>
              <a:t>college.leap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F4940-C354-4E2B-8654-6DB91A986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signs up</a:t>
            </a:r>
          </a:p>
          <a:p>
            <a:r>
              <a:rPr lang="en-US" dirty="0"/>
              <a:t>Selects a college</a:t>
            </a:r>
          </a:p>
          <a:p>
            <a:r>
              <a:rPr lang="en-US" dirty="0"/>
              <a:t>User transitions to their member’s page (Dashboard) with their college data.</a:t>
            </a:r>
          </a:p>
          <a:p>
            <a:pPr lvl="1"/>
            <a:r>
              <a:rPr lang="en-US" dirty="0"/>
              <a:t>It has a checklist of what they must do in order to maintain on top of their application.</a:t>
            </a:r>
          </a:p>
          <a:p>
            <a:pPr lvl="1"/>
            <a:r>
              <a:rPr lang="en-US" dirty="0"/>
              <a:t>Contains a resource link that will help equip them to become more competitive applicants for that university.</a:t>
            </a:r>
          </a:p>
        </p:txBody>
      </p:sp>
    </p:spTree>
    <p:extLst>
      <p:ext uri="{BB962C8B-B14F-4D97-AF65-F5344CB8AC3E}">
        <p14:creationId xmlns:p14="http://schemas.microsoft.com/office/powerpoint/2010/main" val="2105808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C0038-8E5F-4C9A-8027-EDBA745C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A1A78-C513-4302-BCC5-228C02C28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father is a counselor back in Hawaii and I basically picked his brain and asked him what students are looking for. </a:t>
            </a:r>
          </a:p>
          <a:p>
            <a:pPr lvl="1"/>
            <a:r>
              <a:rPr lang="en-US" dirty="0"/>
              <a:t>From that conversation, what I took out of it was that students are looking for apps that help prepare them for college.</a:t>
            </a:r>
          </a:p>
          <a:p>
            <a:r>
              <a:rPr lang="en-US" dirty="0"/>
              <a:t>Utilizing my experiences as well as interviewing others around I brainstormed ideas of how this “one-stop shop” will be useful for the student.</a:t>
            </a:r>
          </a:p>
          <a:p>
            <a:pPr lvl="1"/>
            <a:r>
              <a:rPr lang="en-US" dirty="0"/>
              <a:t>I aimed at two main categories: </a:t>
            </a:r>
          </a:p>
          <a:p>
            <a:pPr lvl="2"/>
            <a:r>
              <a:rPr lang="en-US" dirty="0"/>
              <a:t>(1) Pulling college information</a:t>
            </a:r>
          </a:p>
          <a:p>
            <a:pPr lvl="3"/>
            <a:r>
              <a:rPr lang="en-US" dirty="0"/>
              <a:t>Testing (SATs/ACTs), Finances and Admissions</a:t>
            </a:r>
          </a:p>
          <a:p>
            <a:pPr lvl="2"/>
            <a:r>
              <a:rPr lang="en-US" dirty="0"/>
              <a:t>(2) Resources and Preparation.</a:t>
            </a:r>
          </a:p>
        </p:txBody>
      </p:sp>
    </p:spTree>
    <p:extLst>
      <p:ext uri="{BB962C8B-B14F-4D97-AF65-F5344CB8AC3E}">
        <p14:creationId xmlns:p14="http://schemas.microsoft.com/office/powerpoint/2010/main" val="18442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B965-F735-4C6E-AA6E-80DEA11C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1A79C-0E39-4EC9-9B44-FFE5CBC2F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225" y="790111"/>
            <a:ext cx="2947482" cy="2247249"/>
          </a:xfrm>
        </p:spPr>
        <p:txBody>
          <a:bodyPr/>
          <a:lstStyle/>
          <a:p>
            <a:r>
              <a:rPr lang="en-US" dirty="0"/>
              <a:t>Once my idea was approved I used Adobe XD to begin wireframing the concept.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0C294A-1388-47C4-B342-189A8B1F1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467" y="2379215"/>
            <a:ext cx="6725758" cy="37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61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7381-5E17-419C-A86B-2DFE465A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445893" cy="4601183"/>
          </a:xfrm>
        </p:spPr>
        <p:txBody>
          <a:bodyPr/>
          <a:lstStyle/>
          <a:p>
            <a:r>
              <a:rPr lang="en-US" dirty="0"/>
              <a:t>Creating a Project Timeline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3BC7BE-F558-4B81-B799-01C60036B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56225" y="1621133"/>
            <a:ext cx="2701271" cy="36065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2A032D-7A6A-456A-AB8A-C72AE047A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8117" y="1487182"/>
            <a:ext cx="4920450" cy="360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8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1BB2-4A75-4EF3-9BFD-EF846E81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8F9DF-0051-4EE2-B8D3-33CDBEB74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API: College </a:t>
            </a:r>
            <a:r>
              <a:rPr lang="en-US" dirty="0" err="1"/>
              <a:t>ScoreCard</a:t>
            </a:r>
            <a:r>
              <a:rPr lang="en-US" dirty="0"/>
              <a:t> (From the Department of Education)</a:t>
            </a:r>
          </a:p>
          <a:p>
            <a:r>
              <a:rPr lang="en-US" dirty="0" err="1"/>
              <a:t>Sequelize</a:t>
            </a:r>
            <a:endParaRPr lang="en-US" dirty="0"/>
          </a:p>
          <a:p>
            <a:r>
              <a:rPr lang="en-US" dirty="0"/>
              <a:t>MySQL + JAWSDB</a:t>
            </a:r>
          </a:p>
          <a:p>
            <a:r>
              <a:rPr lang="en-US" dirty="0"/>
              <a:t>Heroku</a:t>
            </a:r>
          </a:p>
          <a:p>
            <a:r>
              <a:rPr lang="en-US" dirty="0"/>
              <a:t>.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ShareX</a:t>
            </a:r>
            <a:endParaRPr lang="en-US" dirty="0"/>
          </a:p>
          <a:p>
            <a:r>
              <a:rPr lang="en-US" dirty="0"/>
              <a:t>Adobe XD</a:t>
            </a:r>
          </a:p>
          <a:p>
            <a:r>
              <a:rPr lang="en-US" dirty="0"/>
              <a:t>Adobe After Effects</a:t>
            </a:r>
          </a:p>
          <a:p>
            <a:r>
              <a:rPr lang="en-US" dirty="0"/>
              <a:t>CSS: </a:t>
            </a:r>
            <a:r>
              <a:rPr lang="en-US" dirty="0" err="1"/>
              <a:t>Boostrap</a:t>
            </a:r>
            <a:r>
              <a:rPr lang="en-US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008512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5D7D-9880-46BF-9E66-D20984ADA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2840" cy="4601183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703340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54EBC-F38D-4B81-8FF8-A6B5B9E5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2E5A-3231-4C45-A603-401FB9DEC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Ideally my main focus for future development is to select more than one college for the student</a:t>
            </a:r>
          </a:p>
          <a:p>
            <a:r>
              <a:rPr lang="en-US" dirty="0"/>
              <a:t>Make the </a:t>
            </a:r>
            <a:r>
              <a:rPr lang="en-US" dirty="0" err="1"/>
              <a:t>college.leap</a:t>
            </a:r>
            <a:r>
              <a:rPr lang="en-US" dirty="0"/>
              <a:t> checklist save the user’s input when they log back in.</a:t>
            </a:r>
          </a:p>
          <a:p>
            <a:r>
              <a:rPr lang="en-US" dirty="0"/>
              <a:t>Add more additional resources (</a:t>
            </a:r>
            <a:r>
              <a:rPr lang="en-US" dirty="0" err="1"/>
              <a:t>ebooks</a:t>
            </a:r>
            <a:r>
              <a:rPr lang="en-US" dirty="0"/>
              <a:t>, more articles, videos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/>
              <a:t>Establish better security for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297456617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32</TotalTime>
  <Words>397</Words>
  <Application>Microsoft Office PowerPoint</Application>
  <PresentationFormat>Widescreen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Corbel</vt:lpstr>
      <vt:lpstr>Wingdings 2</vt:lpstr>
      <vt:lpstr>Frame</vt:lpstr>
      <vt:lpstr>college.leap</vt:lpstr>
      <vt:lpstr>What is college.leap?  What is the purpose of the application?</vt:lpstr>
      <vt:lpstr>Main concept of college.leap</vt:lpstr>
      <vt:lpstr>Design Process   </vt:lpstr>
      <vt:lpstr>Wireframing</vt:lpstr>
      <vt:lpstr>Creating a Project Timeline </vt:lpstr>
      <vt:lpstr>Technologies Used</vt:lpstr>
      <vt:lpstr>Demonstration</vt:lpstr>
      <vt:lpstr>Future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college.leap</dc:title>
  <dc:creator>Micah Andres</dc:creator>
  <cp:lastModifiedBy>Micah Andres</cp:lastModifiedBy>
  <cp:revision>36</cp:revision>
  <dcterms:created xsi:type="dcterms:W3CDTF">2019-10-18T04:57:01Z</dcterms:created>
  <dcterms:modified xsi:type="dcterms:W3CDTF">2019-10-18T05:30:32Z</dcterms:modified>
</cp:coreProperties>
</file>