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4"/>
  </p:notesMasterIdLst>
  <p:sldIdLst>
    <p:sldId id="256" r:id="rId2"/>
    <p:sldId id="262" r:id="rId3"/>
    <p:sldId id="261" r:id="rId4"/>
    <p:sldId id="263" r:id="rId5"/>
    <p:sldId id="259" r:id="rId6"/>
    <p:sldId id="260" r:id="rId7"/>
    <p:sldId id="276" r:id="rId8"/>
    <p:sldId id="275" r:id="rId9"/>
    <p:sldId id="311" r:id="rId10"/>
    <p:sldId id="312" r:id="rId11"/>
    <p:sldId id="268" r:id="rId12"/>
    <p:sldId id="313" r:id="rId13"/>
  </p:sldIdLst>
  <p:sldSz cx="9144000" cy="5143500" type="screen16x9"/>
  <p:notesSz cx="6858000" cy="9144000"/>
  <p:embeddedFontLst>
    <p:embeddedFont>
      <p:font typeface="Anaheim" panose="020B0604020202020204" charset="0"/>
      <p:regular r:id="rId15"/>
    </p:embeddedFont>
    <p:embeddedFont>
      <p:font typeface="Bebas Neue" panose="020B0604020202020204" charset="0"/>
      <p:regular r:id="rId16"/>
    </p:embeddedFont>
    <p:embeddedFont>
      <p:font typeface="Encode Sans" panose="020B0604020202020204" charset="0"/>
      <p:regular r:id="rId17"/>
      <p:bold r:id="rId18"/>
    </p:embeddedFont>
    <p:embeddedFont>
      <p:font typeface="Open Sans" panose="020B0604020202020204" charset="0"/>
      <p:regular r:id="rId19"/>
      <p:bold r:id="rId20"/>
      <p:italic r:id="rId21"/>
      <p:boldItalic r:id="rId22"/>
    </p:embeddedFont>
    <p:embeddedFont>
      <p:font typeface="Sora" panose="020B0604020202020204" charset="0"/>
      <p:regular r:id="rId23"/>
      <p:bold r:id="rId24"/>
    </p:embeddedFont>
    <p:embeddedFont>
      <p:font typeface="Trebuchet MS" panose="020B0603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C86C37-FFB2-40FA-96AF-4C45DD98EA9B}">
  <a:tblStyle styleId="{97C86C37-FFB2-40FA-96AF-4C45DD98EA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D43C1E3-1BEB-41A8-8359-01A0555A2A9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583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922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5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34800" y="1143102"/>
            <a:ext cx="5474400" cy="24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34800" y="3552988"/>
            <a:ext cx="54744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757039" y="-326177"/>
            <a:ext cx="1232785" cy="2460042"/>
          </a:xfrm>
          <a:custGeom>
            <a:avLst/>
            <a:gdLst/>
            <a:ahLst/>
            <a:cxnLst/>
            <a:rect l="l" t="t" r="r" b="b"/>
            <a:pathLst>
              <a:path w="109654" h="209499" extrusionOk="0">
                <a:moveTo>
                  <a:pt x="54698" y="46004"/>
                </a:moveTo>
                <a:cubicBezTo>
                  <a:pt x="59458" y="46004"/>
                  <a:pt x="63336" y="49871"/>
                  <a:pt x="63347" y="54635"/>
                </a:cubicBezTo>
                <a:lnTo>
                  <a:pt x="63601" y="154818"/>
                </a:lnTo>
                <a:cubicBezTo>
                  <a:pt x="63614" y="159590"/>
                  <a:pt x="59744" y="163482"/>
                  <a:pt x="54977" y="163495"/>
                </a:cubicBezTo>
                <a:cubicBezTo>
                  <a:pt x="54970" y="163495"/>
                  <a:pt x="54963" y="163495"/>
                  <a:pt x="54956" y="163495"/>
                </a:cubicBezTo>
                <a:cubicBezTo>
                  <a:pt x="50197" y="163495"/>
                  <a:pt x="46319" y="159627"/>
                  <a:pt x="46307" y="154863"/>
                </a:cubicBezTo>
                <a:lnTo>
                  <a:pt x="46053" y="54678"/>
                </a:lnTo>
                <a:cubicBezTo>
                  <a:pt x="46042" y="49907"/>
                  <a:pt x="49910" y="46018"/>
                  <a:pt x="54677" y="46005"/>
                </a:cubicBezTo>
                <a:cubicBezTo>
                  <a:pt x="54684" y="46004"/>
                  <a:pt x="54691" y="46004"/>
                  <a:pt x="54698" y="46004"/>
                </a:cubicBezTo>
                <a:close/>
                <a:moveTo>
                  <a:pt x="54700" y="45221"/>
                </a:moveTo>
                <a:cubicBezTo>
                  <a:pt x="54692" y="45221"/>
                  <a:pt x="54684" y="45221"/>
                  <a:pt x="54675" y="45221"/>
                </a:cubicBezTo>
                <a:lnTo>
                  <a:pt x="54677" y="45221"/>
                </a:lnTo>
                <a:cubicBezTo>
                  <a:pt x="49477" y="45234"/>
                  <a:pt x="45258" y="49478"/>
                  <a:pt x="45271" y="54680"/>
                </a:cubicBezTo>
                <a:lnTo>
                  <a:pt x="45526" y="154865"/>
                </a:lnTo>
                <a:cubicBezTo>
                  <a:pt x="45539" y="160059"/>
                  <a:pt x="49765" y="164276"/>
                  <a:pt x="54954" y="164276"/>
                </a:cubicBezTo>
                <a:cubicBezTo>
                  <a:pt x="54962" y="164276"/>
                  <a:pt x="54971" y="164276"/>
                  <a:pt x="54979" y="164276"/>
                </a:cubicBezTo>
                <a:cubicBezTo>
                  <a:pt x="60177" y="164263"/>
                  <a:pt x="64398" y="160020"/>
                  <a:pt x="64385" y="154816"/>
                </a:cubicBezTo>
                <a:lnTo>
                  <a:pt x="64130" y="54633"/>
                </a:lnTo>
                <a:cubicBezTo>
                  <a:pt x="64117" y="49439"/>
                  <a:pt x="59889" y="45221"/>
                  <a:pt x="54700" y="45221"/>
                </a:cubicBezTo>
                <a:close/>
                <a:moveTo>
                  <a:pt x="54702" y="30931"/>
                </a:moveTo>
                <a:cubicBezTo>
                  <a:pt x="67749" y="30931"/>
                  <a:pt x="78379" y="41535"/>
                  <a:pt x="78413" y="54597"/>
                </a:cubicBezTo>
                <a:lnTo>
                  <a:pt x="78665" y="154780"/>
                </a:lnTo>
                <a:cubicBezTo>
                  <a:pt x="78699" y="167863"/>
                  <a:pt x="68089" y="178532"/>
                  <a:pt x="55014" y="178566"/>
                </a:cubicBezTo>
                <a:cubicBezTo>
                  <a:pt x="54995" y="178566"/>
                  <a:pt x="54975" y="178566"/>
                  <a:pt x="54955" y="178566"/>
                </a:cubicBezTo>
                <a:cubicBezTo>
                  <a:pt x="41907" y="178566"/>
                  <a:pt x="31275" y="167961"/>
                  <a:pt x="31243" y="154901"/>
                </a:cubicBezTo>
                <a:lnTo>
                  <a:pt x="30989" y="54717"/>
                </a:lnTo>
                <a:cubicBezTo>
                  <a:pt x="30955" y="41635"/>
                  <a:pt x="41565" y="30965"/>
                  <a:pt x="54640" y="30931"/>
                </a:cubicBezTo>
                <a:cubicBezTo>
                  <a:pt x="54660" y="30931"/>
                  <a:pt x="54681" y="30931"/>
                  <a:pt x="54702" y="30931"/>
                </a:cubicBezTo>
                <a:close/>
                <a:moveTo>
                  <a:pt x="54700" y="30148"/>
                </a:moveTo>
                <a:cubicBezTo>
                  <a:pt x="54679" y="30148"/>
                  <a:pt x="54659" y="30148"/>
                  <a:pt x="54638" y="30148"/>
                </a:cubicBezTo>
                <a:cubicBezTo>
                  <a:pt x="41132" y="30182"/>
                  <a:pt x="30172" y="41204"/>
                  <a:pt x="30206" y="54719"/>
                </a:cubicBezTo>
                <a:lnTo>
                  <a:pt x="30460" y="154902"/>
                </a:lnTo>
                <a:cubicBezTo>
                  <a:pt x="30494" y="168395"/>
                  <a:pt x="41476" y="179350"/>
                  <a:pt x="54952" y="179350"/>
                </a:cubicBezTo>
                <a:cubicBezTo>
                  <a:pt x="54973" y="179350"/>
                  <a:pt x="54994" y="179350"/>
                  <a:pt x="55014" y="179350"/>
                </a:cubicBezTo>
                <a:cubicBezTo>
                  <a:pt x="68521" y="179316"/>
                  <a:pt x="79482" y="168292"/>
                  <a:pt x="79449" y="154778"/>
                </a:cubicBezTo>
                <a:lnTo>
                  <a:pt x="79194" y="54595"/>
                </a:lnTo>
                <a:cubicBezTo>
                  <a:pt x="79160" y="41100"/>
                  <a:pt x="68178" y="30148"/>
                  <a:pt x="54700" y="30148"/>
                </a:cubicBezTo>
                <a:close/>
                <a:moveTo>
                  <a:pt x="54699" y="15856"/>
                </a:moveTo>
                <a:cubicBezTo>
                  <a:pt x="76036" y="15856"/>
                  <a:pt x="93422" y="33197"/>
                  <a:pt x="93476" y="54559"/>
                </a:cubicBezTo>
                <a:lnTo>
                  <a:pt x="93731" y="154742"/>
                </a:lnTo>
                <a:cubicBezTo>
                  <a:pt x="93785" y="176137"/>
                  <a:pt x="76433" y="193587"/>
                  <a:pt x="55052" y="193640"/>
                </a:cubicBezTo>
                <a:cubicBezTo>
                  <a:pt x="55019" y="193640"/>
                  <a:pt x="54985" y="193640"/>
                  <a:pt x="54952" y="193640"/>
                </a:cubicBezTo>
                <a:cubicBezTo>
                  <a:pt x="33616" y="193640"/>
                  <a:pt x="16232" y="176299"/>
                  <a:pt x="16178" y="154938"/>
                </a:cubicBezTo>
                <a:lnTo>
                  <a:pt x="15923" y="54755"/>
                </a:lnTo>
                <a:cubicBezTo>
                  <a:pt x="15869" y="33361"/>
                  <a:pt x="33221" y="15911"/>
                  <a:pt x="54602" y="15856"/>
                </a:cubicBezTo>
                <a:cubicBezTo>
                  <a:pt x="54634" y="15856"/>
                  <a:pt x="54667" y="15856"/>
                  <a:pt x="54699" y="15856"/>
                </a:cubicBezTo>
                <a:close/>
                <a:moveTo>
                  <a:pt x="54704" y="15074"/>
                </a:moveTo>
                <a:cubicBezTo>
                  <a:pt x="54670" y="15074"/>
                  <a:pt x="54635" y="15074"/>
                  <a:pt x="54600" y="15074"/>
                </a:cubicBezTo>
                <a:cubicBezTo>
                  <a:pt x="32786" y="15129"/>
                  <a:pt x="15085" y="32930"/>
                  <a:pt x="15142" y="54757"/>
                </a:cubicBezTo>
                <a:lnTo>
                  <a:pt x="15394" y="154940"/>
                </a:lnTo>
                <a:cubicBezTo>
                  <a:pt x="15451" y="176733"/>
                  <a:pt x="33185" y="194423"/>
                  <a:pt x="54950" y="194423"/>
                </a:cubicBezTo>
                <a:cubicBezTo>
                  <a:pt x="54985" y="194423"/>
                  <a:pt x="55019" y="194423"/>
                  <a:pt x="55054" y="194423"/>
                </a:cubicBezTo>
                <a:cubicBezTo>
                  <a:pt x="76866" y="194367"/>
                  <a:pt x="94569" y="176566"/>
                  <a:pt x="94514" y="154739"/>
                </a:cubicBezTo>
                <a:lnTo>
                  <a:pt x="94260" y="54555"/>
                </a:lnTo>
                <a:cubicBezTo>
                  <a:pt x="94205" y="32765"/>
                  <a:pt x="76469" y="15074"/>
                  <a:pt x="54704" y="15074"/>
                </a:cubicBezTo>
                <a:close/>
                <a:moveTo>
                  <a:pt x="54703" y="784"/>
                </a:moveTo>
                <a:cubicBezTo>
                  <a:pt x="84327" y="784"/>
                  <a:pt x="108467" y="24862"/>
                  <a:pt x="108542" y="54522"/>
                </a:cubicBezTo>
                <a:lnTo>
                  <a:pt x="108796" y="154703"/>
                </a:lnTo>
                <a:cubicBezTo>
                  <a:pt x="108872" y="184409"/>
                  <a:pt x="84779" y="208639"/>
                  <a:pt x="55090" y="208715"/>
                </a:cubicBezTo>
                <a:cubicBezTo>
                  <a:pt x="55044" y="208715"/>
                  <a:pt x="54997" y="208715"/>
                  <a:pt x="54951" y="208715"/>
                </a:cubicBezTo>
                <a:cubicBezTo>
                  <a:pt x="25327" y="208715"/>
                  <a:pt x="1189" y="184636"/>
                  <a:pt x="1114" y="154978"/>
                </a:cubicBezTo>
                <a:lnTo>
                  <a:pt x="860" y="54795"/>
                </a:lnTo>
                <a:cubicBezTo>
                  <a:pt x="784" y="25089"/>
                  <a:pt x="24875" y="860"/>
                  <a:pt x="54564" y="785"/>
                </a:cubicBezTo>
                <a:cubicBezTo>
                  <a:pt x="54611" y="784"/>
                  <a:pt x="54657" y="784"/>
                  <a:pt x="54703" y="784"/>
                </a:cubicBezTo>
                <a:close/>
                <a:moveTo>
                  <a:pt x="54705" y="1"/>
                </a:moveTo>
                <a:cubicBezTo>
                  <a:pt x="54657" y="1"/>
                  <a:pt x="54610" y="1"/>
                  <a:pt x="54562" y="1"/>
                </a:cubicBezTo>
                <a:cubicBezTo>
                  <a:pt x="24440" y="76"/>
                  <a:pt x="1" y="24657"/>
                  <a:pt x="76" y="54797"/>
                </a:cubicBezTo>
                <a:lnTo>
                  <a:pt x="330" y="154978"/>
                </a:lnTo>
                <a:cubicBezTo>
                  <a:pt x="405" y="185071"/>
                  <a:pt x="24898" y="209498"/>
                  <a:pt x="54953" y="209498"/>
                </a:cubicBezTo>
                <a:cubicBezTo>
                  <a:pt x="54999" y="209498"/>
                  <a:pt x="55045" y="209498"/>
                  <a:pt x="55092" y="209498"/>
                </a:cubicBezTo>
                <a:cubicBezTo>
                  <a:pt x="85210" y="209421"/>
                  <a:pt x="109653" y="184840"/>
                  <a:pt x="109578" y="154703"/>
                </a:cubicBezTo>
                <a:lnTo>
                  <a:pt x="109324" y="54520"/>
                </a:lnTo>
                <a:cubicBezTo>
                  <a:pt x="109249" y="24428"/>
                  <a:pt x="84760" y="1"/>
                  <a:pt x="54705" y="1"/>
                </a:cubicBez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96975" y="4321650"/>
            <a:ext cx="8813973" cy="821858"/>
            <a:chOff x="96975" y="4321650"/>
            <a:chExt cx="8813973" cy="821858"/>
          </a:xfrm>
        </p:grpSpPr>
        <p:sp>
          <p:nvSpPr>
            <p:cNvPr id="13" name="Google Shape;13;p2"/>
            <p:cNvSpPr/>
            <p:nvPr/>
          </p:nvSpPr>
          <p:spPr>
            <a:xfrm flipH="1">
              <a:off x="6995925" y="4321650"/>
              <a:ext cx="1643733" cy="821858"/>
            </a:xfrm>
            <a:custGeom>
              <a:avLst/>
              <a:gdLst/>
              <a:ahLst/>
              <a:cxnLst/>
              <a:rect l="l" t="t" r="r" b="b"/>
              <a:pathLst>
                <a:path w="99035" h="49517" extrusionOk="0">
                  <a:moveTo>
                    <a:pt x="49517" y="0"/>
                  </a:moveTo>
                  <a:cubicBezTo>
                    <a:pt x="22169" y="0"/>
                    <a:pt x="1" y="22170"/>
                    <a:pt x="1" y="49516"/>
                  </a:cubicBezTo>
                  <a:lnTo>
                    <a:pt x="99035" y="49516"/>
                  </a:lnTo>
                  <a:cubicBezTo>
                    <a:pt x="99035" y="22170"/>
                    <a:pt x="76865" y="0"/>
                    <a:pt x="49517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8109486" y="4742692"/>
              <a:ext cx="801462" cy="400759"/>
            </a:xfrm>
            <a:custGeom>
              <a:avLst/>
              <a:gdLst/>
              <a:ahLst/>
              <a:cxnLst/>
              <a:rect l="l" t="t" r="r" b="b"/>
              <a:pathLst>
                <a:path w="42411" h="21207" extrusionOk="0">
                  <a:moveTo>
                    <a:pt x="21205" y="1"/>
                  </a:moveTo>
                  <a:cubicBezTo>
                    <a:pt x="9493" y="1"/>
                    <a:pt x="1" y="9495"/>
                    <a:pt x="1" y="21207"/>
                  </a:cubicBezTo>
                  <a:lnTo>
                    <a:pt x="42411" y="21207"/>
                  </a:lnTo>
                  <a:cubicBezTo>
                    <a:pt x="42411" y="9495"/>
                    <a:pt x="32916" y="1"/>
                    <a:pt x="21205" y="1"/>
                  </a:cubicBezTo>
                  <a:close/>
                </a:path>
              </a:pathLst>
            </a:custGeom>
            <a:solidFill>
              <a:srgbClr val="BD4A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68265" y="4321650"/>
              <a:ext cx="1643733" cy="821858"/>
            </a:xfrm>
            <a:custGeom>
              <a:avLst/>
              <a:gdLst/>
              <a:ahLst/>
              <a:cxnLst/>
              <a:rect l="l" t="t" r="r" b="b"/>
              <a:pathLst>
                <a:path w="99035" h="49517" extrusionOk="0">
                  <a:moveTo>
                    <a:pt x="49517" y="0"/>
                  </a:moveTo>
                  <a:cubicBezTo>
                    <a:pt x="22169" y="0"/>
                    <a:pt x="1" y="22170"/>
                    <a:pt x="1" y="49516"/>
                  </a:cubicBezTo>
                  <a:lnTo>
                    <a:pt x="99035" y="49516"/>
                  </a:lnTo>
                  <a:cubicBezTo>
                    <a:pt x="99035" y="22170"/>
                    <a:pt x="76865" y="0"/>
                    <a:pt x="49517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6975" y="4742692"/>
              <a:ext cx="801462" cy="400759"/>
            </a:xfrm>
            <a:custGeom>
              <a:avLst/>
              <a:gdLst/>
              <a:ahLst/>
              <a:cxnLst/>
              <a:rect l="l" t="t" r="r" b="b"/>
              <a:pathLst>
                <a:path w="42411" h="21207" extrusionOk="0">
                  <a:moveTo>
                    <a:pt x="21205" y="1"/>
                  </a:moveTo>
                  <a:cubicBezTo>
                    <a:pt x="9493" y="1"/>
                    <a:pt x="1" y="9495"/>
                    <a:pt x="1" y="21207"/>
                  </a:cubicBezTo>
                  <a:lnTo>
                    <a:pt x="42411" y="21207"/>
                  </a:lnTo>
                  <a:cubicBezTo>
                    <a:pt x="42411" y="9495"/>
                    <a:pt x="32916" y="1"/>
                    <a:pt x="21205" y="1"/>
                  </a:cubicBezTo>
                  <a:close/>
                </a:path>
              </a:pathLst>
            </a:custGeom>
            <a:solidFill>
              <a:srgbClr val="BD4A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6863100" y="-48350"/>
            <a:ext cx="2613125" cy="831550"/>
            <a:chOff x="6863100" y="-48350"/>
            <a:chExt cx="2613125" cy="831550"/>
          </a:xfrm>
        </p:grpSpPr>
        <p:sp>
          <p:nvSpPr>
            <p:cNvPr id="18" name="Google Shape;18;p2"/>
            <p:cNvSpPr/>
            <p:nvPr/>
          </p:nvSpPr>
          <p:spPr>
            <a:xfrm>
              <a:off x="6863100" y="-48350"/>
              <a:ext cx="2358000" cy="639000"/>
            </a:xfrm>
            <a:prstGeom prst="rect">
              <a:avLst/>
            </a:prstGeom>
            <a:solidFill>
              <a:srgbClr val="BD4A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118225" y="109400"/>
              <a:ext cx="2358000" cy="673800"/>
            </a:xfrm>
            <a:prstGeom prst="rect">
              <a:avLst/>
            </a:pr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5"/>
          <p:cNvSpPr txBox="1">
            <a:spLocks noGrp="1"/>
          </p:cNvSpPr>
          <p:nvPr>
            <p:ph type="subTitle" idx="1"/>
          </p:nvPr>
        </p:nvSpPr>
        <p:spPr>
          <a:xfrm>
            <a:off x="4923075" y="2367525"/>
            <a:ext cx="2460900" cy="18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5"/>
          <p:cNvSpPr txBox="1">
            <a:spLocks noGrp="1"/>
          </p:cNvSpPr>
          <p:nvPr>
            <p:ph type="subTitle" idx="2"/>
          </p:nvPr>
        </p:nvSpPr>
        <p:spPr>
          <a:xfrm>
            <a:off x="1580900" y="2367525"/>
            <a:ext cx="2460900" cy="18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5"/>
          <p:cNvSpPr txBox="1">
            <a:spLocks noGrp="1"/>
          </p:cNvSpPr>
          <p:nvPr>
            <p:ph type="subTitle" idx="3"/>
          </p:nvPr>
        </p:nvSpPr>
        <p:spPr>
          <a:xfrm>
            <a:off x="1580901" y="1808625"/>
            <a:ext cx="2460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6" name="Google Shape;256;p25"/>
          <p:cNvSpPr txBox="1">
            <a:spLocks noGrp="1"/>
          </p:cNvSpPr>
          <p:nvPr>
            <p:ph type="subTitle" idx="4"/>
          </p:nvPr>
        </p:nvSpPr>
        <p:spPr>
          <a:xfrm>
            <a:off x="4923099" y="1808625"/>
            <a:ext cx="2460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57" name="Google Shape;257;p25"/>
          <p:cNvGrpSpPr/>
          <p:nvPr/>
        </p:nvGrpSpPr>
        <p:grpSpPr>
          <a:xfrm>
            <a:off x="-39422" y="-316972"/>
            <a:ext cx="9253597" cy="5720453"/>
            <a:chOff x="-39422" y="-316972"/>
            <a:chExt cx="9253597" cy="5720453"/>
          </a:xfrm>
        </p:grpSpPr>
        <p:grpSp>
          <p:nvGrpSpPr>
            <p:cNvPr id="258" name="Google Shape;258;p25"/>
            <p:cNvGrpSpPr/>
            <p:nvPr/>
          </p:nvGrpSpPr>
          <p:grpSpPr>
            <a:xfrm>
              <a:off x="-39422" y="3256799"/>
              <a:ext cx="683088" cy="2146682"/>
              <a:chOff x="-39422" y="3256799"/>
              <a:chExt cx="683088" cy="2146682"/>
            </a:xfrm>
          </p:grpSpPr>
          <p:sp>
            <p:nvSpPr>
              <p:cNvPr id="259" name="Google Shape;259;p25"/>
              <p:cNvSpPr/>
              <p:nvPr/>
            </p:nvSpPr>
            <p:spPr>
              <a:xfrm rot="5400000">
                <a:off x="-587384" y="3962849"/>
                <a:ext cx="1937100" cy="525000"/>
              </a:xfrm>
              <a:prstGeom prst="rect">
                <a:avLst/>
              </a:prstGeom>
              <a:solidFill>
                <a:srgbClr val="BD4A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0" name="Google Shape;260;p25"/>
              <p:cNvSpPr/>
              <p:nvPr/>
            </p:nvSpPr>
            <p:spPr>
              <a:xfrm rot="5400000">
                <a:off x="-731222" y="4158181"/>
                <a:ext cx="1937100" cy="553500"/>
              </a:xfrm>
              <a:prstGeom prst="rect">
                <a:avLst/>
              </a:prstGeom>
              <a:solidFill>
                <a:srgbClr val="24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61" name="Google Shape;261;p25"/>
            <p:cNvGrpSpPr/>
            <p:nvPr/>
          </p:nvGrpSpPr>
          <p:grpSpPr>
            <a:xfrm>
              <a:off x="8531088" y="-316972"/>
              <a:ext cx="683088" cy="2146682"/>
              <a:chOff x="8531088" y="-316972"/>
              <a:chExt cx="683088" cy="2146682"/>
            </a:xfrm>
          </p:grpSpPr>
          <p:sp>
            <p:nvSpPr>
              <p:cNvPr id="262" name="Google Shape;262;p25"/>
              <p:cNvSpPr/>
              <p:nvPr/>
            </p:nvSpPr>
            <p:spPr>
              <a:xfrm rot="-5400000">
                <a:off x="7825038" y="598660"/>
                <a:ext cx="1937100" cy="525000"/>
              </a:xfrm>
              <a:prstGeom prst="rect">
                <a:avLst/>
              </a:prstGeom>
              <a:solidFill>
                <a:srgbClr val="BD4A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3" name="Google Shape;263;p25"/>
              <p:cNvSpPr/>
              <p:nvPr/>
            </p:nvSpPr>
            <p:spPr>
              <a:xfrm rot="-5400000">
                <a:off x="7968876" y="374828"/>
                <a:ext cx="1937100" cy="553500"/>
              </a:xfrm>
              <a:prstGeom prst="rect">
                <a:avLst/>
              </a:prstGeom>
              <a:solidFill>
                <a:srgbClr val="24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264" name="Google Shape;264;p25"/>
          <p:cNvGrpSpPr/>
          <p:nvPr/>
        </p:nvGrpSpPr>
        <p:grpSpPr>
          <a:xfrm>
            <a:off x="7192305" y="4469250"/>
            <a:ext cx="1915023" cy="821858"/>
            <a:chOff x="7192305" y="4469250"/>
            <a:chExt cx="1915023" cy="821858"/>
          </a:xfrm>
        </p:grpSpPr>
        <p:sp>
          <p:nvSpPr>
            <p:cNvPr id="265" name="Google Shape;265;p25"/>
            <p:cNvSpPr/>
            <p:nvPr/>
          </p:nvSpPr>
          <p:spPr>
            <a:xfrm>
              <a:off x="7463594" y="4469250"/>
              <a:ext cx="1643733" cy="821858"/>
            </a:xfrm>
            <a:custGeom>
              <a:avLst/>
              <a:gdLst/>
              <a:ahLst/>
              <a:cxnLst/>
              <a:rect l="l" t="t" r="r" b="b"/>
              <a:pathLst>
                <a:path w="99035" h="49517" extrusionOk="0">
                  <a:moveTo>
                    <a:pt x="49517" y="0"/>
                  </a:moveTo>
                  <a:cubicBezTo>
                    <a:pt x="22169" y="0"/>
                    <a:pt x="1" y="22170"/>
                    <a:pt x="1" y="49516"/>
                  </a:cubicBezTo>
                  <a:lnTo>
                    <a:pt x="99035" y="49516"/>
                  </a:lnTo>
                  <a:cubicBezTo>
                    <a:pt x="99035" y="22170"/>
                    <a:pt x="76865" y="0"/>
                    <a:pt x="49517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7192305" y="4890292"/>
              <a:ext cx="801462" cy="400759"/>
            </a:xfrm>
            <a:custGeom>
              <a:avLst/>
              <a:gdLst/>
              <a:ahLst/>
              <a:cxnLst/>
              <a:rect l="l" t="t" r="r" b="b"/>
              <a:pathLst>
                <a:path w="42411" h="21207" extrusionOk="0">
                  <a:moveTo>
                    <a:pt x="21205" y="1"/>
                  </a:moveTo>
                  <a:cubicBezTo>
                    <a:pt x="9493" y="1"/>
                    <a:pt x="1" y="9495"/>
                    <a:pt x="1" y="21207"/>
                  </a:cubicBezTo>
                  <a:lnTo>
                    <a:pt x="42411" y="21207"/>
                  </a:lnTo>
                  <a:cubicBezTo>
                    <a:pt x="42411" y="9495"/>
                    <a:pt x="32916" y="1"/>
                    <a:pt x="21205" y="1"/>
                  </a:cubicBezTo>
                  <a:close/>
                </a:path>
              </a:pathLst>
            </a:custGeom>
            <a:solidFill>
              <a:srgbClr val="BD4A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25"/>
          <p:cNvSpPr/>
          <p:nvPr/>
        </p:nvSpPr>
        <p:spPr>
          <a:xfrm rot="5400000">
            <a:off x="-1138039" y="-326177"/>
            <a:ext cx="1232785" cy="2460042"/>
          </a:xfrm>
          <a:custGeom>
            <a:avLst/>
            <a:gdLst/>
            <a:ahLst/>
            <a:cxnLst/>
            <a:rect l="l" t="t" r="r" b="b"/>
            <a:pathLst>
              <a:path w="109654" h="209499" extrusionOk="0">
                <a:moveTo>
                  <a:pt x="54698" y="46004"/>
                </a:moveTo>
                <a:cubicBezTo>
                  <a:pt x="59458" y="46004"/>
                  <a:pt x="63336" y="49871"/>
                  <a:pt x="63347" y="54635"/>
                </a:cubicBezTo>
                <a:lnTo>
                  <a:pt x="63601" y="154818"/>
                </a:lnTo>
                <a:cubicBezTo>
                  <a:pt x="63614" y="159590"/>
                  <a:pt x="59744" y="163482"/>
                  <a:pt x="54977" y="163495"/>
                </a:cubicBezTo>
                <a:cubicBezTo>
                  <a:pt x="54970" y="163495"/>
                  <a:pt x="54963" y="163495"/>
                  <a:pt x="54956" y="163495"/>
                </a:cubicBezTo>
                <a:cubicBezTo>
                  <a:pt x="50197" y="163495"/>
                  <a:pt x="46319" y="159627"/>
                  <a:pt x="46307" y="154863"/>
                </a:cubicBezTo>
                <a:lnTo>
                  <a:pt x="46053" y="54678"/>
                </a:lnTo>
                <a:cubicBezTo>
                  <a:pt x="46042" y="49907"/>
                  <a:pt x="49910" y="46018"/>
                  <a:pt x="54677" y="46005"/>
                </a:cubicBezTo>
                <a:cubicBezTo>
                  <a:pt x="54684" y="46004"/>
                  <a:pt x="54691" y="46004"/>
                  <a:pt x="54698" y="46004"/>
                </a:cubicBezTo>
                <a:close/>
                <a:moveTo>
                  <a:pt x="54700" y="45221"/>
                </a:moveTo>
                <a:cubicBezTo>
                  <a:pt x="54692" y="45221"/>
                  <a:pt x="54684" y="45221"/>
                  <a:pt x="54675" y="45221"/>
                </a:cubicBezTo>
                <a:lnTo>
                  <a:pt x="54677" y="45221"/>
                </a:lnTo>
                <a:cubicBezTo>
                  <a:pt x="49477" y="45234"/>
                  <a:pt x="45258" y="49478"/>
                  <a:pt x="45271" y="54680"/>
                </a:cubicBezTo>
                <a:lnTo>
                  <a:pt x="45526" y="154865"/>
                </a:lnTo>
                <a:cubicBezTo>
                  <a:pt x="45539" y="160059"/>
                  <a:pt x="49765" y="164276"/>
                  <a:pt x="54954" y="164276"/>
                </a:cubicBezTo>
                <a:cubicBezTo>
                  <a:pt x="54962" y="164276"/>
                  <a:pt x="54971" y="164276"/>
                  <a:pt x="54979" y="164276"/>
                </a:cubicBezTo>
                <a:cubicBezTo>
                  <a:pt x="60177" y="164263"/>
                  <a:pt x="64398" y="160020"/>
                  <a:pt x="64385" y="154816"/>
                </a:cubicBezTo>
                <a:lnTo>
                  <a:pt x="64130" y="54633"/>
                </a:lnTo>
                <a:cubicBezTo>
                  <a:pt x="64117" y="49439"/>
                  <a:pt x="59889" y="45221"/>
                  <a:pt x="54700" y="45221"/>
                </a:cubicBezTo>
                <a:close/>
                <a:moveTo>
                  <a:pt x="54702" y="30931"/>
                </a:moveTo>
                <a:cubicBezTo>
                  <a:pt x="67749" y="30931"/>
                  <a:pt x="78379" y="41535"/>
                  <a:pt x="78413" y="54597"/>
                </a:cubicBezTo>
                <a:lnTo>
                  <a:pt x="78665" y="154780"/>
                </a:lnTo>
                <a:cubicBezTo>
                  <a:pt x="78699" y="167863"/>
                  <a:pt x="68089" y="178532"/>
                  <a:pt x="55014" y="178566"/>
                </a:cubicBezTo>
                <a:cubicBezTo>
                  <a:pt x="54995" y="178566"/>
                  <a:pt x="54975" y="178566"/>
                  <a:pt x="54955" y="178566"/>
                </a:cubicBezTo>
                <a:cubicBezTo>
                  <a:pt x="41907" y="178566"/>
                  <a:pt x="31275" y="167961"/>
                  <a:pt x="31243" y="154901"/>
                </a:cubicBezTo>
                <a:lnTo>
                  <a:pt x="30989" y="54717"/>
                </a:lnTo>
                <a:cubicBezTo>
                  <a:pt x="30955" y="41635"/>
                  <a:pt x="41565" y="30965"/>
                  <a:pt x="54640" y="30931"/>
                </a:cubicBezTo>
                <a:cubicBezTo>
                  <a:pt x="54660" y="30931"/>
                  <a:pt x="54681" y="30931"/>
                  <a:pt x="54702" y="30931"/>
                </a:cubicBezTo>
                <a:close/>
                <a:moveTo>
                  <a:pt x="54700" y="30148"/>
                </a:moveTo>
                <a:cubicBezTo>
                  <a:pt x="54679" y="30148"/>
                  <a:pt x="54659" y="30148"/>
                  <a:pt x="54638" y="30148"/>
                </a:cubicBezTo>
                <a:cubicBezTo>
                  <a:pt x="41132" y="30182"/>
                  <a:pt x="30172" y="41204"/>
                  <a:pt x="30206" y="54719"/>
                </a:cubicBezTo>
                <a:lnTo>
                  <a:pt x="30460" y="154902"/>
                </a:lnTo>
                <a:cubicBezTo>
                  <a:pt x="30494" y="168395"/>
                  <a:pt x="41476" y="179350"/>
                  <a:pt x="54952" y="179350"/>
                </a:cubicBezTo>
                <a:cubicBezTo>
                  <a:pt x="54973" y="179350"/>
                  <a:pt x="54994" y="179350"/>
                  <a:pt x="55014" y="179350"/>
                </a:cubicBezTo>
                <a:cubicBezTo>
                  <a:pt x="68521" y="179316"/>
                  <a:pt x="79482" y="168292"/>
                  <a:pt x="79449" y="154778"/>
                </a:cubicBezTo>
                <a:lnTo>
                  <a:pt x="79194" y="54595"/>
                </a:lnTo>
                <a:cubicBezTo>
                  <a:pt x="79160" y="41100"/>
                  <a:pt x="68178" y="30148"/>
                  <a:pt x="54700" y="30148"/>
                </a:cubicBezTo>
                <a:close/>
                <a:moveTo>
                  <a:pt x="54699" y="15856"/>
                </a:moveTo>
                <a:cubicBezTo>
                  <a:pt x="76036" y="15856"/>
                  <a:pt x="93422" y="33197"/>
                  <a:pt x="93476" y="54559"/>
                </a:cubicBezTo>
                <a:lnTo>
                  <a:pt x="93731" y="154742"/>
                </a:lnTo>
                <a:cubicBezTo>
                  <a:pt x="93785" y="176137"/>
                  <a:pt x="76433" y="193587"/>
                  <a:pt x="55052" y="193640"/>
                </a:cubicBezTo>
                <a:cubicBezTo>
                  <a:pt x="55019" y="193640"/>
                  <a:pt x="54985" y="193640"/>
                  <a:pt x="54952" y="193640"/>
                </a:cubicBezTo>
                <a:cubicBezTo>
                  <a:pt x="33616" y="193640"/>
                  <a:pt x="16232" y="176299"/>
                  <a:pt x="16178" y="154938"/>
                </a:cubicBezTo>
                <a:lnTo>
                  <a:pt x="15923" y="54755"/>
                </a:lnTo>
                <a:cubicBezTo>
                  <a:pt x="15869" y="33361"/>
                  <a:pt x="33221" y="15911"/>
                  <a:pt x="54602" y="15856"/>
                </a:cubicBezTo>
                <a:cubicBezTo>
                  <a:pt x="54634" y="15856"/>
                  <a:pt x="54667" y="15856"/>
                  <a:pt x="54699" y="15856"/>
                </a:cubicBezTo>
                <a:close/>
                <a:moveTo>
                  <a:pt x="54704" y="15074"/>
                </a:moveTo>
                <a:cubicBezTo>
                  <a:pt x="54670" y="15074"/>
                  <a:pt x="54635" y="15074"/>
                  <a:pt x="54600" y="15074"/>
                </a:cubicBezTo>
                <a:cubicBezTo>
                  <a:pt x="32786" y="15129"/>
                  <a:pt x="15085" y="32930"/>
                  <a:pt x="15142" y="54757"/>
                </a:cubicBezTo>
                <a:lnTo>
                  <a:pt x="15394" y="154940"/>
                </a:lnTo>
                <a:cubicBezTo>
                  <a:pt x="15451" y="176733"/>
                  <a:pt x="33185" y="194423"/>
                  <a:pt x="54950" y="194423"/>
                </a:cubicBezTo>
                <a:cubicBezTo>
                  <a:pt x="54985" y="194423"/>
                  <a:pt x="55019" y="194423"/>
                  <a:pt x="55054" y="194423"/>
                </a:cubicBezTo>
                <a:cubicBezTo>
                  <a:pt x="76866" y="194367"/>
                  <a:pt x="94569" y="176566"/>
                  <a:pt x="94514" y="154739"/>
                </a:cubicBezTo>
                <a:lnTo>
                  <a:pt x="94260" y="54555"/>
                </a:lnTo>
                <a:cubicBezTo>
                  <a:pt x="94205" y="32765"/>
                  <a:pt x="76469" y="15074"/>
                  <a:pt x="54704" y="15074"/>
                </a:cubicBezTo>
                <a:close/>
                <a:moveTo>
                  <a:pt x="54703" y="784"/>
                </a:moveTo>
                <a:cubicBezTo>
                  <a:pt x="84327" y="784"/>
                  <a:pt x="108467" y="24862"/>
                  <a:pt x="108542" y="54522"/>
                </a:cubicBezTo>
                <a:lnTo>
                  <a:pt x="108796" y="154703"/>
                </a:lnTo>
                <a:cubicBezTo>
                  <a:pt x="108872" y="184409"/>
                  <a:pt x="84779" y="208639"/>
                  <a:pt x="55090" y="208715"/>
                </a:cubicBezTo>
                <a:cubicBezTo>
                  <a:pt x="55044" y="208715"/>
                  <a:pt x="54997" y="208715"/>
                  <a:pt x="54951" y="208715"/>
                </a:cubicBezTo>
                <a:cubicBezTo>
                  <a:pt x="25327" y="208715"/>
                  <a:pt x="1189" y="184636"/>
                  <a:pt x="1114" y="154978"/>
                </a:cubicBezTo>
                <a:lnTo>
                  <a:pt x="860" y="54795"/>
                </a:lnTo>
                <a:cubicBezTo>
                  <a:pt x="784" y="25089"/>
                  <a:pt x="24875" y="860"/>
                  <a:pt x="54564" y="785"/>
                </a:cubicBezTo>
                <a:cubicBezTo>
                  <a:pt x="54611" y="784"/>
                  <a:pt x="54657" y="784"/>
                  <a:pt x="54703" y="784"/>
                </a:cubicBezTo>
                <a:close/>
                <a:moveTo>
                  <a:pt x="54705" y="1"/>
                </a:moveTo>
                <a:cubicBezTo>
                  <a:pt x="54657" y="1"/>
                  <a:pt x="54610" y="1"/>
                  <a:pt x="54562" y="1"/>
                </a:cubicBezTo>
                <a:cubicBezTo>
                  <a:pt x="24440" y="76"/>
                  <a:pt x="1" y="24657"/>
                  <a:pt x="76" y="54797"/>
                </a:cubicBezTo>
                <a:lnTo>
                  <a:pt x="330" y="154978"/>
                </a:lnTo>
                <a:cubicBezTo>
                  <a:pt x="405" y="185071"/>
                  <a:pt x="24898" y="209498"/>
                  <a:pt x="54953" y="209498"/>
                </a:cubicBezTo>
                <a:cubicBezTo>
                  <a:pt x="54999" y="209498"/>
                  <a:pt x="55045" y="209498"/>
                  <a:pt x="55092" y="209498"/>
                </a:cubicBezTo>
                <a:cubicBezTo>
                  <a:pt x="85210" y="209421"/>
                  <a:pt x="109653" y="184840"/>
                  <a:pt x="109578" y="154703"/>
                </a:cubicBezTo>
                <a:lnTo>
                  <a:pt x="109324" y="54520"/>
                </a:lnTo>
                <a:cubicBezTo>
                  <a:pt x="109249" y="24428"/>
                  <a:pt x="84760" y="1"/>
                  <a:pt x="54705" y="1"/>
                </a:cubicBez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6"/>
          <p:cNvSpPr txBox="1">
            <a:spLocks noGrp="1"/>
          </p:cNvSpPr>
          <p:nvPr>
            <p:ph type="subTitle" idx="1"/>
          </p:nvPr>
        </p:nvSpPr>
        <p:spPr>
          <a:xfrm>
            <a:off x="4947756" y="1667625"/>
            <a:ext cx="3040800" cy="20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6"/>
          <p:cNvSpPr txBox="1">
            <a:spLocks noGrp="1"/>
          </p:cNvSpPr>
          <p:nvPr>
            <p:ph type="subTitle" idx="2"/>
          </p:nvPr>
        </p:nvSpPr>
        <p:spPr>
          <a:xfrm>
            <a:off x="1155450" y="1667625"/>
            <a:ext cx="3040800" cy="20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6"/>
          <p:cNvSpPr/>
          <p:nvPr/>
        </p:nvSpPr>
        <p:spPr>
          <a:xfrm rot="5400000">
            <a:off x="7121036" y="4035273"/>
            <a:ext cx="1232785" cy="2460042"/>
          </a:xfrm>
          <a:custGeom>
            <a:avLst/>
            <a:gdLst/>
            <a:ahLst/>
            <a:cxnLst/>
            <a:rect l="l" t="t" r="r" b="b"/>
            <a:pathLst>
              <a:path w="109654" h="209499" extrusionOk="0">
                <a:moveTo>
                  <a:pt x="54698" y="46004"/>
                </a:moveTo>
                <a:cubicBezTo>
                  <a:pt x="59458" y="46004"/>
                  <a:pt x="63336" y="49871"/>
                  <a:pt x="63347" y="54635"/>
                </a:cubicBezTo>
                <a:lnTo>
                  <a:pt x="63601" y="154818"/>
                </a:lnTo>
                <a:cubicBezTo>
                  <a:pt x="63614" y="159590"/>
                  <a:pt x="59744" y="163482"/>
                  <a:pt x="54977" y="163495"/>
                </a:cubicBezTo>
                <a:cubicBezTo>
                  <a:pt x="54970" y="163495"/>
                  <a:pt x="54963" y="163495"/>
                  <a:pt x="54956" y="163495"/>
                </a:cubicBezTo>
                <a:cubicBezTo>
                  <a:pt x="50197" y="163495"/>
                  <a:pt x="46319" y="159627"/>
                  <a:pt x="46307" y="154863"/>
                </a:cubicBezTo>
                <a:lnTo>
                  <a:pt x="46053" y="54678"/>
                </a:lnTo>
                <a:cubicBezTo>
                  <a:pt x="46042" y="49907"/>
                  <a:pt x="49910" y="46018"/>
                  <a:pt x="54677" y="46005"/>
                </a:cubicBezTo>
                <a:cubicBezTo>
                  <a:pt x="54684" y="46004"/>
                  <a:pt x="54691" y="46004"/>
                  <a:pt x="54698" y="46004"/>
                </a:cubicBezTo>
                <a:close/>
                <a:moveTo>
                  <a:pt x="54700" y="45221"/>
                </a:moveTo>
                <a:cubicBezTo>
                  <a:pt x="54692" y="45221"/>
                  <a:pt x="54684" y="45221"/>
                  <a:pt x="54675" y="45221"/>
                </a:cubicBezTo>
                <a:lnTo>
                  <a:pt x="54677" y="45221"/>
                </a:lnTo>
                <a:cubicBezTo>
                  <a:pt x="49477" y="45234"/>
                  <a:pt x="45258" y="49478"/>
                  <a:pt x="45271" y="54680"/>
                </a:cubicBezTo>
                <a:lnTo>
                  <a:pt x="45526" y="154865"/>
                </a:lnTo>
                <a:cubicBezTo>
                  <a:pt x="45539" y="160059"/>
                  <a:pt x="49765" y="164276"/>
                  <a:pt x="54954" y="164276"/>
                </a:cubicBezTo>
                <a:cubicBezTo>
                  <a:pt x="54962" y="164276"/>
                  <a:pt x="54971" y="164276"/>
                  <a:pt x="54979" y="164276"/>
                </a:cubicBezTo>
                <a:cubicBezTo>
                  <a:pt x="60177" y="164263"/>
                  <a:pt x="64398" y="160020"/>
                  <a:pt x="64385" y="154816"/>
                </a:cubicBezTo>
                <a:lnTo>
                  <a:pt x="64130" y="54633"/>
                </a:lnTo>
                <a:cubicBezTo>
                  <a:pt x="64117" y="49439"/>
                  <a:pt x="59889" y="45221"/>
                  <a:pt x="54700" y="45221"/>
                </a:cubicBezTo>
                <a:close/>
                <a:moveTo>
                  <a:pt x="54702" y="30931"/>
                </a:moveTo>
                <a:cubicBezTo>
                  <a:pt x="67749" y="30931"/>
                  <a:pt x="78379" y="41535"/>
                  <a:pt x="78413" y="54597"/>
                </a:cubicBezTo>
                <a:lnTo>
                  <a:pt x="78665" y="154780"/>
                </a:lnTo>
                <a:cubicBezTo>
                  <a:pt x="78699" y="167863"/>
                  <a:pt x="68089" y="178532"/>
                  <a:pt x="55014" y="178566"/>
                </a:cubicBezTo>
                <a:cubicBezTo>
                  <a:pt x="54995" y="178566"/>
                  <a:pt x="54975" y="178566"/>
                  <a:pt x="54955" y="178566"/>
                </a:cubicBezTo>
                <a:cubicBezTo>
                  <a:pt x="41907" y="178566"/>
                  <a:pt x="31275" y="167961"/>
                  <a:pt x="31243" y="154901"/>
                </a:cubicBezTo>
                <a:lnTo>
                  <a:pt x="30989" y="54717"/>
                </a:lnTo>
                <a:cubicBezTo>
                  <a:pt x="30955" y="41635"/>
                  <a:pt x="41565" y="30965"/>
                  <a:pt x="54640" y="30931"/>
                </a:cubicBezTo>
                <a:cubicBezTo>
                  <a:pt x="54660" y="30931"/>
                  <a:pt x="54681" y="30931"/>
                  <a:pt x="54702" y="30931"/>
                </a:cubicBezTo>
                <a:close/>
                <a:moveTo>
                  <a:pt x="54700" y="30148"/>
                </a:moveTo>
                <a:cubicBezTo>
                  <a:pt x="54679" y="30148"/>
                  <a:pt x="54659" y="30148"/>
                  <a:pt x="54638" y="30148"/>
                </a:cubicBezTo>
                <a:cubicBezTo>
                  <a:pt x="41132" y="30182"/>
                  <a:pt x="30172" y="41204"/>
                  <a:pt x="30206" y="54719"/>
                </a:cubicBezTo>
                <a:lnTo>
                  <a:pt x="30460" y="154902"/>
                </a:lnTo>
                <a:cubicBezTo>
                  <a:pt x="30494" y="168395"/>
                  <a:pt x="41476" y="179350"/>
                  <a:pt x="54952" y="179350"/>
                </a:cubicBezTo>
                <a:cubicBezTo>
                  <a:pt x="54973" y="179350"/>
                  <a:pt x="54994" y="179350"/>
                  <a:pt x="55014" y="179350"/>
                </a:cubicBezTo>
                <a:cubicBezTo>
                  <a:pt x="68521" y="179316"/>
                  <a:pt x="79482" y="168292"/>
                  <a:pt x="79449" y="154778"/>
                </a:cubicBezTo>
                <a:lnTo>
                  <a:pt x="79194" y="54595"/>
                </a:lnTo>
                <a:cubicBezTo>
                  <a:pt x="79160" y="41100"/>
                  <a:pt x="68178" y="30148"/>
                  <a:pt x="54700" y="30148"/>
                </a:cubicBezTo>
                <a:close/>
                <a:moveTo>
                  <a:pt x="54699" y="15856"/>
                </a:moveTo>
                <a:cubicBezTo>
                  <a:pt x="76036" y="15856"/>
                  <a:pt x="93422" y="33197"/>
                  <a:pt x="93476" y="54559"/>
                </a:cubicBezTo>
                <a:lnTo>
                  <a:pt x="93731" y="154742"/>
                </a:lnTo>
                <a:cubicBezTo>
                  <a:pt x="93785" y="176137"/>
                  <a:pt x="76433" y="193587"/>
                  <a:pt x="55052" y="193640"/>
                </a:cubicBezTo>
                <a:cubicBezTo>
                  <a:pt x="55019" y="193640"/>
                  <a:pt x="54985" y="193640"/>
                  <a:pt x="54952" y="193640"/>
                </a:cubicBezTo>
                <a:cubicBezTo>
                  <a:pt x="33616" y="193640"/>
                  <a:pt x="16232" y="176299"/>
                  <a:pt x="16178" y="154938"/>
                </a:cubicBezTo>
                <a:lnTo>
                  <a:pt x="15923" y="54755"/>
                </a:lnTo>
                <a:cubicBezTo>
                  <a:pt x="15869" y="33361"/>
                  <a:pt x="33221" y="15911"/>
                  <a:pt x="54602" y="15856"/>
                </a:cubicBezTo>
                <a:cubicBezTo>
                  <a:pt x="54634" y="15856"/>
                  <a:pt x="54667" y="15856"/>
                  <a:pt x="54699" y="15856"/>
                </a:cubicBezTo>
                <a:close/>
                <a:moveTo>
                  <a:pt x="54704" y="15074"/>
                </a:moveTo>
                <a:cubicBezTo>
                  <a:pt x="54670" y="15074"/>
                  <a:pt x="54635" y="15074"/>
                  <a:pt x="54600" y="15074"/>
                </a:cubicBezTo>
                <a:cubicBezTo>
                  <a:pt x="32786" y="15129"/>
                  <a:pt x="15085" y="32930"/>
                  <a:pt x="15142" y="54757"/>
                </a:cubicBezTo>
                <a:lnTo>
                  <a:pt x="15394" y="154940"/>
                </a:lnTo>
                <a:cubicBezTo>
                  <a:pt x="15451" y="176733"/>
                  <a:pt x="33185" y="194423"/>
                  <a:pt x="54950" y="194423"/>
                </a:cubicBezTo>
                <a:cubicBezTo>
                  <a:pt x="54985" y="194423"/>
                  <a:pt x="55019" y="194423"/>
                  <a:pt x="55054" y="194423"/>
                </a:cubicBezTo>
                <a:cubicBezTo>
                  <a:pt x="76866" y="194367"/>
                  <a:pt x="94569" y="176566"/>
                  <a:pt x="94514" y="154739"/>
                </a:cubicBezTo>
                <a:lnTo>
                  <a:pt x="94260" y="54555"/>
                </a:lnTo>
                <a:cubicBezTo>
                  <a:pt x="94205" y="32765"/>
                  <a:pt x="76469" y="15074"/>
                  <a:pt x="54704" y="15074"/>
                </a:cubicBezTo>
                <a:close/>
                <a:moveTo>
                  <a:pt x="54703" y="784"/>
                </a:moveTo>
                <a:cubicBezTo>
                  <a:pt x="84327" y="784"/>
                  <a:pt x="108467" y="24862"/>
                  <a:pt x="108542" y="54522"/>
                </a:cubicBezTo>
                <a:lnTo>
                  <a:pt x="108796" y="154703"/>
                </a:lnTo>
                <a:cubicBezTo>
                  <a:pt x="108872" y="184409"/>
                  <a:pt x="84779" y="208639"/>
                  <a:pt x="55090" y="208715"/>
                </a:cubicBezTo>
                <a:cubicBezTo>
                  <a:pt x="55044" y="208715"/>
                  <a:pt x="54997" y="208715"/>
                  <a:pt x="54951" y="208715"/>
                </a:cubicBezTo>
                <a:cubicBezTo>
                  <a:pt x="25327" y="208715"/>
                  <a:pt x="1189" y="184636"/>
                  <a:pt x="1114" y="154978"/>
                </a:cubicBezTo>
                <a:lnTo>
                  <a:pt x="860" y="54795"/>
                </a:lnTo>
                <a:cubicBezTo>
                  <a:pt x="784" y="25089"/>
                  <a:pt x="24875" y="860"/>
                  <a:pt x="54564" y="785"/>
                </a:cubicBezTo>
                <a:cubicBezTo>
                  <a:pt x="54611" y="784"/>
                  <a:pt x="54657" y="784"/>
                  <a:pt x="54703" y="784"/>
                </a:cubicBezTo>
                <a:close/>
                <a:moveTo>
                  <a:pt x="54705" y="1"/>
                </a:moveTo>
                <a:cubicBezTo>
                  <a:pt x="54657" y="1"/>
                  <a:pt x="54610" y="1"/>
                  <a:pt x="54562" y="1"/>
                </a:cubicBezTo>
                <a:cubicBezTo>
                  <a:pt x="24440" y="76"/>
                  <a:pt x="1" y="24657"/>
                  <a:pt x="76" y="54797"/>
                </a:cubicBezTo>
                <a:lnTo>
                  <a:pt x="330" y="154978"/>
                </a:lnTo>
                <a:cubicBezTo>
                  <a:pt x="405" y="185071"/>
                  <a:pt x="24898" y="209498"/>
                  <a:pt x="54953" y="209498"/>
                </a:cubicBezTo>
                <a:cubicBezTo>
                  <a:pt x="54999" y="209498"/>
                  <a:pt x="55045" y="209498"/>
                  <a:pt x="55092" y="209498"/>
                </a:cubicBezTo>
                <a:cubicBezTo>
                  <a:pt x="85210" y="209421"/>
                  <a:pt x="109653" y="184840"/>
                  <a:pt x="109578" y="154703"/>
                </a:cubicBezTo>
                <a:lnTo>
                  <a:pt x="109324" y="54520"/>
                </a:lnTo>
                <a:cubicBezTo>
                  <a:pt x="109249" y="24428"/>
                  <a:pt x="84760" y="1"/>
                  <a:pt x="54705" y="1"/>
                </a:cubicBez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" name="Google Shape;273;p26"/>
          <p:cNvGrpSpPr/>
          <p:nvPr/>
        </p:nvGrpSpPr>
        <p:grpSpPr>
          <a:xfrm>
            <a:off x="363300" y="4604000"/>
            <a:ext cx="2613125" cy="831550"/>
            <a:chOff x="363300" y="4604000"/>
            <a:chExt cx="2613125" cy="831550"/>
          </a:xfrm>
        </p:grpSpPr>
        <p:sp>
          <p:nvSpPr>
            <p:cNvPr id="274" name="Google Shape;274;p26"/>
            <p:cNvSpPr/>
            <p:nvPr/>
          </p:nvSpPr>
          <p:spPr>
            <a:xfrm>
              <a:off x="363300" y="4604000"/>
              <a:ext cx="2358000" cy="639000"/>
            </a:xfrm>
            <a:prstGeom prst="rect">
              <a:avLst/>
            </a:prstGeom>
            <a:solidFill>
              <a:srgbClr val="BD4A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618425" y="4761750"/>
              <a:ext cx="2358000" cy="673800"/>
            </a:xfrm>
            <a:prstGeom prst="rect">
              <a:avLst/>
            </a:pr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76" name="Google Shape;276;p26"/>
          <p:cNvGrpSpPr/>
          <p:nvPr/>
        </p:nvGrpSpPr>
        <p:grpSpPr>
          <a:xfrm>
            <a:off x="3787" y="-13813"/>
            <a:ext cx="9109888" cy="788105"/>
            <a:chOff x="3787" y="-13813"/>
            <a:chExt cx="9109888" cy="788105"/>
          </a:xfrm>
        </p:grpSpPr>
        <p:sp>
          <p:nvSpPr>
            <p:cNvPr id="277" name="Google Shape;277;p26"/>
            <p:cNvSpPr/>
            <p:nvPr/>
          </p:nvSpPr>
          <p:spPr>
            <a:xfrm rot="10800000" flipH="1">
              <a:off x="3787" y="-13813"/>
              <a:ext cx="1182949" cy="591516"/>
            </a:xfrm>
            <a:custGeom>
              <a:avLst/>
              <a:gdLst/>
              <a:ahLst/>
              <a:cxnLst/>
              <a:rect l="l" t="t" r="r" b="b"/>
              <a:pathLst>
                <a:path w="42411" h="21207" extrusionOk="0">
                  <a:moveTo>
                    <a:pt x="21205" y="1"/>
                  </a:moveTo>
                  <a:cubicBezTo>
                    <a:pt x="9493" y="1"/>
                    <a:pt x="1" y="9495"/>
                    <a:pt x="1" y="21207"/>
                  </a:cubicBezTo>
                  <a:lnTo>
                    <a:pt x="42411" y="21207"/>
                  </a:lnTo>
                  <a:cubicBezTo>
                    <a:pt x="42411" y="9495"/>
                    <a:pt x="32916" y="1"/>
                    <a:pt x="212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 rot="10800000" flipH="1">
              <a:off x="7540504" y="-12163"/>
              <a:ext cx="1573171" cy="786454"/>
            </a:xfrm>
            <a:custGeom>
              <a:avLst/>
              <a:gdLst/>
              <a:ahLst/>
              <a:cxnLst/>
              <a:rect l="l" t="t" r="r" b="b"/>
              <a:pathLst>
                <a:path w="99035" h="49517" extrusionOk="0">
                  <a:moveTo>
                    <a:pt x="49517" y="0"/>
                  </a:moveTo>
                  <a:cubicBezTo>
                    <a:pt x="22169" y="0"/>
                    <a:pt x="1" y="22170"/>
                    <a:pt x="1" y="49516"/>
                  </a:cubicBezTo>
                  <a:lnTo>
                    <a:pt x="99035" y="49516"/>
                  </a:lnTo>
                  <a:cubicBezTo>
                    <a:pt x="99035" y="22170"/>
                    <a:pt x="76865" y="0"/>
                    <a:pt x="49517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34"/>
          <p:cNvGrpSpPr/>
          <p:nvPr/>
        </p:nvGrpSpPr>
        <p:grpSpPr>
          <a:xfrm>
            <a:off x="-82737" y="-405422"/>
            <a:ext cx="9908912" cy="5615097"/>
            <a:chOff x="-82737" y="-405422"/>
            <a:chExt cx="9908912" cy="5615097"/>
          </a:xfrm>
        </p:grpSpPr>
        <p:grpSp>
          <p:nvGrpSpPr>
            <p:cNvPr id="401" name="Google Shape;401;p34"/>
            <p:cNvGrpSpPr/>
            <p:nvPr/>
          </p:nvGrpSpPr>
          <p:grpSpPr>
            <a:xfrm>
              <a:off x="5387250" y="4723950"/>
              <a:ext cx="4438925" cy="485725"/>
              <a:chOff x="4834725" y="0"/>
              <a:chExt cx="4438925" cy="485725"/>
            </a:xfrm>
          </p:grpSpPr>
          <p:sp>
            <p:nvSpPr>
              <p:cNvPr id="402" name="Google Shape;402;p34"/>
              <p:cNvSpPr/>
              <p:nvPr/>
            </p:nvSpPr>
            <p:spPr>
              <a:xfrm>
                <a:off x="4834725" y="0"/>
                <a:ext cx="4244100" cy="331800"/>
              </a:xfrm>
              <a:prstGeom prst="rect">
                <a:avLst/>
              </a:prstGeom>
              <a:solidFill>
                <a:srgbClr val="BD4A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3" name="Google Shape;403;p34"/>
              <p:cNvSpPr/>
              <p:nvPr/>
            </p:nvSpPr>
            <p:spPr>
              <a:xfrm>
                <a:off x="5029550" y="153925"/>
                <a:ext cx="4244100" cy="331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04" name="Google Shape;404;p34"/>
            <p:cNvGrpSpPr/>
            <p:nvPr/>
          </p:nvGrpSpPr>
          <p:grpSpPr>
            <a:xfrm>
              <a:off x="-82737" y="-405422"/>
              <a:ext cx="683088" cy="2146682"/>
              <a:chOff x="-82737" y="-405422"/>
              <a:chExt cx="683088" cy="2146682"/>
            </a:xfrm>
          </p:grpSpPr>
          <p:sp>
            <p:nvSpPr>
              <p:cNvPr id="405" name="Google Shape;405;p34"/>
              <p:cNvSpPr/>
              <p:nvPr/>
            </p:nvSpPr>
            <p:spPr>
              <a:xfrm rot="5400000">
                <a:off x="-630699" y="300628"/>
                <a:ext cx="1937100" cy="525000"/>
              </a:xfrm>
              <a:prstGeom prst="rect">
                <a:avLst/>
              </a:prstGeom>
              <a:solidFill>
                <a:srgbClr val="BD4A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6" name="Google Shape;406;p34"/>
              <p:cNvSpPr/>
              <p:nvPr/>
            </p:nvSpPr>
            <p:spPr>
              <a:xfrm rot="5400000">
                <a:off x="-774537" y="495960"/>
                <a:ext cx="1937100" cy="553500"/>
              </a:xfrm>
              <a:prstGeom prst="rect">
                <a:avLst/>
              </a:prstGeom>
              <a:solidFill>
                <a:srgbClr val="24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407" name="Google Shape;407;p34"/>
          <p:cNvGrpSpPr/>
          <p:nvPr/>
        </p:nvGrpSpPr>
        <p:grpSpPr>
          <a:xfrm>
            <a:off x="-28095" y="4469250"/>
            <a:ext cx="1915023" cy="821858"/>
            <a:chOff x="7192305" y="4469250"/>
            <a:chExt cx="1915023" cy="821858"/>
          </a:xfrm>
        </p:grpSpPr>
        <p:sp>
          <p:nvSpPr>
            <p:cNvPr id="408" name="Google Shape;408;p34"/>
            <p:cNvSpPr/>
            <p:nvPr/>
          </p:nvSpPr>
          <p:spPr>
            <a:xfrm>
              <a:off x="7463594" y="4469250"/>
              <a:ext cx="1643733" cy="821858"/>
            </a:xfrm>
            <a:custGeom>
              <a:avLst/>
              <a:gdLst/>
              <a:ahLst/>
              <a:cxnLst/>
              <a:rect l="l" t="t" r="r" b="b"/>
              <a:pathLst>
                <a:path w="99035" h="49517" extrusionOk="0">
                  <a:moveTo>
                    <a:pt x="49517" y="0"/>
                  </a:moveTo>
                  <a:cubicBezTo>
                    <a:pt x="22169" y="0"/>
                    <a:pt x="1" y="22170"/>
                    <a:pt x="1" y="49516"/>
                  </a:cubicBezTo>
                  <a:lnTo>
                    <a:pt x="99035" y="49516"/>
                  </a:lnTo>
                  <a:cubicBezTo>
                    <a:pt x="99035" y="22170"/>
                    <a:pt x="76865" y="0"/>
                    <a:pt x="49517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7192305" y="4890292"/>
              <a:ext cx="801462" cy="400759"/>
            </a:xfrm>
            <a:custGeom>
              <a:avLst/>
              <a:gdLst/>
              <a:ahLst/>
              <a:cxnLst/>
              <a:rect l="l" t="t" r="r" b="b"/>
              <a:pathLst>
                <a:path w="42411" h="21207" extrusionOk="0">
                  <a:moveTo>
                    <a:pt x="21205" y="1"/>
                  </a:moveTo>
                  <a:cubicBezTo>
                    <a:pt x="9493" y="1"/>
                    <a:pt x="1" y="9495"/>
                    <a:pt x="1" y="21207"/>
                  </a:cubicBezTo>
                  <a:lnTo>
                    <a:pt x="42411" y="21207"/>
                  </a:lnTo>
                  <a:cubicBezTo>
                    <a:pt x="42411" y="9495"/>
                    <a:pt x="32916" y="1"/>
                    <a:pt x="21205" y="1"/>
                  </a:cubicBezTo>
                  <a:close/>
                </a:path>
              </a:pathLst>
            </a:custGeom>
            <a:solidFill>
              <a:srgbClr val="BD4A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35"/>
          <p:cNvGrpSpPr/>
          <p:nvPr/>
        </p:nvGrpSpPr>
        <p:grpSpPr>
          <a:xfrm>
            <a:off x="-28155" y="100158"/>
            <a:ext cx="400759" cy="2597112"/>
            <a:chOff x="-83405" y="438558"/>
            <a:chExt cx="400759" cy="2597112"/>
          </a:xfrm>
        </p:grpSpPr>
        <p:sp>
          <p:nvSpPr>
            <p:cNvPr id="412" name="Google Shape;412;p35"/>
            <p:cNvSpPr/>
            <p:nvPr/>
          </p:nvSpPr>
          <p:spPr>
            <a:xfrm rot="5400000">
              <a:off x="-283757" y="638909"/>
              <a:ext cx="801462" cy="400759"/>
            </a:xfrm>
            <a:custGeom>
              <a:avLst/>
              <a:gdLst/>
              <a:ahLst/>
              <a:cxnLst/>
              <a:rect l="l" t="t" r="r" b="b"/>
              <a:pathLst>
                <a:path w="42411" h="21207" extrusionOk="0">
                  <a:moveTo>
                    <a:pt x="21205" y="1"/>
                  </a:moveTo>
                  <a:cubicBezTo>
                    <a:pt x="9493" y="1"/>
                    <a:pt x="1" y="9495"/>
                    <a:pt x="1" y="21207"/>
                  </a:cubicBezTo>
                  <a:lnTo>
                    <a:pt x="42411" y="21207"/>
                  </a:lnTo>
                  <a:cubicBezTo>
                    <a:pt x="42411" y="9495"/>
                    <a:pt x="32916" y="1"/>
                    <a:pt x="21205" y="1"/>
                  </a:cubicBezTo>
                  <a:close/>
                </a:path>
              </a:pathLst>
            </a:custGeom>
            <a:solidFill>
              <a:srgbClr val="BD4A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 rot="5400000">
              <a:off x="-283757" y="1536734"/>
              <a:ext cx="801462" cy="400759"/>
            </a:xfrm>
            <a:custGeom>
              <a:avLst/>
              <a:gdLst/>
              <a:ahLst/>
              <a:cxnLst/>
              <a:rect l="l" t="t" r="r" b="b"/>
              <a:pathLst>
                <a:path w="42411" h="21207" extrusionOk="0">
                  <a:moveTo>
                    <a:pt x="21205" y="1"/>
                  </a:moveTo>
                  <a:cubicBezTo>
                    <a:pt x="9493" y="1"/>
                    <a:pt x="1" y="9495"/>
                    <a:pt x="1" y="21207"/>
                  </a:cubicBezTo>
                  <a:lnTo>
                    <a:pt x="42411" y="21207"/>
                  </a:lnTo>
                  <a:cubicBezTo>
                    <a:pt x="42411" y="9495"/>
                    <a:pt x="32916" y="1"/>
                    <a:pt x="2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 rot="5400000">
              <a:off x="-283757" y="2434559"/>
              <a:ext cx="801462" cy="400759"/>
            </a:xfrm>
            <a:custGeom>
              <a:avLst/>
              <a:gdLst/>
              <a:ahLst/>
              <a:cxnLst/>
              <a:rect l="l" t="t" r="r" b="b"/>
              <a:pathLst>
                <a:path w="42411" h="21207" extrusionOk="0">
                  <a:moveTo>
                    <a:pt x="21205" y="1"/>
                  </a:moveTo>
                  <a:cubicBezTo>
                    <a:pt x="9493" y="1"/>
                    <a:pt x="1" y="9495"/>
                    <a:pt x="1" y="21207"/>
                  </a:cubicBezTo>
                  <a:lnTo>
                    <a:pt x="42411" y="21207"/>
                  </a:lnTo>
                  <a:cubicBezTo>
                    <a:pt x="42411" y="9495"/>
                    <a:pt x="32916" y="1"/>
                    <a:pt x="21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5"/>
          <p:cNvGrpSpPr/>
          <p:nvPr/>
        </p:nvGrpSpPr>
        <p:grpSpPr>
          <a:xfrm>
            <a:off x="6422293" y="4775809"/>
            <a:ext cx="2597112" cy="400759"/>
            <a:chOff x="6422293" y="4775809"/>
            <a:chExt cx="2597112" cy="400759"/>
          </a:xfrm>
        </p:grpSpPr>
        <p:sp>
          <p:nvSpPr>
            <p:cNvPr id="416" name="Google Shape;416;p35"/>
            <p:cNvSpPr/>
            <p:nvPr/>
          </p:nvSpPr>
          <p:spPr>
            <a:xfrm>
              <a:off x="6422293" y="4775809"/>
              <a:ext cx="801462" cy="400759"/>
            </a:xfrm>
            <a:custGeom>
              <a:avLst/>
              <a:gdLst/>
              <a:ahLst/>
              <a:cxnLst/>
              <a:rect l="l" t="t" r="r" b="b"/>
              <a:pathLst>
                <a:path w="42411" h="21207" extrusionOk="0">
                  <a:moveTo>
                    <a:pt x="21205" y="1"/>
                  </a:moveTo>
                  <a:cubicBezTo>
                    <a:pt x="9493" y="1"/>
                    <a:pt x="1" y="9495"/>
                    <a:pt x="1" y="21207"/>
                  </a:cubicBezTo>
                  <a:lnTo>
                    <a:pt x="42411" y="21207"/>
                  </a:lnTo>
                  <a:cubicBezTo>
                    <a:pt x="42411" y="9495"/>
                    <a:pt x="32916" y="1"/>
                    <a:pt x="21205" y="1"/>
                  </a:cubicBezTo>
                  <a:close/>
                </a:path>
              </a:pathLst>
            </a:custGeom>
            <a:solidFill>
              <a:srgbClr val="BD4A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7320118" y="4775809"/>
              <a:ext cx="801462" cy="400759"/>
            </a:xfrm>
            <a:custGeom>
              <a:avLst/>
              <a:gdLst/>
              <a:ahLst/>
              <a:cxnLst/>
              <a:rect l="l" t="t" r="r" b="b"/>
              <a:pathLst>
                <a:path w="42411" h="21207" extrusionOk="0">
                  <a:moveTo>
                    <a:pt x="21205" y="1"/>
                  </a:moveTo>
                  <a:cubicBezTo>
                    <a:pt x="9493" y="1"/>
                    <a:pt x="1" y="9495"/>
                    <a:pt x="1" y="21207"/>
                  </a:cubicBezTo>
                  <a:lnTo>
                    <a:pt x="42411" y="21207"/>
                  </a:lnTo>
                  <a:cubicBezTo>
                    <a:pt x="42411" y="9495"/>
                    <a:pt x="32916" y="1"/>
                    <a:pt x="2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8217943" y="4775809"/>
              <a:ext cx="801462" cy="400759"/>
            </a:xfrm>
            <a:custGeom>
              <a:avLst/>
              <a:gdLst/>
              <a:ahLst/>
              <a:cxnLst/>
              <a:rect l="l" t="t" r="r" b="b"/>
              <a:pathLst>
                <a:path w="42411" h="21207" extrusionOk="0">
                  <a:moveTo>
                    <a:pt x="21205" y="1"/>
                  </a:moveTo>
                  <a:cubicBezTo>
                    <a:pt x="9493" y="1"/>
                    <a:pt x="1" y="9495"/>
                    <a:pt x="1" y="21207"/>
                  </a:cubicBezTo>
                  <a:lnTo>
                    <a:pt x="42411" y="21207"/>
                  </a:lnTo>
                  <a:cubicBezTo>
                    <a:pt x="42411" y="9495"/>
                    <a:pt x="32916" y="1"/>
                    <a:pt x="21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5"/>
          <p:cNvGrpSpPr/>
          <p:nvPr/>
        </p:nvGrpSpPr>
        <p:grpSpPr>
          <a:xfrm>
            <a:off x="-787225" y="-48350"/>
            <a:ext cx="10191049" cy="5224925"/>
            <a:chOff x="-787225" y="-48350"/>
            <a:chExt cx="10191049" cy="5224925"/>
          </a:xfrm>
        </p:grpSpPr>
        <p:sp>
          <p:nvSpPr>
            <p:cNvPr id="420" name="Google Shape;420;p35"/>
            <p:cNvSpPr/>
            <p:nvPr/>
          </p:nvSpPr>
          <p:spPr>
            <a:xfrm>
              <a:off x="-787225" y="4644500"/>
              <a:ext cx="3244500" cy="331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-665789" y="4844775"/>
              <a:ext cx="3244500" cy="331800"/>
            </a:xfrm>
            <a:prstGeom prst="rect">
              <a:avLst/>
            </a:prstGeom>
            <a:solidFill>
              <a:srgbClr val="BD4A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6037888" y="-48350"/>
              <a:ext cx="3244500" cy="331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6159324" y="151925"/>
              <a:ext cx="3244500" cy="331800"/>
            </a:xfrm>
            <a:prstGeom prst="rect">
              <a:avLst/>
            </a:prstGeom>
            <a:solidFill>
              <a:srgbClr val="BD4A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038200" y="2270850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3956400" y="1155150"/>
            <a:ext cx="1231200" cy="1067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>
            <a:off x="3182236" y="-906525"/>
            <a:ext cx="2779528" cy="6974081"/>
            <a:chOff x="3182236" y="-906525"/>
            <a:chExt cx="2779528" cy="6974081"/>
          </a:xfrm>
        </p:grpSpPr>
        <p:sp>
          <p:nvSpPr>
            <p:cNvPr id="24" name="Google Shape;24;p3"/>
            <p:cNvSpPr/>
            <p:nvPr/>
          </p:nvSpPr>
          <p:spPr>
            <a:xfrm rot="5400000">
              <a:off x="3875697" y="-1599986"/>
              <a:ext cx="1392606" cy="2779528"/>
            </a:xfrm>
            <a:custGeom>
              <a:avLst/>
              <a:gdLst/>
              <a:ahLst/>
              <a:cxnLst/>
              <a:rect l="l" t="t" r="r" b="b"/>
              <a:pathLst>
                <a:path w="109654" h="209499" extrusionOk="0">
                  <a:moveTo>
                    <a:pt x="54698" y="46004"/>
                  </a:moveTo>
                  <a:cubicBezTo>
                    <a:pt x="59458" y="46004"/>
                    <a:pt x="63336" y="49871"/>
                    <a:pt x="63347" y="54635"/>
                  </a:cubicBezTo>
                  <a:lnTo>
                    <a:pt x="63601" y="154818"/>
                  </a:lnTo>
                  <a:cubicBezTo>
                    <a:pt x="63614" y="159590"/>
                    <a:pt x="59744" y="163482"/>
                    <a:pt x="54977" y="163495"/>
                  </a:cubicBezTo>
                  <a:cubicBezTo>
                    <a:pt x="54970" y="163495"/>
                    <a:pt x="54963" y="163495"/>
                    <a:pt x="54956" y="163495"/>
                  </a:cubicBezTo>
                  <a:cubicBezTo>
                    <a:pt x="50197" y="163495"/>
                    <a:pt x="46319" y="159627"/>
                    <a:pt x="46307" y="154863"/>
                  </a:cubicBezTo>
                  <a:lnTo>
                    <a:pt x="46053" y="54678"/>
                  </a:lnTo>
                  <a:cubicBezTo>
                    <a:pt x="46042" y="49907"/>
                    <a:pt x="49910" y="46018"/>
                    <a:pt x="54677" y="46005"/>
                  </a:cubicBezTo>
                  <a:cubicBezTo>
                    <a:pt x="54684" y="46004"/>
                    <a:pt x="54691" y="46004"/>
                    <a:pt x="54698" y="46004"/>
                  </a:cubicBezTo>
                  <a:close/>
                  <a:moveTo>
                    <a:pt x="54700" y="45221"/>
                  </a:moveTo>
                  <a:cubicBezTo>
                    <a:pt x="54692" y="45221"/>
                    <a:pt x="54684" y="45221"/>
                    <a:pt x="54675" y="45221"/>
                  </a:cubicBezTo>
                  <a:lnTo>
                    <a:pt x="54677" y="45221"/>
                  </a:lnTo>
                  <a:cubicBezTo>
                    <a:pt x="49477" y="45234"/>
                    <a:pt x="45258" y="49478"/>
                    <a:pt x="45271" y="54680"/>
                  </a:cubicBezTo>
                  <a:lnTo>
                    <a:pt x="45526" y="154865"/>
                  </a:lnTo>
                  <a:cubicBezTo>
                    <a:pt x="45539" y="160059"/>
                    <a:pt x="49765" y="164276"/>
                    <a:pt x="54954" y="164276"/>
                  </a:cubicBezTo>
                  <a:cubicBezTo>
                    <a:pt x="54962" y="164276"/>
                    <a:pt x="54971" y="164276"/>
                    <a:pt x="54979" y="164276"/>
                  </a:cubicBezTo>
                  <a:cubicBezTo>
                    <a:pt x="60177" y="164263"/>
                    <a:pt x="64398" y="160020"/>
                    <a:pt x="64385" y="154816"/>
                  </a:cubicBezTo>
                  <a:lnTo>
                    <a:pt x="64130" y="54633"/>
                  </a:lnTo>
                  <a:cubicBezTo>
                    <a:pt x="64117" y="49439"/>
                    <a:pt x="59889" y="45221"/>
                    <a:pt x="54700" y="45221"/>
                  </a:cubicBezTo>
                  <a:close/>
                  <a:moveTo>
                    <a:pt x="54702" y="30931"/>
                  </a:moveTo>
                  <a:cubicBezTo>
                    <a:pt x="67749" y="30931"/>
                    <a:pt x="78379" y="41535"/>
                    <a:pt x="78413" y="54597"/>
                  </a:cubicBezTo>
                  <a:lnTo>
                    <a:pt x="78665" y="154780"/>
                  </a:lnTo>
                  <a:cubicBezTo>
                    <a:pt x="78699" y="167863"/>
                    <a:pt x="68089" y="178532"/>
                    <a:pt x="55014" y="178566"/>
                  </a:cubicBezTo>
                  <a:cubicBezTo>
                    <a:pt x="54995" y="178566"/>
                    <a:pt x="54975" y="178566"/>
                    <a:pt x="54955" y="178566"/>
                  </a:cubicBezTo>
                  <a:cubicBezTo>
                    <a:pt x="41907" y="178566"/>
                    <a:pt x="31275" y="167961"/>
                    <a:pt x="31243" y="154901"/>
                  </a:cubicBezTo>
                  <a:lnTo>
                    <a:pt x="30989" y="54717"/>
                  </a:lnTo>
                  <a:cubicBezTo>
                    <a:pt x="30955" y="41635"/>
                    <a:pt x="41565" y="30965"/>
                    <a:pt x="54640" y="30931"/>
                  </a:cubicBezTo>
                  <a:cubicBezTo>
                    <a:pt x="54660" y="30931"/>
                    <a:pt x="54681" y="30931"/>
                    <a:pt x="54702" y="30931"/>
                  </a:cubicBezTo>
                  <a:close/>
                  <a:moveTo>
                    <a:pt x="54700" y="30148"/>
                  </a:moveTo>
                  <a:cubicBezTo>
                    <a:pt x="54679" y="30148"/>
                    <a:pt x="54659" y="30148"/>
                    <a:pt x="54638" y="30148"/>
                  </a:cubicBezTo>
                  <a:cubicBezTo>
                    <a:pt x="41132" y="30182"/>
                    <a:pt x="30172" y="41204"/>
                    <a:pt x="30206" y="54719"/>
                  </a:cubicBezTo>
                  <a:lnTo>
                    <a:pt x="30460" y="154902"/>
                  </a:lnTo>
                  <a:cubicBezTo>
                    <a:pt x="30494" y="168395"/>
                    <a:pt x="41476" y="179350"/>
                    <a:pt x="54952" y="179350"/>
                  </a:cubicBezTo>
                  <a:cubicBezTo>
                    <a:pt x="54973" y="179350"/>
                    <a:pt x="54994" y="179350"/>
                    <a:pt x="55014" y="179350"/>
                  </a:cubicBezTo>
                  <a:cubicBezTo>
                    <a:pt x="68521" y="179316"/>
                    <a:pt x="79482" y="168292"/>
                    <a:pt x="79449" y="154778"/>
                  </a:cubicBezTo>
                  <a:lnTo>
                    <a:pt x="79194" y="54595"/>
                  </a:lnTo>
                  <a:cubicBezTo>
                    <a:pt x="79160" y="41100"/>
                    <a:pt x="68178" y="30148"/>
                    <a:pt x="54700" y="30148"/>
                  </a:cubicBezTo>
                  <a:close/>
                  <a:moveTo>
                    <a:pt x="54699" y="15856"/>
                  </a:moveTo>
                  <a:cubicBezTo>
                    <a:pt x="76036" y="15856"/>
                    <a:pt x="93422" y="33197"/>
                    <a:pt x="93476" y="54559"/>
                  </a:cubicBezTo>
                  <a:lnTo>
                    <a:pt x="93731" y="154742"/>
                  </a:lnTo>
                  <a:cubicBezTo>
                    <a:pt x="93785" y="176137"/>
                    <a:pt x="76433" y="193587"/>
                    <a:pt x="55052" y="193640"/>
                  </a:cubicBezTo>
                  <a:cubicBezTo>
                    <a:pt x="55019" y="193640"/>
                    <a:pt x="54985" y="193640"/>
                    <a:pt x="54952" y="193640"/>
                  </a:cubicBezTo>
                  <a:cubicBezTo>
                    <a:pt x="33616" y="193640"/>
                    <a:pt x="16232" y="176299"/>
                    <a:pt x="16178" y="154938"/>
                  </a:cubicBezTo>
                  <a:lnTo>
                    <a:pt x="15923" y="54755"/>
                  </a:lnTo>
                  <a:cubicBezTo>
                    <a:pt x="15869" y="33361"/>
                    <a:pt x="33221" y="15911"/>
                    <a:pt x="54602" y="15856"/>
                  </a:cubicBezTo>
                  <a:cubicBezTo>
                    <a:pt x="54634" y="15856"/>
                    <a:pt x="54667" y="15856"/>
                    <a:pt x="54699" y="15856"/>
                  </a:cubicBezTo>
                  <a:close/>
                  <a:moveTo>
                    <a:pt x="54704" y="15074"/>
                  </a:moveTo>
                  <a:cubicBezTo>
                    <a:pt x="54670" y="15074"/>
                    <a:pt x="54635" y="15074"/>
                    <a:pt x="54600" y="15074"/>
                  </a:cubicBezTo>
                  <a:cubicBezTo>
                    <a:pt x="32786" y="15129"/>
                    <a:pt x="15085" y="32930"/>
                    <a:pt x="15142" y="54757"/>
                  </a:cubicBezTo>
                  <a:lnTo>
                    <a:pt x="15394" y="154940"/>
                  </a:lnTo>
                  <a:cubicBezTo>
                    <a:pt x="15451" y="176733"/>
                    <a:pt x="33185" y="194423"/>
                    <a:pt x="54950" y="194423"/>
                  </a:cubicBezTo>
                  <a:cubicBezTo>
                    <a:pt x="54985" y="194423"/>
                    <a:pt x="55019" y="194423"/>
                    <a:pt x="55054" y="194423"/>
                  </a:cubicBezTo>
                  <a:cubicBezTo>
                    <a:pt x="76866" y="194367"/>
                    <a:pt x="94569" y="176566"/>
                    <a:pt x="94514" y="154739"/>
                  </a:cubicBezTo>
                  <a:lnTo>
                    <a:pt x="94260" y="54555"/>
                  </a:lnTo>
                  <a:cubicBezTo>
                    <a:pt x="94205" y="32765"/>
                    <a:pt x="76469" y="15074"/>
                    <a:pt x="54704" y="15074"/>
                  </a:cubicBezTo>
                  <a:close/>
                  <a:moveTo>
                    <a:pt x="54703" y="784"/>
                  </a:moveTo>
                  <a:cubicBezTo>
                    <a:pt x="84327" y="784"/>
                    <a:pt x="108467" y="24862"/>
                    <a:pt x="108542" y="54522"/>
                  </a:cubicBezTo>
                  <a:lnTo>
                    <a:pt x="108796" y="154703"/>
                  </a:lnTo>
                  <a:cubicBezTo>
                    <a:pt x="108872" y="184409"/>
                    <a:pt x="84779" y="208639"/>
                    <a:pt x="55090" y="208715"/>
                  </a:cubicBezTo>
                  <a:cubicBezTo>
                    <a:pt x="55044" y="208715"/>
                    <a:pt x="54997" y="208715"/>
                    <a:pt x="54951" y="208715"/>
                  </a:cubicBezTo>
                  <a:cubicBezTo>
                    <a:pt x="25327" y="208715"/>
                    <a:pt x="1189" y="184636"/>
                    <a:pt x="1114" y="154978"/>
                  </a:cubicBezTo>
                  <a:lnTo>
                    <a:pt x="860" y="54795"/>
                  </a:lnTo>
                  <a:cubicBezTo>
                    <a:pt x="784" y="25089"/>
                    <a:pt x="24875" y="860"/>
                    <a:pt x="54564" y="785"/>
                  </a:cubicBezTo>
                  <a:cubicBezTo>
                    <a:pt x="54611" y="784"/>
                    <a:pt x="54657" y="784"/>
                    <a:pt x="54703" y="784"/>
                  </a:cubicBezTo>
                  <a:close/>
                  <a:moveTo>
                    <a:pt x="54705" y="1"/>
                  </a:moveTo>
                  <a:cubicBezTo>
                    <a:pt x="54657" y="1"/>
                    <a:pt x="54610" y="1"/>
                    <a:pt x="54562" y="1"/>
                  </a:cubicBezTo>
                  <a:cubicBezTo>
                    <a:pt x="24440" y="76"/>
                    <a:pt x="1" y="24657"/>
                    <a:pt x="76" y="54797"/>
                  </a:cubicBezTo>
                  <a:lnTo>
                    <a:pt x="330" y="154978"/>
                  </a:lnTo>
                  <a:cubicBezTo>
                    <a:pt x="405" y="185071"/>
                    <a:pt x="24898" y="209498"/>
                    <a:pt x="54953" y="209498"/>
                  </a:cubicBezTo>
                  <a:cubicBezTo>
                    <a:pt x="54999" y="209498"/>
                    <a:pt x="55045" y="209498"/>
                    <a:pt x="55092" y="209498"/>
                  </a:cubicBezTo>
                  <a:cubicBezTo>
                    <a:pt x="85210" y="209421"/>
                    <a:pt x="109653" y="184840"/>
                    <a:pt x="109578" y="154703"/>
                  </a:cubicBezTo>
                  <a:lnTo>
                    <a:pt x="109324" y="54520"/>
                  </a:lnTo>
                  <a:cubicBezTo>
                    <a:pt x="109249" y="24428"/>
                    <a:pt x="84760" y="1"/>
                    <a:pt x="54705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5400000">
              <a:off x="3875697" y="3981489"/>
              <a:ext cx="1392606" cy="2779528"/>
            </a:xfrm>
            <a:custGeom>
              <a:avLst/>
              <a:gdLst/>
              <a:ahLst/>
              <a:cxnLst/>
              <a:rect l="l" t="t" r="r" b="b"/>
              <a:pathLst>
                <a:path w="109654" h="209499" extrusionOk="0">
                  <a:moveTo>
                    <a:pt x="54698" y="46004"/>
                  </a:moveTo>
                  <a:cubicBezTo>
                    <a:pt x="59458" y="46004"/>
                    <a:pt x="63336" y="49871"/>
                    <a:pt x="63347" y="54635"/>
                  </a:cubicBezTo>
                  <a:lnTo>
                    <a:pt x="63601" y="154818"/>
                  </a:lnTo>
                  <a:cubicBezTo>
                    <a:pt x="63614" y="159590"/>
                    <a:pt x="59744" y="163482"/>
                    <a:pt x="54977" y="163495"/>
                  </a:cubicBezTo>
                  <a:cubicBezTo>
                    <a:pt x="54970" y="163495"/>
                    <a:pt x="54963" y="163495"/>
                    <a:pt x="54956" y="163495"/>
                  </a:cubicBezTo>
                  <a:cubicBezTo>
                    <a:pt x="50197" y="163495"/>
                    <a:pt x="46319" y="159627"/>
                    <a:pt x="46307" y="154863"/>
                  </a:cubicBezTo>
                  <a:lnTo>
                    <a:pt x="46053" y="54678"/>
                  </a:lnTo>
                  <a:cubicBezTo>
                    <a:pt x="46042" y="49907"/>
                    <a:pt x="49910" y="46018"/>
                    <a:pt x="54677" y="46005"/>
                  </a:cubicBezTo>
                  <a:cubicBezTo>
                    <a:pt x="54684" y="46004"/>
                    <a:pt x="54691" y="46004"/>
                    <a:pt x="54698" y="46004"/>
                  </a:cubicBezTo>
                  <a:close/>
                  <a:moveTo>
                    <a:pt x="54700" y="45221"/>
                  </a:moveTo>
                  <a:cubicBezTo>
                    <a:pt x="54692" y="45221"/>
                    <a:pt x="54684" y="45221"/>
                    <a:pt x="54675" y="45221"/>
                  </a:cubicBezTo>
                  <a:lnTo>
                    <a:pt x="54677" y="45221"/>
                  </a:lnTo>
                  <a:cubicBezTo>
                    <a:pt x="49477" y="45234"/>
                    <a:pt x="45258" y="49478"/>
                    <a:pt x="45271" y="54680"/>
                  </a:cubicBezTo>
                  <a:lnTo>
                    <a:pt x="45526" y="154865"/>
                  </a:lnTo>
                  <a:cubicBezTo>
                    <a:pt x="45539" y="160059"/>
                    <a:pt x="49765" y="164276"/>
                    <a:pt x="54954" y="164276"/>
                  </a:cubicBezTo>
                  <a:cubicBezTo>
                    <a:pt x="54962" y="164276"/>
                    <a:pt x="54971" y="164276"/>
                    <a:pt x="54979" y="164276"/>
                  </a:cubicBezTo>
                  <a:cubicBezTo>
                    <a:pt x="60177" y="164263"/>
                    <a:pt x="64398" y="160020"/>
                    <a:pt x="64385" y="154816"/>
                  </a:cubicBezTo>
                  <a:lnTo>
                    <a:pt x="64130" y="54633"/>
                  </a:lnTo>
                  <a:cubicBezTo>
                    <a:pt x="64117" y="49439"/>
                    <a:pt x="59889" y="45221"/>
                    <a:pt x="54700" y="45221"/>
                  </a:cubicBezTo>
                  <a:close/>
                  <a:moveTo>
                    <a:pt x="54702" y="30931"/>
                  </a:moveTo>
                  <a:cubicBezTo>
                    <a:pt x="67749" y="30931"/>
                    <a:pt x="78379" y="41535"/>
                    <a:pt x="78413" y="54597"/>
                  </a:cubicBezTo>
                  <a:lnTo>
                    <a:pt x="78665" y="154780"/>
                  </a:lnTo>
                  <a:cubicBezTo>
                    <a:pt x="78699" y="167863"/>
                    <a:pt x="68089" y="178532"/>
                    <a:pt x="55014" y="178566"/>
                  </a:cubicBezTo>
                  <a:cubicBezTo>
                    <a:pt x="54995" y="178566"/>
                    <a:pt x="54975" y="178566"/>
                    <a:pt x="54955" y="178566"/>
                  </a:cubicBezTo>
                  <a:cubicBezTo>
                    <a:pt x="41907" y="178566"/>
                    <a:pt x="31275" y="167961"/>
                    <a:pt x="31243" y="154901"/>
                  </a:cubicBezTo>
                  <a:lnTo>
                    <a:pt x="30989" y="54717"/>
                  </a:lnTo>
                  <a:cubicBezTo>
                    <a:pt x="30955" y="41635"/>
                    <a:pt x="41565" y="30965"/>
                    <a:pt x="54640" y="30931"/>
                  </a:cubicBezTo>
                  <a:cubicBezTo>
                    <a:pt x="54660" y="30931"/>
                    <a:pt x="54681" y="30931"/>
                    <a:pt x="54702" y="30931"/>
                  </a:cubicBezTo>
                  <a:close/>
                  <a:moveTo>
                    <a:pt x="54700" y="30148"/>
                  </a:moveTo>
                  <a:cubicBezTo>
                    <a:pt x="54679" y="30148"/>
                    <a:pt x="54659" y="30148"/>
                    <a:pt x="54638" y="30148"/>
                  </a:cubicBezTo>
                  <a:cubicBezTo>
                    <a:pt x="41132" y="30182"/>
                    <a:pt x="30172" y="41204"/>
                    <a:pt x="30206" y="54719"/>
                  </a:cubicBezTo>
                  <a:lnTo>
                    <a:pt x="30460" y="154902"/>
                  </a:lnTo>
                  <a:cubicBezTo>
                    <a:pt x="30494" y="168395"/>
                    <a:pt x="41476" y="179350"/>
                    <a:pt x="54952" y="179350"/>
                  </a:cubicBezTo>
                  <a:cubicBezTo>
                    <a:pt x="54973" y="179350"/>
                    <a:pt x="54994" y="179350"/>
                    <a:pt x="55014" y="179350"/>
                  </a:cubicBezTo>
                  <a:cubicBezTo>
                    <a:pt x="68521" y="179316"/>
                    <a:pt x="79482" y="168292"/>
                    <a:pt x="79449" y="154778"/>
                  </a:cubicBezTo>
                  <a:lnTo>
                    <a:pt x="79194" y="54595"/>
                  </a:lnTo>
                  <a:cubicBezTo>
                    <a:pt x="79160" y="41100"/>
                    <a:pt x="68178" y="30148"/>
                    <a:pt x="54700" y="30148"/>
                  </a:cubicBezTo>
                  <a:close/>
                  <a:moveTo>
                    <a:pt x="54699" y="15856"/>
                  </a:moveTo>
                  <a:cubicBezTo>
                    <a:pt x="76036" y="15856"/>
                    <a:pt x="93422" y="33197"/>
                    <a:pt x="93476" y="54559"/>
                  </a:cubicBezTo>
                  <a:lnTo>
                    <a:pt x="93731" y="154742"/>
                  </a:lnTo>
                  <a:cubicBezTo>
                    <a:pt x="93785" y="176137"/>
                    <a:pt x="76433" y="193587"/>
                    <a:pt x="55052" y="193640"/>
                  </a:cubicBezTo>
                  <a:cubicBezTo>
                    <a:pt x="55019" y="193640"/>
                    <a:pt x="54985" y="193640"/>
                    <a:pt x="54952" y="193640"/>
                  </a:cubicBezTo>
                  <a:cubicBezTo>
                    <a:pt x="33616" y="193640"/>
                    <a:pt x="16232" y="176299"/>
                    <a:pt x="16178" y="154938"/>
                  </a:cubicBezTo>
                  <a:lnTo>
                    <a:pt x="15923" y="54755"/>
                  </a:lnTo>
                  <a:cubicBezTo>
                    <a:pt x="15869" y="33361"/>
                    <a:pt x="33221" y="15911"/>
                    <a:pt x="54602" y="15856"/>
                  </a:cubicBezTo>
                  <a:cubicBezTo>
                    <a:pt x="54634" y="15856"/>
                    <a:pt x="54667" y="15856"/>
                    <a:pt x="54699" y="15856"/>
                  </a:cubicBezTo>
                  <a:close/>
                  <a:moveTo>
                    <a:pt x="54704" y="15074"/>
                  </a:moveTo>
                  <a:cubicBezTo>
                    <a:pt x="54670" y="15074"/>
                    <a:pt x="54635" y="15074"/>
                    <a:pt x="54600" y="15074"/>
                  </a:cubicBezTo>
                  <a:cubicBezTo>
                    <a:pt x="32786" y="15129"/>
                    <a:pt x="15085" y="32930"/>
                    <a:pt x="15142" y="54757"/>
                  </a:cubicBezTo>
                  <a:lnTo>
                    <a:pt x="15394" y="154940"/>
                  </a:lnTo>
                  <a:cubicBezTo>
                    <a:pt x="15451" y="176733"/>
                    <a:pt x="33185" y="194423"/>
                    <a:pt x="54950" y="194423"/>
                  </a:cubicBezTo>
                  <a:cubicBezTo>
                    <a:pt x="54985" y="194423"/>
                    <a:pt x="55019" y="194423"/>
                    <a:pt x="55054" y="194423"/>
                  </a:cubicBezTo>
                  <a:cubicBezTo>
                    <a:pt x="76866" y="194367"/>
                    <a:pt x="94569" y="176566"/>
                    <a:pt x="94514" y="154739"/>
                  </a:cubicBezTo>
                  <a:lnTo>
                    <a:pt x="94260" y="54555"/>
                  </a:lnTo>
                  <a:cubicBezTo>
                    <a:pt x="94205" y="32765"/>
                    <a:pt x="76469" y="15074"/>
                    <a:pt x="54704" y="15074"/>
                  </a:cubicBezTo>
                  <a:close/>
                  <a:moveTo>
                    <a:pt x="54703" y="784"/>
                  </a:moveTo>
                  <a:cubicBezTo>
                    <a:pt x="84327" y="784"/>
                    <a:pt x="108467" y="24862"/>
                    <a:pt x="108542" y="54522"/>
                  </a:cubicBezTo>
                  <a:lnTo>
                    <a:pt x="108796" y="154703"/>
                  </a:lnTo>
                  <a:cubicBezTo>
                    <a:pt x="108872" y="184409"/>
                    <a:pt x="84779" y="208639"/>
                    <a:pt x="55090" y="208715"/>
                  </a:cubicBezTo>
                  <a:cubicBezTo>
                    <a:pt x="55044" y="208715"/>
                    <a:pt x="54997" y="208715"/>
                    <a:pt x="54951" y="208715"/>
                  </a:cubicBezTo>
                  <a:cubicBezTo>
                    <a:pt x="25327" y="208715"/>
                    <a:pt x="1189" y="184636"/>
                    <a:pt x="1114" y="154978"/>
                  </a:cubicBezTo>
                  <a:lnTo>
                    <a:pt x="860" y="54795"/>
                  </a:lnTo>
                  <a:cubicBezTo>
                    <a:pt x="784" y="25089"/>
                    <a:pt x="24875" y="860"/>
                    <a:pt x="54564" y="785"/>
                  </a:cubicBezTo>
                  <a:cubicBezTo>
                    <a:pt x="54611" y="784"/>
                    <a:pt x="54657" y="784"/>
                    <a:pt x="54703" y="784"/>
                  </a:cubicBezTo>
                  <a:close/>
                  <a:moveTo>
                    <a:pt x="54705" y="1"/>
                  </a:moveTo>
                  <a:cubicBezTo>
                    <a:pt x="54657" y="1"/>
                    <a:pt x="54610" y="1"/>
                    <a:pt x="54562" y="1"/>
                  </a:cubicBezTo>
                  <a:cubicBezTo>
                    <a:pt x="24440" y="76"/>
                    <a:pt x="1" y="24657"/>
                    <a:pt x="76" y="54797"/>
                  </a:cubicBezTo>
                  <a:lnTo>
                    <a:pt x="330" y="154978"/>
                  </a:lnTo>
                  <a:cubicBezTo>
                    <a:pt x="405" y="185071"/>
                    <a:pt x="24898" y="209498"/>
                    <a:pt x="54953" y="209498"/>
                  </a:cubicBezTo>
                  <a:cubicBezTo>
                    <a:pt x="54999" y="209498"/>
                    <a:pt x="55045" y="209498"/>
                    <a:pt x="55092" y="209498"/>
                  </a:cubicBezTo>
                  <a:cubicBezTo>
                    <a:pt x="85210" y="209421"/>
                    <a:pt x="109653" y="184840"/>
                    <a:pt x="109578" y="154703"/>
                  </a:cubicBezTo>
                  <a:lnTo>
                    <a:pt x="109324" y="54520"/>
                  </a:lnTo>
                  <a:cubicBezTo>
                    <a:pt x="109249" y="24428"/>
                    <a:pt x="84760" y="1"/>
                    <a:pt x="54705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3"/>
          <p:cNvGrpSpPr/>
          <p:nvPr/>
        </p:nvGrpSpPr>
        <p:grpSpPr>
          <a:xfrm>
            <a:off x="75454" y="4428212"/>
            <a:ext cx="8951841" cy="802133"/>
            <a:chOff x="75454" y="4428212"/>
            <a:chExt cx="8951841" cy="802133"/>
          </a:xfrm>
        </p:grpSpPr>
        <p:sp>
          <p:nvSpPr>
            <p:cNvPr id="27" name="Google Shape;27;p3"/>
            <p:cNvSpPr/>
            <p:nvPr/>
          </p:nvSpPr>
          <p:spPr>
            <a:xfrm>
              <a:off x="7454124" y="4428212"/>
              <a:ext cx="1573171" cy="786454"/>
            </a:xfrm>
            <a:custGeom>
              <a:avLst/>
              <a:gdLst/>
              <a:ahLst/>
              <a:cxnLst/>
              <a:rect l="l" t="t" r="r" b="b"/>
              <a:pathLst>
                <a:path w="99035" h="49517" extrusionOk="0">
                  <a:moveTo>
                    <a:pt x="49517" y="0"/>
                  </a:moveTo>
                  <a:cubicBezTo>
                    <a:pt x="22169" y="0"/>
                    <a:pt x="1" y="22170"/>
                    <a:pt x="1" y="49516"/>
                  </a:cubicBezTo>
                  <a:lnTo>
                    <a:pt x="99035" y="49516"/>
                  </a:lnTo>
                  <a:cubicBezTo>
                    <a:pt x="99035" y="22170"/>
                    <a:pt x="76865" y="0"/>
                    <a:pt x="49517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75454" y="4428212"/>
              <a:ext cx="1573171" cy="786454"/>
            </a:xfrm>
            <a:custGeom>
              <a:avLst/>
              <a:gdLst/>
              <a:ahLst/>
              <a:cxnLst/>
              <a:rect l="l" t="t" r="r" b="b"/>
              <a:pathLst>
                <a:path w="99035" h="49517" extrusionOk="0">
                  <a:moveTo>
                    <a:pt x="49517" y="0"/>
                  </a:moveTo>
                  <a:cubicBezTo>
                    <a:pt x="22169" y="0"/>
                    <a:pt x="1" y="22170"/>
                    <a:pt x="1" y="49516"/>
                  </a:cubicBezTo>
                  <a:lnTo>
                    <a:pt x="99035" y="49516"/>
                  </a:lnTo>
                  <a:cubicBezTo>
                    <a:pt x="99035" y="22170"/>
                    <a:pt x="76865" y="0"/>
                    <a:pt x="49517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816347" y="4699057"/>
              <a:ext cx="1062502" cy="531288"/>
            </a:xfrm>
            <a:custGeom>
              <a:avLst/>
              <a:gdLst/>
              <a:ahLst/>
              <a:cxnLst/>
              <a:rect l="l" t="t" r="r" b="b"/>
              <a:pathLst>
                <a:path w="42411" h="21207" extrusionOk="0">
                  <a:moveTo>
                    <a:pt x="21205" y="1"/>
                  </a:moveTo>
                  <a:cubicBezTo>
                    <a:pt x="9493" y="1"/>
                    <a:pt x="1" y="9495"/>
                    <a:pt x="1" y="21207"/>
                  </a:cubicBezTo>
                  <a:lnTo>
                    <a:pt x="42411" y="21207"/>
                  </a:lnTo>
                  <a:cubicBezTo>
                    <a:pt x="42411" y="9495"/>
                    <a:pt x="32916" y="1"/>
                    <a:pt x="21205" y="1"/>
                  </a:cubicBezTo>
                  <a:close/>
                </a:path>
              </a:pathLst>
            </a:custGeom>
            <a:solidFill>
              <a:srgbClr val="BD4A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1077247" y="4699057"/>
              <a:ext cx="1062502" cy="531288"/>
            </a:xfrm>
            <a:custGeom>
              <a:avLst/>
              <a:gdLst/>
              <a:ahLst/>
              <a:cxnLst/>
              <a:rect l="l" t="t" r="r" b="b"/>
              <a:pathLst>
                <a:path w="42411" h="21207" extrusionOk="0">
                  <a:moveTo>
                    <a:pt x="21205" y="1"/>
                  </a:moveTo>
                  <a:cubicBezTo>
                    <a:pt x="9493" y="1"/>
                    <a:pt x="1" y="9495"/>
                    <a:pt x="1" y="21207"/>
                  </a:cubicBezTo>
                  <a:lnTo>
                    <a:pt x="42411" y="21207"/>
                  </a:lnTo>
                  <a:cubicBezTo>
                    <a:pt x="42411" y="9495"/>
                    <a:pt x="32916" y="1"/>
                    <a:pt x="21205" y="1"/>
                  </a:cubicBezTo>
                  <a:close/>
                </a:path>
              </a:pathLst>
            </a:custGeom>
            <a:solidFill>
              <a:srgbClr val="BD4A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ubTitle" idx="1"/>
          </p:nvPr>
        </p:nvSpPr>
        <p:spPr>
          <a:xfrm>
            <a:off x="1072900" y="1762625"/>
            <a:ext cx="4593900" cy="19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Open Sans Light"/>
              <a:buChar char="●"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/>
          <p:nvPr/>
        </p:nvSpPr>
        <p:spPr>
          <a:xfrm rot="10800000">
            <a:off x="8458822" y="1214706"/>
            <a:ext cx="1392606" cy="2779528"/>
          </a:xfrm>
          <a:custGeom>
            <a:avLst/>
            <a:gdLst/>
            <a:ahLst/>
            <a:cxnLst/>
            <a:rect l="l" t="t" r="r" b="b"/>
            <a:pathLst>
              <a:path w="109654" h="209499" extrusionOk="0">
                <a:moveTo>
                  <a:pt x="54698" y="46004"/>
                </a:moveTo>
                <a:cubicBezTo>
                  <a:pt x="59458" y="46004"/>
                  <a:pt x="63336" y="49871"/>
                  <a:pt x="63347" y="54635"/>
                </a:cubicBezTo>
                <a:lnTo>
                  <a:pt x="63601" y="154818"/>
                </a:lnTo>
                <a:cubicBezTo>
                  <a:pt x="63614" y="159590"/>
                  <a:pt x="59744" y="163482"/>
                  <a:pt x="54977" y="163495"/>
                </a:cubicBezTo>
                <a:cubicBezTo>
                  <a:pt x="54970" y="163495"/>
                  <a:pt x="54963" y="163495"/>
                  <a:pt x="54956" y="163495"/>
                </a:cubicBezTo>
                <a:cubicBezTo>
                  <a:pt x="50197" y="163495"/>
                  <a:pt x="46319" y="159627"/>
                  <a:pt x="46307" y="154863"/>
                </a:cubicBezTo>
                <a:lnTo>
                  <a:pt x="46053" y="54678"/>
                </a:lnTo>
                <a:cubicBezTo>
                  <a:pt x="46042" y="49907"/>
                  <a:pt x="49910" y="46018"/>
                  <a:pt x="54677" y="46005"/>
                </a:cubicBezTo>
                <a:cubicBezTo>
                  <a:pt x="54684" y="46004"/>
                  <a:pt x="54691" y="46004"/>
                  <a:pt x="54698" y="46004"/>
                </a:cubicBezTo>
                <a:close/>
                <a:moveTo>
                  <a:pt x="54700" y="45221"/>
                </a:moveTo>
                <a:cubicBezTo>
                  <a:pt x="54692" y="45221"/>
                  <a:pt x="54684" y="45221"/>
                  <a:pt x="54675" y="45221"/>
                </a:cubicBezTo>
                <a:lnTo>
                  <a:pt x="54677" y="45221"/>
                </a:lnTo>
                <a:cubicBezTo>
                  <a:pt x="49477" y="45234"/>
                  <a:pt x="45258" y="49478"/>
                  <a:pt x="45271" y="54680"/>
                </a:cubicBezTo>
                <a:lnTo>
                  <a:pt x="45526" y="154865"/>
                </a:lnTo>
                <a:cubicBezTo>
                  <a:pt x="45539" y="160059"/>
                  <a:pt x="49765" y="164276"/>
                  <a:pt x="54954" y="164276"/>
                </a:cubicBezTo>
                <a:cubicBezTo>
                  <a:pt x="54962" y="164276"/>
                  <a:pt x="54971" y="164276"/>
                  <a:pt x="54979" y="164276"/>
                </a:cubicBezTo>
                <a:cubicBezTo>
                  <a:pt x="60177" y="164263"/>
                  <a:pt x="64398" y="160020"/>
                  <a:pt x="64385" y="154816"/>
                </a:cubicBezTo>
                <a:lnTo>
                  <a:pt x="64130" y="54633"/>
                </a:lnTo>
                <a:cubicBezTo>
                  <a:pt x="64117" y="49439"/>
                  <a:pt x="59889" y="45221"/>
                  <a:pt x="54700" y="45221"/>
                </a:cubicBezTo>
                <a:close/>
                <a:moveTo>
                  <a:pt x="54702" y="30931"/>
                </a:moveTo>
                <a:cubicBezTo>
                  <a:pt x="67749" y="30931"/>
                  <a:pt x="78379" y="41535"/>
                  <a:pt x="78413" y="54597"/>
                </a:cubicBezTo>
                <a:lnTo>
                  <a:pt x="78665" y="154780"/>
                </a:lnTo>
                <a:cubicBezTo>
                  <a:pt x="78699" y="167863"/>
                  <a:pt x="68089" y="178532"/>
                  <a:pt x="55014" y="178566"/>
                </a:cubicBezTo>
                <a:cubicBezTo>
                  <a:pt x="54995" y="178566"/>
                  <a:pt x="54975" y="178566"/>
                  <a:pt x="54955" y="178566"/>
                </a:cubicBezTo>
                <a:cubicBezTo>
                  <a:pt x="41907" y="178566"/>
                  <a:pt x="31275" y="167961"/>
                  <a:pt x="31243" y="154901"/>
                </a:cubicBezTo>
                <a:lnTo>
                  <a:pt x="30989" y="54717"/>
                </a:lnTo>
                <a:cubicBezTo>
                  <a:pt x="30955" y="41635"/>
                  <a:pt x="41565" y="30965"/>
                  <a:pt x="54640" y="30931"/>
                </a:cubicBezTo>
                <a:cubicBezTo>
                  <a:pt x="54660" y="30931"/>
                  <a:pt x="54681" y="30931"/>
                  <a:pt x="54702" y="30931"/>
                </a:cubicBezTo>
                <a:close/>
                <a:moveTo>
                  <a:pt x="54700" y="30148"/>
                </a:moveTo>
                <a:cubicBezTo>
                  <a:pt x="54679" y="30148"/>
                  <a:pt x="54659" y="30148"/>
                  <a:pt x="54638" y="30148"/>
                </a:cubicBezTo>
                <a:cubicBezTo>
                  <a:pt x="41132" y="30182"/>
                  <a:pt x="30172" y="41204"/>
                  <a:pt x="30206" y="54719"/>
                </a:cubicBezTo>
                <a:lnTo>
                  <a:pt x="30460" y="154902"/>
                </a:lnTo>
                <a:cubicBezTo>
                  <a:pt x="30494" y="168395"/>
                  <a:pt x="41476" y="179350"/>
                  <a:pt x="54952" y="179350"/>
                </a:cubicBezTo>
                <a:cubicBezTo>
                  <a:pt x="54973" y="179350"/>
                  <a:pt x="54994" y="179350"/>
                  <a:pt x="55014" y="179350"/>
                </a:cubicBezTo>
                <a:cubicBezTo>
                  <a:pt x="68521" y="179316"/>
                  <a:pt x="79482" y="168292"/>
                  <a:pt x="79449" y="154778"/>
                </a:cubicBezTo>
                <a:lnTo>
                  <a:pt x="79194" y="54595"/>
                </a:lnTo>
                <a:cubicBezTo>
                  <a:pt x="79160" y="41100"/>
                  <a:pt x="68178" y="30148"/>
                  <a:pt x="54700" y="30148"/>
                </a:cubicBezTo>
                <a:close/>
                <a:moveTo>
                  <a:pt x="54699" y="15856"/>
                </a:moveTo>
                <a:cubicBezTo>
                  <a:pt x="76036" y="15856"/>
                  <a:pt x="93422" y="33197"/>
                  <a:pt x="93476" y="54559"/>
                </a:cubicBezTo>
                <a:lnTo>
                  <a:pt x="93731" y="154742"/>
                </a:lnTo>
                <a:cubicBezTo>
                  <a:pt x="93785" y="176137"/>
                  <a:pt x="76433" y="193587"/>
                  <a:pt x="55052" y="193640"/>
                </a:cubicBezTo>
                <a:cubicBezTo>
                  <a:pt x="55019" y="193640"/>
                  <a:pt x="54985" y="193640"/>
                  <a:pt x="54952" y="193640"/>
                </a:cubicBezTo>
                <a:cubicBezTo>
                  <a:pt x="33616" y="193640"/>
                  <a:pt x="16232" y="176299"/>
                  <a:pt x="16178" y="154938"/>
                </a:cubicBezTo>
                <a:lnTo>
                  <a:pt x="15923" y="54755"/>
                </a:lnTo>
                <a:cubicBezTo>
                  <a:pt x="15869" y="33361"/>
                  <a:pt x="33221" y="15911"/>
                  <a:pt x="54602" y="15856"/>
                </a:cubicBezTo>
                <a:cubicBezTo>
                  <a:pt x="54634" y="15856"/>
                  <a:pt x="54667" y="15856"/>
                  <a:pt x="54699" y="15856"/>
                </a:cubicBezTo>
                <a:close/>
                <a:moveTo>
                  <a:pt x="54704" y="15074"/>
                </a:moveTo>
                <a:cubicBezTo>
                  <a:pt x="54670" y="15074"/>
                  <a:pt x="54635" y="15074"/>
                  <a:pt x="54600" y="15074"/>
                </a:cubicBezTo>
                <a:cubicBezTo>
                  <a:pt x="32786" y="15129"/>
                  <a:pt x="15085" y="32930"/>
                  <a:pt x="15142" y="54757"/>
                </a:cubicBezTo>
                <a:lnTo>
                  <a:pt x="15394" y="154940"/>
                </a:lnTo>
                <a:cubicBezTo>
                  <a:pt x="15451" y="176733"/>
                  <a:pt x="33185" y="194423"/>
                  <a:pt x="54950" y="194423"/>
                </a:cubicBezTo>
                <a:cubicBezTo>
                  <a:pt x="54985" y="194423"/>
                  <a:pt x="55019" y="194423"/>
                  <a:pt x="55054" y="194423"/>
                </a:cubicBezTo>
                <a:cubicBezTo>
                  <a:pt x="76866" y="194367"/>
                  <a:pt x="94569" y="176566"/>
                  <a:pt x="94514" y="154739"/>
                </a:cubicBezTo>
                <a:lnTo>
                  <a:pt x="94260" y="54555"/>
                </a:lnTo>
                <a:cubicBezTo>
                  <a:pt x="94205" y="32765"/>
                  <a:pt x="76469" y="15074"/>
                  <a:pt x="54704" y="15074"/>
                </a:cubicBezTo>
                <a:close/>
                <a:moveTo>
                  <a:pt x="54703" y="784"/>
                </a:moveTo>
                <a:cubicBezTo>
                  <a:pt x="84327" y="784"/>
                  <a:pt x="108467" y="24862"/>
                  <a:pt x="108542" y="54522"/>
                </a:cubicBezTo>
                <a:lnTo>
                  <a:pt x="108796" y="154703"/>
                </a:lnTo>
                <a:cubicBezTo>
                  <a:pt x="108872" y="184409"/>
                  <a:pt x="84779" y="208639"/>
                  <a:pt x="55090" y="208715"/>
                </a:cubicBezTo>
                <a:cubicBezTo>
                  <a:pt x="55044" y="208715"/>
                  <a:pt x="54997" y="208715"/>
                  <a:pt x="54951" y="208715"/>
                </a:cubicBezTo>
                <a:cubicBezTo>
                  <a:pt x="25327" y="208715"/>
                  <a:pt x="1189" y="184636"/>
                  <a:pt x="1114" y="154978"/>
                </a:cubicBezTo>
                <a:lnTo>
                  <a:pt x="860" y="54795"/>
                </a:lnTo>
                <a:cubicBezTo>
                  <a:pt x="784" y="25089"/>
                  <a:pt x="24875" y="860"/>
                  <a:pt x="54564" y="785"/>
                </a:cubicBezTo>
                <a:cubicBezTo>
                  <a:pt x="54611" y="784"/>
                  <a:pt x="54657" y="784"/>
                  <a:pt x="54703" y="784"/>
                </a:cubicBezTo>
                <a:close/>
                <a:moveTo>
                  <a:pt x="54705" y="1"/>
                </a:moveTo>
                <a:cubicBezTo>
                  <a:pt x="54657" y="1"/>
                  <a:pt x="54610" y="1"/>
                  <a:pt x="54562" y="1"/>
                </a:cubicBezTo>
                <a:cubicBezTo>
                  <a:pt x="24440" y="76"/>
                  <a:pt x="1" y="24657"/>
                  <a:pt x="76" y="54797"/>
                </a:cubicBezTo>
                <a:lnTo>
                  <a:pt x="330" y="154978"/>
                </a:lnTo>
                <a:cubicBezTo>
                  <a:pt x="405" y="185071"/>
                  <a:pt x="24898" y="209498"/>
                  <a:pt x="54953" y="209498"/>
                </a:cubicBezTo>
                <a:cubicBezTo>
                  <a:pt x="54999" y="209498"/>
                  <a:pt x="55045" y="209498"/>
                  <a:pt x="55092" y="209498"/>
                </a:cubicBezTo>
                <a:cubicBezTo>
                  <a:pt x="85210" y="209421"/>
                  <a:pt x="109653" y="184840"/>
                  <a:pt x="109578" y="154703"/>
                </a:cubicBezTo>
                <a:lnTo>
                  <a:pt x="109324" y="54520"/>
                </a:lnTo>
                <a:cubicBezTo>
                  <a:pt x="109249" y="24428"/>
                  <a:pt x="84760" y="1"/>
                  <a:pt x="54705" y="1"/>
                </a:cubicBez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7"/>
          <p:cNvGrpSpPr/>
          <p:nvPr/>
        </p:nvGrpSpPr>
        <p:grpSpPr>
          <a:xfrm>
            <a:off x="23471" y="4500268"/>
            <a:ext cx="2093084" cy="653189"/>
            <a:chOff x="23471" y="4500268"/>
            <a:chExt cx="2093084" cy="653189"/>
          </a:xfrm>
        </p:grpSpPr>
        <p:sp>
          <p:nvSpPr>
            <p:cNvPr id="70" name="Google Shape;70;p7"/>
            <p:cNvSpPr/>
            <p:nvPr/>
          </p:nvSpPr>
          <p:spPr>
            <a:xfrm>
              <a:off x="23471" y="4752686"/>
              <a:ext cx="801462" cy="400759"/>
            </a:xfrm>
            <a:custGeom>
              <a:avLst/>
              <a:gdLst/>
              <a:ahLst/>
              <a:cxnLst/>
              <a:rect l="l" t="t" r="r" b="b"/>
              <a:pathLst>
                <a:path w="42411" h="21207" extrusionOk="0">
                  <a:moveTo>
                    <a:pt x="21205" y="1"/>
                  </a:moveTo>
                  <a:cubicBezTo>
                    <a:pt x="9493" y="1"/>
                    <a:pt x="1" y="9495"/>
                    <a:pt x="1" y="21207"/>
                  </a:cubicBezTo>
                  <a:lnTo>
                    <a:pt x="42411" y="21207"/>
                  </a:lnTo>
                  <a:cubicBezTo>
                    <a:pt x="42411" y="9495"/>
                    <a:pt x="32916" y="1"/>
                    <a:pt x="21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 flipH="1">
              <a:off x="430432" y="4663576"/>
              <a:ext cx="979694" cy="489882"/>
            </a:xfrm>
            <a:custGeom>
              <a:avLst/>
              <a:gdLst/>
              <a:ahLst/>
              <a:cxnLst/>
              <a:rect l="l" t="t" r="r" b="b"/>
              <a:pathLst>
                <a:path w="42411" h="21207" extrusionOk="0">
                  <a:moveTo>
                    <a:pt x="21205" y="1"/>
                  </a:moveTo>
                  <a:cubicBezTo>
                    <a:pt x="9493" y="1"/>
                    <a:pt x="1" y="9495"/>
                    <a:pt x="1" y="21207"/>
                  </a:cubicBezTo>
                  <a:lnTo>
                    <a:pt x="42411" y="21207"/>
                  </a:lnTo>
                  <a:cubicBezTo>
                    <a:pt x="42411" y="9495"/>
                    <a:pt x="32916" y="1"/>
                    <a:pt x="21205" y="1"/>
                  </a:cubicBezTo>
                  <a:close/>
                </a:path>
              </a:pathLst>
            </a:custGeom>
            <a:solidFill>
              <a:srgbClr val="BD4A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 flipH="1">
              <a:off x="810296" y="4500268"/>
              <a:ext cx="1306259" cy="653176"/>
            </a:xfrm>
            <a:custGeom>
              <a:avLst/>
              <a:gdLst/>
              <a:ahLst/>
              <a:cxnLst/>
              <a:rect l="l" t="t" r="r" b="b"/>
              <a:pathLst>
                <a:path w="42411" h="21207" extrusionOk="0">
                  <a:moveTo>
                    <a:pt x="21205" y="1"/>
                  </a:moveTo>
                  <a:cubicBezTo>
                    <a:pt x="9493" y="1"/>
                    <a:pt x="1" y="9495"/>
                    <a:pt x="1" y="21207"/>
                  </a:cubicBezTo>
                  <a:lnTo>
                    <a:pt x="42411" y="21207"/>
                  </a:lnTo>
                  <a:cubicBezTo>
                    <a:pt x="42411" y="9495"/>
                    <a:pt x="32916" y="1"/>
                    <a:pt x="2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7"/>
          <p:cNvGrpSpPr/>
          <p:nvPr/>
        </p:nvGrpSpPr>
        <p:grpSpPr>
          <a:xfrm>
            <a:off x="-1285100" y="-13813"/>
            <a:ext cx="2613125" cy="831550"/>
            <a:chOff x="-1285100" y="0"/>
            <a:chExt cx="2613125" cy="831550"/>
          </a:xfrm>
        </p:grpSpPr>
        <p:sp>
          <p:nvSpPr>
            <p:cNvPr id="74" name="Google Shape;74;p7"/>
            <p:cNvSpPr/>
            <p:nvPr/>
          </p:nvSpPr>
          <p:spPr>
            <a:xfrm>
              <a:off x="-1285100" y="0"/>
              <a:ext cx="2358000" cy="639000"/>
            </a:xfrm>
            <a:prstGeom prst="rect">
              <a:avLst/>
            </a:prstGeom>
            <a:solidFill>
              <a:srgbClr val="BD4A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-1029975" y="157750"/>
              <a:ext cx="2358000" cy="673800"/>
            </a:xfrm>
            <a:prstGeom prst="rect">
              <a:avLst/>
            </a:pr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>
            <a:spLocks noGrp="1"/>
          </p:cNvSpPr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8" name="Google Shape;78;p8"/>
          <p:cNvGrpSpPr/>
          <p:nvPr/>
        </p:nvGrpSpPr>
        <p:grpSpPr>
          <a:xfrm>
            <a:off x="-76189" y="-403602"/>
            <a:ext cx="9993714" cy="5624001"/>
            <a:chOff x="-76189" y="-403602"/>
            <a:chExt cx="9993714" cy="5624001"/>
          </a:xfrm>
        </p:grpSpPr>
        <p:sp>
          <p:nvSpPr>
            <p:cNvPr id="79" name="Google Shape;79;p8"/>
            <p:cNvSpPr/>
            <p:nvPr/>
          </p:nvSpPr>
          <p:spPr>
            <a:xfrm>
              <a:off x="-76189" y="-403602"/>
              <a:ext cx="1232785" cy="2460042"/>
            </a:xfrm>
            <a:custGeom>
              <a:avLst/>
              <a:gdLst/>
              <a:ahLst/>
              <a:cxnLst/>
              <a:rect l="l" t="t" r="r" b="b"/>
              <a:pathLst>
                <a:path w="109654" h="209499" extrusionOk="0">
                  <a:moveTo>
                    <a:pt x="54698" y="46004"/>
                  </a:moveTo>
                  <a:cubicBezTo>
                    <a:pt x="59458" y="46004"/>
                    <a:pt x="63336" y="49871"/>
                    <a:pt x="63347" y="54635"/>
                  </a:cubicBezTo>
                  <a:lnTo>
                    <a:pt x="63601" y="154818"/>
                  </a:lnTo>
                  <a:cubicBezTo>
                    <a:pt x="63614" y="159590"/>
                    <a:pt x="59744" y="163482"/>
                    <a:pt x="54977" y="163495"/>
                  </a:cubicBezTo>
                  <a:cubicBezTo>
                    <a:pt x="54970" y="163495"/>
                    <a:pt x="54963" y="163495"/>
                    <a:pt x="54956" y="163495"/>
                  </a:cubicBezTo>
                  <a:cubicBezTo>
                    <a:pt x="50197" y="163495"/>
                    <a:pt x="46319" y="159627"/>
                    <a:pt x="46307" y="154863"/>
                  </a:cubicBezTo>
                  <a:lnTo>
                    <a:pt x="46053" y="54678"/>
                  </a:lnTo>
                  <a:cubicBezTo>
                    <a:pt x="46042" y="49907"/>
                    <a:pt x="49910" y="46018"/>
                    <a:pt x="54677" y="46005"/>
                  </a:cubicBezTo>
                  <a:cubicBezTo>
                    <a:pt x="54684" y="46004"/>
                    <a:pt x="54691" y="46004"/>
                    <a:pt x="54698" y="46004"/>
                  </a:cubicBezTo>
                  <a:close/>
                  <a:moveTo>
                    <a:pt x="54700" y="45221"/>
                  </a:moveTo>
                  <a:cubicBezTo>
                    <a:pt x="54692" y="45221"/>
                    <a:pt x="54684" y="45221"/>
                    <a:pt x="54675" y="45221"/>
                  </a:cubicBezTo>
                  <a:lnTo>
                    <a:pt x="54677" y="45221"/>
                  </a:lnTo>
                  <a:cubicBezTo>
                    <a:pt x="49477" y="45234"/>
                    <a:pt x="45258" y="49478"/>
                    <a:pt x="45271" y="54680"/>
                  </a:cubicBezTo>
                  <a:lnTo>
                    <a:pt x="45526" y="154865"/>
                  </a:lnTo>
                  <a:cubicBezTo>
                    <a:pt x="45539" y="160059"/>
                    <a:pt x="49765" y="164276"/>
                    <a:pt x="54954" y="164276"/>
                  </a:cubicBezTo>
                  <a:cubicBezTo>
                    <a:pt x="54962" y="164276"/>
                    <a:pt x="54971" y="164276"/>
                    <a:pt x="54979" y="164276"/>
                  </a:cubicBezTo>
                  <a:cubicBezTo>
                    <a:pt x="60177" y="164263"/>
                    <a:pt x="64398" y="160020"/>
                    <a:pt x="64385" y="154816"/>
                  </a:cubicBezTo>
                  <a:lnTo>
                    <a:pt x="64130" y="54633"/>
                  </a:lnTo>
                  <a:cubicBezTo>
                    <a:pt x="64117" y="49439"/>
                    <a:pt x="59889" y="45221"/>
                    <a:pt x="54700" y="45221"/>
                  </a:cubicBezTo>
                  <a:close/>
                  <a:moveTo>
                    <a:pt x="54702" y="30931"/>
                  </a:moveTo>
                  <a:cubicBezTo>
                    <a:pt x="67749" y="30931"/>
                    <a:pt x="78379" y="41535"/>
                    <a:pt x="78413" y="54597"/>
                  </a:cubicBezTo>
                  <a:lnTo>
                    <a:pt x="78665" y="154780"/>
                  </a:lnTo>
                  <a:cubicBezTo>
                    <a:pt x="78699" y="167863"/>
                    <a:pt x="68089" y="178532"/>
                    <a:pt x="55014" y="178566"/>
                  </a:cubicBezTo>
                  <a:cubicBezTo>
                    <a:pt x="54995" y="178566"/>
                    <a:pt x="54975" y="178566"/>
                    <a:pt x="54955" y="178566"/>
                  </a:cubicBezTo>
                  <a:cubicBezTo>
                    <a:pt x="41907" y="178566"/>
                    <a:pt x="31275" y="167961"/>
                    <a:pt x="31243" y="154901"/>
                  </a:cubicBezTo>
                  <a:lnTo>
                    <a:pt x="30989" y="54717"/>
                  </a:lnTo>
                  <a:cubicBezTo>
                    <a:pt x="30955" y="41635"/>
                    <a:pt x="41565" y="30965"/>
                    <a:pt x="54640" y="30931"/>
                  </a:cubicBezTo>
                  <a:cubicBezTo>
                    <a:pt x="54660" y="30931"/>
                    <a:pt x="54681" y="30931"/>
                    <a:pt x="54702" y="30931"/>
                  </a:cubicBezTo>
                  <a:close/>
                  <a:moveTo>
                    <a:pt x="54700" y="30148"/>
                  </a:moveTo>
                  <a:cubicBezTo>
                    <a:pt x="54679" y="30148"/>
                    <a:pt x="54659" y="30148"/>
                    <a:pt x="54638" y="30148"/>
                  </a:cubicBezTo>
                  <a:cubicBezTo>
                    <a:pt x="41132" y="30182"/>
                    <a:pt x="30172" y="41204"/>
                    <a:pt x="30206" y="54719"/>
                  </a:cubicBezTo>
                  <a:lnTo>
                    <a:pt x="30460" y="154902"/>
                  </a:lnTo>
                  <a:cubicBezTo>
                    <a:pt x="30494" y="168395"/>
                    <a:pt x="41476" y="179350"/>
                    <a:pt x="54952" y="179350"/>
                  </a:cubicBezTo>
                  <a:cubicBezTo>
                    <a:pt x="54973" y="179350"/>
                    <a:pt x="54994" y="179350"/>
                    <a:pt x="55014" y="179350"/>
                  </a:cubicBezTo>
                  <a:cubicBezTo>
                    <a:pt x="68521" y="179316"/>
                    <a:pt x="79482" y="168292"/>
                    <a:pt x="79449" y="154778"/>
                  </a:cubicBezTo>
                  <a:lnTo>
                    <a:pt x="79194" y="54595"/>
                  </a:lnTo>
                  <a:cubicBezTo>
                    <a:pt x="79160" y="41100"/>
                    <a:pt x="68178" y="30148"/>
                    <a:pt x="54700" y="30148"/>
                  </a:cubicBezTo>
                  <a:close/>
                  <a:moveTo>
                    <a:pt x="54699" y="15856"/>
                  </a:moveTo>
                  <a:cubicBezTo>
                    <a:pt x="76036" y="15856"/>
                    <a:pt x="93422" y="33197"/>
                    <a:pt x="93476" y="54559"/>
                  </a:cubicBezTo>
                  <a:lnTo>
                    <a:pt x="93731" y="154742"/>
                  </a:lnTo>
                  <a:cubicBezTo>
                    <a:pt x="93785" y="176137"/>
                    <a:pt x="76433" y="193587"/>
                    <a:pt x="55052" y="193640"/>
                  </a:cubicBezTo>
                  <a:cubicBezTo>
                    <a:pt x="55019" y="193640"/>
                    <a:pt x="54985" y="193640"/>
                    <a:pt x="54952" y="193640"/>
                  </a:cubicBezTo>
                  <a:cubicBezTo>
                    <a:pt x="33616" y="193640"/>
                    <a:pt x="16232" y="176299"/>
                    <a:pt x="16178" y="154938"/>
                  </a:cubicBezTo>
                  <a:lnTo>
                    <a:pt x="15923" y="54755"/>
                  </a:lnTo>
                  <a:cubicBezTo>
                    <a:pt x="15869" y="33361"/>
                    <a:pt x="33221" y="15911"/>
                    <a:pt x="54602" y="15856"/>
                  </a:cubicBezTo>
                  <a:cubicBezTo>
                    <a:pt x="54634" y="15856"/>
                    <a:pt x="54667" y="15856"/>
                    <a:pt x="54699" y="15856"/>
                  </a:cubicBezTo>
                  <a:close/>
                  <a:moveTo>
                    <a:pt x="54704" y="15074"/>
                  </a:moveTo>
                  <a:cubicBezTo>
                    <a:pt x="54670" y="15074"/>
                    <a:pt x="54635" y="15074"/>
                    <a:pt x="54600" y="15074"/>
                  </a:cubicBezTo>
                  <a:cubicBezTo>
                    <a:pt x="32786" y="15129"/>
                    <a:pt x="15085" y="32930"/>
                    <a:pt x="15142" y="54757"/>
                  </a:cubicBezTo>
                  <a:lnTo>
                    <a:pt x="15394" y="154940"/>
                  </a:lnTo>
                  <a:cubicBezTo>
                    <a:pt x="15451" y="176733"/>
                    <a:pt x="33185" y="194423"/>
                    <a:pt x="54950" y="194423"/>
                  </a:cubicBezTo>
                  <a:cubicBezTo>
                    <a:pt x="54985" y="194423"/>
                    <a:pt x="55019" y="194423"/>
                    <a:pt x="55054" y="194423"/>
                  </a:cubicBezTo>
                  <a:cubicBezTo>
                    <a:pt x="76866" y="194367"/>
                    <a:pt x="94569" y="176566"/>
                    <a:pt x="94514" y="154739"/>
                  </a:cubicBezTo>
                  <a:lnTo>
                    <a:pt x="94260" y="54555"/>
                  </a:lnTo>
                  <a:cubicBezTo>
                    <a:pt x="94205" y="32765"/>
                    <a:pt x="76469" y="15074"/>
                    <a:pt x="54704" y="15074"/>
                  </a:cubicBezTo>
                  <a:close/>
                  <a:moveTo>
                    <a:pt x="54703" y="784"/>
                  </a:moveTo>
                  <a:cubicBezTo>
                    <a:pt x="84327" y="784"/>
                    <a:pt x="108467" y="24862"/>
                    <a:pt x="108542" y="54522"/>
                  </a:cubicBezTo>
                  <a:lnTo>
                    <a:pt x="108796" y="154703"/>
                  </a:lnTo>
                  <a:cubicBezTo>
                    <a:pt x="108872" y="184409"/>
                    <a:pt x="84779" y="208639"/>
                    <a:pt x="55090" y="208715"/>
                  </a:cubicBezTo>
                  <a:cubicBezTo>
                    <a:pt x="55044" y="208715"/>
                    <a:pt x="54997" y="208715"/>
                    <a:pt x="54951" y="208715"/>
                  </a:cubicBezTo>
                  <a:cubicBezTo>
                    <a:pt x="25327" y="208715"/>
                    <a:pt x="1189" y="184636"/>
                    <a:pt x="1114" y="154978"/>
                  </a:cubicBezTo>
                  <a:lnTo>
                    <a:pt x="860" y="54795"/>
                  </a:lnTo>
                  <a:cubicBezTo>
                    <a:pt x="784" y="25089"/>
                    <a:pt x="24875" y="860"/>
                    <a:pt x="54564" y="785"/>
                  </a:cubicBezTo>
                  <a:cubicBezTo>
                    <a:pt x="54611" y="784"/>
                    <a:pt x="54657" y="784"/>
                    <a:pt x="54703" y="784"/>
                  </a:cubicBezTo>
                  <a:close/>
                  <a:moveTo>
                    <a:pt x="54705" y="1"/>
                  </a:moveTo>
                  <a:cubicBezTo>
                    <a:pt x="54657" y="1"/>
                    <a:pt x="54610" y="1"/>
                    <a:pt x="54562" y="1"/>
                  </a:cubicBezTo>
                  <a:cubicBezTo>
                    <a:pt x="24440" y="76"/>
                    <a:pt x="1" y="24657"/>
                    <a:pt x="76" y="54797"/>
                  </a:cubicBezTo>
                  <a:lnTo>
                    <a:pt x="330" y="154978"/>
                  </a:lnTo>
                  <a:cubicBezTo>
                    <a:pt x="405" y="185071"/>
                    <a:pt x="24898" y="209498"/>
                    <a:pt x="54953" y="209498"/>
                  </a:cubicBezTo>
                  <a:cubicBezTo>
                    <a:pt x="54999" y="209498"/>
                    <a:pt x="55045" y="209498"/>
                    <a:pt x="55092" y="209498"/>
                  </a:cubicBezTo>
                  <a:cubicBezTo>
                    <a:pt x="85210" y="209421"/>
                    <a:pt x="109653" y="184840"/>
                    <a:pt x="109578" y="154703"/>
                  </a:cubicBezTo>
                  <a:lnTo>
                    <a:pt x="109324" y="54520"/>
                  </a:lnTo>
                  <a:cubicBezTo>
                    <a:pt x="109249" y="24428"/>
                    <a:pt x="84760" y="1"/>
                    <a:pt x="54705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rot="5400000">
              <a:off x="8071111" y="3373985"/>
              <a:ext cx="1232785" cy="2460042"/>
            </a:xfrm>
            <a:custGeom>
              <a:avLst/>
              <a:gdLst/>
              <a:ahLst/>
              <a:cxnLst/>
              <a:rect l="l" t="t" r="r" b="b"/>
              <a:pathLst>
                <a:path w="109654" h="209499" extrusionOk="0">
                  <a:moveTo>
                    <a:pt x="54698" y="46004"/>
                  </a:moveTo>
                  <a:cubicBezTo>
                    <a:pt x="59458" y="46004"/>
                    <a:pt x="63336" y="49871"/>
                    <a:pt x="63347" y="54635"/>
                  </a:cubicBezTo>
                  <a:lnTo>
                    <a:pt x="63601" y="154818"/>
                  </a:lnTo>
                  <a:cubicBezTo>
                    <a:pt x="63614" y="159590"/>
                    <a:pt x="59744" y="163482"/>
                    <a:pt x="54977" y="163495"/>
                  </a:cubicBezTo>
                  <a:cubicBezTo>
                    <a:pt x="54970" y="163495"/>
                    <a:pt x="54963" y="163495"/>
                    <a:pt x="54956" y="163495"/>
                  </a:cubicBezTo>
                  <a:cubicBezTo>
                    <a:pt x="50197" y="163495"/>
                    <a:pt x="46319" y="159627"/>
                    <a:pt x="46307" y="154863"/>
                  </a:cubicBezTo>
                  <a:lnTo>
                    <a:pt x="46053" y="54678"/>
                  </a:lnTo>
                  <a:cubicBezTo>
                    <a:pt x="46042" y="49907"/>
                    <a:pt x="49910" y="46018"/>
                    <a:pt x="54677" y="46005"/>
                  </a:cubicBezTo>
                  <a:cubicBezTo>
                    <a:pt x="54684" y="46004"/>
                    <a:pt x="54691" y="46004"/>
                    <a:pt x="54698" y="46004"/>
                  </a:cubicBezTo>
                  <a:close/>
                  <a:moveTo>
                    <a:pt x="54700" y="45221"/>
                  </a:moveTo>
                  <a:cubicBezTo>
                    <a:pt x="54692" y="45221"/>
                    <a:pt x="54684" y="45221"/>
                    <a:pt x="54675" y="45221"/>
                  </a:cubicBezTo>
                  <a:lnTo>
                    <a:pt x="54677" y="45221"/>
                  </a:lnTo>
                  <a:cubicBezTo>
                    <a:pt x="49477" y="45234"/>
                    <a:pt x="45258" y="49478"/>
                    <a:pt x="45271" y="54680"/>
                  </a:cubicBezTo>
                  <a:lnTo>
                    <a:pt x="45526" y="154865"/>
                  </a:lnTo>
                  <a:cubicBezTo>
                    <a:pt x="45539" y="160059"/>
                    <a:pt x="49765" y="164276"/>
                    <a:pt x="54954" y="164276"/>
                  </a:cubicBezTo>
                  <a:cubicBezTo>
                    <a:pt x="54962" y="164276"/>
                    <a:pt x="54971" y="164276"/>
                    <a:pt x="54979" y="164276"/>
                  </a:cubicBezTo>
                  <a:cubicBezTo>
                    <a:pt x="60177" y="164263"/>
                    <a:pt x="64398" y="160020"/>
                    <a:pt x="64385" y="154816"/>
                  </a:cubicBezTo>
                  <a:lnTo>
                    <a:pt x="64130" y="54633"/>
                  </a:lnTo>
                  <a:cubicBezTo>
                    <a:pt x="64117" y="49439"/>
                    <a:pt x="59889" y="45221"/>
                    <a:pt x="54700" y="45221"/>
                  </a:cubicBezTo>
                  <a:close/>
                  <a:moveTo>
                    <a:pt x="54702" y="30931"/>
                  </a:moveTo>
                  <a:cubicBezTo>
                    <a:pt x="67749" y="30931"/>
                    <a:pt x="78379" y="41535"/>
                    <a:pt x="78413" y="54597"/>
                  </a:cubicBezTo>
                  <a:lnTo>
                    <a:pt x="78665" y="154780"/>
                  </a:lnTo>
                  <a:cubicBezTo>
                    <a:pt x="78699" y="167863"/>
                    <a:pt x="68089" y="178532"/>
                    <a:pt x="55014" y="178566"/>
                  </a:cubicBezTo>
                  <a:cubicBezTo>
                    <a:pt x="54995" y="178566"/>
                    <a:pt x="54975" y="178566"/>
                    <a:pt x="54955" y="178566"/>
                  </a:cubicBezTo>
                  <a:cubicBezTo>
                    <a:pt x="41907" y="178566"/>
                    <a:pt x="31275" y="167961"/>
                    <a:pt x="31243" y="154901"/>
                  </a:cubicBezTo>
                  <a:lnTo>
                    <a:pt x="30989" y="54717"/>
                  </a:lnTo>
                  <a:cubicBezTo>
                    <a:pt x="30955" y="41635"/>
                    <a:pt x="41565" y="30965"/>
                    <a:pt x="54640" y="30931"/>
                  </a:cubicBezTo>
                  <a:cubicBezTo>
                    <a:pt x="54660" y="30931"/>
                    <a:pt x="54681" y="30931"/>
                    <a:pt x="54702" y="30931"/>
                  </a:cubicBezTo>
                  <a:close/>
                  <a:moveTo>
                    <a:pt x="54700" y="30148"/>
                  </a:moveTo>
                  <a:cubicBezTo>
                    <a:pt x="54679" y="30148"/>
                    <a:pt x="54659" y="30148"/>
                    <a:pt x="54638" y="30148"/>
                  </a:cubicBezTo>
                  <a:cubicBezTo>
                    <a:pt x="41132" y="30182"/>
                    <a:pt x="30172" y="41204"/>
                    <a:pt x="30206" y="54719"/>
                  </a:cubicBezTo>
                  <a:lnTo>
                    <a:pt x="30460" y="154902"/>
                  </a:lnTo>
                  <a:cubicBezTo>
                    <a:pt x="30494" y="168395"/>
                    <a:pt x="41476" y="179350"/>
                    <a:pt x="54952" y="179350"/>
                  </a:cubicBezTo>
                  <a:cubicBezTo>
                    <a:pt x="54973" y="179350"/>
                    <a:pt x="54994" y="179350"/>
                    <a:pt x="55014" y="179350"/>
                  </a:cubicBezTo>
                  <a:cubicBezTo>
                    <a:pt x="68521" y="179316"/>
                    <a:pt x="79482" y="168292"/>
                    <a:pt x="79449" y="154778"/>
                  </a:cubicBezTo>
                  <a:lnTo>
                    <a:pt x="79194" y="54595"/>
                  </a:lnTo>
                  <a:cubicBezTo>
                    <a:pt x="79160" y="41100"/>
                    <a:pt x="68178" y="30148"/>
                    <a:pt x="54700" y="30148"/>
                  </a:cubicBezTo>
                  <a:close/>
                  <a:moveTo>
                    <a:pt x="54699" y="15856"/>
                  </a:moveTo>
                  <a:cubicBezTo>
                    <a:pt x="76036" y="15856"/>
                    <a:pt x="93422" y="33197"/>
                    <a:pt x="93476" y="54559"/>
                  </a:cubicBezTo>
                  <a:lnTo>
                    <a:pt x="93731" y="154742"/>
                  </a:lnTo>
                  <a:cubicBezTo>
                    <a:pt x="93785" y="176137"/>
                    <a:pt x="76433" y="193587"/>
                    <a:pt x="55052" y="193640"/>
                  </a:cubicBezTo>
                  <a:cubicBezTo>
                    <a:pt x="55019" y="193640"/>
                    <a:pt x="54985" y="193640"/>
                    <a:pt x="54952" y="193640"/>
                  </a:cubicBezTo>
                  <a:cubicBezTo>
                    <a:pt x="33616" y="193640"/>
                    <a:pt x="16232" y="176299"/>
                    <a:pt x="16178" y="154938"/>
                  </a:cubicBezTo>
                  <a:lnTo>
                    <a:pt x="15923" y="54755"/>
                  </a:lnTo>
                  <a:cubicBezTo>
                    <a:pt x="15869" y="33361"/>
                    <a:pt x="33221" y="15911"/>
                    <a:pt x="54602" y="15856"/>
                  </a:cubicBezTo>
                  <a:cubicBezTo>
                    <a:pt x="54634" y="15856"/>
                    <a:pt x="54667" y="15856"/>
                    <a:pt x="54699" y="15856"/>
                  </a:cubicBezTo>
                  <a:close/>
                  <a:moveTo>
                    <a:pt x="54704" y="15074"/>
                  </a:moveTo>
                  <a:cubicBezTo>
                    <a:pt x="54670" y="15074"/>
                    <a:pt x="54635" y="15074"/>
                    <a:pt x="54600" y="15074"/>
                  </a:cubicBezTo>
                  <a:cubicBezTo>
                    <a:pt x="32786" y="15129"/>
                    <a:pt x="15085" y="32930"/>
                    <a:pt x="15142" y="54757"/>
                  </a:cubicBezTo>
                  <a:lnTo>
                    <a:pt x="15394" y="154940"/>
                  </a:lnTo>
                  <a:cubicBezTo>
                    <a:pt x="15451" y="176733"/>
                    <a:pt x="33185" y="194423"/>
                    <a:pt x="54950" y="194423"/>
                  </a:cubicBezTo>
                  <a:cubicBezTo>
                    <a:pt x="54985" y="194423"/>
                    <a:pt x="55019" y="194423"/>
                    <a:pt x="55054" y="194423"/>
                  </a:cubicBezTo>
                  <a:cubicBezTo>
                    <a:pt x="76866" y="194367"/>
                    <a:pt x="94569" y="176566"/>
                    <a:pt x="94514" y="154739"/>
                  </a:cubicBezTo>
                  <a:lnTo>
                    <a:pt x="94260" y="54555"/>
                  </a:lnTo>
                  <a:cubicBezTo>
                    <a:pt x="94205" y="32765"/>
                    <a:pt x="76469" y="15074"/>
                    <a:pt x="54704" y="15074"/>
                  </a:cubicBezTo>
                  <a:close/>
                  <a:moveTo>
                    <a:pt x="54703" y="784"/>
                  </a:moveTo>
                  <a:cubicBezTo>
                    <a:pt x="84327" y="784"/>
                    <a:pt x="108467" y="24862"/>
                    <a:pt x="108542" y="54522"/>
                  </a:cubicBezTo>
                  <a:lnTo>
                    <a:pt x="108796" y="154703"/>
                  </a:lnTo>
                  <a:cubicBezTo>
                    <a:pt x="108872" y="184409"/>
                    <a:pt x="84779" y="208639"/>
                    <a:pt x="55090" y="208715"/>
                  </a:cubicBezTo>
                  <a:cubicBezTo>
                    <a:pt x="55044" y="208715"/>
                    <a:pt x="54997" y="208715"/>
                    <a:pt x="54951" y="208715"/>
                  </a:cubicBezTo>
                  <a:cubicBezTo>
                    <a:pt x="25327" y="208715"/>
                    <a:pt x="1189" y="184636"/>
                    <a:pt x="1114" y="154978"/>
                  </a:cubicBezTo>
                  <a:lnTo>
                    <a:pt x="860" y="54795"/>
                  </a:lnTo>
                  <a:cubicBezTo>
                    <a:pt x="784" y="25089"/>
                    <a:pt x="24875" y="860"/>
                    <a:pt x="54564" y="785"/>
                  </a:cubicBezTo>
                  <a:cubicBezTo>
                    <a:pt x="54611" y="784"/>
                    <a:pt x="54657" y="784"/>
                    <a:pt x="54703" y="784"/>
                  </a:cubicBezTo>
                  <a:close/>
                  <a:moveTo>
                    <a:pt x="54705" y="1"/>
                  </a:moveTo>
                  <a:cubicBezTo>
                    <a:pt x="54657" y="1"/>
                    <a:pt x="54610" y="1"/>
                    <a:pt x="54562" y="1"/>
                  </a:cubicBezTo>
                  <a:cubicBezTo>
                    <a:pt x="24440" y="76"/>
                    <a:pt x="1" y="24657"/>
                    <a:pt x="76" y="54797"/>
                  </a:cubicBezTo>
                  <a:lnTo>
                    <a:pt x="330" y="154978"/>
                  </a:lnTo>
                  <a:cubicBezTo>
                    <a:pt x="405" y="185071"/>
                    <a:pt x="24898" y="209498"/>
                    <a:pt x="54953" y="209498"/>
                  </a:cubicBezTo>
                  <a:cubicBezTo>
                    <a:pt x="54999" y="209498"/>
                    <a:pt x="55045" y="209498"/>
                    <a:pt x="55092" y="209498"/>
                  </a:cubicBezTo>
                  <a:cubicBezTo>
                    <a:pt x="85210" y="209421"/>
                    <a:pt x="109653" y="184840"/>
                    <a:pt x="109578" y="154703"/>
                  </a:cubicBezTo>
                  <a:lnTo>
                    <a:pt x="109324" y="54520"/>
                  </a:lnTo>
                  <a:cubicBezTo>
                    <a:pt x="109249" y="24428"/>
                    <a:pt x="84760" y="1"/>
                    <a:pt x="54705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8"/>
          <p:cNvGrpSpPr/>
          <p:nvPr/>
        </p:nvGrpSpPr>
        <p:grpSpPr>
          <a:xfrm>
            <a:off x="713225" y="-27625"/>
            <a:ext cx="7717558" cy="5248034"/>
            <a:chOff x="713225" y="-27625"/>
            <a:chExt cx="7717558" cy="5248034"/>
          </a:xfrm>
        </p:grpSpPr>
        <p:sp>
          <p:nvSpPr>
            <p:cNvPr id="82" name="Google Shape;82;p8"/>
            <p:cNvSpPr/>
            <p:nvPr/>
          </p:nvSpPr>
          <p:spPr>
            <a:xfrm>
              <a:off x="713225" y="4398550"/>
              <a:ext cx="1643733" cy="821858"/>
            </a:xfrm>
            <a:custGeom>
              <a:avLst/>
              <a:gdLst/>
              <a:ahLst/>
              <a:cxnLst/>
              <a:rect l="l" t="t" r="r" b="b"/>
              <a:pathLst>
                <a:path w="99035" h="49517" extrusionOk="0">
                  <a:moveTo>
                    <a:pt x="49517" y="0"/>
                  </a:moveTo>
                  <a:cubicBezTo>
                    <a:pt x="22169" y="0"/>
                    <a:pt x="1" y="22170"/>
                    <a:pt x="1" y="49516"/>
                  </a:cubicBezTo>
                  <a:lnTo>
                    <a:pt x="99035" y="49516"/>
                  </a:lnTo>
                  <a:cubicBezTo>
                    <a:pt x="99035" y="22170"/>
                    <a:pt x="76865" y="0"/>
                    <a:pt x="49517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1134358" y="4819592"/>
              <a:ext cx="801462" cy="400759"/>
            </a:xfrm>
            <a:custGeom>
              <a:avLst/>
              <a:gdLst/>
              <a:ahLst/>
              <a:cxnLst/>
              <a:rect l="l" t="t" r="r" b="b"/>
              <a:pathLst>
                <a:path w="42411" h="21207" extrusionOk="0">
                  <a:moveTo>
                    <a:pt x="21205" y="1"/>
                  </a:moveTo>
                  <a:cubicBezTo>
                    <a:pt x="9493" y="1"/>
                    <a:pt x="1" y="9495"/>
                    <a:pt x="1" y="21207"/>
                  </a:cubicBezTo>
                  <a:lnTo>
                    <a:pt x="42411" y="21207"/>
                  </a:lnTo>
                  <a:cubicBezTo>
                    <a:pt x="42411" y="9495"/>
                    <a:pt x="32916" y="1"/>
                    <a:pt x="21205" y="1"/>
                  </a:cubicBezTo>
                  <a:close/>
                </a:path>
              </a:pathLst>
            </a:custGeom>
            <a:solidFill>
              <a:srgbClr val="BD4A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10800000">
              <a:off x="6787050" y="-27625"/>
              <a:ext cx="1643733" cy="821858"/>
            </a:xfrm>
            <a:custGeom>
              <a:avLst/>
              <a:gdLst/>
              <a:ahLst/>
              <a:cxnLst/>
              <a:rect l="l" t="t" r="r" b="b"/>
              <a:pathLst>
                <a:path w="99035" h="49517" extrusionOk="0">
                  <a:moveTo>
                    <a:pt x="49517" y="0"/>
                  </a:moveTo>
                  <a:cubicBezTo>
                    <a:pt x="22169" y="0"/>
                    <a:pt x="1" y="22170"/>
                    <a:pt x="1" y="49516"/>
                  </a:cubicBezTo>
                  <a:lnTo>
                    <a:pt x="99035" y="49516"/>
                  </a:lnTo>
                  <a:cubicBezTo>
                    <a:pt x="99035" y="22170"/>
                    <a:pt x="76865" y="0"/>
                    <a:pt x="49517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10800000">
              <a:off x="7190777" y="-27568"/>
              <a:ext cx="801462" cy="400759"/>
            </a:xfrm>
            <a:custGeom>
              <a:avLst/>
              <a:gdLst/>
              <a:ahLst/>
              <a:cxnLst/>
              <a:rect l="l" t="t" r="r" b="b"/>
              <a:pathLst>
                <a:path w="42411" h="21207" extrusionOk="0">
                  <a:moveTo>
                    <a:pt x="21205" y="1"/>
                  </a:moveTo>
                  <a:cubicBezTo>
                    <a:pt x="9493" y="1"/>
                    <a:pt x="1" y="9495"/>
                    <a:pt x="1" y="21207"/>
                  </a:cubicBezTo>
                  <a:lnTo>
                    <a:pt x="42411" y="21207"/>
                  </a:lnTo>
                  <a:cubicBezTo>
                    <a:pt x="42411" y="9495"/>
                    <a:pt x="32916" y="1"/>
                    <a:pt x="21205" y="1"/>
                  </a:cubicBezTo>
                  <a:close/>
                </a:path>
              </a:pathLst>
            </a:custGeom>
            <a:solidFill>
              <a:srgbClr val="BD4A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>
            <a:spLocks noGrp="1"/>
          </p:cNvSpPr>
          <p:nvPr>
            <p:ph type="title"/>
          </p:nvPr>
        </p:nvSpPr>
        <p:spPr>
          <a:xfrm>
            <a:off x="2135550" y="1594075"/>
            <a:ext cx="4872900" cy="118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subTitle" idx="1"/>
          </p:nvPr>
        </p:nvSpPr>
        <p:spPr>
          <a:xfrm>
            <a:off x="2135550" y="278462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89" name="Google Shape;89;p9"/>
          <p:cNvGrpSpPr/>
          <p:nvPr/>
        </p:nvGrpSpPr>
        <p:grpSpPr>
          <a:xfrm>
            <a:off x="556276" y="-8903"/>
            <a:ext cx="8501581" cy="5152393"/>
            <a:chOff x="556276" y="-8903"/>
            <a:chExt cx="8501581" cy="5152393"/>
          </a:xfrm>
        </p:grpSpPr>
        <p:sp>
          <p:nvSpPr>
            <p:cNvPr id="90" name="Google Shape;90;p9"/>
            <p:cNvSpPr/>
            <p:nvPr/>
          </p:nvSpPr>
          <p:spPr>
            <a:xfrm rot="10800000" flipH="1">
              <a:off x="8065122" y="-8903"/>
              <a:ext cx="992735" cy="496403"/>
            </a:xfrm>
            <a:custGeom>
              <a:avLst/>
              <a:gdLst/>
              <a:ahLst/>
              <a:cxnLst/>
              <a:rect l="l" t="t" r="r" b="b"/>
              <a:pathLst>
                <a:path w="42411" h="21207" extrusionOk="0">
                  <a:moveTo>
                    <a:pt x="21205" y="1"/>
                  </a:moveTo>
                  <a:cubicBezTo>
                    <a:pt x="9493" y="1"/>
                    <a:pt x="1" y="9495"/>
                    <a:pt x="1" y="21207"/>
                  </a:cubicBezTo>
                  <a:lnTo>
                    <a:pt x="42411" y="21207"/>
                  </a:lnTo>
                  <a:cubicBezTo>
                    <a:pt x="42411" y="9495"/>
                    <a:pt x="32916" y="1"/>
                    <a:pt x="21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 flipH="1">
              <a:off x="556276" y="4551974"/>
              <a:ext cx="1182949" cy="591516"/>
            </a:xfrm>
            <a:custGeom>
              <a:avLst/>
              <a:gdLst/>
              <a:ahLst/>
              <a:cxnLst/>
              <a:rect l="l" t="t" r="r" b="b"/>
              <a:pathLst>
                <a:path w="42411" h="21207" extrusionOk="0">
                  <a:moveTo>
                    <a:pt x="21205" y="1"/>
                  </a:moveTo>
                  <a:cubicBezTo>
                    <a:pt x="9493" y="1"/>
                    <a:pt x="1" y="9495"/>
                    <a:pt x="1" y="21207"/>
                  </a:cubicBezTo>
                  <a:lnTo>
                    <a:pt x="42411" y="21207"/>
                  </a:lnTo>
                  <a:cubicBezTo>
                    <a:pt x="42411" y="9495"/>
                    <a:pt x="32916" y="1"/>
                    <a:pt x="212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9"/>
          <p:cNvGrpSpPr/>
          <p:nvPr/>
        </p:nvGrpSpPr>
        <p:grpSpPr>
          <a:xfrm>
            <a:off x="-120975" y="-67825"/>
            <a:ext cx="9348625" cy="5227150"/>
            <a:chOff x="-120975" y="-67825"/>
            <a:chExt cx="9348625" cy="5227150"/>
          </a:xfrm>
        </p:grpSpPr>
        <p:sp>
          <p:nvSpPr>
            <p:cNvPr id="93" name="Google Shape;93;p9"/>
            <p:cNvSpPr/>
            <p:nvPr/>
          </p:nvSpPr>
          <p:spPr>
            <a:xfrm>
              <a:off x="-120975" y="-67825"/>
              <a:ext cx="4244100" cy="331800"/>
            </a:xfrm>
            <a:prstGeom prst="rect">
              <a:avLst/>
            </a:prstGeom>
            <a:solidFill>
              <a:srgbClr val="BD4A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73850" y="155700"/>
              <a:ext cx="4244100" cy="331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4788725" y="4604000"/>
              <a:ext cx="4244100" cy="331800"/>
            </a:xfrm>
            <a:prstGeom prst="rect">
              <a:avLst/>
            </a:prstGeom>
            <a:solidFill>
              <a:srgbClr val="BD4A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4983550" y="4827525"/>
              <a:ext cx="4244100" cy="331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7" name="Google Shape;97;p9"/>
          <p:cNvGrpSpPr/>
          <p:nvPr/>
        </p:nvGrpSpPr>
        <p:grpSpPr>
          <a:xfrm>
            <a:off x="-572964" y="1032448"/>
            <a:ext cx="10307735" cy="2460042"/>
            <a:chOff x="-572964" y="1032448"/>
            <a:chExt cx="10307735" cy="2460042"/>
          </a:xfrm>
        </p:grpSpPr>
        <p:sp>
          <p:nvSpPr>
            <p:cNvPr id="98" name="Google Shape;98;p9"/>
            <p:cNvSpPr/>
            <p:nvPr/>
          </p:nvSpPr>
          <p:spPr>
            <a:xfrm>
              <a:off x="-572964" y="1032448"/>
              <a:ext cx="1232785" cy="2460042"/>
            </a:xfrm>
            <a:custGeom>
              <a:avLst/>
              <a:gdLst/>
              <a:ahLst/>
              <a:cxnLst/>
              <a:rect l="l" t="t" r="r" b="b"/>
              <a:pathLst>
                <a:path w="109654" h="209499" extrusionOk="0">
                  <a:moveTo>
                    <a:pt x="54698" y="46004"/>
                  </a:moveTo>
                  <a:cubicBezTo>
                    <a:pt x="59458" y="46004"/>
                    <a:pt x="63336" y="49871"/>
                    <a:pt x="63347" y="54635"/>
                  </a:cubicBezTo>
                  <a:lnTo>
                    <a:pt x="63601" y="154818"/>
                  </a:lnTo>
                  <a:cubicBezTo>
                    <a:pt x="63614" y="159590"/>
                    <a:pt x="59744" y="163482"/>
                    <a:pt x="54977" y="163495"/>
                  </a:cubicBezTo>
                  <a:cubicBezTo>
                    <a:pt x="54970" y="163495"/>
                    <a:pt x="54963" y="163495"/>
                    <a:pt x="54956" y="163495"/>
                  </a:cubicBezTo>
                  <a:cubicBezTo>
                    <a:pt x="50197" y="163495"/>
                    <a:pt x="46319" y="159627"/>
                    <a:pt x="46307" y="154863"/>
                  </a:cubicBezTo>
                  <a:lnTo>
                    <a:pt x="46053" y="54678"/>
                  </a:lnTo>
                  <a:cubicBezTo>
                    <a:pt x="46042" y="49907"/>
                    <a:pt x="49910" y="46018"/>
                    <a:pt x="54677" y="46005"/>
                  </a:cubicBezTo>
                  <a:cubicBezTo>
                    <a:pt x="54684" y="46004"/>
                    <a:pt x="54691" y="46004"/>
                    <a:pt x="54698" y="46004"/>
                  </a:cubicBezTo>
                  <a:close/>
                  <a:moveTo>
                    <a:pt x="54700" y="45221"/>
                  </a:moveTo>
                  <a:cubicBezTo>
                    <a:pt x="54692" y="45221"/>
                    <a:pt x="54684" y="45221"/>
                    <a:pt x="54675" y="45221"/>
                  </a:cubicBezTo>
                  <a:lnTo>
                    <a:pt x="54677" y="45221"/>
                  </a:lnTo>
                  <a:cubicBezTo>
                    <a:pt x="49477" y="45234"/>
                    <a:pt x="45258" y="49478"/>
                    <a:pt x="45271" y="54680"/>
                  </a:cubicBezTo>
                  <a:lnTo>
                    <a:pt x="45526" y="154865"/>
                  </a:lnTo>
                  <a:cubicBezTo>
                    <a:pt x="45539" y="160059"/>
                    <a:pt x="49765" y="164276"/>
                    <a:pt x="54954" y="164276"/>
                  </a:cubicBezTo>
                  <a:cubicBezTo>
                    <a:pt x="54962" y="164276"/>
                    <a:pt x="54971" y="164276"/>
                    <a:pt x="54979" y="164276"/>
                  </a:cubicBezTo>
                  <a:cubicBezTo>
                    <a:pt x="60177" y="164263"/>
                    <a:pt x="64398" y="160020"/>
                    <a:pt x="64385" y="154816"/>
                  </a:cubicBezTo>
                  <a:lnTo>
                    <a:pt x="64130" y="54633"/>
                  </a:lnTo>
                  <a:cubicBezTo>
                    <a:pt x="64117" y="49439"/>
                    <a:pt x="59889" y="45221"/>
                    <a:pt x="54700" y="45221"/>
                  </a:cubicBezTo>
                  <a:close/>
                  <a:moveTo>
                    <a:pt x="54702" y="30931"/>
                  </a:moveTo>
                  <a:cubicBezTo>
                    <a:pt x="67749" y="30931"/>
                    <a:pt x="78379" y="41535"/>
                    <a:pt x="78413" y="54597"/>
                  </a:cubicBezTo>
                  <a:lnTo>
                    <a:pt x="78665" y="154780"/>
                  </a:lnTo>
                  <a:cubicBezTo>
                    <a:pt x="78699" y="167863"/>
                    <a:pt x="68089" y="178532"/>
                    <a:pt x="55014" y="178566"/>
                  </a:cubicBezTo>
                  <a:cubicBezTo>
                    <a:pt x="54995" y="178566"/>
                    <a:pt x="54975" y="178566"/>
                    <a:pt x="54955" y="178566"/>
                  </a:cubicBezTo>
                  <a:cubicBezTo>
                    <a:pt x="41907" y="178566"/>
                    <a:pt x="31275" y="167961"/>
                    <a:pt x="31243" y="154901"/>
                  </a:cubicBezTo>
                  <a:lnTo>
                    <a:pt x="30989" y="54717"/>
                  </a:lnTo>
                  <a:cubicBezTo>
                    <a:pt x="30955" y="41635"/>
                    <a:pt x="41565" y="30965"/>
                    <a:pt x="54640" y="30931"/>
                  </a:cubicBezTo>
                  <a:cubicBezTo>
                    <a:pt x="54660" y="30931"/>
                    <a:pt x="54681" y="30931"/>
                    <a:pt x="54702" y="30931"/>
                  </a:cubicBezTo>
                  <a:close/>
                  <a:moveTo>
                    <a:pt x="54700" y="30148"/>
                  </a:moveTo>
                  <a:cubicBezTo>
                    <a:pt x="54679" y="30148"/>
                    <a:pt x="54659" y="30148"/>
                    <a:pt x="54638" y="30148"/>
                  </a:cubicBezTo>
                  <a:cubicBezTo>
                    <a:pt x="41132" y="30182"/>
                    <a:pt x="30172" y="41204"/>
                    <a:pt x="30206" y="54719"/>
                  </a:cubicBezTo>
                  <a:lnTo>
                    <a:pt x="30460" y="154902"/>
                  </a:lnTo>
                  <a:cubicBezTo>
                    <a:pt x="30494" y="168395"/>
                    <a:pt x="41476" y="179350"/>
                    <a:pt x="54952" y="179350"/>
                  </a:cubicBezTo>
                  <a:cubicBezTo>
                    <a:pt x="54973" y="179350"/>
                    <a:pt x="54994" y="179350"/>
                    <a:pt x="55014" y="179350"/>
                  </a:cubicBezTo>
                  <a:cubicBezTo>
                    <a:pt x="68521" y="179316"/>
                    <a:pt x="79482" y="168292"/>
                    <a:pt x="79449" y="154778"/>
                  </a:cubicBezTo>
                  <a:lnTo>
                    <a:pt x="79194" y="54595"/>
                  </a:lnTo>
                  <a:cubicBezTo>
                    <a:pt x="79160" y="41100"/>
                    <a:pt x="68178" y="30148"/>
                    <a:pt x="54700" y="30148"/>
                  </a:cubicBezTo>
                  <a:close/>
                  <a:moveTo>
                    <a:pt x="54699" y="15856"/>
                  </a:moveTo>
                  <a:cubicBezTo>
                    <a:pt x="76036" y="15856"/>
                    <a:pt x="93422" y="33197"/>
                    <a:pt x="93476" y="54559"/>
                  </a:cubicBezTo>
                  <a:lnTo>
                    <a:pt x="93731" y="154742"/>
                  </a:lnTo>
                  <a:cubicBezTo>
                    <a:pt x="93785" y="176137"/>
                    <a:pt x="76433" y="193587"/>
                    <a:pt x="55052" y="193640"/>
                  </a:cubicBezTo>
                  <a:cubicBezTo>
                    <a:pt x="55019" y="193640"/>
                    <a:pt x="54985" y="193640"/>
                    <a:pt x="54952" y="193640"/>
                  </a:cubicBezTo>
                  <a:cubicBezTo>
                    <a:pt x="33616" y="193640"/>
                    <a:pt x="16232" y="176299"/>
                    <a:pt x="16178" y="154938"/>
                  </a:cubicBezTo>
                  <a:lnTo>
                    <a:pt x="15923" y="54755"/>
                  </a:lnTo>
                  <a:cubicBezTo>
                    <a:pt x="15869" y="33361"/>
                    <a:pt x="33221" y="15911"/>
                    <a:pt x="54602" y="15856"/>
                  </a:cubicBezTo>
                  <a:cubicBezTo>
                    <a:pt x="54634" y="15856"/>
                    <a:pt x="54667" y="15856"/>
                    <a:pt x="54699" y="15856"/>
                  </a:cubicBezTo>
                  <a:close/>
                  <a:moveTo>
                    <a:pt x="54704" y="15074"/>
                  </a:moveTo>
                  <a:cubicBezTo>
                    <a:pt x="54670" y="15074"/>
                    <a:pt x="54635" y="15074"/>
                    <a:pt x="54600" y="15074"/>
                  </a:cubicBezTo>
                  <a:cubicBezTo>
                    <a:pt x="32786" y="15129"/>
                    <a:pt x="15085" y="32930"/>
                    <a:pt x="15142" y="54757"/>
                  </a:cubicBezTo>
                  <a:lnTo>
                    <a:pt x="15394" y="154940"/>
                  </a:lnTo>
                  <a:cubicBezTo>
                    <a:pt x="15451" y="176733"/>
                    <a:pt x="33185" y="194423"/>
                    <a:pt x="54950" y="194423"/>
                  </a:cubicBezTo>
                  <a:cubicBezTo>
                    <a:pt x="54985" y="194423"/>
                    <a:pt x="55019" y="194423"/>
                    <a:pt x="55054" y="194423"/>
                  </a:cubicBezTo>
                  <a:cubicBezTo>
                    <a:pt x="76866" y="194367"/>
                    <a:pt x="94569" y="176566"/>
                    <a:pt x="94514" y="154739"/>
                  </a:cubicBezTo>
                  <a:lnTo>
                    <a:pt x="94260" y="54555"/>
                  </a:lnTo>
                  <a:cubicBezTo>
                    <a:pt x="94205" y="32765"/>
                    <a:pt x="76469" y="15074"/>
                    <a:pt x="54704" y="15074"/>
                  </a:cubicBezTo>
                  <a:close/>
                  <a:moveTo>
                    <a:pt x="54703" y="784"/>
                  </a:moveTo>
                  <a:cubicBezTo>
                    <a:pt x="84327" y="784"/>
                    <a:pt x="108467" y="24862"/>
                    <a:pt x="108542" y="54522"/>
                  </a:cubicBezTo>
                  <a:lnTo>
                    <a:pt x="108796" y="154703"/>
                  </a:lnTo>
                  <a:cubicBezTo>
                    <a:pt x="108872" y="184409"/>
                    <a:pt x="84779" y="208639"/>
                    <a:pt x="55090" y="208715"/>
                  </a:cubicBezTo>
                  <a:cubicBezTo>
                    <a:pt x="55044" y="208715"/>
                    <a:pt x="54997" y="208715"/>
                    <a:pt x="54951" y="208715"/>
                  </a:cubicBezTo>
                  <a:cubicBezTo>
                    <a:pt x="25327" y="208715"/>
                    <a:pt x="1189" y="184636"/>
                    <a:pt x="1114" y="154978"/>
                  </a:cubicBezTo>
                  <a:lnTo>
                    <a:pt x="860" y="54795"/>
                  </a:lnTo>
                  <a:cubicBezTo>
                    <a:pt x="784" y="25089"/>
                    <a:pt x="24875" y="860"/>
                    <a:pt x="54564" y="785"/>
                  </a:cubicBezTo>
                  <a:cubicBezTo>
                    <a:pt x="54611" y="784"/>
                    <a:pt x="54657" y="784"/>
                    <a:pt x="54703" y="784"/>
                  </a:cubicBezTo>
                  <a:close/>
                  <a:moveTo>
                    <a:pt x="54705" y="1"/>
                  </a:moveTo>
                  <a:cubicBezTo>
                    <a:pt x="54657" y="1"/>
                    <a:pt x="54610" y="1"/>
                    <a:pt x="54562" y="1"/>
                  </a:cubicBezTo>
                  <a:cubicBezTo>
                    <a:pt x="24440" y="76"/>
                    <a:pt x="1" y="24657"/>
                    <a:pt x="76" y="54797"/>
                  </a:cubicBezTo>
                  <a:lnTo>
                    <a:pt x="330" y="154978"/>
                  </a:lnTo>
                  <a:cubicBezTo>
                    <a:pt x="405" y="185071"/>
                    <a:pt x="24898" y="209498"/>
                    <a:pt x="54953" y="209498"/>
                  </a:cubicBezTo>
                  <a:cubicBezTo>
                    <a:pt x="54999" y="209498"/>
                    <a:pt x="55045" y="209498"/>
                    <a:pt x="55092" y="209498"/>
                  </a:cubicBezTo>
                  <a:cubicBezTo>
                    <a:pt x="85210" y="209421"/>
                    <a:pt x="109653" y="184840"/>
                    <a:pt x="109578" y="154703"/>
                  </a:cubicBezTo>
                  <a:lnTo>
                    <a:pt x="109324" y="54520"/>
                  </a:lnTo>
                  <a:cubicBezTo>
                    <a:pt x="109249" y="24428"/>
                    <a:pt x="84760" y="1"/>
                    <a:pt x="54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501986" y="1032448"/>
              <a:ext cx="1232785" cy="2460042"/>
            </a:xfrm>
            <a:custGeom>
              <a:avLst/>
              <a:gdLst/>
              <a:ahLst/>
              <a:cxnLst/>
              <a:rect l="l" t="t" r="r" b="b"/>
              <a:pathLst>
                <a:path w="109654" h="209499" extrusionOk="0">
                  <a:moveTo>
                    <a:pt x="54698" y="46004"/>
                  </a:moveTo>
                  <a:cubicBezTo>
                    <a:pt x="59458" y="46004"/>
                    <a:pt x="63336" y="49871"/>
                    <a:pt x="63347" y="54635"/>
                  </a:cubicBezTo>
                  <a:lnTo>
                    <a:pt x="63601" y="154818"/>
                  </a:lnTo>
                  <a:cubicBezTo>
                    <a:pt x="63614" y="159590"/>
                    <a:pt x="59744" y="163482"/>
                    <a:pt x="54977" y="163495"/>
                  </a:cubicBezTo>
                  <a:cubicBezTo>
                    <a:pt x="54970" y="163495"/>
                    <a:pt x="54963" y="163495"/>
                    <a:pt x="54956" y="163495"/>
                  </a:cubicBezTo>
                  <a:cubicBezTo>
                    <a:pt x="50197" y="163495"/>
                    <a:pt x="46319" y="159627"/>
                    <a:pt x="46307" y="154863"/>
                  </a:cubicBezTo>
                  <a:lnTo>
                    <a:pt x="46053" y="54678"/>
                  </a:lnTo>
                  <a:cubicBezTo>
                    <a:pt x="46042" y="49907"/>
                    <a:pt x="49910" y="46018"/>
                    <a:pt x="54677" y="46005"/>
                  </a:cubicBezTo>
                  <a:cubicBezTo>
                    <a:pt x="54684" y="46004"/>
                    <a:pt x="54691" y="46004"/>
                    <a:pt x="54698" y="46004"/>
                  </a:cubicBezTo>
                  <a:close/>
                  <a:moveTo>
                    <a:pt x="54700" y="45221"/>
                  </a:moveTo>
                  <a:cubicBezTo>
                    <a:pt x="54692" y="45221"/>
                    <a:pt x="54684" y="45221"/>
                    <a:pt x="54675" y="45221"/>
                  </a:cubicBezTo>
                  <a:lnTo>
                    <a:pt x="54677" y="45221"/>
                  </a:lnTo>
                  <a:cubicBezTo>
                    <a:pt x="49477" y="45234"/>
                    <a:pt x="45258" y="49478"/>
                    <a:pt x="45271" y="54680"/>
                  </a:cubicBezTo>
                  <a:lnTo>
                    <a:pt x="45526" y="154865"/>
                  </a:lnTo>
                  <a:cubicBezTo>
                    <a:pt x="45539" y="160059"/>
                    <a:pt x="49765" y="164276"/>
                    <a:pt x="54954" y="164276"/>
                  </a:cubicBezTo>
                  <a:cubicBezTo>
                    <a:pt x="54962" y="164276"/>
                    <a:pt x="54971" y="164276"/>
                    <a:pt x="54979" y="164276"/>
                  </a:cubicBezTo>
                  <a:cubicBezTo>
                    <a:pt x="60177" y="164263"/>
                    <a:pt x="64398" y="160020"/>
                    <a:pt x="64385" y="154816"/>
                  </a:cubicBezTo>
                  <a:lnTo>
                    <a:pt x="64130" y="54633"/>
                  </a:lnTo>
                  <a:cubicBezTo>
                    <a:pt x="64117" y="49439"/>
                    <a:pt x="59889" y="45221"/>
                    <a:pt x="54700" y="45221"/>
                  </a:cubicBezTo>
                  <a:close/>
                  <a:moveTo>
                    <a:pt x="54702" y="30931"/>
                  </a:moveTo>
                  <a:cubicBezTo>
                    <a:pt x="67749" y="30931"/>
                    <a:pt x="78379" y="41535"/>
                    <a:pt x="78413" y="54597"/>
                  </a:cubicBezTo>
                  <a:lnTo>
                    <a:pt x="78665" y="154780"/>
                  </a:lnTo>
                  <a:cubicBezTo>
                    <a:pt x="78699" y="167863"/>
                    <a:pt x="68089" y="178532"/>
                    <a:pt x="55014" y="178566"/>
                  </a:cubicBezTo>
                  <a:cubicBezTo>
                    <a:pt x="54995" y="178566"/>
                    <a:pt x="54975" y="178566"/>
                    <a:pt x="54955" y="178566"/>
                  </a:cubicBezTo>
                  <a:cubicBezTo>
                    <a:pt x="41907" y="178566"/>
                    <a:pt x="31275" y="167961"/>
                    <a:pt x="31243" y="154901"/>
                  </a:cubicBezTo>
                  <a:lnTo>
                    <a:pt x="30989" y="54717"/>
                  </a:lnTo>
                  <a:cubicBezTo>
                    <a:pt x="30955" y="41635"/>
                    <a:pt x="41565" y="30965"/>
                    <a:pt x="54640" y="30931"/>
                  </a:cubicBezTo>
                  <a:cubicBezTo>
                    <a:pt x="54660" y="30931"/>
                    <a:pt x="54681" y="30931"/>
                    <a:pt x="54702" y="30931"/>
                  </a:cubicBezTo>
                  <a:close/>
                  <a:moveTo>
                    <a:pt x="54700" y="30148"/>
                  </a:moveTo>
                  <a:cubicBezTo>
                    <a:pt x="54679" y="30148"/>
                    <a:pt x="54659" y="30148"/>
                    <a:pt x="54638" y="30148"/>
                  </a:cubicBezTo>
                  <a:cubicBezTo>
                    <a:pt x="41132" y="30182"/>
                    <a:pt x="30172" y="41204"/>
                    <a:pt x="30206" y="54719"/>
                  </a:cubicBezTo>
                  <a:lnTo>
                    <a:pt x="30460" y="154902"/>
                  </a:lnTo>
                  <a:cubicBezTo>
                    <a:pt x="30494" y="168395"/>
                    <a:pt x="41476" y="179350"/>
                    <a:pt x="54952" y="179350"/>
                  </a:cubicBezTo>
                  <a:cubicBezTo>
                    <a:pt x="54973" y="179350"/>
                    <a:pt x="54994" y="179350"/>
                    <a:pt x="55014" y="179350"/>
                  </a:cubicBezTo>
                  <a:cubicBezTo>
                    <a:pt x="68521" y="179316"/>
                    <a:pt x="79482" y="168292"/>
                    <a:pt x="79449" y="154778"/>
                  </a:cubicBezTo>
                  <a:lnTo>
                    <a:pt x="79194" y="54595"/>
                  </a:lnTo>
                  <a:cubicBezTo>
                    <a:pt x="79160" y="41100"/>
                    <a:pt x="68178" y="30148"/>
                    <a:pt x="54700" y="30148"/>
                  </a:cubicBezTo>
                  <a:close/>
                  <a:moveTo>
                    <a:pt x="54699" y="15856"/>
                  </a:moveTo>
                  <a:cubicBezTo>
                    <a:pt x="76036" y="15856"/>
                    <a:pt x="93422" y="33197"/>
                    <a:pt x="93476" y="54559"/>
                  </a:cubicBezTo>
                  <a:lnTo>
                    <a:pt x="93731" y="154742"/>
                  </a:lnTo>
                  <a:cubicBezTo>
                    <a:pt x="93785" y="176137"/>
                    <a:pt x="76433" y="193587"/>
                    <a:pt x="55052" y="193640"/>
                  </a:cubicBezTo>
                  <a:cubicBezTo>
                    <a:pt x="55019" y="193640"/>
                    <a:pt x="54985" y="193640"/>
                    <a:pt x="54952" y="193640"/>
                  </a:cubicBezTo>
                  <a:cubicBezTo>
                    <a:pt x="33616" y="193640"/>
                    <a:pt x="16232" y="176299"/>
                    <a:pt x="16178" y="154938"/>
                  </a:cubicBezTo>
                  <a:lnTo>
                    <a:pt x="15923" y="54755"/>
                  </a:lnTo>
                  <a:cubicBezTo>
                    <a:pt x="15869" y="33361"/>
                    <a:pt x="33221" y="15911"/>
                    <a:pt x="54602" y="15856"/>
                  </a:cubicBezTo>
                  <a:cubicBezTo>
                    <a:pt x="54634" y="15856"/>
                    <a:pt x="54667" y="15856"/>
                    <a:pt x="54699" y="15856"/>
                  </a:cubicBezTo>
                  <a:close/>
                  <a:moveTo>
                    <a:pt x="54704" y="15074"/>
                  </a:moveTo>
                  <a:cubicBezTo>
                    <a:pt x="54670" y="15074"/>
                    <a:pt x="54635" y="15074"/>
                    <a:pt x="54600" y="15074"/>
                  </a:cubicBezTo>
                  <a:cubicBezTo>
                    <a:pt x="32786" y="15129"/>
                    <a:pt x="15085" y="32930"/>
                    <a:pt x="15142" y="54757"/>
                  </a:cubicBezTo>
                  <a:lnTo>
                    <a:pt x="15394" y="154940"/>
                  </a:lnTo>
                  <a:cubicBezTo>
                    <a:pt x="15451" y="176733"/>
                    <a:pt x="33185" y="194423"/>
                    <a:pt x="54950" y="194423"/>
                  </a:cubicBezTo>
                  <a:cubicBezTo>
                    <a:pt x="54985" y="194423"/>
                    <a:pt x="55019" y="194423"/>
                    <a:pt x="55054" y="194423"/>
                  </a:cubicBezTo>
                  <a:cubicBezTo>
                    <a:pt x="76866" y="194367"/>
                    <a:pt x="94569" y="176566"/>
                    <a:pt x="94514" y="154739"/>
                  </a:cubicBezTo>
                  <a:lnTo>
                    <a:pt x="94260" y="54555"/>
                  </a:lnTo>
                  <a:cubicBezTo>
                    <a:pt x="94205" y="32765"/>
                    <a:pt x="76469" y="15074"/>
                    <a:pt x="54704" y="15074"/>
                  </a:cubicBezTo>
                  <a:close/>
                  <a:moveTo>
                    <a:pt x="54703" y="784"/>
                  </a:moveTo>
                  <a:cubicBezTo>
                    <a:pt x="84327" y="784"/>
                    <a:pt x="108467" y="24862"/>
                    <a:pt x="108542" y="54522"/>
                  </a:cubicBezTo>
                  <a:lnTo>
                    <a:pt x="108796" y="154703"/>
                  </a:lnTo>
                  <a:cubicBezTo>
                    <a:pt x="108872" y="184409"/>
                    <a:pt x="84779" y="208639"/>
                    <a:pt x="55090" y="208715"/>
                  </a:cubicBezTo>
                  <a:cubicBezTo>
                    <a:pt x="55044" y="208715"/>
                    <a:pt x="54997" y="208715"/>
                    <a:pt x="54951" y="208715"/>
                  </a:cubicBezTo>
                  <a:cubicBezTo>
                    <a:pt x="25327" y="208715"/>
                    <a:pt x="1189" y="184636"/>
                    <a:pt x="1114" y="154978"/>
                  </a:cubicBezTo>
                  <a:lnTo>
                    <a:pt x="860" y="54795"/>
                  </a:lnTo>
                  <a:cubicBezTo>
                    <a:pt x="784" y="25089"/>
                    <a:pt x="24875" y="860"/>
                    <a:pt x="54564" y="785"/>
                  </a:cubicBezTo>
                  <a:cubicBezTo>
                    <a:pt x="54611" y="784"/>
                    <a:pt x="54657" y="784"/>
                    <a:pt x="54703" y="784"/>
                  </a:cubicBezTo>
                  <a:close/>
                  <a:moveTo>
                    <a:pt x="54705" y="1"/>
                  </a:moveTo>
                  <a:cubicBezTo>
                    <a:pt x="54657" y="1"/>
                    <a:pt x="54610" y="1"/>
                    <a:pt x="54562" y="1"/>
                  </a:cubicBezTo>
                  <a:cubicBezTo>
                    <a:pt x="24440" y="76"/>
                    <a:pt x="1" y="24657"/>
                    <a:pt x="76" y="54797"/>
                  </a:cubicBezTo>
                  <a:lnTo>
                    <a:pt x="330" y="154978"/>
                  </a:lnTo>
                  <a:cubicBezTo>
                    <a:pt x="405" y="185071"/>
                    <a:pt x="24898" y="209498"/>
                    <a:pt x="54953" y="209498"/>
                  </a:cubicBezTo>
                  <a:cubicBezTo>
                    <a:pt x="54999" y="209498"/>
                    <a:pt x="55045" y="209498"/>
                    <a:pt x="55092" y="209498"/>
                  </a:cubicBezTo>
                  <a:cubicBezTo>
                    <a:pt x="85210" y="209421"/>
                    <a:pt x="109653" y="184840"/>
                    <a:pt x="109578" y="154703"/>
                  </a:cubicBezTo>
                  <a:lnTo>
                    <a:pt x="109324" y="54520"/>
                  </a:lnTo>
                  <a:cubicBezTo>
                    <a:pt x="109249" y="24428"/>
                    <a:pt x="84760" y="1"/>
                    <a:pt x="54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2" hasCustomPrompt="1"/>
          </p:nvPr>
        </p:nvSpPr>
        <p:spPr>
          <a:xfrm>
            <a:off x="944603" y="1379475"/>
            <a:ext cx="7458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3" hasCustomPrompt="1"/>
          </p:nvPr>
        </p:nvSpPr>
        <p:spPr>
          <a:xfrm>
            <a:off x="944603" y="3052352"/>
            <a:ext cx="7458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4" hasCustomPrompt="1"/>
          </p:nvPr>
        </p:nvSpPr>
        <p:spPr>
          <a:xfrm>
            <a:off x="3684741" y="1379475"/>
            <a:ext cx="7458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5" hasCustomPrompt="1"/>
          </p:nvPr>
        </p:nvSpPr>
        <p:spPr>
          <a:xfrm>
            <a:off x="3684741" y="3052352"/>
            <a:ext cx="7458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6" hasCustomPrompt="1"/>
          </p:nvPr>
        </p:nvSpPr>
        <p:spPr>
          <a:xfrm>
            <a:off x="6424886" y="1379475"/>
            <a:ext cx="7458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7" hasCustomPrompt="1"/>
          </p:nvPr>
        </p:nvSpPr>
        <p:spPr>
          <a:xfrm>
            <a:off x="6424886" y="3052352"/>
            <a:ext cx="7458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1"/>
          </p:nvPr>
        </p:nvSpPr>
        <p:spPr>
          <a:xfrm>
            <a:off x="858213" y="1973649"/>
            <a:ext cx="1947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8"/>
          </p:nvPr>
        </p:nvSpPr>
        <p:spPr>
          <a:xfrm>
            <a:off x="3598354" y="1973649"/>
            <a:ext cx="1947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9"/>
          </p:nvPr>
        </p:nvSpPr>
        <p:spPr>
          <a:xfrm>
            <a:off x="6338496" y="1973649"/>
            <a:ext cx="1947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13"/>
          </p:nvPr>
        </p:nvSpPr>
        <p:spPr>
          <a:xfrm>
            <a:off x="858213" y="3646598"/>
            <a:ext cx="1947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4"/>
          </p:nvPr>
        </p:nvSpPr>
        <p:spPr>
          <a:xfrm>
            <a:off x="3598354" y="3646600"/>
            <a:ext cx="1947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5"/>
          </p:nvPr>
        </p:nvSpPr>
        <p:spPr>
          <a:xfrm>
            <a:off x="6338496" y="3646598"/>
            <a:ext cx="1947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>
            <a:off x="-299350" y="-48350"/>
            <a:ext cx="9489410" cy="5589860"/>
            <a:chOff x="-299350" y="-48350"/>
            <a:chExt cx="9489410" cy="5589860"/>
          </a:xfrm>
        </p:grpSpPr>
        <p:grpSp>
          <p:nvGrpSpPr>
            <p:cNvPr id="132" name="Google Shape;132;p13"/>
            <p:cNvGrpSpPr/>
            <p:nvPr/>
          </p:nvGrpSpPr>
          <p:grpSpPr>
            <a:xfrm>
              <a:off x="8506972" y="3394828"/>
              <a:ext cx="683088" cy="2146682"/>
              <a:chOff x="8506972" y="3394828"/>
              <a:chExt cx="683088" cy="2146682"/>
            </a:xfrm>
          </p:grpSpPr>
          <p:sp>
            <p:nvSpPr>
              <p:cNvPr id="133" name="Google Shape;133;p13"/>
              <p:cNvSpPr/>
              <p:nvPr/>
            </p:nvSpPr>
            <p:spPr>
              <a:xfrm rot="5400000">
                <a:off x="7959010" y="4100878"/>
                <a:ext cx="1937100" cy="525000"/>
              </a:xfrm>
              <a:prstGeom prst="rect">
                <a:avLst/>
              </a:prstGeom>
              <a:solidFill>
                <a:srgbClr val="BD4A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 rot="5400000">
                <a:off x="7815172" y="4296210"/>
                <a:ext cx="1937100" cy="553500"/>
              </a:xfrm>
              <a:prstGeom prst="rect">
                <a:avLst/>
              </a:prstGeom>
              <a:solidFill>
                <a:srgbClr val="24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35" name="Google Shape;135;p13"/>
            <p:cNvGrpSpPr/>
            <p:nvPr/>
          </p:nvGrpSpPr>
          <p:grpSpPr>
            <a:xfrm>
              <a:off x="-299350" y="-48350"/>
              <a:ext cx="2146682" cy="683088"/>
              <a:chOff x="-299350" y="-48350"/>
              <a:chExt cx="2146682" cy="683088"/>
            </a:xfrm>
          </p:grpSpPr>
          <p:sp>
            <p:nvSpPr>
              <p:cNvPr id="136" name="Google Shape;136;p13"/>
              <p:cNvSpPr/>
              <p:nvPr/>
            </p:nvSpPr>
            <p:spPr>
              <a:xfrm>
                <a:off x="-299350" y="-48350"/>
                <a:ext cx="1937100" cy="525000"/>
              </a:xfrm>
              <a:prstGeom prst="rect">
                <a:avLst/>
              </a:prstGeom>
              <a:solidFill>
                <a:srgbClr val="BD4A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-89768" y="81238"/>
                <a:ext cx="1937100" cy="553500"/>
              </a:xfrm>
              <a:prstGeom prst="rect">
                <a:avLst/>
              </a:prstGeom>
              <a:solidFill>
                <a:srgbClr val="24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138" name="Google Shape;138;p13"/>
          <p:cNvGrpSpPr/>
          <p:nvPr/>
        </p:nvGrpSpPr>
        <p:grpSpPr>
          <a:xfrm>
            <a:off x="34" y="-8903"/>
            <a:ext cx="9184616" cy="5152394"/>
            <a:chOff x="34" y="-8903"/>
            <a:chExt cx="9184616" cy="5152394"/>
          </a:xfrm>
        </p:grpSpPr>
        <p:sp>
          <p:nvSpPr>
            <p:cNvPr id="139" name="Google Shape;139;p13"/>
            <p:cNvSpPr/>
            <p:nvPr/>
          </p:nvSpPr>
          <p:spPr>
            <a:xfrm flipH="1">
              <a:off x="34" y="4478599"/>
              <a:ext cx="1329691" cy="664892"/>
            </a:xfrm>
            <a:custGeom>
              <a:avLst/>
              <a:gdLst/>
              <a:ahLst/>
              <a:cxnLst/>
              <a:rect l="l" t="t" r="r" b="b"/>
              <a:pathLst>
                <a:path w="42411" h="21207" extrusionOk="0">
                  <a:moveTo>
                    <a:pt x="21205" y="1"/>
                  </a:moveTo>
                  <a:cubicBezTo>
                    <a:pt x="9493" y="1"/>
                    <a:pt x="1" y="9495"/>
                    <a:pt x="1" y="21207"/>
                  </a:cubicBezTo>
                  <a:lnTo>
                    <a:pt x="42411" y="21207"/>
                  </a:lnTo>
                  <a:cubicBezTo>
                    <a:pt x="42411" y="9495"/>
                    <a:pt x="32916" y="1"/>
                    <a:pt x="2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 rot="10800000" flipH="1">
              <a:off x="7854959" y="-8903"/>
              <a:ext cx="1329691" cy="664892"/>
            </a:xfrm>
            <a:custGeom>
              <a:avLst/>
              <a:gdLst/>
              <a:ahLst/>
              <a:cxnLst/>
              <a:rect l="l" t="t" r="r" b="b"/>
              <a:pathLst>
                <a:path w="42411" h="21207" extrusionOk="0">
                  <a:moveTo>
                    <a:pt x="21205" y="1"/>
                  </a:moveTo>
                  <a:cubicBezTo>
                    <a:pt x="9493" y="1"/>
                    <a:pt x="1" y="9495"/>
                    <a:pt x="1" y="21207"/>
                  </a:cubicBezTo>
                  <a:lnTo>
                    <a:pt x="42411" y="21207"/>
                  </a:lnTo>
                  <a:cubicBezTo>
                    <a:pt x="42411" y="9495"/>
                    <a:pt x="32916" y="1"/>
                    <a:pt x="2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1117875" y="1637550"/>
            <a:ext cx="31218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1"/>
          </p:nvPr>
        </p:nvSpPr>
        <p:spPr>
          <a:xfrm>
            <a:off x="1117875" y="2700750"/>
            <a:ext cx="31218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63" name="Google Shape;163;p16"/>
          <p:cNvGrpSpPr/>
          <p:nvPr/>
        </p:nvGrpSpPr>
        <p:grpSpPr>
          <a:xfrm>
            <a:off x="-2237975" y="-13825"/>
            <a:ext cx="4438925" cy="569138"/>
            <a:chOff x="-2237975" y="-13825"/>
            <a:chExt cx="4438925" cy="569138"/>
          </a:xfrm>
        </p:grpSpPr>
        <p:sp>
          <p:nvSpPr>
            <p:cNvPr id="164" name="Google Shape;164;p16"/>
            <p:cNvSpPr/>
            <p:nvPr/>
          </p:nvSpPr>
          <p:spPr>
            <a:xfrm>
              <a:off x="-2237975" y="-13825"/>
              <a:ext cx="4244100" cy="331800"/>
            </a:xfrm>
            <a:prstGeom prst="rect">
              <a:avLst/>
            </a:prstGeom>
            <a:solidFill>
              <a:srgbClr val="BD4A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-2043150" y="223513"/>
              <a:ext cx="4244100" cy="331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66" name="Google Shape;166;p16"/>
          <p:cNvSpPr/>
          <p:nvPr/>
        </p:nvSpPr>
        <p:spPr>
          <a:xfrm flipH="1">
            <a:off x="720012" y="4603994"/>
            <a:ext cx="1182949" cy="591516"/>
          </a:xfrm>
          <a:custGeom>
            <a:avLst/>
            <a:gdLst/>
            <a:ahLst/>
            <a:cxnLst/>
            <a:rect l="l" t="t" r="r" b="b"/>
            <a:pathLst>
              <a:path w="42411" h="21207" extrusionOk="0">
                <a:moveTo>
                  <a:pt x="21205" y="1"/>
                </a:moveTo>
                <a:cubicBezTo>
                  <a:pt x="9493" y="1"/>
                  <a:pt x="1" y="9495"/>
                  <a:pt x="1" y="21207"/>
                </a:cubicBezTo>
                <a:lnTo>
                  <a:pt x="42411" y="21207"/>
                </a:lnTo>
                <a:cubicBezTo>
                  <a:pt x="42411" y="9495"/>
                  <a:pt x="32916" y="1"/>
                  <a:pt x="212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5235075" y="1501200"/>
            <a:ext cx="25125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subTitle" idx="1"/>
          </p:nvPr>
        </p:nvSpPr>
        <p:spPr>
          <a:xfrm>
            <a:off x="5235194" y="2562000"/>
            <a:ext cx="25125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70" name="Google Shape;170;p17"/>
          <p:cNvGrpSpPr/>
          <p:nvPr/>
        </p:nvGrpSpPr>
        <p:grpSpPr>
          <a:xfrm>
            <a:off x="5706725" y="-6919"/>
            <a:ext cx="4438925" cy="555325"/>
            <a:chOff x="5706725" y="-12"/>
            <a:chExt cx="4438925" cy="555325"/>
          </a:xfrm>
        </p:grpSpPr>
        <p:sp>
          <p:nvSpPr>
            <p:cNvPr id="171" name="Google Shape;171;p17"/>
            <p:cNvSpPr/>
            <p:nvPr/>
          </p:nvSpPr>
          <p:spPr>
            <a:xfrm>
              <a:off x="5706725" y="-12"/>
              <a:ext cx="4244100" cy="331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5901550" y="223513"/>
              <a:ext cx="4244100" cy="331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73" name="Google Shape;173;p17"/>
          <p:cNvSpPr/>
          <p:nvPr/>
        </p:nvSpPr>
        <p:spPr>
          <a:xfrm flipH="1">
            <a:off x="7961062" y="4603994"/>
            <a:ext cx="1182949" cy="591516"/>
          </a:xfrm>
          <a:custGeom>
            <a:avLst/>
            <a:gdLst/>
            <a:ahLst/>
            <a:cxnLst/>
            <a:rect l="l" t="t" r="r" b="b"/>
            <a:pathLst>
              <a:path w="42411" h="21207" extrusionOk="0">
                <a:moveTo>
                  <a:pt x="21205" y="1"/>
                </a:moveTo>
                <a:cubicBezTo>
                  <a:pt x="9493" y="1"/>
                  <a:pt x="1" y="9495"/>
                  <a:pt x="1" y="21207"/>
                </a:cubicBezTo>
                <a:lnTo>
                  <a:pt x="42411" y="21207"/>
                </a:lnTo>
                <a:cubicBezTo>
                  <a:pt x="42411" y="9495"/>
                  <a:pt x="32916" y="1"/>
                  <a:pt x="212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Char char="●"/>
              <a:def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Char char="○"/>
              <a:def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Char char="■"/>
              <a:def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Char char="●"/>
              <a:def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Char char="○"/>
              <a:def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Char char="■"/>
              <a:def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Char char="●"/>
              <a:def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Char char="○"/>
              <a:def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Char char="■"/>
              <a:def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2" r:id="rId8"/>
    <p:sldLayoutId id="2147483663" r:id="rId9"/>
    <p:sldLayoutId id="2147483671" r:id="rId10"/>
    <p:sldLayoutId id="2147483672" r:id="rId11"/>
    <p:sldLayoutId id="2147483680" r:id="rId12"/>
    <p:sldLayoutId id="2147483681" r:id="rId13"/>
  </p:sldLayoutIdLst>
  <p:transition spd="slow"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9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"/>
          <p:cNvSpPr txBox="1">
            <a:spLocks noGrp="1"/>
          </p:cNvSpPr>
          <p:nvPr>
            <p:ph type="ctrTitle"/>
          </p:nvPr>
        </p:nvSpPr>
        <p:spPr>
          <a:xfrm>
            <a:off x="1834800" y="2074460"/>
            <a:ext cx="5474400" cy="1137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Birdd Target</a:t>
            </a:r>
            <a:endParaRPr dirty="0"/>
          </a:p>
        </p:txBody>
      </p:sp>
      <p:sp>
        <p:nvSpPr>
          <p:cNvPr id="435" name="Google Shape;435;p39"/>
          <p:cNvSpPr txBox="1">
            <a:spLocks noGrp="1"/>
          </p:cNvSpPr>
          <p:nvPr>
            <p:ph type="subTitle" idx="1"/>
          </p:nvPr>
        </p:nvSpPr>
        <p:spPr>
          <a:xfrm>
            <a:off x="688388" y="3095501"/>
            <a:ext cx="6271970" cy="718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sz="1200" spc="40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Выполнила:</a:t>
            </a:r>
            <a:r>
              <a:rPr lang="ru-RU" sz="1200" spc="20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 ученица 11 класса </a:t>
            </a:r>
            <a:r>
              <a:rPr lang="ru-RU" sz="1200" spc="55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ГБОУ</a:t>
            </a:r>
            <a:r>
              <a:rPr lang="ru-RU" sz="1200" spc="-10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ru-RU" sz="1200" spc="45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Школы</a:t>
            </a:r>
            <a:r>
              <a:rPr lang="ru-RU" sz="1200" spc="-5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ru-RU" sz="1200" spc="295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№1532 </a:t>
            </a:r>
          </a:p>
          <a:p>
            <a:pPr algn="ctr"/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Мандрыка Арина Юрьевна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Идеи для доработки</a:t>
            </a:r>
            <a:endParaRPr dirty="0"/>
          </a:p>
        </p:txBody>
      </p:sp>
      <p:sp>
        <p:nvSpPr>
          <p:cNvPr id="450" name="Google Shape;450;p41"/>
          <p:cNvSpPr txBox="1">
            <a:spLocks noGrp="1"/>
          </p:cNvSpPr>
          <p:nvPr>
            <p:ph type="title" idx="2"/>
          </p:nvPr>
        </p:nvSpPr>
        <p:spPr>
          <a:xfrm>
            <a:off x="1098494" y="1449139"/>
            <a:ext cx="745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52" name="Google Shape;452;p41"/>
          <p:cNvSpPr txBox="1">
            <a:spLocks noGrp="1"/>
          </p:cNvSpPr>
          <p:nvPr>
            <p:ph type="title" idx="4"/>
          </p:nvPr>
        </p:nvSpPr>
        <p:spPr>
          <a:xfrm>
            <a:off x="1098494" y="2548962"/>
            <a:ext cx="745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56" name="Google Shape;456;p41"/>
          <p:cNvSpPr txBox="1">
            <a:spLocks noGrp="1"/>
          </p:cNvSpPr>
          <p:nvPr>
            <p:ph type="subTitle" idx="1"/>
          </p:nvPr>
        </p:nvSpPr>
        <p:spPr>
          <a:xfrm>
            <a:off x="1966173" y="1381611"/>
            <a:ext cx="2939550" cy="10336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ru-RU" dirty="0"/>
              <a:t>Играть за птичку от первого лица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ubTitle" idx="8"/>
          </p:nvPr>
        </p:nvSpPr>
        <p:spPr>
          <a:xfrm>
            <a:off x="1966173" y="2361810"/>
            <a:ext cx="3689307" cy="11089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dirty="0"/>
              <a:t>По мере полета происходит смена времен года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452;p41">
            <a:extLst>
              <a:ext uri="{FF2B5EF4-FFF2-40B4-BE49-F238E27FC236}">
                <a16:creationId xmlns:a16="http://schemas.microsoft.com/office/drawing/2014/main" id="{5972F636-1357-4943-8AA7-15B525999BD6}"/>
              </a:ext>
            </a:extLst>
          </p:cNvPr>
          <p:cNvSpPr txBox="1">
            <a:spLocks/>
          </p:cNvSpPr>
          <p:nvPr/>
        </p:nvSpPr>
        <p:spPr>
          <a:xfrm>
            <a:off x="1098494" y="3582389"/>
            <a:ext cx="7458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accent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" dirty="0"/>
              <a:t>0</a:t>
            </a:r>
            <a:r>
              <a:rPr lang="ru-RU" dirty="0"/>
              <a:t>3</a:t>
            </a:r>
            <a:endParaRPr lang="en" dirty="0"/>
          </a:p>
        </p:txBody>
      </p:sp>
      <p:sp>
        <p:nvSpPr>
          <p:cNvPr id="8" name="Google Shape;457;p41">
            <a:extLst>
              <a:ext uri="{FF2B5EF4-FFF2-40B4-BE49-F238E27FC236}">
                <a16:creationId xmlns:a16="http://schemas.microsoft.com/office/drawing/2014/main" id="{2FEC3073-0B1D-4A80-93BD-FA4099AC0457}"/>
              </a:ext>
            </a:extLst>
          </p:cNvPr>
          <p:cNvSpPr txBox="1">
            <a:spLocks/>
          </p:cNvSpPr>
          <p:nvPr/>
        </p:nvSpPr>
        <p:spPr>
          <a:xfrm>
            <a:off x="1966172" y="3217086"/>
            <a:ext cx="4207697" cy="130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/>
            <a:r>
              <a:rPr lang="ru-RU" dirty="0"/>
              <a:t>Добавить другие препятствия помимо столбов</a:t>
            </a:r>
          </a:p>
          <a:p>
            <a:pPr marL="0" indent="0"/>
            <a:endParaRPr lang="ru-RU" dirty="0"/>
          </a:p>
        </p:txBody>
      </p:sp>
      <p:grpSp>
        <p:nvGrpSpPr>
          <p:cNvPr id="10" name="Google Shape;12537;p92">
            <a:extLst>
              <a:ext uri="{FF2B5EF4-FFF2-40B4-BE49-F238E27FC236}">
                <a16:creationId xmlns:a16="http://schemas.microsoft.com/office/drawing/2014/main" id="{6D7763A9-A275-48B2-95BE-44D4796D656A}"/>
              </a:ext>
            </a:extLst>
          </p:cNvPr>
          <p:cNvGrpSpPr/>
          <p:nvPr/>
        </p:nvGrpSpPr>
        <p:grpSpPr>
          <a:xfrm>
            <a:off x="6537429" y="722109"/>
            <a:ext cx="359679" cy="321833"/>
            <a:chOff x="4670239" y="1541599"/>
            <a:chExt cx="359679" cy="321833"/>
          </a:xfrm>
        </p:grpSpPr>
        <p:sp>
          <p:nvSpPr>
            <p:cNvPr id="11" name="Google Shape;12538;p92">
              <a:extLst>
                <a:ext uri="{FF2B5EF4-FFF2-40B4-BE49-F238E27FC236}">
                  <a16:creationId xmlns:a16="http://schemas.microsoft.com/office/drawing/2014/main" id="{EFA830F4-F153-45D2-9B68-DDEFB6942B04}"/>
                </a:ext>
              </a:extLst>
            </p:cNvPr>
            <p:cNvSpPr/>
            <p:nvPr/>
          </p:nvSpPr>
          <p:spPr>
            <a:xfrm>
              <a:off x="4818790" y="1606787"/>
              <a:ext cx="28838" cy="49687"/>
            </a:xfrm>
            <a:custGeom>
              <a:avLst/>
              <a:gdLst/>
              <a:ahLst/>
              <a:cxnLst/>
              <a:rect l="l" t="t" r="r" b="b"/>
              <a:pathLst>
                <a:path w="906" h="1561" extrusionOk="0">
                  <a:moveTo>
                    <a:pt x="429" y="298"/>
                  </a:moveTo>
                  <a:lnTo>
                    <a:pt x="429" y="584"/>
                  </a:lnTo>
                  <a:cubicBezTo>
                    <a:pt x="310" y="537"/>
                    <a:pt x="287" y="489"/>
                    <a:pt x="287" y="429"/>
                  </a:cubicBezTo>
                  <a:cubicBezTo>
                    <a:pt x="287" y="346"/>
                    <a:pt x="358" y="310"/>
                    <a:pt x="429" y="298"/>
                  </a:cubicBezTo>
                  <a:close/>
                  <a:moveTo>
                    <a:pt x="537" y="882"/>
                  </a:moveTo>
                  <a:cubicBezTo>
                    <a:pt x="656" y="929"/>
                    <a:pt x="680" y="989"/>
                    <a:pt x="680" y="1060"/>
                  </a:cubicBezTo>
                  <a:cubicBezTo>
                    <a:pt x="680" y="1132"/>
                    <a:pt x="620" y="1191"/>
                    <a:pt x="537" y="1203"/>
                  </a:cubicBezTo>
                  <a:lnTo>
                    <a:pt x="537" y="882"/>
                  </a:lnTo>
                  <a:close/>
                  <a:moveTo>
                    <a:pt x="477" y="1"/>
                  </a:moveTo>
                  <a:cubicBezTo>
                    <a:pt x="441" y="1"/>
                    <a:pt x="418" y="13"/>
                    <a:pt x="418" y="48"/>
                  </a:cubicBezTo>
                  <a:lnTo>
                    <a:pt x="418" y="108"/>
                  </a:lnTo>
                  <a:cubicBezTo>
                    <a:pt x="191" y="132"/>
                    <a:pt x="48" y="251"/>
                    <a:pt x="48" y="477"/>
                  </a:cubicBezTo>
                  <a:cubicBezTo>
                    <a:pt x="48" y="715"/>
                    <a:pt x="227" y="787"/>
                    <a:pt x="418" y="870"/>
                  </a:cubicBezTo>
                  <a:lnTo>
                    <a:pt x="418" y="1239"/>
                  </a:lnTo>
                  <a:cubicBezTo>
                    <a:pt x="310" y="1215"/>
                    <a:pt x="263" y="1191"/>
                    <a:pt x="179" y="1120"/>
                  </a:cubicBezTo>
                  <a:cubicBezTo>
                    <a:pt x="159" y="1104"/>
                    <a:pt x="138" y="1096"/>
                    <a:pt x="118" y="1096"/>
                  </a:cubicBezTo>
                  <a:cubicBezTo>
                    <a:pt x="93" y="1096"/>
                    <a:pt x="69" y="1110"/>
                    <a:pt x="48" y="1144"/>
                  </a:cubicBezTo>
                  <a:cubicBezTo>
                    <a:pt x="1" y="1203"/>
                    <a:pt x="1" y="1263"/>
                    <a:pt x="48" y="1310"/>
                  </a:cubicBezTo>
                  <a:cubicBezTo>
                    <a:pt x="120" y="1418"/>
                    <a:pt x="287" y="1465"/>
                    <a:pt x="418" y="1465"/>
                  </a:cubicBezTo>
                  <a:lnTo>
                    <a:pt x="418" y="1513"/>
                  </a:lnTo>
                  <a:cubicBezTo>
                    <a:pt x="418" y="1549"/>
                    <a:pt x="441" y="1560"/>
                    <a:pt x="477" y="1560"/>
                  </a:cubicBezTo>
                  <a:cubicBezTo>
                    <a:pt x="501" y="1560"/>
                    <a:pt x="537" y="1549"/>
                    <a:pt x="537" y="1513"/>
                  </a:cubicBezTo>
                  <a:lnTo>
                    <a:pt x="537" y="1429"/>
                  </a:lnTo>
                  <a:cubicBezTo>
                    <a:pt x="727" y="1406"/>
                    <a:pt x="894" y="1263"/>
                    <a:pt x="894" y="1025"/>
                  </a:cubicBezTo>
                  <a:cubicBezTo>
                    <a:pt x="906" y="787"/>
                    <a:pt x="763" y="703"/>
                    <a:pt x="549" y="632"/>
                  </a:cubicBezTo>
                  <a:lnTo>
                    <a:pt x="549" y="286"/>
                  </a:lnTo>
                  <a:cubicBezTo>
                    <a:pt x="596" y="286"/>
                    <a:pt x="644" y="298"/>
                    <a:pt x="680" y="334"/>
                  </a:cubicBezTo>
                  <a:cubicBezTo>
                    <a:pt x="707" y="341"/>
                    <a:pt x="738" y="363"/>
                    <a:pt x="771" y="363"/>
                  </a:cubicBezTo>
                  <a:cubicBezTo>
                    <a:pt x="795" y="363"/>
                    <a:pt x="821" y="351"/>
                    <a:pt x="846" y="310"/>
                  </a:cubicBezTo>
                  <a:cubicBezTo>
                    <a:pt x="882" y="275"/>
                    <a:pt x="894" y="215"/>
                    <a:pt x="834" y="167"/>
                  </a:cubicBezTo>
                  <a:cubicBezTo>
                    <a:pt x="763" y="108"/>
                    <a:pt x="644" y="96"/>
                    <a:pt x="537" y="96"/>
                  </a:cubicBezTo>
                  <a:lnTo>
                    <a:pt x="537" y="48"/>
                  </a:lnTo>
                  <a:cubicBezTo>
                    <a:pt x="537" y="13"/>
                    <a:pt x="501" y="1"/>
                    <a:pt x="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539;p92">
              <a:extLst>
                <a:ext uri="{FF2B5EF4-FFF2-40B4-BE49-F238E27FC236}">
                  <a16:creationId xmlns:a16="http://schemas.microsoft.com/office/drawing/2014/main" id="{865683AE-3A14-4D8A-8B1F-5A7B14361D79}"/>
                </a:ext>
              </a:extLst>
            </p:cNvPr>
            <p:cNvSpPr/>
            <p:nvPr/>
          </p:nvSpPr>
          <p:spPr>
            <a:xfrm>
              <a:off x="4875256" y="1557896"/>
              <a:ext cx="82281" cy="82663"/>
            </a:xfrm>
            <a:custGeom>
              <a:avLst/>
              <a:gdLst/>
              <a:ahLst/>
              <a:cxnLst/>
              <a:rect l="l" t="t" r="r" b="b"/>
              <a:pathLst>
                <a:path w="2585" h="2597" extrusionOk="0">
                  <a:moveTo>
                    <a:pt x="1287" y="310"/>
                  </a:moveTo>
                  <a:cubicBezTo>
                    <a:pt x="1823" y="310"/>
                    <a:pt x="2275" y="751"/>
                    <a:pt x="2275" y="1299"/>
                  </a:cubicBezTo>
                  <a:cubicBezTo>
                    <a:pt x="2263" y="1834"/>
                    <a:pt x="1823" y="2275"/>
                    <a:pt x="1287" y="2275"/>
                  </a:cubicBezTo>
                  <a:cubicBezTo>
                    <a:pt x="751" y="2275"/>
                    <a:pt x="310" y="1846"/>
                    <a:pt x="310" y="1299"/>
                  </a:cubicBezTo>
                  <a:cubicBezTo>
                    <a:pt x="310" y="763"/>
                    <a:pt x="739" y="310"/>
                    <a:pt x="1287" y="310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99"/>
                  </a:cubicBezTo>
                  <a:cubicBezTo>
                    <a:pt x="1" y="2013"/>
                    <a:pt x="572" y="2596"/>
                    <a:pt x="1287" y="2596"/>
                  </a:cubicBezTo>
                  <a:cubicBezTo>
                    <a:pt x="2001" y="2596"/>
                    <a:pt x="2585" y="2013"/>
                    <a:pt x="2585" y="1299"/>
                  </a:cubicBezTo>
                  <a:cubicBezTo>
                    <a:pt x="2585" y="584"/>
                    <a:pt x="2001" y="1"/>
                    <a:pt x="12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540;p92">
              <a:extLst>
                <a:ext uri="{FF2B5EF4-FFF2-40B4-BE49-F238E27FC236}">
                  <a16:creationId xmlns:a16="http://schemas.microsoft.com/office/drawing/2014/main" id="{1740C819-181B-42FA-8C4B-9D335F3DBBAD}"/>
                </a:ext>
              </a:extLst>
            </p:cNvPr>
            <p:cNvSpPr/>
            <p:nvPr/>
          </p:nvSpPr>
          <p:spPr>
            <a:xfrm>
              <a:off x="4775215" y="1541599"/>
              <a:ext cx="199001" cy="147850"/>
            </a:xfrm>
            <a:custGeom>
              <a:avLst/>
              <a:gdLst/>
              <a:ahLst/>
              <a:cxnLst/>
              <a:rect l="l" t="t" r="r" b="b"/>
              <a:pathLst>
                <a:path w="6252" h="4645" extrusionOk="0">
                  <a:moveTo>
                    <a:pt x="1834" y="1811"/>
                  </a:moveTo>
                  <a:cubicBezTo>
                    <a:pt x="2168" y="1811"/>
                    <a:pt x="2465" y="1989"/>
                    <a:pt x="2644" y="2239"/>
                  </a:cubicBezTo>
                  <a:cubicBezTo>
                    <a:pt x="2680" y="2394"/>
                    <a:pt x="2739" y="2525"/>
                    <a:pt x="2799" y="2656"/>
                  </a:cubicBezTo>
                  <a:cubicBezTo>
                    <a:pt x="2799" y="2704"/>
                    <a:pt x="2811" y="2751"/>
                    <a:pt x="2811" y="2787"/>
                  </a:cubicBezTo>
                  <a:cubicBezTo>
                    <a:pt x="2811" y="3335"/>
                    <a:pt x="2382" y="3775"/>
                    <a:pt x="1834" y="3775"/>
                  </a:cubicBezTo>
                  <a:cubicBezTo>
                    <a:pt x="1298" y="3775"/>
                    <a:pt x="846" y="3347"/>
                    <a:pt x="846" y="2787"/>
                  </a:cubicBezTo>
                  <a:cubicBezTo>
                    <a:pt x="846" y="2251"/>
                    <a:pt x="1275" y="1811"/>
                    <a:pt x="1834" y="1811"/>
                  </a:cubicBezTo>
                  <a:close/>
                  <a:moveTo>
                    <a:pt x="1834" y="1263"/>
                  </a:moveTo>
                  <a:cubicBezTo>
                    <a:pt x="2108" y="1263"/>
                    <a:pt x="2382" y="1334"/>
                    <a:pt x="2620" y="1489"/>
                  </a:cubicBezTo>
                  <a:cubicBezTo>
                    <a:pt x="2608" y="1561"/>
                    <a:pt x="2608" y="1644"/>
                    <a:pt x="2584" y="1727"/>
                  </a:cubicBezTo>
                  <a:cubicBezTo>
                    <a:pt x="2382" y="1572"/>
                    <a:pt x="2108" y="1465"/>
                    <a:pt x="1822" y="1465"/>
                  </a:cubicBezTo>
                  <a:cubicBezTo>
                    <a:pt x="1120" y="1465"/>
                    <a:pt x="536" y="2049"/>
                    <a:pt x="536" y="2763"/>
                  </a:cubicBezTo>
                  <a:cubicBezTo>
                    <a:pt x="536" y="3477"/>
                    <a:pt x="1108" y="4061"/>
                    <a:pt x="1822" y="4061"/>
                  </a:cubicBezTo>
                  <a:cubicBezTo>
                    <a:pt x="2453" y="4061"/>
                    <a:pt x="2953" y="3632"/>
                    <a:pt x="3096" y="3049"/>
                  </a:cubicBezTo>
                  <a:cubicBezTo>
                    <a:pt x="3156" y="3108"/>
                    <a:pt x="3215" y="3156"/>
                    <a:pt x="3275" y="3216"/>
                  </a:cubicBezTo>
                  <a:cubicBezTo>
                    <a:pt x="3084" y="3870"/>
                    <a:pt x="2501" y="4299"/>
                    <a:pt x="1834" y="4299"/>
                  </a:cubicBezTo>
                  <a:cubicBezTo>
                    <a:pt x="1001" y="4299"/>
                    <a:pt x="310" y="3608"/>
                    <a:pt x="310" y="2775"/>
                  </a:cubicBezTo>
                  <a:cubicBezTo>
                    <a:pt x="310" y="1942"/>
                    <a:pt x="1001" y="1263"/>
                    <a:pt x="1834" y="1263"/>
                  </a:cubicBezTo>
                  <a:close/>
                  <a:moveTo>
                    <a:pt x="4430" y="1"/>
                  </a:moveTo>
                  <a:cubicBezTo>
                    <a:pt x="3644" y="1"/>
                    <a:pt x="2977" y="501"/>
                    <a:pt x="2703" y="1203"/>
                  </a:cubicBezTo>
                  <a:cubicBezTo>
                    <a:pt x="2441" y="1049"/>
                    <a:pt x="2144" y="977"/>
                    <a:pt x="1834" y="977"/>
                  </a:cubicBezTo>
                  <a:cubicBezTo>
                    <a:pt x="822" y="977"/>
                    <a:pt x="1" y="1799"/>
                    <a:pt x="1" y="2811"/>
                  </a:cubicBezTo>
                  <a:cubicBezTo>
                    <a:pt x="1" y="3823"/>
                    <a:pt x="822" y="4644"/>
                    <a:pt x="1834" y="4644"/>
                  </a:cubicBezTo>
                  <a:cubicBezTo>
                    <a:pt x="2608" y="4644"/>
                    <a:pt x="3287" y="4168"/>
                    <a:pt x="3561" y="3430"/>
                  </a:cubicBezTo>
                  <a:cubicBezTo>
                    <a:pt x="3811" y="3573"/>
                    <a:pt x="4108" y="3656"/>
                    <a:pt x="4430" y="3656"/>
                  </a:cubicBezTo>
                  <a:cubicBezTo>
                    <a:pt x="4846" y="3656"/>
                    <a:pt x="5251" y="3513"/>
                    <a:pt x="5585" y="3251"/>
                  </a:cubicBezTo>
                  <a:cubicBezTo>
                    <a:pt x="5894" y="3001"/>
                    <a:pt x="6132" y="2632"/>
                    <a:pt x="6216" y="2239"/>
                  </a:cubicBezTo>
                  <a:cubicBezTo>
                    <a:pt x="6228" y="2144"/>
                    <a:pt x="6192" y="2049"/>
                    <a:pt x="6097" y="2037"/>
                  </a:cubicBezTo>
                  <a:cubicBezTo>
                    <a:pt x="6086" y="2035"/>
                    <a:pt x="6076" y="2035"/>
                    <a:pt x="6065" y="2035"/>
                  </a:cubicBezTo>
                  <a:cubicBezTo>
                    <a:pt x="5991" y="2035"/>
                    <a:pt x="5917" y="2072"/>
                    <a:pt x="5906" y="2156"/>
                  </a:cubicBezTo>
                  <a:cubicBezTo>
                    <a:pt x="5739" y="2835"/>
                    <a:pt x="5144" y="3335"/>
                    <a:pt x="4430" y="3335"/>
                  </a:cubicBezTo>
                  <a:cubicBezTo>
                    <a:pt x="3882" y="3335"/>
                    <a:pt x="3394" y="3037"/>
                    <a:pt x="3120" y="2561"/>
                  </a:cubicBezTo>
                  <a:cubicBezTo>
                    <a:pt x="3096" y="2406"/>
                    <a:pt x="3037" y="2263"/>
                    <a:pt x="2965" y="2120"/>
                  </a:cubicBezTo>
                  <a:cubicBezTo>
                    <a:pt x="2763" y="1191"/>
                    <a:pt x="3477" y="310"/>
                    <a:pt x="4430" y="310"/>
                  </a:cubicBezTo>
                  <a:cubicBezTo>
                    <a:pt x="5144" y="310"/>
                    <a:pt x="5739" y="787"/>
                    <a:pt x="5906" y="1489"/>
                  </a:cubicBezTo>
                  <a:cubicBezTo>
                    <a:pt x="5916" y="1560"/>
                    <a:pt x="5986" y="1613"/>
                    <a:pt x="6058" y="1613"/>
                  </a:cubicBezTo>
                  <a:cubicBezTo>
                    <a:pt x="6071" y="1613"/>
                    <a:pt x="6084" y="1612"/>
                    <a:pt x="6097" y="1608"/>
                  </a:cubicBezTo>
                  <a:cubicBezTo>
                    <a:pt x="6192" y="1584"/>
                    <a:pt x="6251" y="1501"/>
                    <a:pt x="6216" y="1406"/>
                  </a:cubicBezTo>
                  <a:cubicBezTo>
                    <a:pt x="6132" y="1013"/>
                    <a:pt x="5906" y="656"/>
                    <a:pt x="5585" y="394"/>
                  </a:cubicBezTo>
                  <a:cubicBezTo>
                    <a:pt x="5251" y="132"/>
                    <a:pt x="4846" y="1"/>
                    <a:pt x="44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541;p92">
              <a:extLst>
                <a:ext uri="{FF2B5EF4-FFF2-40B4-BE49-F238E27FC236}">
                  <a16:creationId xmlns:a16="http://schemas.microsoft.com/office/drawing/2014/main" id="{B6D5A1BF-FE6D-4970-93F9-9BC75C922F44}"/>
                </a:ext>
              </a:extLst>
            </p:cNvPr>
            <p:cNvSpPr/>
            <p:nvPr/>
          </p:nvSpPr>
          <p:spPr>
            <a:xfrm>
              <a:off x="4901803" y="1574957"/>
              <a:ext cx="28838" cy="50069"/>
            </a:xfrm>
            <a:custGeom>
              <a:avLst/>
              <a:gdLst/>
              <a:ahLst/>
              <a:cxnLst/>
              <a:rect l="l" t="t" r="r" b="b"/>
              <a:pathLst>
                <a:path w="906" h="1573" extrusionOk="0">
                  <a:moveTo>
                    <a:pt x="429" y="322"/>
                  </a:moveTo>
                  <a:lnTo>
                    <a:pt x="429" y="596"/>
                  </a:lnTo>
                  <a:cubicBezTo>
                    <a:pt x="310" y="548"/>
                    <a:pt x="274" y="513"/>
                    <a:pt x="274" y="453"/>
                  </a:cubicBezTo>
                  <a:cubicBezTo>
                    <a:pt x="274" y="358"/>
                    <a:pt x="358" y="334"/>
                    <a:pt x="429" y="322"/>
                  </a:cubicBezTo>
                  <a:close/>
                  <a:moveTo>
                    <a:pt x="512" y="894"/>
                  </a:moveTo>
                  <a:cubicBezTo>
                    <a:pt x="631" y="941"/>
                    <a:pt x="667" y="1001"/>
                    <a:pt x="667" y="1072"/>
                  </a:cubicBezTo>
                  <a:cubicBezTo>
                    <a:pt x="667" y="1167"/>
                    <a:pt x="608" y="1215"/>
                    <a:pt x="512" y="1227"/>
                  </a:cubicBezTo>
                  <a:lnTo>
                    <a:pt x="512" y="894"/>
                  </a:lnTo>
                  <a:close/>
                  <a:moveTo>
                    <a:pt x="453" y="1"/>
                  </a:moveTo>
                  <a:cubicBezTo>
                    <a:pt x="429" y="1"/>
                    <a:pt x="393" y="24"/>
                    <a:pt x="393" y="48"/>
                  </a:cubicBezTo>
                  <a:lnTo>
                    <a:pt x="393" y="108"/>
                  </a:lnTo>
                  <a:cubicBezTo>
                    <a:pt x="167" y="132"/>
                    <a:pt x="24" y="251"/>
                    <a:pt x="24" y="477"/>
                  </a:cubicBezTo>
                  <a:cubicBezTo>
                    <a:pt x="24" y="715"/>
                    <a:pt x="203" y="798"/>
                    <a:pt x="393" y="870"/>
                  </a:cubicBezTo>
                  <a:lnTo>
                    <a:pt x="393" y="1239"/>
                  </a:lnTo>
                  <a:cubicBezTo>
                    <a:pt x="286" y="1227"/>
                    <a:pt x="250" y="1179"/>
                    <a:pt x="155" y="1120"/>
                  </a:cubicBezTo>
                  <a:cubicBezTo>
                    <a:pt x="138" y="1108"/>
                    <a:pt x="122" y="1102"/>
                    <a:pt x="106" y="1102"/>
                  </a:cubicBezTo>
                  <a:cubicBezTo>
                    <a:pt x="46" y="1102"/>
                    <a:pt x="0" y="1182"/>
                    <a:pt x="0" y="1239"/>
                  </a:cubicBezTo>
                  <a:cubicBezTo>
                    <a:pt x="0" y="1275"/>
                    <a:pt x="12" y="1298"/>
                    <a:pt x="24" y="1310"/>
                  </a:cubicBezTo>
                  <a:cubicBezTo>
                    <a:pt x="96" y="1417"/>
                    <a:pt x="262" y="1465"/>
                    <a:pt x="393" y="1465"/>
                  </a:cubicBezTo>
                  <a:lnTo>
                    <a:pt x="393" y="1525"/>
                  </a:lnTo>
                  <a:cubicBezTo>
                    <a:pt x="393" y="1548"/>
                    <a:pt x="429" y="1572"/>
                    <a:pt x="453" y="1572"/>
                  </a:cubicBezTo>
                  <a:cubicBezTo>
                    <a:pt x="488" y="1572"/>
                    <a:pt x="512" y="1548"/>
                    <a:pt x="512" y="1525"/>
                  </a:cubicBezTo>
                  <a:lnTo>
                    <a:pt x="512" y="1465"/>
                  </a:lnTo>
                  <a:cubicBezTo>
                    <a:pt x="715" y="1429"/>
                    <a:pt x="869" y="1298"/>
                    <a:pt x="869" y="1060"/>
                  </a:cubicBezTo>
                  <a:cubicBezTo>
                    <a:pt x="905" y="810"/>
                    <a:pt x="739" y="715"/>
                    <a:pt x="536" y="644"/>
                  </a:cubicBezTo>
                  <a:lnTo>
                    <a:pt x="536" y="298"/>
                  </a:lnTo>
                  <a:cubicBezTo>
                    <a:pt x="608" y="298"/>
                    <a:pt x="631" y="322"/>
                    <a:pt x="715" y="358"/>
                  </a:cubicBezTo>
                  <a:cubicBezTo>
                    <a:pt x="728" y="367"/>
                    <a:pt x="742" y="372"/>
                    <a:pt x="758" y="372"/>
                  </a:cubicBezTo>
                  <a:cubicBezTo>
                    <a:pt x="784" y="372"/>
                    <a:pt x="811" y="355"/>
                    <a:pt x="834" y="310"/>
                  </a:cubicBezTo>
                  <a:cubicBezTo>
                    <a:pt x="858" y="274"/>
                    <a:pt x="869" y="215"/>
                    <a:pt x="810" y="167"/>
                  </a:cubicBezTo>
                  <a:cubicBezTo>
                    <a:pt x="739" y="108"/>
                    <a:pt x="619" y="96"/>
                    <a:pt x="512" y="96"/>
                  </a:cubicBezTo>
                  <a:lnTo>
                    <a:pt x="512" y="48"/>
                  </a:lnTo>
                  <a:cubicBezTo>
                    <a:pt x="512" y="24"/>
                    <a:pt x="488" y="1"/>
                    <a:pt x="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542;p92">
              <a:extLst>
                <a:ext uri="{FF2B5EF4-FFF2-40B4-BE49-F238E27FC236}">
                  <a16:creationId xmlns:a16="http://schemas.microsoft.com/office/drawing/2014/main" id="{1A42BC1E-91BE-4195-925A-81373D3635D5}"/>
                </a:ext>
              </a:extLst>
            </p:cNvPr>
            <p:cNvSpPr/>
            <p:nvPr/>
          </p:nvSpPr>
          <p:spPr>
            <a:xfrm>
              <a:off x="4670239" y="1657269"/>
              <a:ext cx="359679" cy="206163"/>
            </a:xfrm>
            <a:custGeom>
              <a:avLst/>
              <a:gdLst/>
              <a:ahLst/>
              <a:cxnLst/>
              <a:rect l="l" t="t" r="r" b="b"/>
              <a:pathLst>
                <a:path w="11300" h="6477" extrusionOk="0">
                  <a:moveTo>
                    <a:pt x="3590" y="1935"/>
                  </a:moveTo>
                  <a:cubicBezTo>
                    <a:pt x="3607" y="1935"/>
                    <a:pt x="3623" y="1948"/>
                    <a:pt x="3632" y="1975"/>
                  </a:cubicBezTo>
                  <a:cubicBezTo>
                    <a:pt x="3715" y="2129"/>
                    <a:pt x="4727" y="4832"/>
                    <a:pt x="4751" y="4939"/>
                  </a:cubicBezTo>
                  <a:cubicBezTo>
                    <a:pt x="4775" y="4951"/>
                    <a:pt x="4751" y="4975"/>
                    <a:pt x="4727" y="4987"/>
                  </a:cubicBezTo>
                  <a:lnTo>
                    <a:pt x="4013" y="5261"/>
                  </a:lnTo>
                  <a:cubicBezTo>
                    <a:pt x="3965" y="5130"/>
                    <a:pt x="2941" y="2403"/>
                    <a:pt x="2870" y="2213"/>
                  </a:cubicBezTo>
                  <a:lnTo>
                    <a:pt x="3572" y="1939"/>
                  </a:lnTo>
                  <a:cubicBezTo>
                    <a:pt x="3578" y="1936"/>
                    <a:pt x="3584" y="1935"/>
                    <a:pt x="3590" y="1935"/>
                  </a:cubicBezTo>
                  <a:close/>
                  <a:moveTo>
                    <a:pt x="2584" y="2308"/>
                  </a:moveTo>
                  <a:lnTo>
                    <a:pt x="3727" y="5368"/>
                  </a:lnTo>
                  <a:cubicBezTo>
                    <a:pt x="3180" y="5570"/>
                    <a:pt x="1810" y="6082"/>
                    <a:pt x="1584" y="6166"/>
                  </a:cubicBezTo>
                  <a:cubicBezTo>
                    <a:pt x="1577" y="6172"/>
                    <a:pt x="1569" y="6175"/>
                    <a:pt x="1560" y="6175"/>
                  </a:cubicBezTo>
                  <a:cubicBezTo>
                    <a:pt x="1537" y="6175"/>
                    <a:pt x="1509" y="6156"/>
                    <a:pt x="1501" y="6130"/>
                  </a:cubicBezTo>
                  <a:lnTo>
                    <a:pt x="394" y="3201"/>
                  </a:lnTo>
                  <a:cubicBezTo>
                    <a:pt x="382" y="3177"/>
                    <a:pt x="394" y="3130"/>
                    <a:pt x="441" y="3118"/>
                  </a:cubicBezTo>
                  <a:cubicBezTo>
                    <a:pt x="1144" y="2844"/>
                    <a:pt x="2096" y="2487"/>
                    <a:pt x="2584" y="2308"/>
                  </a:cubicBezTo>
                  <a:close/>
                  <a:moveTo>
                    <a:pt x="10358" y="1"/>
                  </a:moveTo>
                  <a:cubicBezTo>
                    <a:pt x="10108" y="1"/>
                    <a:pt x="9869" y="131"/>
                    <a:pt x="9692" y="308"/>
                  </a:cubicBezTo>
                  <a:lnTo>
                    <a:pt x="7966" y="1737"/>
                  </a:lnTo>
                  <a:cubicBezTo>
                    <a:pt x="7883" y="1522"/>
                    <a:pt x="7668" y="1308"/>
                    <a:pt x="7263" y="1308"/>
                  </a:cubicBezTo>
                  <a:cubicBezTo>
                    <a:pt x="6756" y="1308"/>
                    <a:pt x="6387" y="1304"/>
                    <a:pt x="6108" y="1304"/>
                  </a:cubicBezTo>
                  <a:cubicBezTo>
                    <a:pt x="5503" y="1304"/>
                    <a:pt x="5318" y="1321"/>
                    <a:pt x="5049" y="1427"/>
                  </a:cubicBezTo>
                  <a:lnTo>
                    <a:pt x="3953" y="1868"/>
                  </a:lnTo>
                  <a:lnTo>
                    <a:pt x="3930" y="1820"/>
                  </a:lnTo>
                  <a:cubicBezTo>
                    <a:pt x="3875" y="1675"/>
                    <a:pt x="3745" y="1592"/>
                    <a:pt x="3597" y="1592"/>
                  </a:cubicBezTo>
                  <a:cubicBezTo>
                    <a:pt x="3550" y="1592"/>
                    <a:pt x="3502" y="1600"/>
                    <a:pt x="3453" y="1618"/>
                  </a:cubicBezTo>
                  <a:lnTo>
                    <a:pt x="2620" y="1927"/>
                  </a:lnTo>
                  <a:cubicBezTo>
                    <a:pt x="2251" y="2058"/>
                    <a:pt x="1108" y="2510"/>
                    <a:pt x="298" y="2808"/>
                  </a:cubicBezTo>
                  <a:cubicBezTo>
                    <a:pt x="96" y="2880"/>
                    <a:pt x="1" y="3106"/>
                    <a:pt x="84" y="3308"/>
                  </a:cubicBezTo>
                  <a:lnTo>
                    <a:pt x="1179" y="6225"/>
                  </a:lnTo>
                  <a:cubicBezTo>
                    <a:pt x="1234" y="6389"/>
                    <a:pt x="1379" y="6476"/>
                    <a:pt x="1540" y="6476"/>
                  </a:cubicBezTo>
                  <a:cubicBezTo>
                    <a:pt x="1590" y="6476"/>
                    <a:pt x="1641" y="6468"/>
                    <a:pt x="1691" y="6451"/>
                  </a:cubicBezTo>
                  <a:cubicBezTo>
                    <a:pt x="1941" y="6368"/>
                    <a:pt x="3608" y="5725"/>
                    <a:pt x="3977" y="5594"/>
                  </a:cubicBezTo>
                  <a:lnTo>
                    <a:pt x="4858" y="5261"/>
                  </a:lnTo>
                  <a:cubicBezTo>
                    <a:pt x="5049" y="5189"/>
                    <a:pt x="5144" y="4975"/>
                    <a:pt x="5061" y="4785"/>
                  </a:cubicBezTo>
                  <a:lnTo>
                    <a:pt x="5049" y="4737"/>
                  </a:lnTo>
                  <a:cubicBezTo>
                    <a:pt x="5620" y="4499"/>
                    <a:pt x="5632" y="4475"/>
                    <a:pt x="6228" y="4475"/>
                  </a:cubicBezTo>
                  <a:cubicBezTo>
                    <a:pt x="6311" y="4475"/>
                    <a:pt x="6394" y="4404"/>
                    <a:pt x="6394" y="4308"/>
                  </a:cubicBezTo>
                  <a:cubicBezTo>
                    <a:pt x="6394" y="4225"/>
                    <a:pt x="6311" y="4142"/>
                    <a:pt x="6228" y="4142"/>
                  </a:cubicBezTo>
                  <a:cubicBezTo>
                    <a:pt x="5585" y="4142"/>
                    <a:pt x="5525" y="4189"/>
                    <a:pt x="4930" y="4439"/>
                  </a:cubicBezTo>
                  <a:lnTo>
                    <a:pt x="4073" y="2153"/>
                  </a:lnTo>
                  <a:lnTo>
                    <a:pt x="5168" y="1689"/>
                  </a:lnTo>
                  <a:cubicBezTo>
                    <a:pt x="5361" y="1615"/>
                    <a:pt x="5513" y="1601"/>
                    <a:pt x="5986" y="1601"/>
                  </a:cubicBezTo>
                  <a:cubicBezTo>
                    <a:pt x="6270" y="1601"/>
                    <a:pt x="6670" y="1606"/>
                    <a:pt x="7263" y="1606"/>
                  </a:cubicBezTo>
                  <a:cubicBezTo>
                    <a:pt x="7442" y="1606"/>
                    <a:pt x="7561" y="1665"/>
                    <a:pt x="7644" y="1784"/>
                  </a:cubicBezTo>
                  <a:cubicBezTo>
                    <a:pt x="7704" y="1868"/>
                    <a:pt x="7704" y="1963"/>
                    <a:pt x="7716" y="1987"/>
                  </a:cubicBezTo>
                  <a:cubicBezTo>
                    <a:pt x="7716" y="2046"/>
                    <a:pt x="7668" y="2344"/>
                    <a:pt x="7382" y="2391"/>
                  </a:cubicBezTo>
                  <a:cubicBezTo>
                    <a:pt x="6942" y="2463"/>
                    <a:pt x="5989" y="2594"/>
                    <a:pt x="5978" y="2594"/>
                  </a:cubicBezTo>
                  <a:cubicBezTo>
                    <a:pt x="5882" y="2606"/>
                    <a:pt x="5823" y="2689"/>
                    <a:pt x="5835" y="2772"/>
                  </a:cubicBezTo>
                  <a:cubicBezTo>
                    <a:pt x="5858" y="2844"/>
                    <a:pt x="5918" y="2903"/>
                    <a:pt x="6001" y="2903"/>
                  </a:cubicBezTo>
                  <a:lnTo>
                    <a:pt x="6037" y="2903"/>
                  </a:lnTo>
                  <a:cubicBezTo>
                    <a:pt x="6049" y="2903"/>
                    <a:pt x="7001" y="2772"/>
                    <a:pt x="7442" y="2701"/>
                  </a:cubicBezTo>
                  <a:cubicBezTo>
                    <a:pt x="7859" y="2630"/>
                    <a:pt x="8014" y="2284"/>
                    <a:pt x="8037" y="2046"/>
                  </a:cubicBezTo>
                  <a:lnTo>
                    <a:pt x="9919" y="498"/>
                  </a:lnTo>
                  <a:cubicBezTo>
                    <a:pt x="10039" y="385"/>
                    <a:pt x="10193" y="287"/>
                    <a:pt x="10356" y="287"/>
                  </a:cubicBezTo>
                  <a:cubicBezTo>
                    <a:pt x="10451" y="287"/>
                    <a:pt x="10549" y="320"/>
                    <a:pt x="10645" y="403"/>
                  </a:cubicBezTo>
                  <a:cubicBezTo>
                    <a:pt x="10942" y="701"/>
                    <a:pt x="10681" y="1058"/>
                    <a:pt x="10597" y="1141"/>
                  </a:cubicBezTo>
                  <a:cubicBezTo>
                    <a:pt x="10526" y="1213"/>
                    <a:pt x="8240" y="3677"/>
                    <a:pt x="8240" y="3677"/>
                  </a:cubicBezTo>
                  <a:cubicBezTo>
                    <a:pt x="7906" y="4070"/>
                    <a:pt x="7466" y="4130"/>
                    <a:pt x="7263" y="4130"/>
                  </a:cubicBezTo>
                  <a:lnTo>
                    <a:pt x="6966" y="4130"/>
                  </a:lnTo>
                  <a:cubicBezTo>
                    <a:pt x="6882" y="4130"/>
                    <a:pt x="6811" y="4201"/>
                    <a:pt x="6811" y="4296"/>
                  </a:cubicBezTo>
                  <a:cubicBezTo>
                    <a:pt x="6811" y="4380"/>
                    <a:pt x="6882" y="4463"/>
                    <a:pt x="6966" y="4463"/>
                  </a:cubicBezTo>
                  <a:lnTo>
                    <a:pt x="7287" y="4463"/>
                  </a:lnTo>
                  <a:cubicBezTo>
                    <a:pt x="7502" y="4439"/>
                    <a:pt x="8061" y="4368"/>
                    <a:pt x="8478" y="3892"/>
                  </a:cubicBezTo>
                  <a:lnTo>
                    <a:pt x="10835" y="1344"/>
                  </a:lnTo>
                  <a:cubicBezTo>
                    <a:pt x="11062" y="1153"/>
                    <a:pt x="11300" y="629"/>
                    <a:pt x="10871" y="213"/>
                  </a:cubicBezTo>
                  <a:cubicBezTo>
                    <a:pt x="10706" y="62"/>
                    <a:pt x="10530" y="1"/>
                    <a:pt x="103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745001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1"/>
          <p:cNvSpPr txBox="1">
            <a:spLocks noGrp="1"/>
          </p:cNvSpPr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 за внимание!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8"/>
          <p:cNvSpPr txBox="1">
            <a:spLocks noGrp="1"/>
          </p:cNvSpPr>
          <p:nvPr>
            <p:ph type="title"/>
          </p:nvPr>
        </p:nvSpPr>
        <p:spPr>
          <a:xfrm>
            <a:off x="3452971" y="410340"/>
            <a:ext cx="3121800" cy="5375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Окно игры</a:t>
            </a:r>
            <a:endParaRPr dirty="0"/>
          </a:p>
        </p:txBody>
      </p:sp>
      <p:grpSp>
        <p:nvGrpSpPr>
          <p:cNvPr id="8" name="Google Shape;672;p59">
            <a:extLst>
              <a:ext uri="{FF2B5EF4-FFF2-40B4-BE49-F238E27FC236}">
                <a16:creationId xmlns:a16="http://schemas.microsoft.com/office/drawing/2014/main" id="{2A31C0BE-7B5C-4E6A-BE5E-EC6F2A06890A}"/>
              </a:ext>
            </a:extLst>
          </p:cNvPr>
          <p:cNvGrpSpPr/>
          <p:nvPr/>
        </p:nvGrpSpPr>
        <p:grpSpPr>
          <a:xfrm>
            <a:off x="347887" y="1074435"/>
            <a:ext cx="3357480" cy="2098670"/>
            <a:chOff x="1655550" y="790900"/>
            <a:chExt cx="2510262" cy="3417671"/>
          </a:xfrm>
        </p:grpSpPr>
        <p:sp>
          <p:nvSpPr>
            <p:cNvPr id="9" name="Google Shape;673;p59">
              <a:extLst>
                <a:ext uri="{FF2B5EF4-FFF2-40B4-BE49-F238E27FC236}">
                  <a16:creationId xmlns:a16="http://schemas.microsoft.com/office/drawing/2014/main" id="{E0D9D1AE-1372-45AE-8F88-CADE24EEB65C}"/>
                </a:ext>
              </a:extLst>
            </p:cNvPr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74;p59">
              <a:extLst>
                <a:ext uri="{FF2B5EF4-FFF2-40B4-BE49-F238E27FC236}">
                  <a16:creationId xmlns:a16="http://schemas.microsoft.com/office/drawing/2014/main" id="{5B6EFC7E-671D-468D-91E8-81AFE9DEFD90}"/>
                </a:ext>
              </a:extLst>
            </p:cNvPr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672;p59">
            <a:extLst>
              <a:ext uri="{FF2B5EF4-FFF2-40B4-BE49-F238E27FC236}">
                <a16:creationId xmlns:a16="http://schemas.microsoft.com/office/drawing/2014/main" id="{C722D1FE-4A1C-48F0-9A8C-D1458A07F6D9}"/>
              </a:ext>
            </a:extLst>
          </p:cNvPr>
          <p:cNvGrpSpPr/>
          <p:nvPr/>
        </p:nvGrpSpPr>
        <p:grpSpPr>
          <a:xfrm>
            <a:off x="5438633" y="1133302"/>
            <a:ext cx="3357480" cy="2098670"/>
            <a:chOff x="1655550" y="790900"/>
            <a:chExt cx="2510262" cy="3417671"/>
          </a:xfrm>
        </p:grpSpPr>
        <p:sp>
          <p:nvSpPr>
            <p:cNvPr id="18" name="Google Shape;673;p59">
              <a:extLst>
                <a:ext uri="{FF2B5EF4-FFF2-40B4-BE49-F238E27FC236}">
                  <a16:creationId xmlns:a16="http://schemas.microsoft.com/office/drawing/2014/main" id="{714E75B1-3C81-4B89-B9F8-8E98DCB49ED3}"/>
                </a:ext>
              </a:extLst>
            </p:cNvPr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74;p59">
              <a:extLst>
                <a:ext uri="{FF2B5EF4-FFF2-40B4-BE49-F238E27FC236}">
                  <a16:creationId xmlns:a16="http://schemas.microsoft.com/office/drawing/2014/main" id="{1B802E9F-B875-4BAA-9DB8-9CB893A6071F}"/>
                </a:ext>
              </a:extLst>
            </p:cNvPr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6D484DE6-E4BD-48DD-8497-09350D9E647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4552" y="1133302"/>
            <a:ext cx="3144105" cy="1913287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B136E10-7A04-431A-8E97-44AA8C209F3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45299" y="1187532"/>
            <a:ext cx="3144106" cy="1913287"/>
          </a:xfrm>
          <a:prstGeom prst="rect">
            <a:avLst/>
          </a:prstGeom>
        </p:spPr>
      </p:pic>
      <p:grpSp>
        <p:nvGrpSpPr>
          <p:cNvPr id="20" name="Google Shape;672;p59">
            <a:extLst>
              <a:ext uri="{FF2B5EF4-FFF2-40B4-BE49-F238E27FC236}">
                <a16:creationId xmlns:a16="http://schemas.microsoft.com/office/drawing/2014/main" id="{08153FC9-7741-406E-B22F-82C8C8B2C610}"/>
              </a:ext>
            </a:extLst>
          </p:cNvPr>
          <p:cNvGrpSpPr/>
          <p:nvPr/>
        </p:nvGrpSpPr>
        <p:grpSpPr>
          <a:xfrm>
            <a:off x="2902665" y="2571750"/>
            <a:ext cx="3357480" cy="2098670"/>
            <a:chOff x="1655550" y="790900"/>
            <a:chExt cx="2510262" cy="3417671"/>
          </a:xfrm>
        </p:grpSpPr>
        <p:sp>
          <p:nvSpPr>
            <p:cNvPr id="21" name="Google Shape;673;p59">
              <a:extLst>
                <a:ext uri="{FF2B5EF4-FFF2-40B4-BE49-F238E27FC236}">
                  <a16:creationId xmlns:a16="http://schemas.microsoft.com/office/drawing/2014/main" id="{61F7F9F1-9CDA-4E5D-8BC0-562F80D0C6C7}"/>
                </a:ext>
              </a:extLst>
            </p:cNvPr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74;p59">
              <a:extLst>
                <a:ext uri="{FF2B5EF4-FFF2-40B4-BE49-F238E27FC236}">
                  <a16:creationId xmlns:a16="http://schemas.microsoft.com/office/drawing/2014/main" id="{599CF4A6-9056-4B8F-B752-48A3F1411B6C}"/>
                </a:ext>
              </a:extLst>
            </p:cNvPr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4B47D032-AE9A-415E-83C1-F646B292187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09331" y="2632935"/>
            <a:ext cx="3144104" cy="19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09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Цель</a:t>
            </a:r>
            <a:endParaRPr dirty="0"/>
          </a:p>
        </p:txBody>
      </p:sp>
      <p:sp>
        <p:nvSpPr>
          <p:cNvPr id="486" name="Google Shape;486;p45"/>
          <p:cNvSpPr txBox="1">
            <a:spLocks noGrp="1"/>
          </p:cNvSpPr>
          <p:nvPr>
            <p:ph type="subTitle" idx="1"/>
          </p:nvPr>
        </p:nvSpPr>
        <p:spPr>
          <a:xfrm>
            <a:off x="1113068" y="2021933"/>
            <a:ext cx="6917864" cy="19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SzPts val="1100"/>
              <a:buNone/>
            </a:pPr>
            <a:r>
              <a:rPr lang="ru-RU" sz="2400" dirty="0"/>
              <a:t>Разработать </a:t>
            </a:r>
            <a:r>
              <a:rPr lang="en-US" sz="2400" dirty="0" err="1"/>
              <a:t>PyGame</a:t>
            </a:r>
            <a:r>
              <a:rPr lang="en-US" sz="2400" dirty="0"/>
              <a:t> </a:t>
            </a:r>
            <a:r>
              <a:rPr lang="ru-RU" sz="2400" dirty="0"/>
              <a:t>игру для быстрого отвлечения и успокоения.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200" dirty="0"/>
              <a:t>Актуальность</a:t>
            </a:r>
            <a:endParaRPr dirty="0"/>
          </a:p>
        </p:txBody>
      </p:sp>
      <p:pic>
        <p:nvPicPr>
          <p:cNvPr id="1026" name="Picture 2" descr="https://i.playground.ru/p/mE3U3joQ7KUyXy7vX0mE9A.jpeg">
            <a:extLst>
              <a:ext uri="{FF2B5EF4-FFF2-40B4-BE49-F238E27FC236}">
                <a16:creationId xmlns:a16="http://schemas.microsoft.com/office/drawing/2014/main" id="{301384CC-D779-4081-9022-A1B87C193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52" y="1438137"/>
            <a:ext cx="3150713" cy="177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egkovmeste.ru/wp-content/uploads/2019/06/post_5cfeab85bd693.jpg">
            <a:extLst>
              <a:ext uri="{FF2B5EF4-FFF2-40B4-BE49-F238E27FC236}">
                <a16:creationId xmlns:a16="http://schemas.microsoft.com/office/drawing/2014/main" id="{7A71E30C-1855-48BA-996E-2D049293D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769" y="2011095"/>
            <a:ext cx="3320750" cy="221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6"/>
          <p:cNvSpPr txBox="1">
            <a:spLocks noGrp="1"/>
          </p:cNvSpPr>
          <p:nvPr>
            <p:ph type="title"/>
          </p:nvPr>
        </p:nvSpPr>
        <p:spPr>
          <a:xfrm>
            <a:off x="593677" y="256108"/>
            <a:ext cx="7704000" cy="812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/>
              <a:t>Обоснование выбора языка программирования </a:t>
            </a:r>
            <a:br>
              <a:rPr lang="ru-RU" sz="2400" dirty="0"/>
            </a:br>
            <a:r>
              <a:rPr lang="ru-RU" sz="2400" dirty="0"/>
              <a:t>и используемых программных средств</a:t>
            </a:r>
            <a:endParaRPr sz="2400" dirty="0"/>
          </a:p>
        </p:txBody>
      </p:sp>
      <p:sp>
        <p:nvSpPr>
          <p:cNvPr id="493" name="Google Shape;493;p46"/>
          <p:cNvSpPr txBox="1">
            <a:spLocks noGrp="1"/>
          </p:cNvSpPr>
          <p:nvPr>
            <p:ph type="subTitle" idx="2"/>
          </p:nvPr>
        </p:nvSpPr>
        <p:spPr>
          <a:xfrm>
            <a:off x="966751" y="2132101"/>
            <a:ext cx="3673488" cy="1696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ru-RU" dirty="0" err="1"/>
              <a:t>Pygame</a:t>
            </a:r>
            <a:r>
              <a:rPr lang="ru-RU" dirty="0"/>
              <a:t> — </a:t>
            </a:r>
            <a:r>
              <a:rPr lang="ru-RU" b="1" dirty="0"/>
              <a:t>популярная библиотека для создания игр под различные устройства на </a:t>
            </a:r>
            <a:r>
              <a:rPr lang="ru-RU" b="1" dirty="0" err="1"/>
              <a:t>Windows</a:t>
            </a:r>
            <a:r>
              <a:rPr lang="ru-RU" b="1" dirty="0"/>
              <a:t>, </a:t>
            </a:r>
            <a:r>
              <a:rPr lang="ru-RU" b="1" dirty="0" err="1"/>
              <a:t>macOS</a:t>
            </a:r>
            <a:r>
              <a:rPr lang="ru-RU" b="1" dirty="0"/>
              <a:t>, </a:t>
            </a:r>
            <a:r>
              <a:rPr lang="ru-RU" b="1" dirty="0" err="1"/>
              <a:t>Linux</a:t>
            </a:r>
            <a:r>
              <a:rPr lang="ru-RU" b="1" dirty="0"/>
              <a:t> или </a:t>
            </a:r>
            <a:r>
              <a:rPr lang="ru-RU" b="1" dirty="0" err="1"/>
              <a:t>Android</a:t>
            </a:r>
            <a:r>
              <a:rPr lang="ru-RU" dirty="0"/>
              <a:t>. Она помогает разработчику не только описать геймплей, но и работать с клавиатурой, мышью, акселерометром, звуком и видео.</a:t>
            </a:r>
            <a:endParaRPr lang="en-US" dirty="0"/>
          </a:p>
          <a:p>
            <a:pPr marL="0" lvl="0" indent="0" algn="l"/>
            <a:r>
              <a:rPr lang="ru-RU" dirty="0"/>
              <a:t>(Простота в освоении, быстрый процесс разработки, удобное прототипирование)</a:t>
            </a:r>
            <a:endParaRPr lang="en-US" dirty="0"/>
          </a:p>
          <a:p>
            <a:pPr marL="0" lvl="0" indent="0"/>
            <a:endParaRPr dirty="0"/>
          </a:p>
        </p:txBody>
      </p:sp>
      <p:pic>
        <p:nvPicPr>
          <p:cNvPr id="2050" name="Picture 2" descr="https://www.leixue.com/uploads/2019/07/Pygame.png">
            <a:extLst>
              <a:ext uri="{FF2B5EF4-FFF2-40B4-BE49-F238E27FC236}">
                <a16:creationId xmlns:a16="http://schemas.microsoft.com/office/drawing/2014/main" id="{AC333FC6-E725-4F58-B78C-AAD34C92F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48" b="17733"/>
          <a:stretch/>
        </p:blipFill>
        <p:spPr bwMode="auto">
          <a:xfrm>
            <a:off x="4791126" y="2176637"/>
            <a:ext cx="3506551" cy="124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2"/>
          <p:cNvSpPr txBox="1">
            <a:spLocks noGrp="1"/>
          </p:cNvSpPr>
          <p:nvPr>
            <p:ph type="title"/>
          </p:nvPr>
        </p:nvSpPr>
        <p:spPr>
          <a:xfrm>
            <a:off x="2269039" y="521853"/>
            <a:ext cx="4872900" cy="6711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Структура проекта</a:t>
            </a:r>
            <a:endParaRPr sz="3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F95094-B5E9-4E21-8E7F-BF512CB8E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701" y="2571750"/>
            <a:ext cx="3485244" cy="14351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C2930A-9A2F-4671-8FFA-B5C205190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19" y="1241718"/>
            <a:ext cx="3776972" cy="253602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5;p49">
            <a:extLst>
              <a:ext uri="{FF2B5EF4-FFF2-40B4-BE49-F238E27FC236}">
                <a16:creationId xmlns:a16="http://schemas.microsoft.com/office/drawing/2014/main" id="{AA220F72-9D02-4DBD-846D-9B27288A6B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Стартовое окно приложения</a:t>
            </a:r>
            <a:endParaRPr sz="3000" dirty="0"/>
          </a:p>
        </p:txBody>
      </p:sp>
      <p:grpSp>
        <p:nvGrpSpPr>
          <p:cNvPr id="4" name="Google Shape;660;p58">
            <a:extLst>
              <a:ext uri="{FF2B5EF4-FFF2-40B4-BE49-F238E27FC236}">
                <a16:creationId xmlns:a16="http://schemas.microsoft.com/office/drawing/2014/main" id="{438946F1-7CF0-4DD4-96B4-862FAB00D1B6}"/>
              </a:ext>
            </a:extLst>
          </p:cNvPr>
          <p:cNvGrpSpPr/>
          <p:nvPr/>
        </p:nvGrpSpPr>
        <p:grpSpPr>
          <a:xfrm>
            <a:off x="1766221" y="1288867"/>
            <a:ext cx="5611557" cy="3763694"/>
            <a:chOff x="331763" y="414153"/>
            <a:chExt cx="6903246" cy="5019697"/>
          </a:xfrm>
        </p:grpSpPr>
        <p:sp>
          <p:nvSpPr>
            <p:cNvPr id="5" name="Google Shape;661;p58">
              <a:extLst>
                <a:ext uri="{FF2B5EF4-FFF2-40B4-BE49-F238E27FC236}">
                  <a16:creationId xmlns:a16="http://schemas.microsoft.com/office/drawing/2014/main" id="{E8B63101-B156-4450-8C03-CEAD6FA4AA68}"/>
                </a:ext>
              </a:extLst>
            </p:cNvPr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62;p58">
              <a:extLst>
                <a:ext uri="{FF2B5EF4-FFF2-40B4-BE49-F238E27FC236}">
                  <a16:creationId xmlns:a16="http://schemas.microsoft.com/office/drawing/2014/main" id="{03F98E04-5BE4-45CE-ABAF-888D73508EAA}"/>
                </a:ext>
              </a:extLst>
            </p:cNvPr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63;p58">
              <a:extLst>
                <a:ext uri="{FF2B5EF4-FFF2-40B4-BE49-F238E27FC236}">
                  <a16:creationId xmlns:a16="http://schemas.microsoft.com/office/drawing/2014/main" id="{101B184B-6181-46A1-8AE2-039651CC6B8B}"/>
                </a:ext>
              </a:extLst>
            </p:cNvPr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64;p58">
              <a:extLst>
                <a:ext uri="{FF2B5EF4-FFF2-40B4-BE49-F238E27FC236}">
                  <a16:creationId xmlns:a16="http://schemas.microsoft.com/office/drawing/2014/main" id="{6D43391B-1680-48CB-8931-64BD999BCE08}"/>
                </a:ext>
              </a:extLst>
            </p:cNvPr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562A31-A2B2-4798-984A-B69F6D0A0D3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41428" y="1428454"/>
            <a:ext cx="5261132" cy="298528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9"/>
          <p:cNvSpPr txBox="1">
            <a:spLocks noGrp="1"/>
          </p:cNvSpPr>
          <p:nvPr>
            <p:ph type="title"/>
          </p:nvPr>
        </p:nvSpPr>
        <p:spPr>
          <a:xfrm>
            <a:off x="635780" y="289407"/>
            <a:ext cx="3744367" cy="6864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Меню приложения</a:t>
            </a:r>
            <a:endParaRPr dirty="0"/>
          </a:p>
        </p:txBody>
      </p:sp>
      <p:grpSp>
        <p:nvGrpSpPr>
          <p:cNvPr id="6" name="Google Shape;660;p58">
            <a:extLst>
              <a:ext uri="{FF2B5EF4-FFF2-40B4-BE49-F238E27FC236}">
                <a16:creationId xmlns:a16="http://schemas.microsoft.com/office/drawing/2014/main" id="{376417C2-33C6-4267-9638-3C55A34892C2}"/>
              </a:ext>
            </a:extLst>
          </p:cNvPr>
          <p:cNvGrpSpPr/>
          <p:nvPr/>
        </p:nvGrpSpPr>
        <p:grpSpPr>
          <a:xfrm>
            <a:off x="1434324" y="979436"/>
            <a:ext cx="5700665" cy="3874657"/>
            <a:chOff x="331763" y="414153"/>
            <a:chExt cx="6903246" cy="5019697"/>
          </a:xfrm>
        </p:grpSpPr>
        <p:sp>
          <p:nvSpPr>
            <p:cNvPr id="7" name="Google Shape;661;p58">
              <a:extLst>
                <a:ext uri="{FF2B5EF4-FFF2-40B4-BE49-F238E27FC236}">
                  <a16:creationId xmlns:a16="http://schemas.microsoft.com/office/drawing/2014/main" id="{3EBB87E0-33BE-4018-9671-494B73BAE9A4}"/>
                </a:ext>
              </a:extLst>
            </p:cNvPr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62;p58">
              <a:extLst>
                <a:ext uri="{FF2B5EF4-FFF2-40B4-BE49-F238E27FC236}">
                  <a16:creationId xmlns:a16="http://schemas.microsoft.com/office/drawing/2014/main" id="{5ACB3C4F-5AAA-4735-9EA5-8D66A18693EA}"/>
                </a:ext>
              </a:extLst>
            </p:cNvPr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63;p58">
              <a:extLst>
                <a:ext uri="{FF2B5EF4-FFF2-40B4-BE49-F238E27FC236}">
                  <a16:creationId xmlns:a16="http://schemas.microsoft.com/office/drawing/2014/main" id="{A2E058A3-0398-4CE4-B6A9-DE06EA790678}"/>
                </a:ext>
              </a:extLst>
            </p:cNvPr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64;p58">
              <a:extLst>
                <a:ext uri="{FF2B5EF4-FFF2-40B4-BE49-F238E27FC236}">
                  <a16:creationId xmlns:a16="http://schemas.microsoft.com/office/drawing/2014/main" id="{5BAD062D-9F57-44CE-9DCD-FAC9E128D63F}"/>
                </a:ext>
              </a:extLst>
            </p:cNvPr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6FF2028-4958-4B0D-84FB-8EAD0002C58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12312" y="1119589"/>
            <a:ext cx="5344675" cy="307330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8"/>
          <p:cNvSpPr txBox="1">
            <a:spLocks noGrp="1"/>
          </p:cNvSpPr>
          <p:nvPr>
            <p:ph type="title"/>
          </p:nvPr>
        </p:nvSpPr>
        <p:spPr>
          <a:xfrm>
            <a:off x="3452971" y="410340"/>
            <a:ext cx="3121800" cy="5375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Окно игры</a:t>
            </a:r>
            <a:endParaRPr dirty="0"/>
          </a:p>
        </p:txBody>
      </p:sp>
      <p:grpSp>
        <p:nvGrpSpPr>
          <p:cNvPr id="8" name="Google Shape;672;p59">
            <a:extLst>
              <a:ext uri="{FF2B5EF4-FFF2-40B4-BE49-F238E27FC236}">
                <a16:creationId xmlns:a16="http://schemas.microsoft.com/office/drawing/2014/main" id="{2A31C0BE-7B5C-4E6A-BE5E-EC6F2A06890A}"/>
              </a:ext>
            </a:extLst>
          </p:cNvPr>
          <p:cNvGrpSpPr/>
          <p:nvPr/>
        </p:nvGrpSpPr>
        <p:grpSpPr>
          <a:xfrm>
            <a:off x="347887" y="1074435"/>
            <a:ext cx="3357480" cy="2098670"/>
            <a:chOff x="1655550" y="790900"/>
            <a:chExt cx="2510262" cy="3417671"/>
          </a:xfrm>
        </p:grpSpPr>
        <p:sp>
          <p:nvSpPr>
            <p:cNvPr id="9" name="Google Shape;673;p59">
              <a:extLst>
                <a:ext uri="{FF2B5EF4-FFF2-40B4-BE49-F238E27FC236}">
                  <a16:creationId xmlns:a16="http://schemas.microsoft.com/office/drawing/2014/main" id="{E0D9D1AE-1372-45AE-8F88-CADE24EEB65C}"/>
                </a:ext>
              </a:extLst>
            </p:cNvPr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74;p59">
              <a:extLst>
                <a:ext uri="{FF2B5EF4-FFF2-40B4-BE49-F238E27FC236}">
                  <a16:creationId xmlns:a16="http://schemas.microsoft.com/office/drawing/2014/main" id="{5B6EFC7E-671D-468D-91E8-81AFE9DEFD90}"/>
                </a:ext>
              </a:extLst>
            </p:cNvPr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672;p59">
            <a:extLst>
              <a:ext uri="{FF2B5EF4-FFF2-40B4-BE49-F238E27FC236}">
                <a16:creationId xmlns:a16="http://schemas.microsoft.com/office/drawing/2014/main" id="{C722D1FE-4A1C-48F0-9A8C-D1458A07F6D9}"/>
              </a:ext>
            </a:extLst>
          </p:cNvPr>
          <p:cNvGrpSpPr/>
          <p:nvPr/>
        </p:nvGrpSpPr>
        <p:grpSpPr>
          <a:xfrm>
            <a:off x="5438633" y="1133302"/>
            <a:ext cx="3357480" cy="2098670"/>
            <a:chOff x="1655550" y="790900"/>
            <a:chExt cx="2510262" cy="3417671"/>
          </a:xfrm>
        </p:grpSpPr>
        <p:sp>
          <p:nvSpPr>
            <p:cNvPr id="18" name="Google Shape;673;p59">
              <a:extLst>
                <a:ext uri="{FF2B5EF4-FFF2-40B4-BE49-F238E27FC236}">
                  <a16:creationId xmlns:a16="http://schemas.microsoft.com/office/drawing/2014/main" id="{714E75B1-3C81-4B89-B9F8-8E98DCB49ED3}"/>
                </a:ext>
              </a:extLst>
            </p:cNvPr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74;p59">
              <a:extLst>
                <a:ext uri="{FF2B5EF4-FFF2-40B4-BE49-F238E27FC236}">
                  <a16:creationId xmlns:a16="http://schemas.microsoft.com/office/drawing/2014/main" id="{1B802E9F-B875-4BAA-9DB8-9CB893A6071F}"/>
                </a:ext>
              </a:extLst>
            </p:cNvPr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6D484DE6-E4BD-48DD-8497-09350D9E647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4552" y="1133302"/>
            <a:ext cx="3144105" cy="1913287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B136E10-7A04-431A-8E97-44AA8C209F3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45299" y="1187532"/>
            <a:ext cx="3144106" cy="1913287"/>
          </a:xfrm>
          <a:prstGeom prst="rect">
            <a:avLst/>
          </a:prstGeom>
        </p:spPr>
      </p:pic>
      <p:grpSp>
        <p:nvGrpSpPr>
          <p:cNvPr id="20" name="Google Shape;672;p59">
            <a:extLst>
              <a:ext uri="{FF2B5EF4-FFF2-40B4-BE49-F238E27FC236}">
                <a16:creationId xmlns:a16="http://schemas.microsoft.com/office/drawing/2014/main" id="{08153FC9-7741-406E-B22F-82C8C8B2C610}"/>
              </a:ext>
            </a:extLst>
          </p:cNvPr>
          <p:cNvGrpSpPr/>
          <p:nvPr/>
        </p:nvGrpSpPr>
        <p:grpSpPr>
          <a:xfrm>
            <a:off x="2902665" y="2571750"/>
            <a:ext cx="3357480" cy="2098670"/>
            <a:chOff x="1655550" y="790900"/>
            <a:chExt cx="2510262" cy="3417671"/>
          </a:xfrm>
        </p:grpSpPr>
        <p:sp>
          <p:nvSpPr>
            <p:cNvPr id="21" name="Google Shape;673;p59">
              <a:extLst>
                <a:ext uri="{FF2B5EF4-FFF2-40B4-BE49-F238E27FC236}">
                  <a16:creationId xmlns:a16="http://schemas.microsoft.com/office/drawing/2014/main" id="{61F7F9F1-9CDA-4E5D-8BC0-562F80D0C6C7}"/>
                </a:ext>
              </a:extLst>
            </p:cNvPr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74;p59">
              <a:extLst>
                <a:ext uri="{FF2B5EF4-FFF2-40B4-BE49-F238E27FC236}">
                  <a16:creationId xmlns:a16="http://schemas.microsoft.com/office/drawing/2014/main" id="{599CF4A6-9056-4B8F-B752-48A3F1411B6C}"/>
                </a:ext>
              </a:extLst>
            </p:cNvPr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4B47D032-AE9A-415E-83C1-F646B292187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09331" y="2632935"/>
            <a:ext cx="3144104" cy="19086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9"/>
          <p:cNvSpPr txBox="1">
            <a:spLocks noGrp="1"/>
          </p:cNvSpPr>
          <p:nvPr>
            <p:ph type="title"/>
          </p:nvPr>
        </p:nvSpPr>
        <p:spPr>
          <a:xfrm>
            <a:off x="500712" y="273948"/>
            <a:ext cx="5146003" cy="6864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Кнопки при столкновении</a:t>
            </a:r>
            <a:endParaRPr dirty="0"/>
          </a:p>
        </p:txBody>
      </p:sp>
      <p:grpSp>
        <p:nvGrpSpPr>
          <p:cNvPr id="6" name="Google Shape;660;p58">
            <a:extLst>
              <a:ext uri="{FF2B5EF4-FFF2-40B4-BE49-F238E27FC236}">
                <a16:creationId xmlns:a16="http://schemas.microsoft.com/office/drawing/2014/main" id="{0C7A8ACF-84C9-477E-9F2D-418C2D50E8DC}"/>
              </a:ext>
            </a:extLst>
          </p:cNvPr>
          <p:cNvGrpSpPr/>
          <p:nvPr/>
        </p:nvGrpSpPr>
        <p:grpSpPr>
          <a:xfrm>
            <a:off x="1512592" y="1105858"/>
            <a:ext cx="5611557" cy="3763694"/>
            <a:chOff x="331763" y="414153"/>
            <a:chExt cx="6903246" cy="5019697"/>
          </a:xfrm>
        </p:grpSpPr>
        <p:sp>
          <p:nvSpPr>
            <p:cNvPr id="7" name="Google Shape;661;p58">
              <a:extLst>
                <a:ext uri="{FF2B5EF4-FFF2-40B4-BE49-F238E27FC236}">
                  <a16:creationId xmlns:a16="http://schemas.microsoft.com/office/drawing/2014/main" id="{A61C06CB-0333-4E4B-8ABD-9F7A581D9806}"/>
                </a:ext>
              </a:extLst>
            </p:cNvPr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62;p58">
              <a:extLst>
                <a:ext uri="{FF2B5EF4-FFF2-40B4-BE49-F238E27FC236}">
                  <a16:creationId xmlns:a16="http://schemas.microsoft.com/office/drawing/2014/main" id="{712B050A-7EBD-4A74-BE62-F8373E3913D8}"/>
                </a:ext>
              </a:extLst>
            </p:cNvPr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63;p58">
              <a:extLst>
                <a:ext uri="{FF2B5EF4-FFF2-40B4-BE49-F238E27FC236}">
                  <a16:creationId xmlns:a16="http://schemas.microsoft.com/office/drawing/2014/main" id="{D9346275-3B29-4BD4-ACAD-C4E97F8480F2}"/>
                </a:ext>
              </a:extLst>
            </p:cNvPr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64;p58">
              <a:extLst>
                <a:ext uri="{FF2B5EF4-FFF2-40B4-BE49-F238E27FC236}">
                  <a16:creationId xmlns:a16="http://schemas.microsoft.com/office/drawing/2014/main" id="{0FE10A77-D7D9-482E-B18D-5C45563A3E44}"/>
                </a:ext>
              </a:extLst>
            </p:cNvPr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BB062FF-E317-406F-B41C-2980D4C9A6E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87799" y="1259517"/>
            <a:ext cx="5261132" cy="297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5535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Economic Opportunities in Guyana by Slidesgo">
  <a:themeElements>
    <a:clrScheme name="Simple Light">
      <a:dk1>
        <a:srgbClr val="1D1C1C"/>
      </a:dk1>
      <a:lt1>
        <a:srgbClr val="FFFCF9"/>
      </a:lt1>
      <a:dk2>
        <a:srgbClr val="BD4A21"/>
      </a:dk2>
      <a:lt2>
        <a:srgbClr val="D8866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C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131</Words>
  <Application>Microsoft Office PowerPoint</Application>
  <PresentationFormat>Экран (16:9)</PresentationFormat>
  <Paragraphs>23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2" baseType="lpstr">
      <vt:lpstr>Trebuchet MS</vt:lpstr>
      <vt:lpstr>Open Sans</vt:lpstr>
      <vt:lpstr>Bebas Neue</vt:lpstr>
      <vt:lpstr>Nunito Light</vt:lpstr>
      <vt:lpstr>Anaheim</vt:lpstr>
      <vt:lpstr>Sora</vt:lpstr>
      <vt:lpstr>Encode Sans</vt:lpstr>
      <vt:lpstr>Arial</vt:lpstr>
      <vt:lpstr>Open Sans Light</vt:lpstr>
      <vt:lpstr>Economic Opportunities in Guyana by Slidesgo</vt:lpstr>
      <vt:lpstr>Birdd Target</vt:lpstr>
      <vt:lpstr>Цель</vt:lpstr>
      <vt:lpstr>Актуальность</vt:lpstr>
      <vt:lpstr>Обоснование выбора языка программирования  и используемых программных средств</vt:lpstr>
      <vt:lpstr>Структура проекта</vt:lpstr>
      <vt:lpstr>Стартовое окно приложения</vt:lpstr>
      <vt:lpstr>Меню приложения</vt:lpstr>
      <vt:lpstr>Окно игры</vt:lpstr>
      <vt:lpstr>Кнопки при столкновении</vt:lpstr>
      <vt:lpstr>Идеи для доработки</vt:lpstr>
      <vt:lpstr>Спасибо за внимание!</vt:lpstr>
      <vt:lpstr>Окно игры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Birdd Target</dc:title>
  <cp:lastModifiedBy>User</cp:lastModifiedBy>
  <cp:revision>15</cp:revision>
  <dcterms:modified xsi:type="dcterms:W3CDTF">2024-01-18T19:43:14Z</dcterms:modified>
</cp:coreProperties>
</file>