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8"/>
  </p:notesMasterIdLst>
  <p:sldIdLst>
    <p:sldId id="256" r:id="rId2"/>
    <p:sldId id="1273" r:id="rId3"/>
    <p:sldId id="1276" r:id="rId4"/>
    <p:sldId id="258" r:id="rId5"/>
    <p:sldId id="266" r:id="rId6"/>
    <p:sldId id="1277" r:id="rId7"/>
    <p:sldId id="279" r:id="rId8"/>
    <p:sldId id="257" r:id="rId9"/>
    <p:sldId id="1279" r:id="rId10"/>
    <p:sldId id="1280" r:id="rId11"/>
    <p:sldId id="261" r:id="rId12"/>
    <p:sldId id="262" r:id="rId13"/>
    <p:sldId id="263" r:id="rId14"/>
    <p:sldId id="1278" r:id="rId15"/>
    <p:sldId id="1281" r:id="rId16"/>
    <p:sldId id="1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19"/>
      <p:italic r:id="rId19"/>
      <p:boldItalic r:id="rId19"/>
    </p:embeddedFont>
    <p:embeddedFont>
      <p:font typeface="Quicksand"/>
      <p:regular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FFFDFF"/>
    <a:srgbClr val="333F4F"/>
    <a:srgbClr val="E8EBF0"/>
    <a:srgbClr val="F2FBEE"/>
    <a:srgbClr val="FFDDD2"/>
    <a:srgbClr val="F1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2"/>
    <p:restoredTop sz="96942"/>
  </p:normalViewPr>
  <p:slideViewPr>
    <p:cSldViewPr snapToGrid="0" snapToObjects="1">
      <p:cViewPr varScale="1">
        <p:scale>
          <a:sx n="114" d="100"/>
          <a:sy n="114" d="100"/>
        </p:scale>
        <p:origin x="7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NUL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Quicksand" pitchFamily="2" charset="77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Quicksand" pitchFamily="2" charset="77"/>
              </a:defRPr>
            </a:lvl1pPr>
          </a:lstStyle>
          <a:p>
            <a:fld id="{F812A206-F29C-814E-ACE5-41289620B312}" type="datetimeFigureOut">
              <a:rPr lang="es-ES" smtClean="0"/>
              <a:pPr/>
              <a:t>14/11/2023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Quicksand" pitchFamily="2" charset="77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Quicksand" pitchFamily="2" charset="77"/>
              </a:defRPr>
            </a:lvl1pPr>
          </a:lstStyle>
          <a:p>
            <a:fld id="{3BDD395A-2196-A64B-B93A-4264BD267AB0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276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Quicksand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Quicksand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Quicksand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Quicksand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Quicksand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E7ADC-D275-8A43-8AC8-950C4DC4E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E78006-E0F4-5042-9C9F-9406861C22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casascascascascs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5AD26-6FAB-4645-BF21-C1C535AD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823D-2D9F-DB49-8802-A8B7A5F88D0B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F0551-C1CA-DC44-B292-3828D4D7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AA3FA-0129-0A4A-BF10-CB8CE073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51CE-FC6A-FB4F-AB92-D59402B8D7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53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C5179-0DBD-C949-95D5-39DBCE99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41F0A6-6197-6C48-A88B-73B70F34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5BBC5-94CD-984E-9099-215BC345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823D-2D9F-DB49-8802-A8B7A5F88D0B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2DB44-922D-5240-BA88-57EA6C0C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B2C57-8E53-174E-A9B3-4DAF6FAD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51CE-FC6A-FB4F-AB92-D59402B8D7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7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649199-9925-2249-ADDE-3EF894F56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3A2B5C-AA7C-4742-A6C3-BB2CE6BF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EE47D-BB08-B74B-B78C-F2935203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823D-2D9F-DB49-8802-A8B7A5F88D0B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556FB-B808-CC4E-8563-82FFDAC5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563D2-3993-2441-A0F2-358CCA0D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51CE-FC6A-FB4F-AB92-D59402B8D7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8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8D18CBC2-16F6-324B-A575-D37E1DC500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31025" y="890588"/>
            <a:ext cx="4160838" cy="4443412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dirty="0"/>
              <a:t>Place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09F931-487A-964D-83F0-C6A7A4A0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823D-2D9F-DB49-8802-A8B7A5F88D0B}" type="datetimeFigureOut">
              <a:rPr lang="es-ES" smtClean="0"/>
              <a:pPr/>
              <a:t>14/11/2023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669585-D199-5F47-B8EA-C3DA44AA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FC63FA-F5A3-B840-862E-58AE7DFC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51CE-FC6A-FB4F-AB92-D59402B8D7D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9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503EA-62AE-404C-AB92-DC34A99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10C46-F90A-D24B-A667-3BC4CE7E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C51C9-D576-B749-A39D-1203EE43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823D-2D9F-DB49-8802-A8B7A5F88D0B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B9092-A57F-004B-9A36-240512AA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9E7C44-6812-6541-AAD8-C1289205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51CE-FC6A-FB4F-AB92-D59402B8D7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9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B884A-4567-0E47-AFB3-12A5D831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856D5-0C47-DA41-860B-A6184EFB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B4E0A-8E46-1846-91B9-906DB741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823D-2D9F-DB49-8802-A8B7A5F88D0B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CAA9C-4958-A841-8C16-D113AF79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DBD18-6A3D-4044-9BAE-DA1FA2C9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51CE-FC6A-FB4F-AB92-D59402B8D7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30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63FBB-81BD-0A4D-91B5-A85AB48C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16D6F-2D6E-6540-BAC4-79C975A3B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164162-73DE-4346-9DA0-DB33869DB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B2A1A1-EE4D-FE49-AE7E-1F2D4B6A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823D-2D9F-DB49-8802-A8B7A5F88D0B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D4147-B54C-7047-9EC4-C05A1A7C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E96FE4-1AE5-7046-8506-565CEB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51CE-FC6A-FB4F-AB92-D59402B8D7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76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8D11E-9E4A-3540-A4B5-1CC01656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B0C41A-2EF9-404E-83D1-42BB0BF3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C7E4FC-5FF6-5042-9357-5E344CCE8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7D6927-085D-5542-87D2-4FDDED874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3C2827-1C55-1C42-8AA4-5891335D1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0542D0-B845-9643-971F-9ECF344D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823D-2D9F-DB49-8802-A8B7A5F88D0B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7EA025-DB51-9143-90B4-3B42ACA5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62E871-28CD-6C4D-B453-56DAD2B3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51CE-FC6A-FB4F-AB92-D59402B8D7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6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C77DE-8403-B143-9919-0969EFE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4518EF-C919-E341-ACA4-BD11DCB9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823D-2D9F-DB49-8802-A8B7A5F88D0B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B5D08F-D137-9242-A6CE-12369B51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549CC1-AF63-9747-B269-9A5E0BF2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51CE-FC6A-FB4F-AB92-D59402B8D7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0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FEDA38-4A5A-064A-A539-55C8747D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823D-2D9F-DB49-8802-A8B7A5F88D0B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2BDF32-3320-064A-998A-5738EC33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D98BBE-797F-3241-95B0-3620A9BB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51CE-FC6A-FB4F-AB92-D59402B8D7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85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DF29-FF99-104D-8252-0BA7E013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CDD73-4844-4544-8A70-DDE184533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08016D-F8A0-9E4E-941A-C7719C30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FBD751-3396-9C4C-A2A1-5727E2C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823D-2D9F-DB49-8802-A8B7A5F88D0B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9F3F79-9CB9-A641-AFB8-7512AF2B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E4D0BF-3BAE-B148-A17F-DA91AFDD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51CE-FC6A-FB4F-AB92-D59402B8D7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18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AE2F9-3B68-CE46-AEFF-0AD65ADA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E2FAB6-D3CE-A74C-86F6-D03DCAD1F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7776F8-E8BD-3841-9B73-2AECCB212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BADC7-AC4E-1445-AA45-C206A7B1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823D-2D9F-DB49-8802-A8B7A5F88D0B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BD32FF-4863-7E4E-910E-DF86BDE9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861AFD-03BD-7B41-AB14-639D4709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51CE-FC6A-FB4F-AB92-D59402B8D7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5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o de bloque 6">
            <a:extLst>
              <a:ext uri="{FF2B5EF4-FFF2-40B4-BE49-F238E27FC236}">
                <a16:creationId xmlns:a16="http://schemas.microsoft.com/office/drawing/2014/main" id="{96A0CAE5-9B27-F147-A753-A9F2097714D3}"/>
              </a:ext>
            </a:extLst>
          </p:cNvPr>
          <p:cNvSpPr/>
          <p:nvPr userDrawn="1"/>
        </p:nvSpPr>
        <p:spPr>
          <a:xfrm rot="13500000">
            <a:off x="9815252" y="-1952829"/>
            <a:ext cx="4178709" cy="4178709"/>
          </a:xfrm>
          <a:prstGeom prst="blockArc">
            <a:avLst>
              <a:gd name="adj1" fmla="val 12175664"/>
              <a:gd name="adj2" fmla="val 19150979"/>
              <a:gd name="adj3" fmla="val 14003"/>
            </a:avLst>
          </a:prstGeom>
          <a:solidFill>
            <a:schemeClr val="tx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solidFill>
                <a:schemeClr val="tx1"/>
              </a:solidFill>
              <a:latin typeface="Quicksand" pitchFamily="2" charset="77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24BD42-EED4-5748-8AB5-A7D98C5C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360F54-46E1-1C4F-8154-8F24F4A0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E1D91-314E-BF4E-A647-6F58642F9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Quicksand" pitchFamily="2" charset="77"/>
              </a:defRPr>
            </a:lvl1pPr>
          </a:lstStyle>
          <a:p>
            <a:fld id="{D8D1823D-2D9F-DB49-8802-A8B7A5F88D0B}" type="datetimeFigureOut">
              <a:rPr lang="es-ES" smtClean="0"/>
              <a:pPr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D84DED-C2FE-BC40-B45D-B15310D09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Quicksand" pitchFamily="2" charset="77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6F184-9C49-D64E-9E75-D24CF620D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Quicksand" pitchFamily="2" charset="77"/>
              </a:defRPr>
            </a:lvl1pPr>
          </a:lstStyle>
          <a:p>
            <a:fld id="{06C751CE-FC6A-FB4F-AB92-D59402B8D7D4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B44A2EE-790B-B947-A310-3DFCDC81E104}"/>
              </a:ext>
            </a:extLst>
          </p:cNvPr>
          <p:cNvSpPr/>
          <p:nvPr userDrawn="1"/>
        </p:nvSpPr>
        <p:spPr>
          <a:xfrm rot="18900000">
            <a:off x="11667102" y="2463060"/>
            <a:ext cx="276103" cy="276103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latin typeface="Quicksand" pitchFamily="2" charset="77"/>
            </a:endParaRPr>
          </a:p>
        </p:txBody>
      </p:sp>
      <p:sp>
        <p:nvSpPr>
          <p:cNvPr id="9" name="Arco de bloque 8">
            <a:extLst>
              <a:ext uri="{FF2B5EF4-FFF2-40B4-BE49-F238E27FC236}">
                <a16:creationId xmlns:a16="http://schemas.microsoft.com/office/drawing/2014/main" id="{A4DA8A26-AC02-D04F-AEBE-9CA324BABF22}"/>
              </a:ext>
            </a:extLst>
          </p:cNvPr>
          <p:cNvSpPr/>
          <p:nvPr userDrawn="1"/>
        </p:nvSpPr>
        <p:spPr>
          <a:xfrm rot="2547369">
            <a:off x="-3427402" y="4403521"/>
            <a:ext cx="4178709" cy="4178709"/>
          </a:xfrm>
          <a:prstGeom prst="blockArc">
            <a:avLst>
              <a:gd name="adj1" fmla="val 15623230"/>
              <a:gd name="adj2" fmla="val 17991358"/>
              <a:gd name="adj3" fmla="val 7748"/>
            </a:avLst>
          </a:prstGeom>
          <a:solidFill>
            <a:schemeClr val="tx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solidFill>
                <a:schemeClr val="tx1"/>
              </a:solidFill>
              <a:latin typeface="Quicksand" pitchFamily="2" charset="77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627D9A8-90B1-DD4F-AE7A-A02AFE844D99}"/>
              </a:ext>
            </a:extLst>
          </p:cNvPr>
          <p:cNvSpPr/>
          <p:nvPr userDrawn="1"/>
        </p:nvSpPr>
        <p:spPr>
          <a:xfrm rot="18900000">
            <a:off x="11136488" y="2796917"/>
            <a:ext cx="180026" cy="180026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latin typeface="Quicksand" pitchFamily="2" charset="77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E357E6D-7A37-9A4C-AD31-02FF40405044}"/>
              </a:ext>
            </a:extLst>
          </p:cNvPr>
          <p:cNvSpPr/>
          <p:nvPr userDrawn="1"/>
        </p:nvSpPr>
        <p:spPr>
          <a:xfrm rot="18900000">
            <a:off x="415827" y="6321602"/>
            <a:ext cx="180026" cy="180026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latin typeface="Quicksand" pitchFamily="2" charset="77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1E75985-96EF-9E44-B081-B42D41A3B8ED}"/>
              </a:ext>
            </a:extLst>
          </p:cNvPr>
          <p:cNvSpPr/>
          <p:nvPr userDrawn="1"/>
        </p:nvSpPr>
        <p:spPr>
          <a:xfrm rot="18900000">
            <a:off x="700835" y="4740949"/>
            <a:ext cx="113797" cy="113797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913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Quicksan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Quicksan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Quicksand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Quicksand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Quicksand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Quicksand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1%80%D0%B0%D1%84%D0%B8%D1%87%D0%B5%D1%81%D0%BA%D0%B8%D0%B9_%D0%B8%D0%BD%D1%82%D0%B5%D1%80%D1%84%D0%B5%D0%B9%D1%81_%D0%BF%D0%BE%D0%BB%D1%8C%D0%B7%D0%BE%D0%B2%D0%B0%D1%82%D0%B5%D0%BB%D1%8F" TargetMode="External"/><Relationship Id="rId2" Type="http://schemas.openxmlformats.org/officeDocument/2006/relationships/hyperlink" Target="https://www.q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o 133">
            <a:extLst>
              <a:ext uri="{FF2B5EF4-FFF2-40B4-BE49-F238E27FC236}">
                <a16:creationId xmlns:a16="http://schemas.microsoft.com/office/drawing/2014/main" id="{BC3CC60B-FCC9-9544-A4E8-0E71789D355E}"/>
              </a:ext>
            </a:extLst>
          </p:cNvPr>
          <p:cNvGrpSpPr/>
          <p:nvPr/>
        </p:nvGrpSpPr>
        <p:grpSpPr>
          <a:xfrm rot="10800000">
            <a:off x="8900931" y="3507250"/>
            <a:ext cx="3314292" cy="3377111"/>
            <a:chOff x="-33178" y="-1"/>
            <a:chExt cx="3314292" cy="3377111"/>
          </a:xfrm>
        </p:grpSpPr>
        <p:sp>
          <p:nvSpPr>
            <p:cNvPr id="135" name="Rectángulo 130">
              <a:extLst>
                <a:ext uri="{FF2B5EF4-FFF2-40B4-BE49-F238E27FC236}">
                  <a16:creationId xmlns:a16="http://schemas.microsoft.com/office/drawing/2014/main" id="{0C675DE9-FAB0-6643-B498-412FF6142F9E}"/>
                </a:ext>
              </a:extLst>
            </p:cNvPr>
            <p:cNvSpPr/>
            <p:nvPr/>
          </p:nvSpPr>
          <p:spPr>
            <a:xfrm>
              <a:off x="0" y="-1"/>
              <a:ext cx="3281114" cy="3377111"/>
            </a:xfrm>
            <a:custGeom>
              <a:avLst/>
              <a:gdLst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2829700 w 2829700"/>
                <a:gd name="connsiteY2" fmla="*/ 2494200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244092 w 2829700"/>
                <a:gd name="connsiteY2" fmla="*/ 1278242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409463 w 2829700"/>
                <a:gd name="connsiteY2" fmla="*/ 1579799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409463 w 2829700"/>
                <a:gd name="connsiteY2" fmla="*/ 1579799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409463 w 2829700"/>
                <a:gd name="connsiteY2" fmla="*/ 1579799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9700" h="2912490">
                  <a:moveTo>
                    <a:pt x="0" y="0"/>
                  </a:moveTo>
                  <a:lnTo>
                    <a:pt x="2829700" y="0"/>
                  </a:lnTo>
                  <a:cubicBezTo>
                    <a:pt x="2301164" y="426081"/>
                    <a:pt x="2764850" y="1134263"/>
                    <a:pt x="1409463" y="1579799"/>
                  </a:cubicBezTo>
                  <a:cubicBezTo>
                    <a:pt x="304102" y="2238037"/>
                    <a:pt x="414697" y="2507171"/>
                    <a:pt x="0" y="29124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36" name="Rectángulo 130">
              <a:extLst>
                <a:ext uri="{FF2B5EF4-FFF2-40B4-BE49-F238E27FC236}">
                  <a16:creationId xmlns:a16="http://schemas.microsoft.com/office/drawing/2014/main" id="{616F224D-0C47-9540-8E7F-F92DBCCA61F1}"/>
                </a:ext>
              </a:extLst>
            </p:cNvPr>
            <p:cNvSpPr/>
            <p:nvPr/>
          </p:nvSpPr>
          <p:spPr>
            <a:xfrm>
              <a:off x="-33178" y="8127"/>
              <a:ext cx="2186221" cy="2470430"/>
            </a:xfrm>
            <a:custGeom>
              <a:avLst/>
              <a:gdLst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2829700 w 2829700"/>
                <a:gd name="connsiteY2" fmla="*/ 2494200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244092 w 2829700"/>
                <a:gd name="connsiteY2" fmla="*/ 1278242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409463 w 2829700"/>
                <a:gd name="connsiteY2" fmla="*/ 1579799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409463 w 2829700"/>
                <a:gd name="connsiteY2" fmla="*/ 1579799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409463 w 2829700"/>
                <a:gd name="connsiteY2" fmla="*/ 1579799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3789262"/>
                <a:gd name="connsiteY0" fmla="*/ 0 h 2912490"/>
                <a:gd name="connsiteX1" fmla="*/ 3789262 w 3789262"/>
                <a:gd name="connsiteY1" fmla="*/ 0 h 2912490"/>
                <a:gd name="connsiteX2" fmla="*/ 1409463 w 3789262"/>
                <a:gd name="connsiteY2" fmla="*/ 1579799 h 2912490"/>
                <a:gd name="connsiteX3" fmla="*/ 0 w 3789262"/>
                <a:gd name="connsiteY3" fmla="*/ 2912490 h 2912490"/>
                <a:gd name="connsiteX4" fmla="*/ 0 w 3789262"/>
                <a:gd name="connsiteY4" fmla="*/ 0 h 2912490"/>
                <a:gd name="connsiteX0" fmla="*/ 0 w 3789262"/>
                <a:gd name="connsiteY0" fmla="*/ 0 h 2912490"/>
                <a:gd name="connsiteX1" fmla="*/ 3789262 w 3789262"/>
                <a:gd name="connsiteY1" fmla="*/ 0 h 2912490"/>
                <a:gd name="connsiteX2" fmla="*/ 1409463 w 3789262"/>
                <a:gd name="connsiteY2" fmla="*/ 1579799 h 2912490"/>
                <a:gd name="connsiteX3" fmla="*/ 0 w 3789262"/>
                <a:gd name="connsiteY3" fmla="*/ 2912490 h 2912490"/>
                <a:gd name="connsiteX4" fmla="*/ 0 w 3789262"/>
                <a:gd name="connsiteY4" fmla="*/ 0 h 2912490"/>
                <a:gd name="connsiteX0" fmla="*/ 0 w 2749737"/>
                <a:gd name="connsiteY0" fmla="*/ 0 h 2912490"/>
                <a:gd name="connsiteX1" fmla="*/ 2749737 w 2749737"/>
                <a:gd name="connsiteY1" fmla="*/ 11424 h 2912490"/>
                <a:gd name="connsiteX2" fmla="*/ 1409463 w 2749737"/>
                <a:gd name="connsiteY2" fmla="*/ 1579799 h 2912490"/>
                <a:gd name="connsiteX3" fmla="*/ 0 w 2749737"/>
                <a:gd name="connsiteY3" fmla="*/ 2912490 h 2912490"/>
                <a:gd name="connsiteX4" fmla="*/ 0 w 2749737"/>
                <a:gd name="connsiteY4" fmla="*/ 0 h 2912490"/>
                <a:gd name="connsiteX0" fmla="*/ 0 w 2749737"/>
                <a:gd name="connsiteY0" fmla="*/ 0 h 2912490"/>
                <a:gd name="connsiteX1" fmla="*/ 2749737 w 2749737"/>
                <a:gd name="connsiteY1" fmla="*/ 11424 h 2912490"/>
                <a:gd name="connsiteX2" fmla="*/ 1569390 w 2749737"/>
                <a:gd name="connsiteY2" fmla="*/ 2150967 h 2912490"/>
                <a:gd name="connsiteX3" fmla="*/ 0 w 2749737"/>
                <a:gd name="connsiteY3" fmla="*/ 2912490 h 2912490"/>
                <a:gd name="connsiteX4" fmla="*/ 0 w 2749737"/>
                <a:gd name="connsiteY4" fmla="*/ 0 h 2912490"/>
                <a:gd name="connsiteX0" fmla="*/ 0 w 2749737"/>
                <a:gd name="connsiteY0" fmla="*/ 0 h 2912490"/>
                <a:gd name="connsiteX1" fmla="*/ 2749737 w 2749737"/>
                <a:gd name="connsiteY1" fmla="*/ 11424 h 2912490"/>
                <a:gd name="connsiteX2" fmla="*/ 1569390 w 2749737"/>
                <a:gd name="connsiteY2" fmla="*/ 2150967 h 2912490"/>
                <a:gd name="connsiteX3" fmla="*/ 0 w 2749737"/>
                <a:gd name="connsiteY3" fmla="*/ 2912490 h 2912490"/>
                <a:gd name="connsiteX4" fmla="*/ 0 w 2749737"/>
                <a:gd name="connsiteY4" fmla="*/ 0 h 2912490"/>
                <a:gd name="connsiteX0" fmla="*/ 0 w 2464153"/>
                <a:gd name="connsiteY0" fmla="*/ 0 h 2912490"/>
                <a:gd name="connsiteX1" fmla="*/ 2464153 w 2464153"/>
                <a:gd name="connsiteY1" fmla="*/ 11424 h 2912490"/>
                <a:gd name="connsiteX2" fmla="*/ 1569390 w 2464153"/>
                <a:gd name="connsiteY2" fmla="*/ 2150967 h 2912490"/>
                <a:gd name="connsiteX3" fmla="*/ 0 w 2464153"/>
                <a:gd name="connsiteY3" fmla="*/ 2912490 h 2912490"/>
                <a:gd name="connsiteX4" fmla="*/ 0 w 2464153"/>
                <a:gd name="connsiteY4" fmla="*/ 0 h 2912490"/>
                <a:gd name="connsiteX0" fmla="*/ 0 w 2528698"/>
                <a:gd name="connsiteY0" fmla="*/ 0 h 2912490"/>
                <a:gd name="connsiteX1" fmla="*/ 2464153 w 2528698"/>
                <a:gd name="connsiteY1" fmla="*/ 11424 h 2912490"/>
                <a:gd name="connsiteX2" fmla="*/ 1569390 w 2528698"/>
                <a:gd name="connsiteY2" fmla="*/ 2150967 h 2912490"/>
                <a:gd name="connsiteX3" fmla="*/ 0 w 2528698"/>
                <a:gd name="connsiteY3" fmla="*/ 2912490 h 2912490"/>
                <a:gd name="connsiteX4" fmla="*/ 0 w 2528698"/>
                <a:gd name="connsiteY4" fmla="*/ 0 h 2912490"/>
                <a:gd name="connsiteX0" fmla="*/ 22846 w 2551544"/>
                <a:gd name="connsiteY0" fmla="*/ 0 h 2672599"/>
                <a:gd name="connsiteX1" fmla="*/ 2486999 w 2551544"/>
                <a:gd name="connsiteY1" fmla="*/ 11424 h 2672599"/>
                <a:gd name="connsiteX2" fmla="*/ 1592236 w 2551544"/>
                <a:gd name="connsiteY2" fmla="*/ 2150967 h 2672599"/>
                <a:gd name="connsiteX3" fmla="*/ 0 w 2551544"/>
                <a:gd name="connsiteY3" fmla="*/ 2672599 h 2672599"/>
                <a:gd name="connsiteX4" fmla="*/ 22846 w 2551544"/>
                <a:gd name="connsiteY4" fmla="*/ 0 h 2672599"/>
                <a:gd name="connsiteX0" fmla="*/ 45692 w 2574390"/>
                <a:gd name="connsiteY0" fmla="*/ 0 h 2946760"/>
                <a:gd name="connsiteX1" fmla="*/ 2509845 w 2574390"/>
                <a:gd name="connsiteY1" fmla="*/ 11424 h 2946760"/>
                <a:gd name="connsiteX2" fmla="*/ 1615082 w 2574390"/>
                <a:gd name="connsiteY2" fmla="*/ 2150967 h 2946760"/>
                <a:gd name="connsiteX3" fmla="*/ 0 w 2574390"/>
                <a:gd name="connsiteY3" fmla="*/ 2946760 h 2946760"/>
                <a:gd name="connsiteX4" fmla="*/ 45692 w 2574390"/>
                <a:gd name="connsiteY4" fmla="*/ 0 h 2946760"/>
                <a:gd name="connsiteX0" fmla="*/ 45692 w 2574390"/>
                <a:gd name="connsiteY0" fmla="*/ 0 h 2946760"/>
                <a:gd name="connsiteX1" fmla="*/ 2509845 w 2574390"/>
                <a:gd name="connsiteY1" fmla="*/ 11424 h 2946760"/>
                <a:gd name="connsiteX2" fmla="*/ 1615082 w 2574390"/>
                <a:gd name="connsiteY2" fmla="*/ 2150967 h 2946760"/>
                <a:gd name="connsiteX3" fmla="*/ 0 w 2574390"/>
                <a:gd name="connsiteY3" fmla="*/ 2946760 h 2946760"/>
                <a:gd name="connsiteX4" fmla="*/ 45692 w 2574390"/>
                <a:gd name="connsiteY4" fmla="*/ 0 h 2946760"/>
                <a:gd name="connsiteX0" fmla="*/ 45692 w 2578736"/>
                <a:gd name="connsiteY0" fmla="*/ 0 h 2946760"/>
                <a:gd name="connsiteX1" fmla="*/ 2509845 w 2578736"/>
                <a:gd name="connsiteY1" fmla="*/ 11424 h 2946760"/>
                <a:gd name="connsiteX2" fmla="*/ 1637928 w 2578736"/>
                <a:gd name="connsiteY2" fmla="*/ 2036733 h 2946760"/>
                <a:gd name="connsiteX3" fmla="*/ 0 w 2578736"/>
                <a:gd name="connsiteY3" fmla="*/ 2946760 h 2946760"/>
                <a:gd name="connsiteX4" fmla="*/ 45692 w 2578736"/>
                <a:gd name="connsiteY4" fmla="*/ 0 h 2946760"/>
                <a:gd name="connsiteX0" fmla="*/ 45692 w 2578736"/>
                <a:gd name="connsiteY0" fmla="*/ 0 h 2946760"/>
                <a:gd name="connsiteX1" fmla="*/ 2509845 w 2578736"/>
                <a:gd name="connsiteY1" fmla="*/ 11424 h 2946760"/>
                <a:gd name="connsiteX2" fmla="*/ 1637928 w 2578736"/>
                <a:gd name="connsiteY2" fmla="*/ 2036733 h 2946760"/>
                <a:gd name="connsiteX3" fmla="*/ 0 w 2578736"/>
                <a:gd name="connsiteY3" fmla="*/ 2946760 h 2946760"/>
                <a:gd name="connsiteX4" fmla="*/ 45692 w 2578736"/>
                <a:gd name="connsiteY4" fmla="*/ 0 h 2946760"/>
                <a:gd name="connsiteX0" fmla="*/ 11421 w 2578736"/>
                <a:gd name="connsiteY0" fmla="*/ 0 h 2935336"/>
                <a:gd name="connsiteX1" fmla="*/ 2509845 w 2578736"/>
                <a:gd name="connsiteY1" fmla="*/ 0 h 2935336"/>
                <a:gd name="connsiteX2" fmla="*/ 1637928 w 2578736"/>
                <a:gd name="connsiteY2" fmla="*/ 2025309 h 2935336"/>
                <a:gd name="connsiteX3" fmla="*/ 0 w 2578736"/>
                <a:gd name="connsiteY3" fmla="*/ 2935336 h 2935336"/>
                <a:gd name="connsiteX4" fmla="*/ 11421 w 2578736"/>
                <a:gd name="connsiteY4" fmla="*/ 0 h 2935336"/>
                <a:gd name="connsiteX0" fmla="*/ 0 w 2567315"/>
                <a:gd name="connsiteY0" fmla="*/ 0 h 2901066"/>
                <a:gd name="connsiteX1" fmla="*/ 2498424 w 2567315"/>
                <a:gd name="connsiteY1" fmla="*/ 0 h 2901066"/>
                <a:gd name="connsiteX2" fmla="*/ 1626507 w 2567315"/>
                <a:gd name="connsiteY2" fmla="*/ 2025309 h 2901066"/>
                <a:gd name="connsiteX3" fmla="*/ 2 w 2567315"/>
                <a:gd name="connsiteY3" fmla="*/ 2901066 h 2901066"/>
                <a:gd name="connsiteX4" fmla="*/ 0 w 2567315"/>
                <a:gd name="connsiteY4" fmla="*/ 0 h 2901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7315" h="2901066">
                  <a:moveTo>
                    <a:pt x="0" y="0"/>
                  </a:moveTo>
                  <a:lnTo>
                    <a:pt x="2498424" y="0"/>
                  </a:lnTo>
                  <a:cubicBezTo>
                    <a:pt x="2632443" y="574583"/>
                    <a:pt x="2673463" y="1591197"/>
                    <a:pt x="1626507" y="2025309"/>
                  </a:cubicBezTo>
                  <a:cubicBezTo>
                    <a:pt x="486875" y="2557891"/>
                    <a:pt x="620319" y="2358668"/>
                    <a:pt x="2" y="2901066"/>
                  </a:cubicBezTo>
                  <a:cubicBezTo>
                    <a:pt x="1" y="1934044"/>
                    <a:pt x="1" y="96702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Quicksand" pitchFamily="2" charset="77"/>
              </a:endParaRP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15DF8DA7-86F0-BA4A-8882-E3860A0C3F19}"/>
              </a:ext>
            </a:extLst>
          </p:cNvPr>
          <p:cNvGrpSpPr/>
          <p:nvPr/>
        </p:nvGrpSpPr>
        <p:grpSpPr>
          <a:xfrm>
            <a:off x="-42904" y="-1600"/>
            <a:ext cx="3324018" cy="3378710"/>
            <a:chOff x="-42904" y="-1600"/>
            <a:chExt cx="3324018" cy="3378710"/>
          </a:xfrm>
        </p:grpSpPr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686E5645-D45F-BF44-B7F3-70967B41364A}"/>
                </a:ext>
              </a:extLst>
            </p:cNvPr>
            <p:cNvSpPr/>
            <p:nvPr/>
          </p:nvSpPr>
          <p:spPr>
            <a:xfrm>
              <a:off x="0" y="-1"/>
              <a:ext cx="3281114" cy="3377111"/>
            </a:xfrm>
            <a:custGeom>
              <a:avLst/>
              <a:gdLst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2829700 w 2829700"/>
                <a:gd name="connsiteY2" fmla="*/ 2494200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244092 w 2829700"/>
                <a:gd name="connsiteY2" fmla="*/ 1278242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409463 w 2829700"/>
                <a:gd name="connsiteY2" fmla="*/ 1579799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409463 w 2829700"/>
                <a:gd name="connsiteY2" fmla="*/ 1579799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409463 w 2829700"/>
                <a:gd name="connsiteY2" fmla="*/ 1579799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9700" h="2912490">
                  <a:moveTo>
                    <a:pt x="0" y="0"/>
                  </a:moveTo>
                  <a:lnTo>
                    <a:pt x="2829700" y="0"/>
                  </a:lnTo>
                  <a:cubicBezTo>
                    <a:pt x="2301164" y="426081"/>
                    <a:pt x="2764850" y="1134263"/>
                    <a:pt x="1409463" y="1579799"/>
                  </a:cubicBezTo>
                  <a:cubicBezTo>
                    <a:pt x="304102" y="2238037"/>
                    <a:pt x="414697" y="2507171"/>
                    <a:pt x="0" y="29124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32" name="Rectángulo 130">
              <a:extLst>
                <a:ext uri="{FF2B5EF4-FFF2-40B4-BE49-F238E27FC236}">
                  <a16:creationId xmlns:a16="http://schemas.microsoft.com/office/drawing/2014/main" id="{536F6896-E792-CB4F-A5D1-D319C5BCBD83}"/>
                </a:ext>
              </a:extLst>
            </p:cNvPr>
            <p:cNvSpPr/>
            <p:nvPr/>
          </p:nvSpPr>
          <p:spPr>
            <a:xfrm>
              <a:off x="-42904" y="-1600"/>
              <a:ext cx="2195947" cy="2509341"/>
            </a:xfrm>
            <a:custGeom>
              <a:avLst/>
              <a:gdLst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2829700 w 2829700"/>
                <a:gd name="connsiteY2" fmla="*/ 2494200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494200"/>
                <a:gd name="connsiteX1" fmla="*/ 2829700 w 2829700"/>
                <a:gd name="connsiteY1" fmla="*/ 0 h 2494200"/>
                <a:gd name="connsiteX2" fmla="*/ 1244092 w 2829700"/>
                <a:gd name="connsiteY2" fmla="*/ 1278242 h 2494200"/>
                <a:gd name="connsiteX3" fmla="*/ 0 w 2829700"/>
                <a:gd name="connsiteY3" fmla="*/ 2494200 h 2494200"/>
                <a:gd name="connsiteX4" fmla="*/ 0 w 2829700"/>
                <a:gd name="connsiteY4" fmla="*/ 0 h 249420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244092 w 2829700"/>
                <a:gd name="connsiteY2" fmla="*/ 1278242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409463 w 2829700"/>
                <a:gd name="connsiteY2" fmla="*/ 1579799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409463 w 2829700"/>
                <a:gd name="connsiteY2" fmla="*/ 1579799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2829700"/>
                <a:gd name="connsiteY0" fmla="*/ 0 h 2912490"/>
                <a:gd name="connsiteX1" fmla="*/ 2829700 w 2829700"/>
                <a:gd name="connsiteY1" fmla="*/ 0 h 2912490"/>
                <a:gd name="connsiteX2" fmla="*/ 1409463 w 2829700"/>
                <a:gd name="connsiteY2" fmla="*/ 1579799 h 2912490"/>
                <a:gd name="connsiteX3" fmla="*/ 0 w 2829700"/>
                <a:gd name="connsiteY3" fmla="*/ 2912490 h 2912490"/>
                <a:gd name="connsiteX4" fmla="*/ 0 w 2829700"/>
                <a:gd name="connsiteY4" fmla="*/ 0 h 2912490"/>
                <a:gd name="connsiteX0" fmla="*/ 0 w 3789262"/>
                <a:gd name="connsiteY0" fmla="*/ 0 h 2912490"/>
                <a:gd name="connsiteX1" fmla="*/ 3789262 w 3789262"/>
                <a:gd name="connsiteY1" fmla="*/ 0 h 2912490"/>
                <a:gd name="connsiteX2" fmla="*/ 1409463 w 3789262"/>
                <a:gd name="connsiteY2" fmla="*/ 1579799 h 2912490"/>
                <a:gd name="connsiteX3" fmla="*/ 0 w 3789262"/>
                <a:gd name="connsiteY3" fmla="*/ 2912490 h 2912490"/>
                <a:gd name="connsiteX4" fmla="*/ 0 w 3789262"/>
                <a:gd name="connsiteY4" fmla="*/ 0 h 2912490"/>
                <a:gd name="connsiteX0" fmla="*/ 0 w 3789262"/>
                <a:gd name="connsiteY0" fmla="*/ 0 h 2912490"/>
                <a:gd name="connsiteX1" fmla="*/ 3789262 w 3789262"/>
                <a:gd name="connsiteY1" fmla="*/ 0 h 2912490"/>
                <a:gd name="connsiteX2" fmla="*/ 1409463 w 3789262"/>
                <a:gd name="connsiteY2" fmla="*/ 1579799 h 2912490"/>
                <a:gd name="connsiteX3" fmla="*/ 0 w 3789262"/>
                <a:gd name="connsiteY3" fmla="*/ 2912490 h 2912490"/>
                <a:gd name="connsiteX4" fmla="*/ 0 w 3789262"/>
                <a:gd name="connsiteY4" fmla="*/ 0 h 2912490"/>
                <a:gd name="connsiteX0" fmla="*/ 0 w 2749737"/>
                <a:gd name="connsiteY0" fmla="*/ 0 h 2912490"/>
                <a:gd name="connsiteX1" fmla="*/ 2749737 w 2749737"/>
                <a:gd name="connsiteY1" fmla="*/ 11424 h 2912490"/>
                <a:gd name="connsiteX2" fmla="*/ 1409463 w 2749737"/>
                <a:gd name="connsiteY2" fmla="*/ 1579799 h 2912490"/>
                <a:gd name="connsiteX3" fmla="*/ 0 w 2749737"/>
                <a:gd name="connsiteY3" fmla="*/ 2912490 h 2912490"/>
                <a:gd name="connsiteX4" fmla="*/ 0 w 2749737"/>
                <a:gd name="connsiteY4" fmla="*/ 0 h 2912490"/>
                <a:gd name="connsiteX0" fmla="*/ 0 w 2749737"/>
                <a:gd name="connsiteY0" fmla="*/ 0 h 2912490"/>
                <a:gd name="connsiteX1" fmla="*/ 2749737 w 2749737"/>
                <a:gd name="connsiteY1" fmla="*/ 11424 h 2912490"/>
                <a:gd name="connsiteX2" fmla="*/ 1569390 w 2749737"/>
                <a:gd name="connsiteY2" fmla="*/ 2150967 h 2912490"/>
                <a:gd name="connsiteX3" fmla="*/ 0 w 2749737"/>
                <a:gd name="connsiteY3" fmla="*/ 2912490 h 2912490"/>
                <a:gd name="connsiteX4" fmla="*/ 0 w 2749737"/>
                <a:gd name="connsiteY4" fmla="*/ 0 h 2912490"/>
                <a:gd name="connsiteX0" fmla="*/ 0 w 2749737"/>
                <a:gd name="connsiteY0" fmla="*/ 0 h 2912490"/>
                <a:gd name="connsiteX1" fmla="*/ 2749737 w 2749737"/>
                <a:gd name="connsiteY1" fmla="*/ 11424 h 2912490"/>
                <a:gd name="connsiteX2" fmla="*/ 1569390 w 2749737"/>
                <a:gd name="connsiteY2" fmla="*/ 2150967 h 2912490"/>
                <a:gd name="connsiteX3" fmla="*/ 0 w 2749737"/>
                <a:gd name="connsiteY3" fmla="*/ 2912490 h 2912490"/>
                <a:gd name="connsiteX4" fmla="*/ 0 w 2749737"/>
                <a:gd name="connsiteY4" fmla="*/ 0 h 2912490"/>
                <a:gd name="connsiteX0" fmla="*/ 0 w 2464153"/>
                <a:gd name="connsiteY0" fmla="*/ 0 h 2912490"/>
                <a:gd name="connsiteX1" fmla="*/ 2464153 w 2464153"/>
                <a:gd name="connsiteY1" fmla="*/ 11424 h 2912490"/>
                <a:gd name="connsiteX2" fmla="*/ 1569390 w 2464153"/>
                <a:gd name="connsiteY2" fmla="*/ 2150967 h 2912490"/>
                <a:gd name="connsiteX3" fmla="*/ 0 w 2464153"/>
                <a:gd name="connsiteY3" fmla="*/ 2912490 h 2912490"/>
                <a:gd name="connsiteX4" fmla="*/ 0 w 2464153"/>
                <a:gd name="connsiteY4" fmla="*/ 0 h 2912490"/>
                <a:gd name="connsiteX0" fmla="*/ 0 w 2528698"/>
                <a:gd name="connsiteY0" fmla="*/ 0 h 2912490"/>
                <a:gd name="connsiteX1" fmla="*/ 2464153 w 2528698"/>
                <a:gd name="connsiteY1" fmla="*/ 11424 h 2912490"/>
                <a:gd name="connsiteX2" fmla="*/ 1569390 w 2528698"/>
                <a:gd name="connsiteY2" fmla="*/ 2150967 h 2912490"/>
                <a:gd name="connsiteX3" fmla="*/ 0 w 2528698"/>
                <a:gd name="connsiteY3" fmla="*/ 2912490 h 2912490"/>
                <a:gd name="connsiteX4" fmla="*/ 0 w 2528698"/>
                <a:gd name="connsiteY4" fmla="*/ 0 h 2912490"/>
                <a:gd name="connsiteX0" fmla="*/ 22846 w 2551544"/>
                <a:gd name="connsiteY0" fmla="*/ 0 h 2672599"/>
                <a:gd name="connsiteX1" fmla="*/ 2486999 w 2551544"/>
                <a:gd name="connsiteY1" fmla="*/ 11424 h 2672599"/>
                <a:gd name="connsiteX2" fmla="*/ 1592236 w 2551544"/>
                <a:gd name="connsiteY2" fmla="*/ 2150967 h 2672599"/>
                <a:gd name="connsiteX3" fmla="*/ 0 w 2551544"/>
                <a:gd name="connsiteY3" fmla="*/ 2672599 h 2672599"/>
                <a:gd name="connsiteX4" fmla="*/ 22846 w 2551544"/>
                <a:gd name="connsiteY4" fmla="*/ 0 h 2672599"/>
                <a:gd name="connsiteX0" fmla="*/ 45692 w 2574390"/>
                <a:gd name="connsiteY0" fmla="*/ 0 h 2946760"/>
                <a:gd name="connsiteX1" fmla="*/ 2509845 w 2574390"/>
                <a:gd name="connsiteY1" fmla="*/ 11424 h 2946760"/>
                <a:gd name="connsiteX2" fmla="*/ 1615082 w 2574390"/>
                <a:gd name="connsiteY2" fmla="*/ 2150967 h 2946760"/>
                <a:gd name="connsiteX3" fmla="*/ 0 w 2574390"/>
                <a:gd name="connsiteY3" fmla="*/ 2946760 h 2946760"/>
                <a:gd name="connsiteX4" fmla="*/ 45692 w 2574390"/>
                <a:gd name="connsiteY4" fmla="*/ 0 h 2946760"/>
                <a:gd name="connsiteX0" fmla="*/ 45692 w 2574390"/>
                <a:gd name="connsiteY0" fmla="*/ 0 h 2946760"/>
                <a:gd name="connsiteX1" fmla="*/ 2509845 w 2574390"/>
                <a:gd name="connsiteY1" fmla="*/ 11424 h 2946760"/>
                <a:gd name="connsiteX2" fmla="*/ 1615082 w 2574390"/>
                <a:gd name="connsiteY2" fmla="*/ 2150967 h 2946760"/>
                <a:gd name="connsiteX3" fmla="*/ 0 w 2574390"/>
                <a:gd name="connsiteY3" fmla="*/ 2946760 h 2946760"/>
                <a:gd name="connsiteX4" fmla="*/ 45692 w 2574390"/>
                <a:gd name="connsiteY4" fmla="*/ 0 h 2946760"/>
                <a:gd name="connsiteX0" fmla="*/ 45692 w 2578736"/>
                <a:gd name="connsiteY0" fmla="*/ 0 h 2946760"/>
                <a:gd name="connsiteX1" fmla="*/ 2509845 w 2578736"/>
                <a:gd name="connsiteY1" fmla="*/ 11424 h 2946760"/>
                <a:gd name="connsiteX2" fmla="*/ 1637928 w 2578736"/>
                <a:gd name="connsiteY2" fmla="*/ 2036733 h 2946760"/>
                <a:gd name="connsiteX3" fmla="*/ 0 w 2578736"/>
                <a:gd name="connsiteY3" fmla="*/ 2946760 h 2946760"/>
                <a:gd name="connsiteX4" fmla="*/ 45692 w 2578736"/>
                <a:gd name="connsiteY4" fmla="*/ 0 h 2946760"/>
                <a:gd name="connsiteX0" fmla="*/ 45692 w 2578736"/>
                <a:gd name="connsiteY0" fmla="*/ 0 h 2946760"/>
                <a:gd name="connsiteX1" fmla="*/ 2509845 w 2578736"/>
                <a:gd name="connsiteY1" fmla="*/ 11424 h 2946760"/>
                <a:gd name="connsiteX2" fmla="*/ 1637928 w 2578736"/>
                <a:gd name="connsiteY2" fmla="*/ 2036733 h 2946760"/>
                <a:gd name="connsiteX3" fmla="*/ 0 w 2578736"/>
                <a:gd name="connsiteY3" fmla="*/ 2946760 h 2946760"/>
                <a:gd name="connsiteX4" fmla="*/ 45692 w 2578736"/>
                <a:gd name="connsiteY4" fmla="*/ 0 h 29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8736" h="2946760">
                  <a:moveTo>
                    <a:pt x="45692" y="0"/>
                  </a:moveTo>
                  <a:lnTo>
                    <a:pt x="2509845" y="11424"/>
                  </a:lnTo>
                  <a:cubicBezTo>
                    <a:pt x="2643864" y="586007"/>
                    <a:pt x="2684884" y="1602621"/>
                    <a:pt x="1637928" y="2036733"/>
                  </a:cubicBezTo>
                  <a:cubicBezTo>
                    <a:pt x="498296" y="2569315"/>
                    <a:pt x="620317" y="2404362"/>
                    <a:pt x="0" y="2946760"/>
                  </a:cubicBezTo>
                  <a:lnTo>
                    <a:pt x="4569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Quicksand" pitchFamily="2" charset="77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F8D6A73-1EDB-2141-B999-7F2DEF29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567" y="1500441"/>
            <a:ext cx="9532690" cy="2587174"/>
          </a:xfrm>
        </p:spPr>
        <p:txBody>
          <a:bodyPr>
            <a:normAutofit/>
          </a:bodyPr>
          <a:lstStyle/>
          <a:p>
            <a:r>
              <a:rPr lang="en-US" dirty="0" err="1"/>
              <a:t>PyQt</a:t>
            </a:r>
            <a:r>
              <a:rPr lang="en-US" dirty="0"/>
              <a:t> </a:t>
            </a:r>
            <a:r>
              <a:rPr lang="ru-RU" dirty="0"/>
              <a:t>приложение для быстрого построения графиков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095BD-1668-A04A-BFF2-AC8E2AA52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225" y="4272271"/>
            <a:ext cx="6713211" cy="931588"/>
          </a:xfrm>
        </p:spPr>
        <p:txBody>
          <a:bodyPr>
            <a:noAutofit/>
          </a:bodyPr>
          <a:lstStyle/>
          <a:p>
            <a:r>
              <a:rPr lang="ru-RU" sz="1600" spc="40" dirty="0">
                <a:solidFill>
                  <a:srgbClr val="484D45"/>
                </a:solidFill>
                <a:latin typeface="Trebuchet MS"/>
                <a:cs typeface="Trebuchet MS"/>
              </a:rPr>
              <a:t>Выполнила:</a:t>
            </a:r>
            <a:r>
              <a:rPr lang="ru-RU" sz="1600" spc="20" dirty="0">
                <a:solidFill>
                  <a:srgbClr val="484D45"/>
                </a:solidFill>
                <a:latin typeface="Trebuchet MS"/>
                <a:cs typeface="Trebuchet MS"/>
              </a:rPr>
              <a:t> ученица 11 класса </a:t>
            </a:r>
            <a:r>
              <a:rPr lang="ru-RU" sz="1600" spc="55" dirty="0">
                <a:solidFill>
                  <a:srgbClr val="484D45"/>
                </a:solidFill>
                <a:latin typeface="Trebuchet MS"/>
                <a:cs typeface="Trebuchet MS"/>
              </a:rPr>
              <a:t>ГБОУ</a:t>
            </a:r>
            <a:r>
              <a:rPr lang="ru-RU" sz="1600" spc="-10" dirty="0">
                <a:solidFill>
                  <a:srgbClr val="484D45"/>
                </a:solidFill>
                <a:latin typeface="Trebuchet MS"/>
                <a:cs typeface="Trebuchet MS"/>
              </a:rPr>
              <a:t> </a:t>
            </a:r>
            <a:r>
              <a:rPr lang="ru-RU" sz="1600" spc="45" dirty="0">
                <a:solidFill>
                  <a:srgbClr val="484D45"/>
                </a:solidFill>
                <a:latin typeface="Trebuchet MS"/>
                <a:cs typeface="Trebuchet MS"/>
              </a:rPr>
              <a:t>Школы</a:t>
            </a:r>
            <a:r>
              <a:rPr lang="ru-RU" sz="1600" spc="-5" dirty="0">
                <a:solidFill>
                  <a:srgbClr val="484D45"/>
                </a:solidFill>
                <a:latin typeface="Trebuchet MS"/>
                <a:cs typeface="Trebuchet MS"/>
              </a:rPr>
              <a:t> </a:t>
            </a:r>
            <a:r>
              <a:rPr lang="ru-RU" sz="1600" spc="295" dirty="0">
                <a:solidFill>
                  <a:srgbClr val="484D45"/>
                </a:solidFill>
                <a:latin typeface="Trebuchet MS"/>
                <a:cs typeface="Trebuchet MS"/>
              </a:rPr>
              <a:t>№1532 </a:t>
            </a:r>
          </a:p>
          <a:p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</a:rPr>
              <a:t>Мандрыка Арина Юрьевна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719F90-EE7D-8E49-A4D9-BAA6A3337605}"/>
              </a:ext>
            </a:extLst>
          </p:cNvPr>
          <p:cNvSpPr/>
          <p:nvPr/>
        </p:nvSpPr>
        <p:spPr>
          <a:xfrm rot="5400000">
            <a:off x="5810971" y="804390"/>
            <a:ext cx="6863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grpSp>
        <p:nvGrpSpPr>
          <p:cNvPr id="6" name="Gráfico 626">
            <a:extLst>
              <a:ext uri="{FF2B5EF4-FFF2-40B4-BE49-F238E27FC236}">
                <a16:creationId xmlns:a16="http://schemas.microsoft.com/office/drawing/2014/main" id="{9A45F916-4A2F-5942-AB2F-426B8F3A0508}"/>
              </a:ext>
            </a:extLst>
          </p:cNvPr>
          <p:cNvGrpSpPr/>
          <p:nvPr/>
        </p:nvGrpSpPr>
        <p:grpSpPr>
          <a:xfrm rot="21011186">
            <a:off x="2054598" y="648279"/>
            <a:ext cx="936167" cy="884663"/>
            <a:chOff x="2170184" y="5267414"/>
            <a:chExt cx="1299793" cy="1228284"/>
          </a:xfrm>
          <a:solidFill>
            <a:schemeClr val="tx2">
              <a:lumMod val="75000"/>
            </a:schemeClr>
          </a:solidFill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17474882-65D4-584E-B75B-F7E5F1E14842}"/>
                </a:ext>
              </a:extLst>
            </p:cNvPr>
            <p:cNvSpPr/>
            <p:nvPr/>
          </p:nvSpPr>
          <p:spPr>
            <a:xfrm>
              <a:off x="2170184" y="5267414"/>
              <a:ext cx="1299793" cy="1228284"/>
            </a:xfrm>
            <a:custGeom>
              <a:avLst/>
              <a:gdLst>
                <a:gd name="connsiteX0" fmla="*/ 1284678 w 1299793"/>
                <a:gd name="connsiteY0" fmla="*/ 1208222 h 1228284"/>
                <a:gd name="connsiteX1" fmla="*/ 1267438 w 1299793"/>
                <a:gd name="connsiteY1" fmla="*/ 1186508 h 1228284"/>
                <a:gd name="connsiteX2" fmla="*/ 1277357 w 1299793"/>
                <a:gd name="connsiteY2" fmla="*/ 1115936 h 1228284"/>
                <a:gd name="connsiteX3" fmla="*/ 1283261 w 1299793"/>
                <a:gd name="connsiteY3" fmla="*/ 1034270 h 1228284"/>
                <a:gd name="connsiteX4" fmla="*/ 1299794 w 1299793"/>
                <a:gd name="connsiteY4" fmla="*/ 882033 h 1228284"/>
                <a:gd name="connsiteX5" fmla="*/ 1281608 w 1299793"/>
                <a:gd name="connsiteY5" fmla="*/ 865747 h 1228284"/>
                <a:gd name="connsiteX6" fmla="*/ 1264131 w 1299793"/>
                <a:gd name="connsiteY6" fmla="*/ 819014 h 1228284"/>
                <a:gd name="connsiteX7" fmla="*/ 1239569 w 1299793"/>
                <a:gd name="connsiteY7" fmla="*/ 1107675 h 1228284"/>
                <a:gd name="connsiteX8" fmla="*/ 1256337 w 1299793"/>
                <a:gd name="connsiteY8" fmla="*/ 1192644 h 1228284"/>
                <a:gd name="connsiteX9" fmla="*/ 1107784 w 1299793"/>
                <a:gd name="connsiteY9" fmla="*/ 1180135 h 1228284"/>
                <a:gd name="connsiteX10" fmla="*/ 952381 w 1299793"/>
                <a:gd name="connsiteY10" fmla="*/ 1171638 h 1228284"/>
                <a:gd name="connsiteX11" fmla="*/ 805481 w 1299793"/>
                <a:gd name="connsiteY11" fmla="*/ 1156296 h 1228284"/>
                <a:gd name="connsiteX12" fmla="*/ 647480 w 1299793"/>
                <a:gd name="connsiteY12" fmla="*/ 1160781 h 1228284"/>
                <a:gd name="connsiteX13" fmla="*/ 343052 w 1299793"/>
                <a:gd name="connsiteY13" fmla="*/ 1160781 h 1228284"/>
                <a:gd name="connsiteX14" fmla="*/ 272199 w 1299793"/>
                <a:gd name="connsiteY14" fmla="*/ 1170222 h 1228284"/>
                <a:gd name="connsiteX15" fmla="*/ 190719 w 1299793"/>
                <a:gd name="connsiteY15" fmla="*/ 1170694 h 1228284"/>
                <a:gd name="connsiteX16" fmla="*/ 36497 w 1299793"/>
                <a:gd name="connsiteY16" fmla="*/ 1166445 h 1228284"/>
                <a:gd name="connsiteX17" fmla="*/ 42165 w 1299793"/>
                <a:gd name="connsiteY17" fmla="*/ 1092569 h 1228284"/>
                <a:gd name="connsiteX18" fmla="*/ 72160 w 1299793"/>
                <a:gd name="connsiteY18" fmla="*/ 742777 h 1228284"/>
                <a:gd name="connsiteX19" fmla="*/ 79009 w 1299793"/>
                <a:gd name="connsiteY19" fmla="*/ 593608 h 1228284"/>
                <a:gd name="connsiteX20" fmla="*/ 100028 w 1299793"/>
                <a:gd name="connsiteY20" fmla="*/ 309431 h 1228284"/>
                <a:gd name="connsiteX21" fmla="*/ 122465 w 1299793"/>
                <a:gd name="connsiteY21" fmla="*/ 102436 h 1228284"/>
                <a:gd name="connsiteX22" fmla="*/ 122465 w 1299793"/>
                <a:gd name="connsiteY22" fmla="*/ 63963 h 1228284"/>
                <a:gd name="connsiteX23" fmla="*/ 130731 w 1299793"/>
                <a:gd name="connsiteY23" fmla="*/ 50510 h 1228284"/>
                <a:gd name="connsiteX24" fmla="*/ 119867 w 1299793"/>
                <a:gd name="connsiteY24" fmla="*/ 467805 h 1228284"/>
                <a:gd name="connsiteX25" fmla="*/ 139469 w 1299793"/>
                <a:gd name="connsiteY25" fmla="*/ 266238 h 1228284"/>
                <a:gd name="connsiteX26" fmla="*/ 156001 w 1299793"/>
                <a:gd name="connsiteY26" fmla="*/ 53578 h 1228284"/>
                <a:gd name="connsiteX27" fmla="*/ 393120 w 1299793"/>
                <a:gd name="connsiteY27" fmla="*/ 54758 h 1228284"/>
                <a:gd name="connsiteX28" fmla="*/ 374935 w 1299793"/>
                <a:gd name="connsiteY28" fmla="*/ 387556 h 1228284"/>
                <a:gd name="connsiteX29" fmla="*/ 382256 w 1299793"/>
                <a:gd name="connsiteY29" fmla="*/ 410215 h 1228284"/>
                <a:gd name="connsiteX30" fmla="*/ 403748 w 1299793"/>
                <a:gd name="connsiteY30" fmla="*/ 76709 h 1228284"/>
                <a:gd name="connsiteX31" fmla="*/ 415321 w 1299793"/>
                <a:gd name="connsiteY31" fmla="*/ 58299 h 1228284"/>
                <a:gd name="connsiteX32" fmla="*/ 407763 w 1299793"/>
                <a:gd name="connsiteY32" fmla="*/ 261990 h 1228284"/>
                <a:gd name="connsiteX33" fmla="*/ 387452 w 1299793"/>
                <a:gd name="connsiteY33" fmla="*/ 756939 h 1228284"/>
                <a:gd name="connsiteX34" fmla="*/ 348720 w 1299793"/>
                <a:gd name="connsiteY34" fmla="*/ 811933 h 1228284"/>
                <a:gd name="connsiteX35" fmla="*/ 352498 w 1299793"/>
                <a:gd name="connsiteY35" fmla="*/ 834591 h 1228284"/>
                <a:gd name="connsiteX36" fmla="*/ 395010 w 1299793"/>
                <a:gd name="connsiteY36" fmla="*/ 841200 h 1228284"/>
                <a:gd name="connsiteX37" fmla="*/ 929000 w 1299793"/>
                <a:gd name="connsiteY37" fmla="*/ 834591 h 1228284"/>
                <a:gd name="connsiteX38" fmla="*/ 1203434 w 1299793"/>
                <a:gd name="connsiteY38" fmla="*/ 842380 h 1228284"/>
                <a:gd name="connsiteX39" fmla="*/ 1249961 w 1299793"/>
                <a:gd name="connsiteY39" fmla="*/ 822318 h 1228284"/>
                <a:gd name="connsiteX40" fmla="*/ 1034570 w 1299793"/>
                <a:gd name="connsiteY40" fmla="*/ 825858 h 1228284"/>
                <a:gd name="connsiteX41" fmla="*/ 826973 w 1299793"/>
                <a:gd name="connsiteY41" fmla="*/ 819250 h 1228284"/>
                <a:gd name="connsiteX42" fmla="*/ 723764 w 1299793"/>
                <a:gd name="connsiteY42" fmla="*/ 813113 h 1228284"/>
                <a:gd name="connsiteX43" fmla="*/ 674876 w 1299793"/>
                <a:gd name="connsiteY43" fmla="*/ 817361 h 1228284"/>
                <a:gd name="connsiteX44" fmla="*/ 620320 w 1299793"/>
                <a:gd name="connsiteY44" fmla="*/ 813349 h 1228284"/>
                <a:gd name="connsiteX45" fmla="*/ 511208 w 1299793"/>
                <a:gd name="connsiteY45" fmla="*/ 820194 h 1228284"/>
                <a:gd name="connsiteX46" fmla="*/ 415085 w 1299793"/>
                <a:gd name="connsiteY46" fmla="*/ 820902 h 1228284"/>
                <a:gd name="connsiteX47" fmla="*/ 426421 w 1299793"/>
                <a:gd name="connsiteY47" fmla="*/ 434526 h 1228284"/>
                <a:gd name="connsiteX48" fmla="*/ 435632 w 1299793"/>
                <a:gd name="connsiteY48" fmla="*/ 241456 h 1228284"/>
                <a:gd name="connsiteX49" fmla="*/ 441064 w 1299793"/>
                <a:gd name="connsiteY49" fmla="*/ 148225 h 1228284"/>
                <a:gd name="connsiteX50" fmla="*/ 439647 w 1299793"/>
                <a:gd name="connsiteY50" fmla="*/ 66796 h 1228284"/>
                <a:gd name="connsiteX51" fmla="*/ 461375 w 1299793"/>
                <a:gd name="connsiteY51" fmla="*/ 55466 h 1228284"/>
                <a:gd name="connsiteX52" fmla="*/ 449566 w 1299793"/>
                <a:gd name="connsiteY52" fmla="*/ 31156 h 1228284"/>
                <a:gd name="connsiteX53" fmla="*/ 402804 w 1299793"/>
                <a:gd name="connsiteY53" fmla="*/ 13454 h 1228284"/>
                <a:gd name="connsiteX54" fmla="*/ 388869 w 1299793"/>
                <a:gd name="connsiteY54" fmla="*/ 29503 h 1228284"/>
                <a:gd name="connsiteX55" fmla="*/ 136163 w 1299793"/>
                <a:gd name="connsiteY55" fmla="*/ 30920 h 1228284"/>
                <a:gd name="connsiteX56" fmla="*/ 121756 w 1299793"/>
                <a:gd name="connsiteY56" fmla="*/ 0 h 1228284"/>
                <a:gd name="connsiteX57" fmla="*/ 94596 w 1299793"/>
                <a:gd name="connsiteY57" fmla="*/ 28559 h 1228284"/>
                <a:gd name="connsiteX58" fmla="*/ 82787 w 1299793"/>
                <a:gd name="connsiteY58" fmla="*/ 94175 h 1228284"/>
                <a:gd name="connsiteX59" fmla="*/ 65547 w 1299793"/>
                <a:gd name="connsiteY59" fmla="*/ 240039 h 1228284"/>
                <a:gd name="connsiteX60" fmla="*/ 59642 w 1299793"/>
                <a:gd name="connsiteY60" fmla="*/ 316748 h 1228284"/>
                <a:gd name="connsiteX61" fmla="*/ 45708 w 1299793"/>
                <a:gd name="connsiteY61" fmla="*/ 457892 h 1228284"/>
                <a:gd name="connsiteX62" fmla="*/ 13588 w 1299793"/>
                <a:gd name="connsiteY62" fmla="*/ 910592 h 1228284"/>
                <a:gd name="connsiteX63" fmla="*/ 3197 w 1299793"/>
                <a:gd name="connsiteY63" fmla="*/ 1056693 h 1228284"/>
                <a:gd name="connsiteX64" fmla="*/ 23272 w 1299793"/>
                <a:gd name="connsiteY64" fmla="*/ 1195477 h 1228284"/>
                <a:gd name="connsiteX65" fmla="*/ 48778 w 1299793"/>
                <a:gd name="connsiteY65" fmla="*/ 1183911 h 1228284"/>
                <a:gd name="connsiteX66" fmla="*/ 329826 w 1299793"/>
                <a:gd name="connsiteY66" fmla="*/ 1178483 h 1228284"/>
                <a:gd name="connsiteX67" fmla="*/ 659525 w 1299793"/>
                <a:gd name="connsiteY67" fmla="*/ 1178011 h 1228284"/>
                <a:gd name="connsiteX68" fmla="*/ 881293 w 1299793"/>
                <a:gd name="connsiteY68" fmla="*/ 1186508 h 1228284"/>
                <a:gd name="connsiteX69" fmla="*/ 1119356 w 1299793"/>
                <a:gd name="connsiteY69" fmla="*/ 1203266 h 1228284"/>
                <a:gd name="connsiteX70" fmla="*/ 1191626 w 1299793"/>
                <a:gd name="connsiteY70" fmla="*/ 1212707 h 1228284"/>
                <a:gd name="connsiteX71" fmla="*/ 1262242 w 1299793"/>
                <a:gd name="connsiteY71" fmla="*/ 1228284 h 1228284"/>
                <a:gd name="connsiteX72" fmla="*/ 1284678 w 1299793"/>
                <a:gd name="connsiteY72" fmla="*/ 1208222 h 122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299793" h="1228284">
                  <a:moveTo>
                    <a:pt x="1284678" y="1208222"/>
                  </a:moveTo>
                  <a:cubicBezTo>
                    <a:pt x="1275940" y="1188396"/>
                    <a:pt x="1280663" y="1203974"/>
                    <a:pt x="1267438" y="1186508"/>
                  </a:cubicBezTo>
                  <a:cubicBezTo>
                    <a:pt x="1269091" y="1159365"/>
                    <a:pt x="1276648" y="1142843"/>
                    <a:pt x="1277357" y="1115936"/>
                  </a:cubicBezTo>
                  <a:cubicBezTo>
                    <a:pt x="1278302" y="1087376"/>
                    <a:pt x="1282080" y="1064482"/>
                    <a:pt x="1283261" y="1034270"/>
                  </a:cubicBezTo>
                  <a:cubicBezTo>
                    <a:pt x="1285623" y="980692"/>
                    <a:pt x="1296015" y="933959"/>
                    <a:pt x="1299794" y="882033"/>
                  </a:cubicBezTo>
                  <a:lnTo>
                    <a:pt x="1281608" y="865747"/>
                  </a:lnTo>
                  <a:cubicBezTo>
                    <a:pt x="1284442" y="822554"/>
                    <a:pt x="1294598" y="816417"/>
                    <a:pt x="1264131" y="819014"/>
                  </a:cubicBezTo>
                  <a:cubicBezTo>
                    <a:pt x="1263423" y="822790"/>
                    <a:pt x="1258699" y="995798"/>
                    <a:pt x="1239569" y="1107675"/>
                  </a:cubicBezTo>
                  <a:cubicBezTo>
                    <a:pt x="1230831" y="1158657"/>
                    <a:pt x="1247363" y="1158657"/>
                    <a:pt x="1256337" y="1192644"/>
                  </a:cubicBezTo>
                  <a:cubicBezTo>
                    <a:pt x="1199183" y="1196893"/>
                    <a:pt x="1153365" y="1188160"/>
                    <a:pt x="1107784" y="1180135"/>
                  </a:cubicBezTo>
                  <a:cubicBezTo>
                    <a:pt x="1077081" y="1174706"/>
                    <a:pt x="985918" y="1172346"/>
                    <a:pt x="952381" y="1171638"/>
                  </a:cubicBezTo>
                  <a:cubicBezTo>
                    <a:pt x="850590" y="1169042"/>
                    <a:pt x="852007" y="1157476"/>
                    <a:pt x="805481" y="1156296"/>
                  </a:cubicBezTo>
                  <a:cubicBezTo>
                    <a:pt x="752105" y="1154880"/>
                    <a:pt x="703690" y="1161725"/>
                    <a:pt x="647480" y="1160781"/>
                  </a:cubicBezTo>
                  <a:cubicBezTo>
                    <a:pt x="537659" y="1159129"/>
                    <a:pt x="450038" y="1152992"/>
                    <a:pt x="343052" y="1160781"/>
                  </a:cubicBezTo>
                  <a:cubicBezTo>
                    <a:pt x="317781" y="1162669"/>
                    <a:pt x="295817" y="1168570"/>
                    <a:pt x="272199" y="1170222"/>
                  </a:cubicBezTo>
                  <a:cubicBezTo>
                    <a:pt x="245039" y="1172346"/>
                    <a:pt x="217879" y="1171166"/>
                    <a:pt x="190719" y="1170694"/>
                  </a:cubicBezTo>
                  <a:cubicBezTo>
                    <a:pt x="134037" y="1169750"/>
                    <a:pt x="88692" y="1168806"/>
                    <a:pt x="36497" y="1166445"/>
                  </a:cubicBezTo>
                  <a:cubicBezTo>
                    <a:pt x="36733" y="1139774"/>
                    <a:pt x="37206" y="1111923"/>
                    <a:pt x="42165" y="1092569"/>
                  </a:cubicBezTo>
                  <a:lnTo>
                    <a:pt x="72160" y="742777"/>
                  </a:lnTo>
                  <a:cubicBezTo>
                    <a:pt x="78064" y="698168"/>
                    <a:pt x="75466" y="637981"/>
                    <a:pt x="79009" y="593608"/>
                  </a:cubicBezTo>
                  <a:cubicBezTo>
                    <a:pt x="86094" y="499197"/>
                    <a:pt x="93888" y="407147"/>
                    <a:pt x="100028" y="309431"/>
                  </a:cubicBezTo>
                  <a:cubicBezTo>
                    <a:pt x="103807" y="246412"/>
                    <a:pt x="109948" y="161678"/>
                    <a:pt x="122465" y="102436"/>
                  </a:cubicBezTo>
                  <a:cubicBezTo>
                    <a:pt x="130022" y="67504"/>
                    <a:pt x="118922" y="81665"/>
                    <a:pt x="122465" y="63963"/>
                  </a:cubicBezTo>
                  <a:cubicBezTo>
                    <a:pt x="127897" y="37292"/>
                    <a:pt x="121992" y="60659"/>
                    <a:pt x="130731" y="50510"/>
                  </a:cubicBezTo>
                  <a:cubicBezTo>
                    <a:pt x="166629" y="163567"/>
                    <a:pt x="103098" y="443495"/>
                    <a:pt x="119867" y="467805"/>
                  </a:cubicBezTo>
                  <a:cubicBezTo>
                    <a:pt x="135454" y="448215"/>
                    <a:pt x="132856" y="303059"/>
                    <a:pt x="139469" y="266238"/>
                  </a:cubicBezTo>
                  <a:cubicBezTo>
                    <a:pt x="150097" y="208884"/>
                    <a:pt x="157419" y="114945"/>
                    <a:pt x="156001" y="53578"/>
                  </a:cubicBezTo>
                  <a:cubicBezTo>
                    <a:pt x="231577" y="48386"/>
                    <a:pt x="305027" y="55938"/>
                    <a:pt x="393120" y="54758"/>
                  </a:cubicBezTo>
                  <a:cubicBezTo>
                    <a:pt x="402095" y="180089"/>
                    <a:pt x="373518" y="356873"/>
                    <a:pt x="374935" y="387556"/>
                  </a:cubicBezTo>
                  <a:cubicBezTo>
                    <a:pt x="376352" y="420364"/>
                    <a:pt x="375171" y="401010"/>
                    <a:pt x="382256" y="410215"/>
                  </a:cubicBezTo>
                  <a:lnTo>
                    <a:pt x="403748" y="76709"/>
                  </a:lnTo>
                  <a:cubicBezTo>
                    <a:pt x="408472" y="43193"/>
                    <a:pt x="402567" y="69628"/>
                    <a:pt x="415321" y="58299"/>
                  </a:cubicBezTo>
                  <a:cubicBezTo>
                    <a:pt x="420281" y="122970"/>
                    <a:pt x="412487" y="198735"/>
                    <a:pt x="407763" y="261990"/>
                  </a:cubicBezTo>
                  <a:cubicBezTo>
                    <a:pt x="396191" y="413283"/>
                    <a:pt x="396427" y="595968"/>
                    <a:pt x="387452" y="756939"/>
                  </a:cubicBezTo>
                  <a:cubicBezTo>
                    <a:pt x="384146" y="819486"/>
                    <a:pt x="396427" y="817125"/>
                    <a:pt x="348720" y="811933"/>
                  </a:cubicBezTo>
                  <a:lnTo>
                    <a:pt x="352498" y="834591"/>
                  </a:lnTo>
                  <a:cubicBezTo>
                    <a:pt x="385799" y="845921"/>
                    <a:pt x="336911" y="828455"/>
                    <a:pt x="395010" y="841200"/>
                  </a:cubicBezTo>
                  <a:lnTo>
                    <a:pt x="929000" y="834591"/>
                  </a:lnTo>
                  <a:cubicBezTo>
                    <a:pt x="1021108" y="846393"/>
                    <a:pt x="1168481" y="837424"/>
                    <a:pt x="1203434" y="842380"/>
                  </a:cubicBezTo>
                  <a:cubicBezTo>
                    <a:pt x="1240278" y="847573"/>
                    <a:pt x="1246418" y="851349"/>
                    <a:pt x="1249961" y="822318"/>
                  </a:cubicBezTo>
                  <a:lnTo>
                    <a:pt x="1034570" y="825858"/>
                  </a:lnTo>
                  <a:cubicBezTo>
                    <a:pt x="973637" y="829871"/>
                    <a:pt x="894518" y="817361"/>
                    <a:pt x="826973" y="819250"/>
                  </a:cubicBezTo>
                  <a:cubicBezTo>
                    <a:pt x="787295" y="820430"/>
                    <a:pt x="759191" y="812877"/>
                    <a:pt x="723764" y="813113"/>
                  </a:cubicBezTo>
                  <a:cubicBezTo>
                    <a:pt x="702745" y="813113"/>
                    <a:pt x="694479" y="816417"/>
                    <a:pt x="674876" y="817361"/>
                  </a:cubicBezTo>
                  <a:cubicBezTo>
                    <a:pt x="649133" y="818778"/>
                    <a:pt x="642521" y="814529"/>
                    <a:pt x="620320" y="813349"/>
                  </a:cubicBezTo>
                  <a:cubicBezTo>
                    <a:pt x="584422" y="811461"/>
                    <a:pt x="551830" y="820666"/>
                    <a:pt x="511208" y="820194"/>
                  </a:cubicBezTo>
                  <a:cubicBezTo>
                    <a:pt x="478379" y="819722"/>
                    <a:pt x="447204" y="823498"/>
                    <a:pt x="415085" y="820902"/>
                  </a:cubicBezTo>
                  <a:cubicBezTo>
                    <a:pt x="405874" y="699112"/>
                    <a:pt x="414376" y="545930"/>
                    <a:pt x="426421" y="434526"/>
                  </a:cubicBezTo>
                  <a:cubicBezTo>
                    <a:pt x="429727" y="402662"/>
                    <a:pt x="428783" y="312028"/>
                    <a:pt x="435632" y="241456"/>
                  </a:cubicBezTo>
                  <a:cubicBezTo>
                    <a:pt x="438466" y="212424"/>
                    <a:pt x="438938" y="179617"/>
                    <a:pt x="441064" y="148225"/>
                  </a:cubicBezTo>
                  <a:cubicBezTo>
                    <a:pt x="443189" y="118958"/>
                    <a:pt x="455470" y="88510"/>
                    <a:pt x="439647" y="66796"/>
                  </a:cubicBezTo>
                  <a:lnTo>
                    <a:pt x="461375" y="55466"/>
                  </a:lnTo>
                  <a:lnTo>
                    <a:pt x="449566" y="31156"/>
                  </a:lnTo>
                  <a:cubicBezTo>
                    <a:pt x="394301" y="24311"/>
                    <a:pt x="429491" y="25491"/>
                    <a:pt x="402804" y="13454"/>
                  </a:cubicBezTo>
                  <a:lnTo>
                    <a:pt x="388869" y="29503"/>
                  </a:lnTo>
                  <a:lnTo>
                    <a:pt x="136163" y="30920"/>
                  </a:lnTo>
                  <a:lnTo>
                    <a:pt x="121756" y="0"/>
                  </a:lnTo>
                  <a:cubicBezTo>
                    <a:pt x="117033" y="16286"/>
                    <a:pt x="108294" y="17466"/>
                    <a:pt x="94596" y="28559"/>
                  </a:cubicBezTo>
                  <a:cubicBezTo>
                    <a:pt x="87039" y="106684"/>
                    <a:pt x="87275" y="62075"/>
                    <a:pt x="82787" y="94175"/>
                  </a:cubicBezTo>
                  <a:cubicBezTo>
                    <a:pt x="74049" y="154126"/>
                    <a:pt x="82079" y="166399"/>
                    <a:pt x="65547" y="240039"/>
                  </a:cubicBezTo>
                  <a:cubicBezTo>
                    <a:pt x="60351" y="263878"/>
                    <a:pt x="61059" y="289605"/>
                    <a:pt x="59642" y="316748"/>
                  </a:cubicBezTo>
                  <a:cubicBezTo>
                    <a:pt x="57517" y="361829"/>
                    <a:pt x="49487" y="411159"/>
                    <a:pt x="45708" y="457892"/>
                  </a:cubicBezTo>
                  <a:cubicBezTo>
                    <a:pt x="34372" y="594080"/>
                    <a:pt x="32246" y="777473"/>
                    <a:pt x="13588" y="910592"/>
                  </a:cubicBezTo>
                  <a:cubicBezTo>
                    <a:pt x="6739" y="958270"/>
                    <a:pt x="6739" y="1009959"/>
                    <a:pt x="3197" y="1056693"/>
                  </a:cubicBezTo>
                  <a:cubicBezTo>
                    <a:pt x="-818" y="1108855"/>
                    <a:pt x="-6250" y="1164557"/>
                    <a:pt x="23272" y="1195477"/>
                  </a:cubicBezTo>
                  <a:cubicBezTo>
                    <a:pt x="40276" y="1187216"/>
                    <a:pt x="27759" y="1186744"/>
                    <a:pt x="48778" y="1183911"/>
                  </a:cubicBezTo>
                  <a:cubicBezTo>
                    <a:pt x="77355" y="1180135"/>
                    <a:pt x="190955" y="1204918"/>
                    <a:pt x="329826" y="1178483"/>
                  </a:cubicBezTo>
                  <a:cubicBezTo>
                    <a:pt x="397135" y="1165737"/>
                    <a:pt x="583005" y="1175414"/>
                    <a:pt x="659525" y="1178011"/>
                  </a:cubicBezTo>
                  <a:cubicBezTo>
                    <a:pt x="773125" y="1182023"/>
                    <a:pt x="734156" y="1161253"/>
                    <a:pt x="881293" y="1186508"/>
                  </a:cubicBezTo>
                  <a:cubicBezTo>
                    <a:pt x="926638" y="1194297"/>
                    <a:pt x="1035514" y="1189104"/>
                    <a:pt x="1119356" y="1203266"/>
                  </a:cubicBezTo>
                  <a:cubicBezTo>
                    <a:pt x="1141321" y="1206806"/>
                    <a:pt x="1167772" y="1211527"/>
                    <a:pt x="1191626" y="1212707"/>
                  </a:cubicBezTo>
                  <a:cubicBezTo>
                    <a:pt x="1262714" y="1216483"/>
                    <a:pt x="1239805" y="1215067"/>
                    <a:pt x="1262242" y="1228284"/>
                  </a:cubicBezTo>
                  <a:cubicBezTo>
                    <a:pt x="1274759" y="1216483"/>
                    <a:pt x="1277121" y="1222620"/>
                    <a:pt x="1284678" y="1208222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B76E0C69-571D-5A42-BDB6-16337532AE07}"/>
                </a:ext>
              </a:extLst>
            </p:cNvPr>
            <p:cNvSpPr/>
            <p:nvPr/>
          </p:nvSpPr>
          <p:spPr>
            <a:xfrm>
              <a:off x="2651057" y="5439241"/>
              <a:ext cx="811363" cy="296213"/>
            </a:xfrm>
            <a:custGeom>
              <a:avLst/>
              <a:gdLst>
                <a:gd name="connsiteX0" fmla="*/ 784203 w 811363"/>
                <a:gd name="connsiteY0" fmla="*/ 71516 h 296213"/>
                <a:gd name="connsiteX1" fmla="*/ 788218 w 811363"/>
                <a:gd name="connsiteY1" fmla="*/ 231542 h 296213"/>
                <a:gd name="connsiteX2" fmla="*/ 811363 w 811363"/>
                <a:gd name="connsiteY2" fmla="*/ 213840 h 296213"/>
                <a:gd name="connsiteX3" fmla="*/ 790108 w 811363"/>
                <a:gd name="connsiteY3" fmla="*/ 0 h 296213"/>
                <a:gd name="connsiteX4" fmla="*/ 686427 w 811363"/>
                <a:gd name="connsiteY4" fmla="*/ 24075 h 296213"/>
                <a:gd name="connsiteX5" fmla="*/ 653127 w 811363"/>
                <a:gd name="connsiteY5" fmla="*/ 33988 h 296213"/>
                <a:gd name="connsiteX6" fmla="*/ 777118 w 811363"/>
                <a:gd name="connsiteY6" fmla="*/ 35640 h 296213"/>
                <a:gd name="connsiteX7" fmla="*/ 725632 w 811363"/>
                <a:gd name="connsiteY7" fmla="*/ 89218 h 296213"/>
                <a:gd name="connsiteX8" fmla="*/ 621479 w 811363"/>
                <a:gd name="connsiteY8" fmla="*/ 202511 h 296213"/>
                <a:gd name="connsiteX9" fmla="*/ 588179 w 811363"/>
                <a:gd name="connsiteY9" fmla="*/ 250897 h 296213"/>
                <a:gd name="connsiteX10" fmla="*/ 569049 w 811363"/>
                <a:gd name="connsiteY10" fmla="*/ 261754 h 296213"/>
                <a:gd name="connsiteX11" fmla="*/ 508588 w 811363"/>
                <a:gd name="connsiteY11" fmla="*/ 205816 h 296213"/>
                <a:gd name="connsiteX12" fmla="*/ 474579 w 811363"/>
                <a:gd name="connsiteY12" fmla="*/ 179853 h 296213"/>
                <a:gd name="connsiteX13" fmla="*/ 380345 w 811363"/>
                <a:gd name="connsiteY13" fmla="*/ 94883 h 296213"/>
                <a:gd name="connsiteX14" fmla="*/ 340196 w 811363"/>
                <a:gd name="connsiteY14" fmla="*/ 74821 h 296213"/>
                <a:gd name="connsiteX15" fmla="*/ 318704 w 811363"/>
                <a:gd name="connsiteY15" fmla="*/ 37292 h 296213"/>
                <a:gd name="connsiteX16" fmla="*/ 147478 w 811363"/>
                <a:gd name="connsiteY16" fmla="*/ 147517 h 296213"/>
                <a:gd name="connsiteX17" fmla="*/ 68359 w 811363"/>
                <a:gd name="connsiteY17" fmla="*/ 209828 h 296213"/>
                <a:gd name="connsiteX18" fmla="*/ 813 w 811363"/>
                <a:gd name="connsiteY18" fmla="*/ 283232 h 296213"/>
                <a:gd name="connsiteX19" fmla="*/ 52772 w 811363"/>
                <a:gd name="connsiteY19" fmla="*/ 248300 h 296213"/>
                <a:gd name="connsiteX20" fmla="*/ 142518 w 811363"/>
                <a:gd name="connsiteY20" fmla="*/ 174896 h 296213"/>
                <a:gd name="connsiteX21" fmla="*/ 297212 w 811363"/>
                <a:gd name="connsiteY21" fmla="*/ 73168 h 296213"/>
                <a:gd name="connsiteX22" fmla="*/ 405380 w 811363"/>
                <a:gd name="connsiteY22" fmla="*/ 151057 h 296213"/>
                <a:gd name="connsiteX23" fmla="*/ 469619 w 811363"/>
                <a:gd name="connsiteY23" fmla="*/ 211244 h 296213"/>
                <a:gd name="connsiteX24" fmla="*/ 540472 w 811363"/>
                <a:gd name="connsiteY24" fmla="*/ 265766 h 296213"/>
                <a:gd name="connsiteX25" fmla="*/ 574481 w 811363"/>
                <a:gd name="connsiteY25" fmla="*/ 296214 h 296213"/>
                <a:gd name="connsiteX26" fmla="*/ 647459 w 811363"/>
                <a:gd name="connsiteY26" fmla="*/ 212896 h 296213"/>
                <a:gd name="connsiteX27" fmla="*/ 701779 w 811363"/>
                <a:gd name="connsiteY27" fmla="*/ 158374 h 296213"/>
                <a:gd name="connsiteX28" fmla="*/ 721145 w 811363"/>
                <a:gd name="connsiteY28" fmla="*/ 123206 h 296213"/>
                <a:gd name="connsiteX29" fmla="*/ 784203 w 811363"/>
                <a:gd name="connsiteY29" fmla="*/ 71516 h 29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11363" h="296213">
                  <a:moveTo>
                    <a:pt x="784203" y="71516"/>
                  </a:moveTo>
                  <a:lnTo>
                    <a:pt x="788218" y="231542"/>
                  </a:lnTo>
                  <a:cubicBezTo>
                    <a:pt x="802153" y="225642"/>
                    <a:pt x="799555" y="223282"/>
                    <a:pt x="811363" y="213840"/>
                  </a:cubicBezTo>
                  <a:cubicBezTo>
                    <a:pt x="800736" y="153182"/>
                    <a:pt x="822227" y="45081"/>
                    <a:pt x="790108" y="0"/>
                  </a:cubicBezTo>
                  <a:cubicBezTo>
                    <a:pt x="758224" y="1180"/>
                    <a:pt x="717602" y="19354"/>
                    <a:pt x="686427" y="24075"/>
                  </a:cubicBezTo>
                  <a:cubicBezTo>
                    <a:pt x="668950" y="26671"/>
                    <a:pt x="659976" y="21951"/>
                    <a:pt x="653127" y="33988"/>
                  </a:cubicBezTo>
                  <a:cubicBezTo>
                    <a:pt x="625730" y="81429"/>
                    <a:pt x="713351" y="33280"/>
                    <a:pt x="777118" y="35640"/>
                  </a:cubicBezTo>
                  <a:cubicBezTo>
                    <a:pt x="770741" y="59951"/>
                    <a:pt x="761531" y="49566"/>
                    <a:pt x="725632" y="89218"/>
                  </a:cubicBezTo>
                  <a:cubicBezTo>
                    <a:pt x="668242" y="152945"/>
                    <a:pt x="693985" y="135479"/>
                    <a:pt x="621479" y="202511"/>
                  </a:cubicBezTo>
                  <a:cubicBezTo>
                    <a:pt x="595264" y="226822"/>
                    <a:pt x="619590" y="227294"/>
                    <a:pt x="588179" y="250897"/>
                  </a:cubicBezTo>
                  <a:cubicBezTo>
                    <a:pt x="575662" y="260338"/>
                    <a:pt x="583219" y="255853"/>
                    <a:pt x="569049" y="261754"/>
                  </a:cubicBezTo>
                  <a:cubicBezTo>
                    <a:pt x="533623" y="239095"/>
                    <a:pt x="536220" y="223282"/>
                    <a:pt x="508588" y="205816"/>
                  </a:cubicBezTo>
                  <a:cubicBezTo>
                    <a:pt x="484971" y="190946"/>
                    <a:pt x="492056" y="196610"/>
                    <a:pt x="474579" y="179853"/>
                  </a:cubicBezTo>
                  <a:lnTo>
                    <a:pt x="380345" y="94883"/>
                  </a:lnTo>
                  <a:cubicBezTo>
                    <a:pt x="367828" y="88982"/>
                    <a:pt x="364286" y="94411"/>
                    <a:pt x="340196" y="74821"/>
                  </a:cubicBezTo>
                  <a:cubicBezTo>
                    <a:pt x="323427" y="61131"/>
                    <a:pt x="325553" y="58771"/>
                    <a:pt x="318704" y="37292"/>
                  </a:cubicBezTo>
                  <a:cubicBezTo>
                    <a:pt x="279499" y="43665"/>
                    <a:pt x="182904" y="121318"/>
                    <a:pt x="147478" y="147517"/>
                  </a:cubicBezTo>
                  <a:lnTo>
                    <a:pt x="68359" y="209828"/>
                  </a:lnTo>
                  <a:cubicBezTo>
                    <a:pt x="28918" y="244524"/>
                    <a:pt x="-5800" y="246648"/>
                    <a:pt x="813" y="283232"/>
                  </a:cubicBezTo>
                  <a:lnTo>
                    <a:pt x="52772" y="248300"/>
                  </a:lnTo>
                  <a:cubicBezTo>
                    <a:pt x="106147" y="208412"/>
                    <a:pt x="101660" y="201567"/>
                    <a:pt x="142518" y="174896"/>
                  </a:cubicBezTo>
                  <a:cubicBezTo>
                    <a:pt x="168261" y="158138"/>
                    <a:pt x="277137" y="74821"/>
                    <a:pt x="297212" y="73168"/>
                  </a:cubicBezTo>
                  <a:cubicBezTo>
                    <a:pt x="315634" y="71516"/>
                    <a:pt x="387431" y="134063"/>
                    <a:pt x="405380" y="151057"/>
                  </a:cubicBezTo>
                  <a:cubicBezTo>
                    <a:pt x="424982" y="169703"/>
                    <a:pt x="439389" y="197791"/>
                    <a:pt x="469619" y="211244"/>
                  </a:cubicBezTo>
                  <a:cubicBezTo>
                    <a:pt x="506935" y="227766"/>
                    <a:pt x="505754" y="231779"/>
                    <a:pt x="540472" y="265766"/>
                  </a:cubicBezTo>
                  <a:cubicBezTo>
                    <a:pt x="556059" y="281108"/>
                    <a:pt x="554170" y="289605"/>
                    <a:pt x="574481" y="296214"/>
                  </a:cubicBezTo>
                  <a:lnTo>
                    <a:pt x="647459" y="212896"/>
                  </a:lnTo>
                  <a:cubicBezTo>
                    <a:pt x="663046" y="194014"/>
                    <a:pt x="695638" y="170884"/>
                    <a:pt x="701779" y="158374"/>
                  </a:cubicBezTo>
                  <a:cubicBezTo>
                    <a:pt x="714768" y="130995"/>
                    <a:pt x="698708" y="149169"/>
                    <a:pt x="721145" y="123206"/>
                  </a:cubicBezTo>
                  <a:cubicBezTo>
                    <a:pt x="741220" y="100075"/>
                    <a:pt x="752084" y="81429"/>
                    <a:pt x="784203" y="71516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8252398-B890-D84D-A413-875D60278FF4}"/>
                </a:ext>
              </a:extLst>
            </p:cNvPr>
            <p:cNvSpPr/>
            <p:nvPr/>
          </p:nvSpPr>
          <p:spPr>
            <a:xfrm>
              <a:off x="2996748" y="5679065"/>
              <a:ext cx="227136" cy="367611"/>
            </a:xfrm>
            <a:custGeom>
              <a:avLst/>
              <a:gdLst>
                <a:gd name="connsiteX0" fmla="*/ 201157 w 227136"/>
                <a:gd name="connsiteY0" fmla="*/ 198715 h 367611"/>
                <a:gd name="connsiteX1" fmla="*/ 202574 w 227136"/>
                <a:gd name="connsiteY1" fmla="*/ 318853 h 367611"/>
                <a:gd name="connsiteX2" fmla="*/ 103617 w 227136"/>
                <a:gd name="connsiteY2" fmla="*/ 337499 h 367611"/>
                <a:gd name="connsiteX3" fmla="*/ 54493 w 227136"/>
                <a:gd name="connsiteY3" fmla="*/ 336319 h 367611"/>
                <a:gd name="connsiteX4" fmla="*/ 29931 w 227136"/>
                <a:gd name="connsiteY4" fmla="*/ 307995 h 367611"/>
                <a:gd name="connsiteX5" fmla="*/ 33001 w 227136"/>
                <a:gd name="connsiteY5" fmla="*/ 73149 h 367611"/>
                <a:gd name="connsiteX6" fmla="*/ 126054 w 227136"/>
                <a:gd name="connsiteY6" fmla="*/ 89434 h 367611"/>
                <a:gd name="connsiteX7" fmla="*/ 166912 w 227136"/>
                <a:gd name="connsiteY7" fmla="*/ 107845 h 367611"/>
                <a:gd name="connsiteX8" fmla="*/ 201157 w 227136"/>
                <a:gd name="connsiteY8" fmla="*/ 198715 h 367611"/>
                <a:gd name="connsiteX9" fmla="*/ 227136 w 227136"/>
                <a:gd name="connsiteY9" fmla="*/ 361810 h 367611"/>
                <a:gd name="connsiteX10" fmla="*/ 214383 w 227136"/>
                <a:gd name="connsiteY10" fmla="*/ 167795 h 367611"/>
                <a:gd name="connsiteX11" fmla="*/ 216036 w 227136"/>
                <a:gd name="connsiteY11" fmla="*/ 106192 h 367611"/>
                <a:gd name="connsiteX12" fmla="*/ 56855 w 227136"/>
                <a:gd name="connsiteY12" fmla="*/ 16974 h 367611"/>
                <a:gd name="connsiteX13" fmla="*/ 3243 w 227136"/>
                <a:gd name="connsiteY13" fmla="*/ 452 h 367611"/>
                <a:gd name="connsiteX14" fmla="*/ 12218 w 227136"/>
                <a:gd name="connsiteY14" fmla="*/ 188330 h 367611"/>
                <a:gd name="connsiteX15" fmla="*/ 12454 w 227136"/>
                <a:gd name="connsiteY15" fmla="*/ 269287 h 367611"/>
                <a:gd name="connsiteX16" fmla="*/ 124164 w 227136"/>
                <a:gd name="connsiteY16" fmla="*/ 363934 h 367611"/>
                <a:gd name="connsiteX17" fmla="*/ 227136 w 227136"/>
                <a:gd name="connsiteY17" fmla="*/ 361810 h 36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7136" h="367611">
                  <a:moveTo>
                    <a:pt x="201157" y="198715"/>
                  </a:moveTo>
                  <a:cubicBezTo>
                    <a:pt x="202810" y="211932"/>
                    <a:pt x="204227" y="307051"/>
                    <a:pt x="202574" y="318853"/>
                  </a:cubicBezTo>
                  <a:cubicBezTo>
                    <a:pt x="198087" y="350008"/>
                    <a:pt x="190765" y="338443"/>
                    <a:pt x="103617" y="337499"/>
                  </a:cubicBezTo>
                  <a:cubicBezTo>
                    <a:pt x="72678" y="337263"/>
                    <a:pt x="80000" y="330418"/>
                    <a:pt x="54493" y="336319"/>
                  </a:cubicBezTo>
                  <a:cubicBezTo>
                    <a:pt x="32529" y="341275"/>
                    <a:pt x="33001" y="342927"/>
                    <a:pt x="29931" y="307995"/>
                  </a:cubicBezTo>
                  <a:cubicBezTo>
                    <a:pt x="22373" y="215945"/>
                    <a:pt x="32056" y="156702"/>
                    <a:pt x="33001" y="73149"/>
                  </a:cubicBezTo>
                  <a:cubicBezTo>
                    <a:pt x="33709" y="12962"/>
                    <a:pt x="51895" y="39633"/>
                    <a:pt x="126054" y="89434"/>
                  </a:cubicBezTo>
                  <a:cubicBezTo>
                    <a:pt x="141877" y="100292"/>
                    <a:pt x="149671" y="99820"/>
                    <a:pt x="166912" y="107845"/>
                  </a:cubicBezTo>
                  <a:cubicBezTo>
                    <a:pt x="203755" y="124838"/>
                    <a:pt x="195489" y="154342"/>
                    <a:pt x="201157" y="198715"/>
                  </a:cubicBezTo>
                  <a:close/>
                  <a:moveTo>
                    <a:pt x="227136" y="361810"/>
                  </a:moveTo>
                  <a:lnTo>
                    <a:pt x="214383" y="167795"/>
                  </a:lnTo>
                  <a:cubicBezTo>
                    <a:pt x="211785" y="138764"/>
                    <a:pt x="217217" y="132863"/>
                    <a:pt x="216036" y="106192"/>
                  </a:cubicBezTo>
                  <a:cubicBezTo>
                    <a:pt x="189821" y="83534"/>
                    <a:pt x="113536" y="64888"/>
                    <a:pt x="56855" y="16974"/>
                  </a:cubicBezTo>
                  <a:cubicBezTo>
                    <a:pt x="42684" y="5173"/>
                    <a:pt x="19539" y="-1908"/>
                    <a:pt x="3243" y="452"/>
                  </a:cubicBezTo>
                  <a:cubicBezTo>
                    <a:pt x="4660" y="101000"/>
                    <a:pt x="-9510" y="85658"/>
                    <a:pt x="12218" y="188330"/>
                  </a:cubicBezTo>
                  <a:lnTo>
                    <a:pt x="12454" y="269287"/>
                  </a:lnTo>
                  <a:cubicBezTo>
                    <a:pt x="11273" y="366766"/>
                    <a:pt x="-27460" y="374083"/>
                    <a:pt x="124164" y="363934"/>
                  </a:cubicBezTo>
                  <a:cubicBezTo>
                    <a:pt x="154867" y="362046"/>
                    <a:pt x="206117" y="374555"/>
                    <a:pt x="227136" y="361810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1B304E8-EC8A-E849-B0A5-9F86195048CE}"/>
                </a:ext>
              </a:extLst>
            </p:cNvPr>
            <p:cNvSpPr/>
            <p:nvPr/>
          </p:nvSpPr>
          <p:spPr>
            <a:xfrm>
              <a:off x="2686588" y="5624522"/>
              <a:ext cx="243828" cy="416587"/>
            </a:xfrm>
            <a:custGeom>
              <a:avLst/>
              <a:gdLst>
                <a:gd name="connsiteX0" fmla="*/ 21256 w 243828"/>
                <a:gd name="connsiteY0" fmla="*/ 389917 h 416587"/>
                <a:gd name="connsiteX1" fmla="*/ 27160 w 243828"/>
                <a:gd name="connsiteY1" fmla="*/ 225878 h 416587"/>
                <a:gd name="connsiteX2" fmla="*/ 37788 w 243828"/>
                <a:gd name="connsiteY2" fmla="*/ 153890 h 416587"/>
                <a:gd name="connsiteX3" fmla="*/ 65184 w 243828"/>
                <a:gd name="connsiteY3" fmla="*/ 138312 h 416587"/>
                <a:gd name="connsiteX4" fmla="*/ 183271 w 243828"/>
                <a:gd name="connsiteY4" fmla="*/ 60423 h 416587"/>
                <a:gd name="connsiteX5" fmla="*/ 223893 w 243828"/>
                <a:gd name="connsiteY5" fmla="*/ 39889 h 416587"/>
                <a:gd name="connsiteX6" fmla="*/ 214682 w 243828"/>
                <a:gd name="connsiteY6" fmla="*/ 379767 h 416587"/>
                <a:gd name="connsiteX7" fmla="*/ 21256 w 243828"/>
                <a:gd name="connsiteY7" fmla="*/ 389917 h 416587"/>
                <a:gd name="connsiteX8" fmla="*/ 229089 w 243828"/>
                <a:gd name="connsiteY8" fmla="*/ 403370 h 416587"/>
                <a:gd name="connsiteX9" fmla="*/ 242315 w 243828"/>
                <a:gd name="connsiteY9" fmla="*/ 388972 h 416587"/>
                <a:gd name="connsiteX10" fmla="*/ 233813 w 243828"/>
                <a:gd name="connsiteY10" fmla="*/ 291257 h 416587"/>
                <a:gd name="connsiteX11" fmla="*/ 241842 w 243828"/>
                <a:gd name="connsiteY11" fmla="*/ 250897 h 416587"/>
                <a:gd name="connsiteX12" fmla="*/ 243260 w 243828"/>
                <a:gd name="connsiteY12" fmla="*/ 144921 h 416587"/>
                <a:gd name="connsiteX13" fmla="*/ 236410 w 243828"/>
                <a:gd name="connsiteY13" fmla="*/ 99367 h 416587"/>
                <a:gd name="connsiteX14" fmla="*/ 227672 w 243828"/>
                <a:gd name="connsiteY14" fmla="*/ 0 h 416587"/>
                <a:gd name="connsiteX15" fmla="*/ 216336 w 243828"/>
                <a:gd name="connsiteY15" fmla="*/ 7317 h 416587"/>
                <a:gd name="connsiteX16" fmla="*/ 203110 w 243828"/>
                <a:gd name="connsiteY16" fmla="*/ 15578 h 416587"/>
                <a:gd name="connsiteX17" fmla="*/ 179965 w 243828"/>
                <a:gd name="connsiteY17" fmla="*/ 40833 h 416587"/>
                <a:gd name="connsiteX18" fmla="*/ 120685 w 243828"/>
                <a:gd name="connsiteY18" fmla="*/ 79777 h 416587"/>
                <a:gd name="connsiteX19" fmla="*/ 62350 w 243828"/>
                <a:gd name="connsiteY19" fmla="*/ 119666 h 416587"/>
                <a:gd name="connsiteX20" fmla="*/ 472 w 243828"/>
                <a:gd name="connsiteY20" fmla="*/ 155306 h 416587"/>
                <a:gd name="connsiteX21" fmla="*/ 0 w 243828"/>
                <a:gd name="connsiteY21" fmla="*/ 323829 h 416587"/>
                <a:gd name="connsiteX22" fmla="*/ 6849 w 243828"/>
                <a:gd name="connsiteY22" fmla="*/ 356637 h 416587"/>
                <a:gd name="connsiteX23" fmla="*/ 5668 w 243828"/>
                <a:gd name="connsiteY23" fmla="*/ 416588 h 416587"/>
                <a:gd name="connsiteX24" fmla="*/ 77465 w 243828"/>
                <a:gd name="connsiteY24" fmla="*/ 410215 h 416587"/>
                <a:gd name="connsiteX25" fmla="*/ 110530 w 243828"/>
                <a:gd name="connsiteY25" fmla="*/ 405494 h 416587"/>
                <a:gd name="connsiteX26" fmla="*/ 141941 w 243828"/>
                <a:gd name="connsiteY26" fmla="*/ 414463 h 416587"/>
                <a:gd name="connsiteX27" fmla="*/ 229089 w 243828"/>
                <a:gd name="connsiteY27" fmla="*/ 403370 h 41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3828" h="416587">
                  <a:moveTo>
                    <a:pt x="21256" y="389917"/>
                  </a:moveTo>
                  <a:cubicBezTo>
                    <a:pt x="16532" y="265058"/>
                    <a:pt x="26452" y="291257"/>
                    <a:pt x="27160" y="225878"/>
                  </a:cubicBezTo>
                  <a:cubicBezTo>
                    <a:pt x="27396" y="177492"/>
                    <a:pt x="-5668" y="185517"/>
                    <a:pt x="37788" y="153890"/>
                  </a:cubicBezTo>
                  <a:cubicBezTo>
                    <a:pt x="47471" y="146809"/>
                    <a:pt x="54792" y="142796"/>
                    <a:pt x="65184" y="138312"/>
                  </a:cubicBezTo>
                  <a:lnTo>
                    <a:pt x="183271" y="60423"/>
                  </a:lnTo>
                  <a:cubicBezTo>
                    <a:pt x="203582" y="41777"/>
                    <a:pt x="205235" y="41541"/>
                    <a:pt x="223893" y="39889"/>
                  </a:cubicBezTo>
                  <a:cubicBezTo>
                    <a:pt x="226727" y="156958"/>
                    <a:pt x="220823" y="266711"/>
                    <a:pt x="214682" y="379767"/>
                  </a:cubicBezTo>
                  <a:lnTo>
                    <a:pt x="21256" y="389917"/>
                  </a:lnTo>
                  <a:close/>
                  <a:moveTo>
                    <a:pt x="229089" y="403370"/>
                  </a:moveTo>
                  <a:cubicBezTo>
                    <a:pt x="236174" y="395109"/>
                    <a:pt x="232632" y="397705"/>
                    <a:pt x="242315" y="388972"/>
                  </a:cubicBezTo>
                  <a:cubicBezTo>
                    <a:pt x="240189" y="360649"/>
                    <a:pt x="225783" y="325481"/>
                    <a:pt x="233813" y="291257"/>
                  </a:cubicBezTo>
                  <a:cubicBezTo>
                    <a:pt x="240189" y="263878"/>
                    <a:pt x="247038" y="291257"/>
                    <a:pt x="241842" y="250897"/>
                  </a:cubicBezTo>
                  <a:cubicBezTo>
                    <a:pt x="234049" y="187641"/>
                    <a:pt x="246566" y="173716"/>
                    <a:pt x="243260" y="144921"/>
                  </a:cubicBezTo>
                  <a:cubicBezTo>
                    <a:pt x="240425" y="119430"/>
                    <a:pt x="232395" y="139020"/>
                    <a:pt x="236410" y="99367"/>
                  </a:cubicBezTo>
                  <a:cubicBezTo>
                    <a:pt x="240662" y="60659"/>
                    <a:pt x="243968" y="26435"/>
                    <a:pt x="227672" y="0"/>
                  </a:cubicBezTo>
                  <a:cubicBezTo>
                    <a:pt x="213974" y="6845"/>
                    <a:pt x="230742" y="-1888"/>
                    <a:pt x="216336" y="7317"/>
                  </a:cubicBezTo>
                  <a:cubicBezTo>
                    <a:pt x="211848" y="10385"/>
                    <a:pt x="209014" y="11565"/>
                    <a:pt x="203110" y="15578"/>
                  </a:cubicBezTo>
                  <a:cubicBezTo>
                    <a:pt x="188231" y="25963"/>
                    <a:pt x="192010" y="26671"/>
                    <a:pt x="179965" y="40833"/>
                  </a:cubicBezTo>
                  <a:cubicBezTo>
                    <a:pt x="169101" y="53106"/>
                    <a:pt x="137926" y="66560"/>
                    <a:pt x="120685" y="79777"/>
                  </a:cubicBezTo>
                  <a:cubicBezTo>
                    <a:pt x="100374" y="95591"/>
                    <a:pt x="84787" y="106212"/>
                    <a:pt x="62350" y="119666"/>
                  </a:cubicBezTo>
                  <a:lnTo>
                    <a:pt x="472" y="155306"/>
                  </a:lnTo>
                  <a:lnTo>
                    <a:pt x="0" y="323829"/>
                  </a:lnTo>
                  <a:cubicBezTo>
                    <a:pt x="2126" y="349084"/>
                    <a:pt x="4960" y="331146"/>
                    <a:pt x="6849" y="356637"/>
                  </a:cubicBezTo>
                  <a:cubicBezTo>
                    <a:pt x="8738" y="384252"/>
                    <a:pt x="-709" y="385432"/>
                    <a:pt x="5668" y="416588"/>
                  </a:cubicBezTo>
                  <a:cubicBezTo>
                    <a:pt x="30230" y="416352"/>
                    <a:pt x="57863" y="413519"/>
                    <a:pt x="77465" y="410215"/>
                  </a:cubicBezTo>
                  <a:cubicBezTo>
                    <a:pt x="84787" y="409035"/>
                    <a:pt x="105806" y="405494"/>
                    <a:pt x="110530" y="405494"/>
                  </a:cubicBezTo>
                  <a:cubicBezTo>
                    <a:pt x="140996" y="404550"/>
                    <a:pt x="123047" y="407147"/>
                    <a:pt x="141941" y="414463"/>
                  </a:cubicBezTo>
                  <a:cubicBezTo>
                    <a:pt x="162016" y="394165"/>
                    <a:pt x="201220" y="395345"/>
                    <a:pt x="229089" y="403370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74A77E54-31C8-6B46-928B-B39C976CA5A4}"/>
                </a:ext>
              </a:extLst>
            </p:cNvPr>
            <p:cNvSpPr/>
            <p:nvPr/>
          </p:nvSpPr>
          <p:spPr>
            <a:xfrm>
              <a:off x="3269901" y="5674324"/>
              <a:ext cx="145764" cy="377440"/>
            </a:xfrm>
            <a:custGeom>
              <a:avLst/>
              <a:gdLst>
                <a:gd name="connsiteX0" fmla="*/ 118597 w 145764"/>
                <a:gd name="connsiteY0" fmla="*/ 338699 h 377440"/>
                <a:gd name="connsiteX1" fmla="*/ 69945 w 145764"/>
                <a:gd name="connsiteY1" fmla="*/ 356165 h 377440"/>
                <a:gd name="connsiteX2" fmla="*/ 24599 w 145764"/>
                <a:gd name="connsiteY2" fmla="*/ 203219 h 377440"/>
                <a:gd name="connsiteX3" fmla="*/ 55538 w 145764"/>
                <a:gd name="connsiteY3" fmla="*/ 101964 h 377440"/>
                <a:gd name="connsiteX4" fmla="*/ 124501 w 145764"/>
                <a:gd name="connsiteY4" fmla="*/ 38708 h 377440"/>
                <a:gd name="connsiteX5" fmla="*/ 118597 w 145764"/>
                <a:gd name="connsiteY5" fmla="*/ 338699 h 377440"/>
                <a:gd name="connsiteX6" fmla="*/ 143395 w 145764"/>
                <a:gd name="connsiteY6" fmla="*/ 352860 h 377440"/>
                <a:gd name="connsiteX7" fmla="*/ 143395 w 145764"/>
                <a:gd name="connsiteY7" fmla="*/ 83790 h 377440"/>
                <a:gd name="connsiteX8" fmla="*/ 133476 w 145764"/>
                <a:gd name="connsiteY8" fmla="*/ 0 h 377440"/>
                <a:gd name="connsiteX9" fmla="*/ 38298 w 145764"/>
                <a:gd name="connsiteY9" fmla="*/ 90162 h 377440"/>
                <a:gd name="connsiteX10" fmla="*/ 273 w 145764"/>
                <a:gd name="connsiteY10" fmla="*/ 117305 h 377440"/>
                <a:gd name="connsiteX11" fmla="*/ 7359 w 145764"/>
                <a:gd name="connsiteY11" fmla="*/ 236027 h 377440"/>
                <a:gd name="connsiteX12" fmla="*/ 2163 w 145764"/>
                <a:gd name="connsiteY12" fmla="*/ 361121 h 377440"/>
                <a:gd name="connsiteX13" fmla="*/ 127808 w 145764"/>
                <a:gd name="connsiteY13" fmla="*/ 363954 h 377440"/>
                <a:gd name="connsiteX14" fmla="*/ 143395 w 145764"/>
                <a:gd name="connsiteY14" fmla="*/ 352860 h 3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764" h="377440">
                  <a:moveTo>
                    <a:pt x="118597" y="338699"/>
                  </a:moveTo>
                  <a:cubicBezTo>
                    <a:pt x="97577" y="346016"/>
                    <a:pt x="94035" y="354985"/>
                    <a:pt x="69945" y="356165"/>
                  </a:cubicBezTo>
                  <a:cubicBezTo>
                    <a:pt x="6414" y="359233"/>
                    <a:pt x="25780" y="319108"/>
                    <a:pt x="24599" y="203219"/>
                  </a:cubicBezTo>
                  <a:cubicBezTo>
                    <a:pt x="24127" y="148697"/>
                    <a:pt x="25544" y="131231"/>
                    <a:pt x="55538" y="101964"/>
                  </a:cubicBezTo>
                  <a:cubicBezTo>
                    <a:pt x="95452" y="63019"/>
                    <a:pt x="90728" y="45789"/>
                    <a:pt x="124501" y="38708"/>
                  </a:cubicBezTo>
                  <a:cubicBezTo>
                    <a:pt x="128516" y="141380"/>
                    <a:pt x="123556" y="240039"/>
                    <a:pt x="118597" y="338699"/>
                  </a:cubicBezTo>
                  <a:close/>
                  <a:moveTo>
                    <a:pt x="143395" y="352860"/>
                  </a:moveTo>
                  <a:cubicBezTo>
                    <a:pt x="149063" y="314152"/>
                    <a:pt x="142687" y="149641"/>
                    <a:pt x="143395" y="83790"/>
                  </a:cubicBezTo>
                  <a:cubicBezTo>
                    <a:pt x="143867" y="45317"/>
                    <a:pt x="152370" y="22659"/>
                    <a:pt x="133476" y="0"/>
                  </a:cubicBezTo>
                  <a:cubicBezTo>
                    <a:pt x="111984" y="1180"/>
                    <a:pt x="67111" y="58771"/>
                    <a:pt x="38298" y="90162"/>
                  </a:cubicBezTo>
                  <a:cubicBezTo>
                    <a:pt x="17750" y="112349"/>
                    <a:pt x="24836" y="103380"/>
                    <a:pt x="273" y="117305"/>
                  </a:cubicBezTo>
                  <a:cubicBezTo>
                    <a:pt x="-1616" y="147753"/>
                    <a:pt x="6886" y="196847"/>
                    <a:pt x="7359" y="236027"/>
                  </a:cubicBezTo>
                  <a:cubicBezTo>
                    <a:pt x="8303" y="319581"/>
                    <a:pt x="4761" y="304239"/>
                    <a:pt x="2163" y="361121"/>
                  </a:cubicBezTo>
                  <a:cubicBezTo>
                    <a:pt x="36172" y="385668"/>
                    <a:pt x="90964" y="379059"/>
                    <a:pt x="127808" y="363954"/>
                  </a:cubicBezTo>
                  <a:lnTo>
                    <a:pt x="143395" y="352860"/>
                  </a:ln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0A8544DD-488A-1542-9F79-7626CF3FB912}"/>
                </a:ext>
              </a:extLst>
            </p:cNvPr>
            <p:cNvSpPr/>
            <p:nvPr/>
          </p:nvSpPr>
          <p:spPr>
            <a:xfrm>
              <a:off x="3198377" y="6180311"/>
              <a:ext cx="204526" cy="187799"/>
            </a:xfrm>
            <a:custGeom>
              <a:avLst/>
              <a:gdLst>
                <a:gd name="connsiteX0" fmla="*/ 128006 w 204526"/>
                <a:gd name="connsiteY0" fmla="*/ 170230 h 187799"/>
                <a:gd name="connsiteX1" fmla="*/ 80299 w 204526"/>
                <a:gd name="connsiteY1" fmla="*/ 142143 h 187799"/>
                <a:gd name="connsiteX2" fmla="*/ 159890 w 204526"/>
                <a:gd name="connsiteY2" fmla="*/ 126801 h 187799"/>
                <a:gd name="connsiteX3" fmla="*/ 113364 w 204526"/>
                <a:gd name="connsiteY3" fmla="*/ 106975 h 187799"/>
                <a:gd name="connsiteX4" fmla="*/ 85023 w 204526"/>
                <a:gd name="connsiteY4" fmla="*/ 97298 h 187799"/>
                <a:gd name="connsiteX5" fmla="*/ 58099 w 204526"/>
                <a:gd name="connsiteY5" fmla="*/ 81720 h 187799"/>
                <a:gd name="connsiteX6" fmla="*/ 200276 w 204526"/>
                <a:gd name="connsiteY6" fmla="*/ 50801 h 187799"/>
                <a:gd name="connsiteX7" fmla="*/ 124936 w 204526"/>
                <a:gd name="connsiteY7" fmla="*/ 35459 h 187799"/>
                <a:gd name="connsiteX8" fmla="*/ 85495 w 204526"/>
                <a:gd name="connsiteY8" fmla="*/ 31682 h 187799"/>
                <a:gd name="connsiteX9" fmla="*/ 58335 w 204526"/>
                <a:gd name="connsiteY9" fmla="*/ 25074 h 187799"/>
                <a:gd name="connsiteX10" fmla="*/ 47707 w 204526"/>
                <a:gd name="connsiteY10" fmla="*/ 18229 h 187799"/>
                <a:gd name="connsiteX11" fmla="*/ 204527 w 204526"/>
                <a:gd name="connsiteY11" fmla="*/ 12564 h 187799"/>
                <a:gd name="connsiteX12" fmla="*/ 0 w 204526"/>
                <a:gd name="connsiteY12" fmla="*/ 17993 h 187799"/>
                <a:gd name="connsiteX13" fmla="*/ 32592 w 204526"/>
                <a:gd name="connsiteY13" fmla="*/ 33571 h 187799"/>
                <a:gd name="connsiteX14" fmla="*/ 76757 w 204526"/>
                <a:gd name="connsiteY14" fmla="*/ 38527 h 187799"/>
                <a:gd name="connsiteX15" fmla="*/ 159654 w 204526"/>
                <a:gd name="connsiteY15" fmla="*/ 53869 h 187799"/>
                <a:gd name="connsiteX16" fmla="*/ 119740 w 204526"/>
                <a:gd name="connsiteY16" fmla="*/ 62838 h 187799"/>
                <a:gd name="connsiteX17" fmla="*/ 4960 w 204526"/>
                <a:gd name="connsiteY17" fmla="*/ 77944 h 187799"/>
                <a:gd name="connsiteX18" fmla="*/ 119740 w 204526"/>
                <a:gd name="connsiteY18" fmla="*/ 126093 h 187799"/>
                <a:gd name="connsiteX19" fmla="*/ 64948 w 204526"/>
                <a:gd name="connsiteY19" fmla="*/ 128453 h 187799"/>
                <a:gd name="connsiteX20" fmla="*/ 27869 w 204526"/>
                <a:gd name="connsiteY20" fmla="*/ 143087 h 187799"/>
                <a:gd name="connsiteX21" fmla="*/ 93053 w 204526"/>
                <a:gd name="connsiteY21" fmla="*/ 164330 h 187799"/>
                <a:gd name="connsiteX22" fmla="*/ 85495 w 204526"/>
                <a:gd name="connsiteY22" fmla="*/ 174007 h 187799"/>
                <a:gd name="connsiteX23" fmla="*/ 74395 w 204526"/>
                <a:gd name="connsiteY23" fmla="*/ 187224 h 187799"/>
                <a:gd name="connsiteX24" fmla="*/ 128006 w 204526"/>
                <a:gd name="connsiteY24" fmla="*/ 170230 h 18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526" h="187799">
                  <a:moveTo>
                    <a:pt x="128006" y="170230"/>
                  </a:moveTo>
                  <a:cubicBezTo>
                    <a:pt x="105334" y="145211"/>
                    <a:pt x="97776" y="168342"/>
                    <a:pt x="80299" y="142143"/>
                  </a:cubicBezTo>
                  <a:cubicBezTo>
                    <a:pt x="114072" y="138131"/>
                    <a:pt x="139107" y="144267"/>
                    <a:pt x="159890" y="126801"/>
                  </a:cubicBezTo>
                  <a:cubicBezTo>
                    <a:pt x="145011" y="107919"/>
                    <a:pt x="140524" y="115944"/>
                    <a:pt x="113364" y="106975"/>
                  </a:cubicBezTo>
                  <a:cubicBezTo>
                    <a:pt x="102736" y="103435"/>
                    <a:pt x="93761" y="100366"/>
                    <a:pt x="85023" y="97298"/>
                  </a:cubicBezTo>
                  <a:lnTo>
                    <a:pt x="58099" y="81720"/>
                  </a:lnTo>
                  <a:cubicBezTo>
                    <a:pt x="121394" y="62130"/>
                    <a:pt x="191065" y="91633"/>
                    <a:pt x="200276" y="50801"/>
                  </a:cubicBezTo>
                  <a:cubicBezTo>
                    <a:pt x="190593" y="45844"/>
                    <a:pt x="139343" y="36875"/>
                    <a:pt x="124936" y="35459"/>
                  </a:cubicBezTo>
                  <a:cubicBezTo>
                    <a:pt x="111002" y="34515"/>
                    <a:pt x="96831" y="33335"/>
                    <a:pt x="85495" y="31682"/>
                  </a:cubicBezTo>
                  <a:lnTo>
                    <a:pt x="58335" y="25074"/>
                  </a:lnTo>
                  <a:cubicBezTo>
                    <a:pt x="40150" y="16813"/>
                    <a:pt x="57390" y="25310"/>
                    <a:pt x="47707" y="18229"/>
                  </a:cubicBezTo>
                  <a:cubicBezTo>
                    <a:pt x="71088" y="17049"/>
                    <a:pt x="199567" y="15161"/>
                    <a:pt x="204527" y="12564"/>
                  </a:cubicBezTo>
                  <a:cubicBezTo>
                    <a:pt x="193899" y="-12691"/>
                    <a:pt x="17241" y="5955"/>
                    <a:pt x="0" y="17993"/>
                  </a:cubicBezTo>
                  <a:cubicBezTo>
                    <a:pt x="2834" y="22005"/>
                    <a:pt x="-6377" y="30502"/>
                    <a:pt x="32592" y="33571"/>
                  </a:cubicBezTo>
                  <a:cubicBezTo>
                    <a:pt x="52667" y="35223"/>
                    <a:pt x="59044" y="36403"/>
                    <a:pt x="76757" y="38527"/>
                  </a:cubicBezTo>
                  <a:cubicBezTo>
                    <a:pt x="96831" y="41360"/>
                    <a:pt x="145483" y="48676"/>
                    <a:pt x="159654" y="53869"/>
                  </a:cubicBezTo>
                  <a:cubicBezTo>
                    <a:pt x="151388" y="60714"/>
                    <a:pt x="169101" y="61894"/>
                    <a:pt x="119740" y="62838"/>
                  </a:cubicBezTo>
                  <a:cubicBezTo>
                    <a:pt x="92108" y="63546"/>
                    <a:pt x="21256" y="66614"/>
                    <a:pt x="4960" y="77944"/>
                  </a:cubicBezTo>
                  <a:cubicBezTo>
                    <a:pt x="21020" y="110043"/>
                    <a:pt x="93997" y="90689"/>
                    <a:pt x="119740" y="126093"/>
                  </a:cubicBezTo>
                  <a:cubicBezTo>
                    <a:pt x="101555" y="127037"/>
                    <a:pt x="83133" y="127273"/>
                    <a:pt x="64948" y="128453"/>
                  </a:cubicBezTo>
                  <a:cubicBezTo>
                    <a:pt x="32592" y="130578"/>
                    <a:pt x="35662" y="132230"/>
                    <a:pt x="27869" y="143087"/>
                  </a:cubicBezTo>
                  <a:cubicBezTo>
                    <a:pt x="45818" y="156305"/>
                    <a:pt x="67310" y="160789"/>
                    <a:pt x="93053" y="164330"/>
                  </a:cubicBezTo>
                  <a:cubicBezTo>
                    <a:pt x="87384" y="176367"/>
                    <a:pt x="91163" y="167398"/>
                    <a:pt x="85495" y="174007"/>
                  </a:cubicBezTo>
                  <a:cubicBezTo>
                    <a:pt x="78410" y="182032"/>
                    <a:pt x="79827" y="175895"/>
                    <a:pt x="74395" y="187224"/>
                  </a:cubicBezTo>
                  <a:cubicBezTo>
                    <a:pt x="93997" y="187932"/>
                    <a:pt x="125645" y="191001"/>
                    <a:pt x="128006" y="170230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A95C0B9E-BB20-1143-9E71-149210504437}"/>
                </a:ext>
              </a:extLst>
            </p:cNvPr>
            <p:cNvSpPr/>
            <p:nvPr/>
          </p:nvSpPr>
          <p:spPr>
            <a:xfrm>
              <a:off x="2247754" y="6228516"/>
              <a:ext cx="184001" cy="185753"/>
            </a:xfrm>
            <a:custGeom>
              <a:avLst/>
              <a:gdLst>
                <a:gd name="connsiteX0" fmla="*/ 110315 w 184001"/>
                <a:gd name="connsiteY0" fmla="*/ 124858 h 185753"/>
                <a:gd name="connsiteX1" fmla="*/ 138184 w 184001"/>
                <a:gd name="connsiteY1" fmla="*/ 60659 h 185753"/>
                <a:gd name="connsiteX2" fmla="*/ 164399 w 184001"/>
                <a:gd name="connsiteY2" fmla="*/ 0 h 185753"/>
                <a:gd name="connsiteX3" fmla="*/ 102994 w 184001"/>
                <a:gd name="connsiteY3" fmla="*/ 57591 h 185753"/>
                <a:gd name="connsiteX4" fmla="*/ 38755 w 184001"/>
                <a:gd name="connsiteY4" fmla="*/ 128399 h 185753"/>
                <a:gd name="connsiteX5" fmla="*/ 85990 w 184001"/>
                <a:gd name="connsiteY5" fmla="*/ 23839 h 185753"/>
                <a:gd name="connsiteX6" fmla="*/ 58593 w 184001"/>
                <a:gd name="connsiteY6" fmla="*/ 56174 h 185753"/>
                <a:gd name="connsiteX7" fmla="*/ 22 w 184001"/>
                <a:gd name="connsiteY7" fmla="*/ 185753 h 185753"/>
                <a:gd name="connsiteX8" fmla="*/ 66387 w 184001"/>
                <a:gd name="connsiteY8" fmla="*/ 118722 h 185753"/>
                <a:gd name="connsiteX9" fmla="*/ 130863 w 184001"/>
                <a:gd name="connsiteY9" fmla="*/ 44845 h 185753"/>
                <a:gd name="connsiteX10" fmla="*/ 81738 w 184001"/>
                <a:gd name="connsiteY10" fmla="*/ 158374 h 185753"/>
                <a:gd name="connsiteX11" fmla="*/ 162982 w 184001"/>
                <a:gd name="connsiteY11" fmla="*/ 122026 h 185753"/>
                <a:gd name="connsiteX12" fmla="*/ 164636 w 184001"/>
                <a:gd name="connsiteY12" fmla="*/ 125566 h 185753"/>
                <a:gd name="connsiteX13" fmla="*/ 179042 w 184001"/>
                <a:gd name="connsiteY13" fmla="*/ 144921 h 185753"/>
                <a:gd name="connsiteX14" fmla="*/ 184002 w 184001"/>
                <a:gd name="connsiteY14" fmla="*/ 102436 h 185753"/>
                <a:gd name="connsiteX15" fmla="*/ 147631 w 184001"/>
                <a:gd name="connsiteY15" fmla="*/ 107864 h 185753"/>
                <a:gd name="connsiteX16" fmla="*/ 110315 w 184001"/>
                <a:gd name="connsiteY16" fmla="*/ 124858 h 18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001" h="185753">
                  <a:moveTo>
                    <a:pt x="110315" y="124858"/>
                  </a:moveTo>
                  <a:cubicBezTo>
                    <a:pt x="124486" y="93467"/>
                    <a:pt x="120707" y="89926"/>
                    <a:pt x="138184" y="60659"/>
                  </a:cubicBezTo>
                  <a:cubicBezTo>
                    <a:pt x="150465" y="40597"/>
                    <a:pt x="161565" y="23839"/>
                    <a:pt x="164399" y="0"/>
                  </a:cubicBezTo>
                  <a:cubicBezTo>
                    <a:pt x="144325" y="236"/>
                    <a:pt x="115511" y="40833"/>
                    <a:pt x="102994" y="57591"/>
                  </a:cubicBezTo>
                  <a:cubicBezTo>
                    <a:pt x="79140" y="89690"/>
                    <a:pt x="60247" y="121790"/>
                    <a:pt x="38755" y="128399"/>
                  </a:cubicBezTo>
                  <a:cubicBezTo>
                    <a:pt x="51272" y="76945"/>
                    <a:pt x="74181" y="71752"/>
                    <a:pt x="85990" y="23839"/>
                  </a:cubicBezTo>
                  <a:cubicBezTo>
                    <a:pt x="54578" y="25963"/>
                    <a:pt x="69457" y="25491"/>
                    <a:pt x="58593" y="56174"/>
                  </a:cubicBezTo>
                  <a:cubicBezTo>
                    <a:pt x="45368" y="93703"/>
                    <a:pt x="-1159" y="147989"/>
                    <a:pt x="22" y="185753"/>
                  </a:cubicBezTo>
                  <a:cubicBezTo>
                    <a:pt x="18916" y="181741"/>
                    <a:pt x="51508" y="138784"/>
                    <a:pt x="66387" y="118722"/>
                  </a:cubicBezTo>
                  <a:cubicBezTo>
                    <a:pt x="77960" y="103144"/>
                    <a:pt x="115511" y="54286"/>
                    <a:pt x="130863" y="44845"/>
                  </a:cubicBezTo>
                  <a:cubicBezTo>
                    <a:pt x="120707" y="80013"/>
                    <a:pt x="81975" y="124386"/>
                    <a:pt x="81738" y="158374"/>
                  </a:cubicBezTo>
                  <a:cubicBezTo>
                    <a:pt x="112913" y="155778"/>
                    <a:pt x="122597" y="130051"/>
                    <a:pt x="162982" y="122026"/>
                  </a:cubicBezTo>
                  <a:cubicBezTo>
                    <a:pt x="163691" y="122970"/>
                    <a:pt x="164399" y="126510"/>
                    <a:pt x="164636" y="125566"/>
                  </a:cubicBezTo>
                  <a:cubicBezTo>
                    <a:pt x="166053" y="122026"/>
                    <a:pt x="163691" y="135952"/>
                    <a:pt x="179042" y="144921"/>
                  </a:cubicBezTo>
                  <a:lnTo>
                    <a:pt x="184002" y="102436"/>
                  </a:lnTo>
                  <a:cubicBezTo>
                    <a:pt x="166289" y="101020"/>
                    <a:pt x="159912" y="102436"/>
                    <a:pt x="147631" y="107864"/>
                  </a:cubicBezTo>
                  <a:lnTo>
                    <a:pt x="110315" y="124858"/>
                  </a:ln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5E86A5DA-D7DE-6541-9EC9-FDEE8C759530}"/>
                </a:ext>
              </a:extLst>
            </p:cNvPr>
            <p:cNvSpPr/>
            <p:nvPr/>
          </p:nvSpPr>
          <p:spPr>
            <a:xfrm>
              <a:off x="3114253" y="6132654"/>
              <a:ext cx="305419" cy="43228"/>
            </a:xfrm>
            <a:custGeom>
              <a:avLst/>
              <a:gdLst>
                <a:gd name="connsiteX0" fmla="*/ 305420 w 305419"/>
                <a:gd name="connsiteY0" fmla="*/ 13017 h 43228"/>
                <a:gd name="connsiteX1" fmla="*/ 40432 w 305419"/>
                <a:gd name="connsiteY1" fmla="*/ 979 h 43228"/>
                <a:gd name="connsiteX2" fmla="*/ 2881 w 305419"/>
                <a:gd name="connsiteY2" fmla="*/ 7588 h 43228"/>
                <a:gd name="connsiteX3" fmla="*/ 45628 w 305419"/>
                <a:gd name="connsiteY3" fmla="*/ 11600 h 43228"/>
                <a:gd name="connsiteX4" fmla="*/ 235276 w 305419"/>
                <a:gd name="connsiteY4" fmla="*/ 22930 h 43228"/>
                <a:gd name="connsiteX5" fmla="*/ 257476 w 305419"/>
                <a:gd name="connsiteY5" fmla="*/ 43228 h 43228"/>
                <a:gd name="connsiteX6" fmla="*/ 305420 w 305419"/>
                <a:gd name="connsiteY6" fmla="*/ 13017 h 4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5419" h="43228">
                  <a:moveTo>
                    <a:pt x="305420" y="13017"/>
                  </a:moveTo>
                  <a:cubicBezTo>
                    <a:pt x="281802" y="3339"/>
                    <a:pt x="92863" y="3575"/>
                    <a:pt x="40432" y="979"/>
                  </a:cubicBezTo>
                  <a:cubicBezTo>
                    <a:pt x="18468" y="-201"/>
                    <a:pt x="9493" y="-2089"/>
                    <a:pt x="2881" y="7588"/>
                  </a:cubicBezTo>
                  <a:cubicBezTo>
                    <a:pt x="-5149" y="19861"/>
                    <a:pt x="1936" y="10184"/>
                    <a:pt x="45628" y="11600"/>
                  </a:cubicBezTo>
                  <a:cubicBezTo>
                    <a:pt x="86486" y="13017"/>
                    <a:pt x="203629" y="9240"/>
                    <a:pt x="235276" y="22930"/>
                  </a:cubicBezTo>
                  <a:cubicBezTo>
                    <a:pt x="265742" y="36147"/>
                    <a:pt x="234331" y="22694"/>
                    <a:pt x="257476" y="43228"/>
                  </a:cubicBezTo>
                  <a:cubicBezTo>
                    <a:pt x="283456" y="28122"/>
                    <a:pt x="298335" y="47240"/>
                    <a:pt x="305420" y="13017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8D5669F-63C9-5348-907F-02883B36842A}"/>
                </a:ext>
              </a:extLst>
            </p:cNvPr>
            <p:cNvSpPr/>
            <p:nvPr/>
          </p:nvSpPr>
          <p:spPr>
            <a:xfrm>
              <a:off x="2497885" y="5779120"/>
              <a:ext cx="37745" cy="292437"/>
            </a:xfrm>
            <a:custGeom>
              <a:avLst/>
              <a:gdLst>
                <a:gd name="connsiteX0" fmla="*/ 31647 w 37745"/>
                <a:gd name="connsiteY0" fmla="*/ 0 h 292437"/>
                <a:gd name="connsiteX1" fmla="*/ 22909 w 37745"/>
                <a:gd name="connsiteY1" fmla="*/ 60423 h 292437"/>
                <a:gd name="connsiteX2" fmla="*/ 17713 w 37745"/>
                <a:gd name="connsiteY2" fmla="*/ 143032 h 292437"/>
                <a:gd name="connsiteX3" fmla="*/ 0 w 37745"/>
                <a:gd name="connsiteY3" fmla="*/ 278512 h 292437"/>
                <a:gd name="connsiteX4" fmla="*/ 4251 w 37745"/>
                <a:gd name="connsiteY4" fmla="*/ 292437 h 292437"/>
                <a:gd name="connsiteX5" fmla="*/ 29049 w 37745"/>
                <a:gd name="connsiteY5" fmla="*/ 157194 h 292437"/>
                <a:gd name="connsiteX6" fmla="*/ 36843 w 37745"/>
                <a:gd name="connsiteY6" fmla="*/ 16994 h 292437"/>
                <a:gd name="connsiteX7" fmla="*/ 34954 w 37745"/>
                <a:gd name="connsiteY7" fmla="*/ 7553 h 292437"/>
                <a:gd name="connsiteX8" fmla="*/ 33301 w 37745"/>
                <a:gd name="connsiteY8" fmla="*/ 3776 h 292437"/>
                <a:gd name="connsiteX9" fmla="*/ 31647 w 37745"/>
                <a:gd name="connsiteY9" fmla="*/ 0 h 29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745" h="292437">
                  <a:moveTo>
                    <a:pt x="31647" y="0"/>
                  </a:moveTo>
                  <a:cubicBezTo>
                    <a:pt x="6377" y="11093"/>
                    <a:pt x="22200" y="5665"/>
                    <a:pt x="22909" y="60423"/>
                  </a:cubicBezTo>
                  <a:cubicBezTo>
                    <a:pt x="23145" y="89926"/>
                    <a:pt x="21020" y="116833"/>
                    <a:pt x="17713" y="143032"/>
                  </a:cubicBezTo>
                  <a:lnTo>
                    <a:pt x="0" y="278512"/>
                  </a:lnTo>
                  <a:cubicBezTo>
                    <a:pt x="472" y="297158"/>
                    <a:pt x="-1181" y="284649"/>
                    <a:pt x="4251" y="292437"/>
                  </a:cubicBezTo>
                  <a:cubicBezTo>
                    <a:pt x="13462" y="280872"/>
                    <a:pt x="25271" y="181033"/>
                    <a:pt x="29049" y="157194"/>
                  </a:cubicBezTo>
                  <a:cubicBezTo>
                    <a:pt x="32592" y="133827"/>
                    <a:pt x="40386" y="42721"/>
                    <a:pt x="36843" y="16994"/>
                  </a:cubicBezTo>
                  <a:cubicBezTo>
                    <a:pt x="36607" y="14870"/>
                    <a:pt x="35190" y="9205"/>
                    <a:pt x="34954" y="7553"/>
                  </a:cubicBezTo>
                  <a:cubicBezTo>
                    <a:pt x="34481" y="6373"/>
                    <a:pt x="33537" y="4721"/>
                    <a:pt x="33301" y="3776"/>
                  </a:cubicBezTo>
                  <a:cubicBezTo>
                    <a:pt x="33064" y="2832"/>
                    <a:pt x="32120" y="1180"/>
                    <a:pt x="31647" y="0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B12F9B6A-3F4B-A344-89B6-0F8BFE6D9CDA}"/>
                </a:ext>
              </a:extLst>
            </p:cNvPr>
            <p:cNvSpPr/>
            <p:nvPr/>
          </p:nvSpPr>
          <p:spPr>
            <a:xfrm>
              <a:off x="2364544" y="5338694"/>
              <a:ext cx="22196" cy="216436"/>
            </a:xfrm>
            <a:custGeom>
              <a:avLst/>
              <a:gdLst>
                <a:gd name="connsiteX0" fmla="*/ 18087 w 22196"/>
                <a:gd name="connsiteY0" fmla="*/ 0 h 216436"/>
                <a:gd name="connsiteX1" fmla="*/ 8404 w 22196"/>
                <a:gd name="connsiteY1" fmla="*/ 49802 h 216436"/>
                <a:gd name="connsiteX2" fmla="*/ 7223 w 22196"/>
                <a:gd name="connsiteY2" fmla="*/ 216437 h 216436"/>
                <a:gd name="connsiteX3" fmla="*/ 13600 w 22196"/>
                <a:gd name="connsiteY3" fmla="*/ 105032 h 216436"/>
                <a:gd name="connsiteX4" fmla="*/ 18087 w 22196"/>
                <a:gd name="connsiteY4" fmla="*/ 0 h 21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6" h="216436">
                  <a:moveTo>
                    <a:pt x="18087" y="0"/>
                  </a:moveTo>
                  <a:cubicBezTo>
                    <a:pt x="6042" y="6373"/>
                    <a:pt x="6515" y="-14162"/>
                    <a:pt x="8404" y="49802"/>
                  </a:cubicBezTo>
                  <a:cubicBezTo>
                    <a:pt x="9112" y="81665"/>
                    <a:pt x="-10018" y="194486"/>
                    <a:pt x="7223" y="216437"/>
                  </a:cubicBezTo>
                  <a:cubicBezTo>
                    <a:pt x="19032" y="197791"/>
                    <a:pt x="10293" y="133119"/>
                    <a:pt x="13600" y="105032"/>
                  </a:cubicBezTo>
                  <a:cubicBezTo>
                    <a:pt x="16198" y="82845"/>
                    <a:pt x="28479" y="21006"/>
                    <a:pt x="18087" y="0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6FF8CCB-8F52-3A4A-A7E1-3E1B2696B815}"/>
                </a:ext>
              </a:extLst>
            </p:cNvPr>
            <p:cNvSpPr/>
            <p:nvPr/>
          </p:nvSpPr>
          <p:spPr>
            <a:xfrm>
              <a:off x="2466473" y="5907519"/>
              <a:ext cx="26588" cy="116361"/>
            </a:xfrm>
            <a:custGeom>
              <a:avLst/>
              <a:gdLst>
                <a:gd name="connsiteX0" fmla="*/ 13934 w 26588"/>
                <a:gd name="connsiteY0" fmla="*/ 0 h 116361"/>
                <a:gd name="connsiteX1" fmla="*/ 0 w 26588"/>
                <a:gd name="connsiteY1" fmla="*/ 13218 h 116361"/>
                <a:gd name="connsiteX2" fmla="*/ 18185 w 26588"/>
                <a:gd name="connsiteY2" fmla="*/ 116361 h 116361"/>
                <a:gd name="connsiteX3" fmla="*/ 13934 w 26588"/>
                <a:gd name="connsiteY3" fmla="*/ 0 h 11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88" h="116361">
                  <a:moveTo>
                    <a:pt x="13934" y="0"/>
                  </a:moveTo>
                  <a:lnTo>
                    <a:pt x="0" y="13218"/>
                  </a:lnTo>
                  <a:lnTo>
                    <a:pt x="18185" y="116361"/>
                  </a:lnTo>
                  <a:cubicBezTo>
                    <a:pt x="33537" y="99131"/>
                    <a:pt x="25271" y="14870"/>
                    <a:pt x="13934" y="0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A5737F13-EE44-684F-8F36-AC15E4B5A48F}"/>
                </a:ext>
              </a:extLst>
            </p:cNvPr>
            <p:cNvSpPr/>
            <p:nvPr/>
          </p:nvSpPr>
          <p:spPr>
            <a:xfrm>
              <a:off x="3330214" y="5792190"/>
              <a:ext cx="41042" cy="73080"/>
            </a:xfrm>
            <a:custGeom>
              <a:avLst/>
              <a:gdLst>
                <a:gd name="connsiteX0" fmla="*/ 41043 w 41042"/>
                <a:gd name="connsiteY0" fmla="*/ 20210 h 73080"/>
                <a:gd name="connsiteX1" fmla="*/ 6089 w 41042"/>
                <a:gd name="connsiteY1" fmla="*/ 148 h 73080"/>
                <a:gd name="connsiteX2" fmla="*/ 4199 w 41042"/>
                <a:gd name="connsiteY2" fmla="*/ 73080 h 73080"/>
                <a:gd name="connsiteX3" fmla="*/ 18842 w 41042"/>
                <a:gd name="connsiteY3" fmla="*/ 40272 h 73080"/>
                <a:gd name="connsiteX4" fmla="*/ 41043 w 41042"/>
                <a:gd name="connsiteY4" fmla="*/ 20210 h 7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42" h="73080">
                  <a:moveTo>
                    <a:pt x="41043" y="20210"/>
                  </a:moveTo>
                  <a:cubicBezTo>
                    <a:pt x="40570" y="19502"/>
                    <a:pt x="39389" y="-1977"/>
                    <a:pt x="6089" y="148"/>
                  </a:cubicBezTo>
                  <a:cubicBezTo>
                    <a:pt x="184" y="15725"/>
                    <a:pt x="-3122" y="56322"/>
                    <a:pt x="4199" y="73080"/>
                  </a:cubicBezTo>
                  <a:cubicBezTo>
                    <a:pt x="24274" y="62223"/>
                    <a:pt x="5380" y="61043"/>
                    <a:pt x="18842" y="40272"/>
                  </a:cubicBezTo>
                  <a:cubicBezTo>
                    <a:pt x="27817" y="26347"/>
                    <a:pt x="28998" y="38384"/>
                    <a:pt x="41043" y="20210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8939BFD-7276-1849-9DB1-23BC9365DC12}"/>
                </a:ext>
              </a:extLst>
            </p:cNvPr>
            <p:cNvSpPr/>
            <p:nvPr/>
          </p:nvSpPr>
          <p:spPr>
            <a:xfrm>
              <a:off x="2737307" y="5810510"/>
              <a:ext cx="22201" cy="117543"/>
            </a:xfrm>
            <a:custGeom>
              <a:avLst/>
              <a:gdLst>
                <a:gd name="connsiteX0" fmla="*/ 17063 w 22201"/>
                <a:gd name="connsiteY0" fmla="*/ 2 h 117543"/>
                <a:gd name="connsiteX1" fmla="*/ 5490 w 22201"/>
                <a:gd name="connsiteY1" fmla="*/ 34698 h 117543"/>
                <a:gd name="connsiteX2" fmla="*/ 15173 w 22201"/>
                <a:gd name="connsiteY2" fmla="*/ 117543 h 117543"/>
                <a:gd name="connsiteX3" fmla="*/ 20369 w 22201"/>
                <a:gd name="connsiteY3" fmla="*/ 56412 h 117543"/>
                <a:gd name="connsiteX4" fmla="*/ 17063 w 22201"/>
                <a:gd name="connsiteY4" fmla="*/ 2 h 11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1" h="117543">
                  <a:moveTo>
                    <a:pt x="17063" y="2"/>
                  </a:moveTo>
                  <a:cubicBezTo>
                    <a:pt x="-11042" y="-234"/>
                    <a:pt x="3601" y="25493"/>
                    <a:pt x="5490" y="34698"/>
                  </a:cubicBezTo>
                  <a:cubicBezTo>
                    <a:pt x="14229" y="77418"/>
                    <a:pt x="3601" y="99369"/>
                    <a:pt x="15173" y="117543"/>
                  </a:cubicBezTo>
                  <a:cubicBezTo>
                    <a:pt x="26510" y="100313"/>
                    <a:pt x="20841" y="82375"/>
                    <a:pt x="20369" y="56412"/>
                  </a:cubicBezTo>
                  <a:cubicBezTo>
                    <a:pt x="20133" y="34462"/>
                    <a:pt x="22258" y="21952"/>
                    <a:pt x="17063" y="2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30F50FBF-430E-9347-97A9-0F46449D4C1F}"/>
                </a:ext>
              </a:extLst>
            </p:cNvPr>
            <p:cNvSpPr/>
            <p:nvPr/>
          </p:nvSpPr>
          <p:spPr>
            <a:xfrm>
              <a:off x="3057084" y="5775108"/>
              <a:ext cx="33749" cy="86149"/>
            </a:xfrm>
            <a:custGeom>
              <a:avLst/>
              <a:gdLst>
                <a:gd name="connsiteX0" fmla="*/ 11870 w 33749"/>
                <a:gd name="connsiteY0" fmla="*/ 16286 h 86149"/>
                <a:gd name="connsiteX1" fmla="*/ 61 w 33749"/>
                <a:gd name="connsiteY1" fmla="*/ 86150 h 86149"/>
                <a:gd name="connsiteX2" fmla="*/ 13050 w 33749"/>
                <a:gd name="connsiteY2" fmla="*/ 70336 h 86149"/>
                <a:gd name="connsiteX3" fmla="*/ 31000 w 33749"/>
                <a:gd name="connsiteY3" fmla="*/ 24075 h 86149"/>
                <a:gd name="connsiteX4" fmla="*/ 27221 w 33749"/>
                <a:gd name="connsiteY4" fmla="*/ 0 h 86149"/>
                <a:gd name="connsiteX5" fmla="*/ 11870 w 33749"/>
                <a:gd name="connsiteY5" fmla="*/ 16286 h 8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49" h="86149">
                  <a:moveTo>
                    <a:pt x="11870" y="16286"/>
                  </a:moveTo>
                  <a:cubicBezTo>
                    <a:pt x="1714" y="39180"/>
                    <a:pt x="-412" y="61603"/>
                    <a:pt x="61" y="86150"/>
                  </a:cubicBezTo>
                  <a:cubicBezTo>
                    <a:pt x="17065" y="80957"/>
                    <a:pt x="10216" y="91342"/>
                    <a:pt x="13050" y="70336"/>
                  </a:cubicBezTo>
                  <a:cubicBezTo>
                    <a:pt x="17774" y="35168"/>
                    <a:pt x="26985" y="36348"/>
                    <a:pt x="31000" y="24075"/>
                  </a:cubicBezTo>
                  <a:cubicBezTo>
                    <a:pt x="37140" y="5193"/>
                    <a:pt x="31708" y="6609"/>
                    <a:pt x="27221" y="0"/>
                  </a:cubicBezTo>
                  <a:cubicBezTo>
                    <a:pt x="13523" y="5429"/>
                    <a:pt x="22261" y="-7317"/>
                    <a:pt x="11870" y="16286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7993CF-717D-CF47-8B05-4AA2D9BEE5C3}"/>
                </a:ext>
              </a:extLst>
            </p:cNvPr>
            <p:cNvSpPr/>
            <p:nvPr/>
          </p:nvSpPr>
          <p:spPr>
            <a:xfrm>
              <a:off x="2474976" y="6342439"/>
              <a:ext cx="69199" cy="28872"/>
            </a:xfrm>
            <a:custGeom>
              <a:avLst/>
              <a:gdLst>
                <a:gd name="connsiteX0" fmla="*/ 69199 w 69199"/>
                <a:gd name="connsiteY0" fmla="*/ 22972 h 28872"/>
                <a:gd name="connsiteX1" fmla="*/ 0 w 69199"/>
                <a:gd name="connsiteY1" fmla="*/ 28873 h 28872"/>
                <a:gd name="connsiteX2" fmla="*/ 69199 w 69199"/>
                <a:gd name="connsiteY2" fmla="*/ 22972 h 2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99" h="28872">
                  <a:moveTo>
                    <a:pt x="69199" y="22972"/>
                  </a:moveTo>
                  <a:cubicBezTo>
                    <a:pt x="55501" y="-9363"/>
                    <a:pt x="6141" y="-7711"/>
                    <a:pt x="0" y="28873"/>
                  </a:cubicBezTo>
                  <a:cubicBezTo>
                    <a:pt x="24562" y="25096"/>
                    <a:pt x="42748" y="25805"/>
                    <a:pt x="69199" y="22972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8793F912-C0BB-BC45-9897-7FC410DAB05E}"/>
                </a:ext>
              </a:extLst>
            </p:cNvPr>
            <p:cNvSpPr/>
            <p:nvPr/>
          </p:nvSpPr>
          <p:spPr>
            <a:xfrm>
              <a:off x="3074150" y="6378527"/>
              <a:ext cx="104861" cy="15692"/>
            </a:xfrm>
            <a:custGeom>
              <a:avLst/>
              <a:gdLst>
                <a:gd name="connsiteX0" fmla="*/ 104861 w 104861"/>
                <a:gd name="connsiteY0" fmla="*/ 2225 h 15692"/>
                <a:gd name="connsiteX1" fmla="*/ 0 w 104861"/>
                <a:gd name="connsiteY1" fmla="*/ 10014 h 15692"/>
                <a:gd name="connsiteX2" fmla="*/ 104861 w 104861"/>
                <a:gd name="connsiteY2" fmla="*/ 2225 h 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861" h="15692">
                  <a:moveTo>
                    <a:pt x="104861" y="2225"/>
                  </a:moveTo>
                  <a:cubicBezTo>
                    <a:pt x="87857" y="-1079"/>
                    <a:pt x="16060" y="-2259"/>
                    <a:pt x="0" y="10014"/>
                  </a:cubicBezTo>
                  <a:cubicBezTo>
                    <a:pt x="17241" y="15915"/>
                    <a:pt x="104389" y="21816"/>
                    <a:pt x="104861" y="2225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B692BBEF-6AC4-2D43-8454-92CC182E797E}"/>
                </a:ext>
              </a:extLst>
            </p:cNvPr>
            <p:cNvSpPr/>
            <p:nvPr/>
          </p:nvSpPr>
          <p:spPr>
            <a:xfrm>
              <a:off x="3334335" y="5899730"/>
              <a:ext cx="21746" cy="59478"/>
            </a:xfrm>
            <a:custGeom>
              <a:avLst/>
              <a:gdLst>
                <a:gd name="connsiteX0" fmla="*/ 16375 w 21746"/>
                <a:gd name="connsiteY0" fmla="*/ 0 h 59478"/>
                <a:gd name="connsiteX1" fmla="*/ 788 w 21746"/>
                <a:gd name="connsiteY1" fmla="*/ 43429 h 59478"/>
                <a:gd name="connsiteX2" fmla="*/ 3622 w 21746"/>
                <a:gd name="connsiteY2" fmla="*/ 56174 h 59478"/>
                <a:gd name="connsiteX3" fmla="*/ 5511 w 21746"/>
                <a:gd name="connsiteY3" fmla="*/ 59479 h 59478"/>
                <a:gd name="connsiteX4" fmla="*/ 16375 w 21746"/>
                <a:gd name="connsiteY4" fmla="*/ 0 h 5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46" h="59478">
                  <a:moveTo>
                    <a:pt x="16375" y="0"/>
                  </a:moveTo>
                  <a:cubicBezTo>
                    <a:pt x="6220" y="2124"/>
                    <a:pt x="-2755" y="-6373"/>
                    <a:pt x="788" y="43429"/>
                  </a:cubicBezTo>
                  <a:lnTo>
                    <a:pt x="3622" y="56174"/>
                  </a:lnTo>
                  <a:cubicBezTo>
                    <a:pt x="3858" y="56883"/>
                    <a:pt x="4803" y="58299"/>
                    <a:pt x="5511" y="59479"/>
                  </a:cubicBezTo>
                  <a:cubicBezTo>
                    <a:pt x="19682" y="46733"/>
                    <a:pt x="27712" y="17466"/>
                    <a:pt x="16375" y="0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854DA5F-AD18-4B46-83BE-2B5C639851DA}"/>
                </a:ext>
              </a:extLst>
            </p:cNvPr>
            <p:cNvSpPr/>
            <p:nvPr/>
          </p:nvSpPr>
          <p:spPr>
            <a:xfrm>
              <a:off x="2443801" y="5368905"/>
              <a:ext cx="13010" cy="100075"/>
            </a:xfrm>
            <a:custGeom>
              <a:avLst/>
              <a:gdLst>
                <a:gd name="connsiteX0" fmla="*/ 8030 w 13010"/>
                <a:gd name="connsiteY0" fmla="*/ 0 h 100075"/>
                <a:gd name="connsiteX1" fmla="*/ 0 w 13010"/>
                <a:gd name="connsiteY1" fmla="*/ 74821 h 100075"/>
                <a:gd name="connsiteX2" fmla="*/ 4015 w 13010"/>
                <a:gd name="connsiteY2" fmla="*/ 100075 h 100075"/>
                <a:gd name="connsiteX3" fmla="*/ 8030 w 13010"/>
                <a:gd name="connsiteY3" fmla="*/ 0 h 1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0" h="100075">
                  <a:moveTo>
                    <a:pt x="8030" y="0"/>
                  </a:moveTo>
                  <a:cubicBezTo>
                    <a:pt x="-2834" y="15814"/>
                    <a:pt x="4251" y="25019"/>
                    <a:pt x="0" y="74821"/>
                  </a:cubicBezTo>
                  <a:lnTo>
                    <a:pt x="4015" y="100075"/>
                  </a:lnTo>
                  <a:cubicBezTo>
                    <a:pt x="13462" y="82137"/>
                    <a:pt x="16532" y="19590"/>
                    <a:pt x="8030" y="0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CFC51C9-1520-D346-9C2E-DB099BF80841}"/>
                </a:ext>
              </a:extLst>
            </p:cNvPr>
            <p:cNvSpPr/>
            <p:nvPr/>
          </p:nvSpPr>
          <p:spPr>
            <a:xfrm>
              <a:off x="2779168" y="5819245"/>
              <a:ext cx="12145" cy="96535"/>
            </a:xfrm>
            <a:custGeom>
              <a:avLst/>
              <a:gdLst>
                <a:gd name="connsiteX0" fmla="*/ 1417 w 12145"/>
                <a:gd name="connsiteY0" fmla="*/ 96535 h 96535"/>
                <a:gd name="connsiteX1" fmla="*/ 7794 w 12145"/>
                <a:gd name="connsiteY1" fmla="*/ 44373 h 96535"/>
                <a:gd name="connsiteX2" fmla="*/ 0 w 12145"/>
                <a:gd name="connsiteY2" fmla="*/ 0 h 96535"/>
                <a:gd name="connsiteX3" fmla="*/ 1417 w 12145"/>
                <a:gd name="connsiteY3" fmla="*/ 96535 h 9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5" h="96535">
                  <a:moveTo>
                    <a:pt x="1417" y="96535"/>
                  </a:moveTo>
                  <a:cubicBezTo>
                    <a:pt x="5196" y="82609"/>
                    <a:pt x="4960" y="62783"/>
                    <a:pt x="7794" y="44373"/>
                  </a:cubicBezTo>
                  <a:cubicBezTo>
                    <a:pt x="11809" y="17938"/>
                    <a:pt x="17949" y="10385"/>
                    <a:pt x="0" y="0"/>
                  </a:cubicBezTo>
                  <a:lnTo>
                    <a:pt x="1417" y="96535"/>
                  </a:ln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F57C84F9-5076-DB49-ABAB-DD60400F7DA1}"/>
                </a:ext>
              </a:extLst>
            </p:cNvPr>
            <p:cNvSpPr/>
            <p:nvPr/>
          </p:nvSpPr>
          <p:spPr>
            <a:xfrm>
              <a:off x="3316228" y="6401399"/>
              <a:ext cx="32385" cy="17823"/>
            </a:xfrm>
            <a:custGeom>
              <a:avLst/>
              <a:gdLst>
                <a:gd name="connsiteX0" fmla="*/ 32356 w 32385"/>
                <a:gd name="connsiteY0" fmla="*/ 125 h 17823"/>
                <a:gd name="connsiteX1" fmla="*/ 0 w 32385"/>
                <a:gd name="connsiteY1" fmla="*/ 11454 h 17823"/>
                <a:gd name="connsiteX2" fmla="*/ 32356 w 32385"/>
                <a:gd name="connsiteY2" fmla="*/ 125 h 1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5" h="17823">
                  <a:moveTo>
                    <a:pt x="32356" y="125"/>
                  </a:moveTo>
                  <a:cubicBezTo>
                    <a:pt x="11100" y="-820"/>
                    <a:pt x="11100" y="3665"/>
                    <a:pt x="0" y="11454"/>
                  </a:cubicBezTo>
                  <a:cubicBezTo>
                    <a:pt x="11573" y="19715"/>
                    <a:pt x="33301" y="23491"/>
                    <a:pt x="32356" y="125"/>
                  </a:cubicBezTo>
                  <a:close/>
                </a:path>
              </a:pathLst>
            </a:custGeom>
            <a:grpFill/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  <p:grpSp>
        <p:nvGrpSpPr>
          <p:cNvPr id="28" name="Gráfico 626">
            <a:extLst>
              <a:ext uri="{FF2B5EF4-FFF2-40B4-BE49-F238E27FC236}">
                <a16:creationId xmlns:a16="http://schemas.microsoft.com/office/drawing/2014/main" id="{A7A7945C-F3B9-9340-AFB9-4E80D7978A3F}"/>
              </a:ext>
            </a:extLst>
          </p:cNvPr>
          <p:cNvGrpSpPr/>
          <p:nvPr/>
        </p:nvGrpSpPr>
        <p:grpSpPr>
          <a:xfrm rot="20177526">
            <a:off x="10766706" y="3247593"/>
            <a:ext cx="626889" cy="1028155"/>
            <a:chOff x="5728160" y="3844101"/>
            <a:chExt cx="744338" cy="1220782"/>
          </a:xfrm>
          <a:solidFill>
            <a:srgbClr val="262626"/>
          </a:solidFill>
        </p:grpSpPr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B77BA96E-3908-DB4F-8879-09FB49EBBD9E}"/>
                </a:ext>
              </a:extLst>
            </p:cNvPr>
            <p:cNvSpPr/>
            <p:nvPr/>
          </p:nvSpPr>
          <p:spPr>
            <a:xfrm>
              <a:off x="5728160" y="3844101"/>
              <a:ext cx="744338" cy="1220782"/>
            </a:xfrm>
            <a:custGeom>
              <a:avLst/>
              <a:gdLst>
                <a:gd name="connsiteX0" fmla="*/ 212673 w 744338"/>
                <a:gd name="connsiteY0" fmla="*/ 49400 h 1220782"/>
                <a:gd name="connsiteX1" fmla="*/ 318479 w 744338"/>
                <a:gd name="connsiteY1" fmla="*/ 26505 h 1220782"/>
                <a:gd name="connsiteX2" fmla="*/ 437275 w 744338"/>
                <a:gd name="connsiteY2" fmla="*/ 23201 h 1220782"/>
                <a:gd name="connsiteX3" fmla="*/ 616295 w 744338"/>
                <a:gd name="connsiteY3" fmla="*/ 95189 h 1220782"/>
                <a:gd name="connsiteX4" fmla="*/ 711473 w 744338"/>
                <a:gd name="connsiteY4" fmla="*/ 250967 h 1220782"/>
                <a:gd name="connsiteX5" fmla="*/ 706041 w 744338"/>
                <a:gd name="connsiteY5" fmla="*/ 470000 h 1220782"/>
                <a:gd name="connsiteX6" fmla="*/ 607792 w 744338"/>
                <a:gd name="connsiteY6" fmla="*/ 622001 h 1220782"/>
                <a:gd name="connsiteX7" fmla="*/ 509072 w 744338"/>
                <a:gd name="connsiteY7" fmla="*/ 772586 h 1220782"/>
                <a:gd name="connsiteX8" fmla="*/ 469631 w 744338"/>
                <a:gd name="connsiteY8" fmla="*/ 920103 h 1220782"/>
                <a:gd name="connsiteX9" fmla="*/ 465616 w 744338"/>
                <a:gd name="connsiteY9" fmla="*/ 969433 h 1220782"/>
                <a:gd name="connsiteX10" fmla="*/ 412004 w 744338"/>
                <a:gd name="connsiteY10" fmla="*/ 978638 h 1220782"/>
                <a:gd name="connsiteX11" fmla="*/ 274314 w 744338"/>
                <a:gd name="connsiteY11" fmla="*/ 999408 h 1220782"/>
                <a:gd name="connsiteX12" fmla="*/ 311158 w 744338"/>
                <a:gd name="connsiteY12" fmla="*/ 979818 h 1220782"/>
                <a:gd name="connsiteX13" fmla="*/ 297459 w 744338"/>
                <a:gd name="connsiteY13" fmla="*/ 975806 h 1220782"/>
                <a:gd name="connsiteX14" fmla="*/ 271244 w 744338"/>
                <a:gd name="connsiteY14" fmla="*/ 956924 h 1220782"/>
                <a:gd name="connsiteX15" fmla="*/ 242903 w 744338"/>
                <a:gd name="connsiteY15" fmla="*/ 904289 h 1220782"/>
                <a:gd name="connsiteX16" fmla="*/ 242195 w 744338"/>
                <a:gd name="connsiteY16" fmla="*/ 866289 h 1220782"/>
                <a:gd name="connsiteX17" fmla="*/ 228733 w 744338"/>
                <a:gd name="connsiteY17" fmla="*/ 928600 h 1220782"/>
                <a:gd name="connsiteX18" fmla="*/ 252114 w 744338"/>
                <a:gd name="connsiteY18" fmla="*/ 971085 h 1220782"/>
                <a:gd name="connsiteX19" fmla="*/ 254948 w 744338"/>
                <a:gd name="connsiteY19" fmla="*/ 974862 h 1220782"/>
                <a:gd name="connsiteX20" fmla="*/ 261325 w 744338"/>
                <a:gd name="connsiteY20" fmla="*/ 983123 h 1220782"/>
                <a:gd name="connsiteX21" fmla="*/ 210547 w 744338"/>
                <a:gd name="connsiteY21" fmla="*/ 942290 h 1220782"/>
                <a:gd name="connsiteX22" fmla="*/ 215979 w 744338"/>
                <a:gd name="connsiteY22" fmla="*/ 866525 h 1220782"/>
                <a:gd name="connsiteX23" fmla="*/ 120801 w 744338"/>
                <a:gd name="connsiteY23" fmla="*/ 617281 h 1220782"/>
                <a:gd name="connsiteX24" fmla="*/ 34834 w 744338"/>
                <a:gd name="connsiteY24" fmla="*/ 229960 h 1220782"/>
                <a:gd name="connsiteX25" fmla="*/ 103324 w 744338"/>
                <a:gd name="connsiteY25" fmla="*/ 123512 h 1220782"/>
                <a:gd name="connsiteX26" fmla="*/ 151031 w 744338"/>
                <a:gd name="connsiteY26" fmla="*/ 84096 h 1220782"/>
                <a:gd name="connsiteX27" fmla="*/ 177247 w 744338"/>
                <a:gd name="connsiteY27" fmla="*/ 66866 h 1220782"/>
                <a:gd name="connsiteX28" fmla="*/ 193070 w 744338"/>
                <a:gd name="connsiteY28" fmla="*/ 59785 h 1220782"/>
                <a:gd name="connsiteX29" fmla="*/ 198030 w 744338"/>
                <a:gd name="connsiteY29" fmla="*/ 57897 h 1220782"/>
                <a:gd name="connsiteX30" fmla="*/ 168744 w 744338"/>
                <a:gd name="connsiteY30" fmla="*/ 91177 h 1220782"/>
                <a:gd name="connsiteX31" fmla="*/ 134972 w 744338"/>
                <a:gd name="connsiteY31" fmla="*/ 127761 h 1220782"/>
                <a:gd name="connsiteX32" fmla="*/ 68134 w 744338"/>
                <a:gd name="connsiteY32" fmla="*/ 202109 h 1220782"/>
                <a:gd name="connsiteX33" fmla="*/ 57506 w 744338"/>
                <a:gd name="connsiteY33" fmla="*/ 413589 h 1220782"/>
                <a:gd name="connsiteX34" fmla="*/ 49476 w 744338"/>
                <a:gd name="connsiteY34" fmla="*/ 288023 h 1220782"/>
                <a:gd name="connsiteX35" fmla="*/ 90571 w 744338"/>
                <a:gd name="connsiteY35" fmla="*/ 187003 h 1220782"/>
                <a:gd name="connsiteX36" fmla="*/ 202281 w 744338"/>
                <a:gd name="connsiteY36" fmla="*/ 85748 h 1220782"/>
                <a:gd name="connsiteX37" fmla="*/ 242431 w 744338"/>
                <a:gd name="connsiteY37" fmla="*/ 66630 h 1220782"/>
                <a:gd name="connsiteX38" fmla="*/ 229914 w 744338"/>
                <a:gd name="connsiteY38" fmla="*/ 58133 h 1220782"/>
                <a:gd name="connsiteX39" fmla="*/ 212673 w 744338"/>
                <a:gd name="connsiteY39" fmla="*/ 49400 h 1220782"/>
                <a:gd name="connsiteX40" fmla="*/ 513323 w 744338"/>
                <a:gd name="connsiteY40" fmla="*/ 1152826 h 1220782"/>
                <a:gd name="connsiteX41" fmla="*/ 476952 w 744338"/>
                <a:gd name="connsiteY41" fmla="*/ 1176901 h 1220782"/>
                <a:gd name="connsiteX42" fmla="*/ 410587 w 744338"/>
                <a:gd name="connsiteY42" fmla="*/ 1203336 h 1220782"/>
                <a:gd name="connsiteX43" fmla="*/ 339262 w 744338"/>
                <a:gd name="connsiteY43" fmla="*/ 1202864 h 1220782"/>
                <a:gd name="connsiteX44" fmla="*/ 356503 w 744338"/>
                <a:gd name="connsiteY44" fmla="*/ 1181149 h 1220782"/>
                <a:gd name="connsiteX45" fmla="*/ 223065 w 744338"/>
                <a:gd name="connsiteY45" fmla="*/ 1174068 h 1220782"/>
                <a:gd name="connsiteX46" fmla="*/ 200864 w 744338"/>
                <a:gd name="connsiteY46" fmla="*/ 1042365 h 1220782"/>
                <a:gd name="connsiteX47" fmla="*/ 228260 w 744338"/>
                <a:gd name="connsiteY47" fmla="*/ 1017110 h 1220782"/>
                <a:gd name="connsiteX48" fmla="*/ 202517 w 744338"/>
                <a:gd name="connsiteY48" fmla="*/ 1132528 h 1220782"/>
                <a:gd name="connsiteX49" fmla="*/ 229441 w 744338"/>
                <a:gd name="connsiteY49" fmla="*/ 1059831 h 1220782"/>
                <a:gd name="connsiteX50" fmla="*/ 232512 w 744338"/>
                <a:gd name="connsiteY50" fmla="*/ 1099720 h 1220782"/>
                <a:gd name="connsiteX51" fmla="*/ 247154 w 744338"/>
                <a:gd name="connsiteY51" fmla="*/ 1125919 h 1220782"/>
                <a:gd name="connsiteX52" fmla="*/ 274787 w 744338"/>
                <a:gd name="connsiteY52" fmla="*/ 1039769 h 1220782"/>
                <a:gd name="connsiteX53" fmla="*/ 256601 w 744338"/>
                <a:gd name="connsiteY53" fmla="*/ 1016402 h 1220782"/>
                <a:gd name="connsiteX54" fmla="*/ 404919 w 744338"/>
                <a:gd name="connsiteY54" fmla="*/ 1007433 h 1220782"/>
                <a:gd name="connsiteX55" fmla="*/ 412476 w 744338"/>
                <a:gd name="connsiteY55" fmla="*/ 1014278 h 1220782"/>
                <a:gd name="connsiteX56" fmla="*/ 470575 w 744338"/>
                <a:gd name="connsiteY56" fmla="*/ 984303 h 1220782"/>
                <a:gd name="connsiteX57" fmla="*/ 490178 w 744338"/>
                <a:gd name="connsiteY57" fmla="*/ 997992 h 1220782"/>
                <a:gd name="connsiteX58" fmla="*/ 518282 w 744338"/>
                <a:gd name="connsiteY58" fmla="*/ 1119074 h 1220782"/>
                <a:gd name="connsiteX59" fmla="*/ 486399 w 744338"/>
                <a:gd name="connsiteY59" fmla="*/ 1152118 h 1220782"/>
                <a:gd name="connsiteX60" fmla="*/ 502223 w 744338"/>
                <a:gd name="connsiteY60" fmla="*/ 1153770 h 1220782"/>
                <a:gd name="connsiteX61" fmla="*/ 513323 w 744338"/>
                <a:gd name="connsiteY61" fmla="*/ 1152826 h 1220782"/>
                <a:gd name="connsiteX62" fmla="*/ 488288 w 744338"/>
                <a:gd name="connsiteY62" fmla="*/ 1165099 h 1220782"/>
                <a:gd name="connsiteX63" fmla="*/ 481439 w 744338"/>
                <a:gd name="connsiteY63" fmla="*/ 1162031 h 1220782"/>
                <a:gd name="connsiteX64" fmla="*/ 488288 w 744338"/>
                <a:gd name="connsiteY64" fmla="*/ 1165099 h 1220782"/>
                <a:gd name="connsiteX65" fmla="*/ 362644 w 744338"/>
                <a:gd name="connsiteY65" fmla="*/ 1183037 h 1220782"/>
                <a:gd name="connsiteX66" fmla="*/ 360518 w 744338"/>
                <a:gd name="connsiteY66" fmla="*/ 1180205 h 1220782"/>
                <a:gd name="connsiteX67" fmla="*/ 362644 w 744338"/>
                <a:gd name="connsiteY67" fmla="*/ 1183037 h 1220782"/>
                <a:gd name="connsiteX68" fmla="*/ 152212 w 744338"/>
                <a:gd name="connsiteY68" fmla="*/ 1121198 h 1220782"/>
                <a:gd name="connsiteX69" fmla="*/ 187875 w 744338"/>
                <a:gd name="connsiteY69" fmla="*/ 1180205 h 1220782"/>
                <a:gd name="connsiteX70" fmla="*/ 213381 w 744338"/>
                <a:gd name="connsiteY70" fmla="*/ 1187286 h 1220782"/>
                <a:gd name="connsiteX71" fmla="*/ 310921 w 744338"/>
                <a:gd name="connsiteY71" fmla="*/ 1209708 h 1220782"/>
                <a:gd name="connsiteX72" fmla="*/ 521353 w 744338"/>
                <a:gd name="connsiteY72" fmla="*/ 999408 h 1220782"/>
                <a:gd name="connsiteX73" fmla="*/ 510961 w 744338"/>
                <a:gd name="connsiteY73" fmla="*/ 977222 h 1220782"/>
                <a:gd name="connsiteX74" fmla="*/ 604014 w 744338"/>
                <a:gd name="connsiteY74" fmla="*/ 656933 h 1220782"/>
                <a:gd name="connsiteX75" fmla="*/ 656681 w 744338"/>
                <a:gd name="connsiteY75" fmla="*/ 579280 h 1220782"/>
                <a:gd name="connsiteX76" fmla="*/ 741703 w 744338"/>
                <a:gd name="connsiteY76" fmla="*/ 403912 h 1220782"/>
                <a:gd name="connsiteX77" fmla="*/ 707930 w 744338"/>
                <a:gd name="connsiteY77" fmla="*/ 177562 h 1220782"/>
                <a:gd name="connsiteX78" fmla="*/ 581105 w 744338"/>
                <a:gd name="connsiteY78" fmla="*/ 38070 h 1220782"/>
                <a:gd name="connsiteX79" fmla="*/ 252350 w 744338"/>
                <a:gd name="connsiteY79" fmla="*/ 17536 h 1220782"/>
                <a:gd name="connsiteX80" fmla="*/ 125997 w 744338"/>
                <a:gd name="connsiteY80" fmla="*/ 86220 h 1220782"/>
                <a:gd name="connsiteX81" fmla="*/ 3659 w 744338"/>
                <a:gd name="connsiteY81" fmla="*/ 414533 h 1220782"/>
                <a:gd name="connsiteX82" fmla="*/ 135208 w 744338"/>
                <a:gd name="connsiteY82" fmla="*/ 674163 h 1220782"/>
                <a:gd name="connsiteX83" fmla="*/ 173704 w 744338"/>
                <a:gd name="connsiteY83" fmla="*/ 766214 h 1220782"/>
                <a:gd name="connsiteX84" fmla="*/ 198502 w 744338"/>
                <a:gd name="connsiteY84" fmla="*/ 978874 h 1220782"/>
                <a:gd name="connsiteX85" fmla="*/ 152212 w 744338"/>
                <a:gd name="connsiteY85" fmla="*/ 1121198 h 122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744338" h="1220782">
                  <a:moveTo>
                    <a:pt x="212673" y="49400"/>
                  </a:moveTo>
                  <a:cubicBezTo>
                    <a:pt x="255657" y="37126"/>
                    <a:pt x="264867" y="28393"/>
                    <a:pt x="318479" y="26505"/>
                  </a:cubicBezTo>
                  <a:cubicBezTo>
                    <a:pt x="360046" y="24853"/>
                    <a:pt x="392874" y="18480"/>
                    <a:pt x="437275" y="23201"/>
                  </a:cubicBezTo>
                  <a:cubicBezTo>
                    <a:pt x="504584" y="30282"/>
                    <a:pt x="579688" y="53648"/>
                    <a:pt x="616295" y="95189"/>
                  </a:cubicBezTo>
                  <a:cubicBezTo>
                    <a:pt x="649831" y="133189"/>
                    <a:pt x="696358" y="190072"/>
                    <a:pt x="711473" y="250967"/>
                  </a:cubicBezTo>
                  <a:cubicBezTo>
                    <a:pt x="727060" y="315402"/>
                    <a:pt x="732256" y="411465"/>
                    <a:pt x="706041" y="470000"/>
                  </a:cubicBezTo>
                  <a:lnTo>
                    <a:pt x="607792" y="622001"/>
                  </a:lnTo>
                  <a:cubicBezTo>
                    <a:pt x="574728" y="664958"/>
                    <a:pt x="531272" y="717592"/>
                    <a:pt x="509072" y="772586"/>
                  </a:cubicBezTo>
                  <a:cubicBezTo>
                    <a:pt x="499625" y="795953"/>
                    <a:pt x="470103" y="891544"/>
                    <a:pt x="469631" y="920103"/>
                  </a:cubicBezTo>
                  <a:cubicBezTo>
                    <a:pt x="469394" y="934265"/>
                    <a:pt x="480967" y="948191"/>
                    <a:pt x="465616" y="969433"/>
                  </a:cubicBezTo>
                  <a:cubicBezTo>
                    <a:pt x="455224" y="984067"/>
                    <a:pt x="433968" y="984067"/>
                    <a:pt x="412004" y="978638"/>
                  </a:cubicBezTo>
                  <a:cubicBezTo>
                    <a:pt x="361463" y="966129"/>
                    <a:pt x="325564" y="1004365"/>
                    <a:pt x="274314" y="999408"/>
                  </a:cubicBezTo>
                  <a:lnTo>
                    <a:pt x="311158" y="979818"/>
                  </a:lnTo>
                  <a:cubicBezTo>
                    <a:pt x="288957" y="964476"/>
                    <a:pt x="313519" y="985011"/>
                    <a:pt x="297459" y="975806"/>
                  </a:cubicBezTo>
                  <a:lnTo>
                    <a:pt x="271244" y="956924"/>
                  </a:lnTo>
                  <a:cubicBezTo>
                    <a:pt x="251878" y="947010"/>
                    <a:pt x="241722" y="934265"/>
                    <a:pt x="242903" y="904289"/>
                  </a:cubicBezTo>
                  <a:cubicBezTo>
                    <a:pt x="243376" y="894848"/>
                    <a:pt x="249044" y="877854"/>
                    <a:pt x="242195" y="866289"/>
                  </a:cubicBezTo>
                  <a:cubicBezTo>
                    <a:pt x="228969" y="877618"/>
                    <a:pt x="225426" y="907122"/>
                    <a:pt x="228733" y="928600"/>
                  </a:cubicBezTo>
                  <a:cubicBezTo>
                    <a:pt x="232748" y="953619"/>
                    <a:pt x="241250" y="958340"/>
                    <a:pt x="252114" y="971085"/>
                  </a:cubicBezTo>
                  <a:cubicBezTo>
                    <a:pt x="252823" y="972029"/>
                    <a:pt x="254240" y="973917"/>
                    <a:pt x="254948" y="974862"/>
                  </a:cubicBezTo>
                  <a:lnTo>
                    <a:pt x="261325" y="983123"/>
                  </a:lnTo>
                  <a:cubicBezTo>
                    <a:pt x="228260" y="980526"/>
                    <a:pt x="210311" y="976514"/>
                    <a:pt x="210547" y="942290"/>
                  </a:cubicBezTo>
                  <a:cubicBezTo>
                    <a:pt x="210784" y="923644"/>
                    <a:pt x="216216" y="886351"/>
                    <a:pt x="215979" y="866525"/>
                  </a:cubicBezTo>
                  <a:cubicBezTo>
                    <a:pt x="214798" y="783444"/>
                    <a:pt x="159770" y="681952"/>
                    <a:pt x="120801" y="617281"/>
                  </a:cubicBezTo>
                  <a:cubicBezTo>
                    <a:pt x="24914" y="458435"/>
                    <a:pt x="-10984" y="417130"/>
                    <a:pt x="34834" y="229960"/>
                  </a:cubicBezTo>
                  <a:cubicBezTo>
                    <a:pt x="46879" y="180631"/>
                    <a:pt x="71441" y="153724"/>
                    <a:pt x="103324" y="123512"/>
                  </a:cubicBezTo>
                  <a:cubicBezTo>
                    <a:pt x="118676" y="108879"/>
                    <a:pt x="132374" y="97549"/>
                    <a:pt x="151031" y="84096"/>
                  </a:cubicBezTo>
                  <a:cubicBezTo>
                    <a:pt x="159534" y="77959"/>
                    <a:pt x="165674" y="73002"/>
                    <a:pt x="177247" y="66866"/>
                  </a:cubicBezTo>
                  <a:lnTo>
                    <a:pt x="193070" y="59785"/>
                  </a:lnTo>
                  <a:cubicBezTo>
                    <a:pt x="194724" y="59077"/>
                    <a:pt x="196613" y="58369"/>
                    <a:pt x="198030" y="57897"/>
                  </a:cubicBezTo>
                  <a:lnTo>
                    <a:pt x="168744" y="91177"/>
                  </a:lnTo>
                  <a:cubicBezTo>
                    <a:pt x="155283" y="103922"/>
                    <a:pt x="148197" y="114307"/>
                    <a:pt x="134972" y="127761"/>
                  </a:cubicBezTo>
                  <a:cubicBezTo>
                    <a:pt x="109701" y="152780"/>
                    <a:pt x="86792" y="172134"/>
                    <a:pt x="68134" y="202109"/>
                  </a:cubicBezTo>
                  <a:cubicBezTo>
                    <a:pt x="34125" y="255687"/>
                    <a:pt x="7674" y="363080"/>
                    <a:pt x="57506" y="413589"/>
                  </a:cubicBezTo>
                  <a:cubicBezTo>
                    <a:pt x="46406" y="353402"/>
                    <a:pt x="38140" y="356943"/>
                    <a:pt x="49476" y="288023"/>
                  </a:cubicBezTo>
                  <a:cubicBezTo>
                    <a:pt x="56562" y="245302"/>
                    <a:pt x="67190" y="214147"/>
                    <a:pt x="90571" y="187003"/>
                  </a:cubicBezTo>
                  <a:cubicBezTo>
                    <a:pt x="103797" y="171898"/>
                    <a:pt x="187166" y="90232"/>
                    <a:pt x="202281" y="85748"/>
                  </a:cubicBezTo>
                  <a:cubicBezTo>
                    <a:pt x="229677" y="77723"/>
                    <a:pt x="230858" y="99673"/>
                    <a:pt x="242431" y="66630"/>
                  </a:cubicBezTo>
                  <a:cubicBezTo>
                    <a:pt x="234165" y="54592"/>
                    <a:pt x="242431" y="65214"/>
                    <a:pt x="229914" y="58133"/>
                  </a:cubicBezTo>
                  <a:lnTo>
                    <a:pt x="212673" y="49400"/>
                  </a:lnTo>
                  <a:close/>
                  <a:moveTo>
                    <a:pt x="513323" y="1152826"/>
                  </a:moveTo>
                  <a:cubicBezTo>
                    <a:pt x="501750" y="1161795"/>
                    <a:pt x="494901" y="1169112"/>
                    <a:pt x="476952" y="1176901"/>
                  </a:cubicBezTo>
                  <a:lnTo>
                    <a:pt x="410587" y="1203336"/>
                  </a:lnTo>
                  <a:cubicBezTo>
                    <a:pt x="390040" y="1209236"/>
                    <a:pt x="360282" y="1205460"/>
                    <a:pt x="339262" y="1202864"/>
                  </a:cubicBezTo>
                  <a:lnTo>
                    <a:pt x="356503" y="1181149"/>
                  </a:lnTo>
                  <a:cubicBezTo>
                    <a:pt x="271953" y="1203572"/>
                    <a:pt x="311394" y="1192951"/>
                    <a:pt x="223065" y="1174068"/>
                  </a:cubicBezTo>
                  <a:cubicBezTo>
                    <a:pt x="127414" y="1153298"/>
                    <a:pt x="185749" y="1080366"/>
                    <a:pt x="200864" y="1042365"/>
                  </a:cubicBezTo>
                  <a:cubicBezTo>
                    <a:pt x="211256" y="1016638"/>
                    <a:pt x="203934" y="1023955"/>
                    <a:pt x="228260" y="1017110"/>
                  </a:cubicBezTo>
                  <a:cubicBezTo>
                    <a:pt x="220703" y="1055347"/>
                    <a:pt x="194487" y="1086502"/>
                    <a:pt x="202517" y="1132528"/>
                  </a:cubicBezTo>
                  <a:cubicBezTo>
                    <a:pt x="214798" y="1121670"/>
                    <a:pt x="218577" y="1088391"/>
                    <a:pt x="229441" y="1059831"/>
                  </a:cubicBezTo>
                  <a:cubicBezTo>
                    <a:pt x="242195" y="1075173"/>
                    <a:pt x="232748" y="1072577"/>
                    <a:pt x="232512" y="1099720"/>
                  </a:cubicBezTo>
                  <a:cubicBezTo>
                    <a:pt x="232275" y="1120490"/>
                    <a:pt x="230858" y="1119310"/>
                    <a:pt x="247154" y="1125919"/>
                  </a:cubicBezTo>
                  <a:cubicBezTo>
                    <a:pt x="259908" y="1077061"/>
                    <a:pt x="234873" y="1111285"/>
                    <a:pt x="274787" y="1039769"/>
                  </a:cubicBezTo>
                  <a:cubicBezTo>
                    <a:pt x="265104" y="1026079"/>
                    <a:pt x="262978" y="1034576"/>
                    <a:pt x="256601" y="1016402"/>
                  </a:cubicBezTo>
                  <a:cubicBezTo>
                    <a:pt x="302419" y="1014750"/>
                    <a:pt x="373744" y="989259"/>
                    <a:pt x="404919" y="1007433"/>
                  </a:cubicBezTo>
                  <a:cubicBezTo>
                    <a:pt x="415783" y="1014042"/>
                    <a:pt x="400431" y="1008613"/>
                    <a:pt x="412476" y="1014278"/>
                  </a:cubicBezTo>
                  <a:cubicBezTo>
                    <a:pt x="438692" y="1001297"/>
                    <a:pt x="446722" y="1000352"/>
                    <a:pt x="470575" y="984303"/>
                  </a:cubicBezTo>
                  <a:cubicBezTo>
                    <a:pt x="471520" y="985011"/>
                    <a:pt x="487580" y="995868"/>
                    <a:pt x="490178" y="997992"/>
                  </a:cubicBezTo>
                  <a:cubicBezTo>
                    <a:pt x="515212" y="1021359"/>
                    <a:pt x="528910" y="1092875"/>
                    <a:pt x="518282" y="1119074"/>
                  </a:cubicBezTo>
                  <a:cubicBezTo>
                    <a:pt x="512142" y="1133944"/>
                    <a:pt x="497971" y="1142913"/>
                    <a:pt x="486399" y="1152118"/>
                  </a:cubicBezTo>
                  <a:cubicBezTo>
                    <a:pt x="500097" y="1161795"/>
                    <a:pt x="479786" y="1155186"/>
                    <a:pt x="502223" y="1153770"/>
                  </a:cubicBezTo>
                  <a:cubicBezTo>
                    <a:pt x="514267" y="1153062"/>
                    <a:pt x="493484" y="1145037"/>
                    <a:pt x="513323" y="1152826"/>
                  </a:cubicBezTo>
                  <a:close/>
                  <a:moveTo>
                    <a:pt x="488288" y="1165099"/>
                  </a:moveTo>
                  <a:cubicBezTo>
                    <a:pt x="496554" y="1156602"/>
                    <a:pt x="481675" y="1162031"/>
                    <a:pt x="481439" y="1162031"/>
                  </a:cubicBezTo>
                  <a:cubicBezTo>
                    <a:pt x="467505" y="1156602"/>
                    <a:pt x="482856" y="1170528"/>
                    <a:pt x="488288" y="1165099"/>
                  </a:cubicBezTo>
                  <a:close/>
                  <a:moveTo>
                    <a:pt x="362644" y="1183037"/>
                  </a:moveTo>
                  <a:cubicBezTo>
                    <a:pt x="363352" y="1182093"/>
                    <a:pt x="360754" y="1180441"/>
                    <a:pt x="360518" y="1180205"/>
                  </a:cubicBezTo>
                  <a:lnTo>
                    <a:pt x="362644" y="1183037"/>
                  </a:lnTo>
                  <a:close/>
                  <a:moveTo>
                    <a:pt x="152212" y="1121198"/>
                  </a:moveTo>
                  <a:cubicBezTo>
                    <a:pt x="155991" y="1150230"/>
                    <a:pt x="162604" y="1171708"/>
                    <a:pt x="187875" y="1180205"/>
                  </a:cubicBezTo>
                  <a:cubicBezTo>
                    <a:pt x="194724" y="1182565"/>
                    <a:pt x="204171" y="1184454"/>
                    <a:pt x="213381" y="1187286"/>
                  </a:cubicBezTo>
                  <a:cubicBezTo>
                    <a:pt x="270772" y="1205224"/>
                    <a:pt x="280219" y="1195075"/>
                    <a:pt x="310921" y="1209708"/>
                  </a:cubicBezTo>
                  <a:cubicBezTo>
                    <a:pt x="387442" y="1245821"/>
                    <a:pt x="615822" y="1198143"/>
                    <a:pt x="521353" y="999408"/>
                  </a:cubicBezTo>
                  <a:cubicBezTo>
                    <a:pt x="516393" y="988787"/>
                    <a:pt x="515684" y="990675"/>
                    <a:pt x="510961" y="977222"/>
                  </a:cubicBezTo>
                  <a:cubicBezTo>
                    <a:pt x="467269" y="852600"/>
                    <a:pt x="535759" y="748040"/>
                    <a:pt x="604014" y="656933"/>
                  </a:cubicBezTo>
                  <a:cubicBezTo>
                    <a:pt x="623616" y="630498"/>
                    <a:pt x="637787" y="606659"/>
                    <a:pt x="656681" y="579280"/>
                  </a:cubicBezTo>
                  <a:cubicBezTo>
                    <a:pt x="690926" y="529951"/>
                    <a:pt x="734618" y="480385"/>
                    <a:pt x="741703" y="403912"/>
                  </a:cubicBezTo>
                  <a:cubicBezTo>
                    <a:pt x="748789" y="328620"/>
                    <a:pt x="742884" y="226892"/>
                    <a:pt x="707930" y="177562"/>
                  </a:cubicBezTo>
                  <a:cubicBezTo>
                    <a:pt x="660223" y="110531"/>
                    <a:pt x="653374" y="82916"/>
                    <a:pt x="581105" y="38070"/>
                  </a:cubicBezTo>
                  <a:cubicBezTo>
                    <a:pt x="507182" y="-7719"/>
                    <a:pt x="337845" y="-9135"/>
                    <a:pt x="252350" y="17536"/>
                  </a:cubicBezTo>
                  <a:cubicBezTo>
                    <a:pt x="161187" y="45859"/>
                    <a:pt x="172996" y="50816"/>
                    <a:pt x="125997" y="86220"/>
                  </a:cubicBezTo>
                  <a:cubicBezTo>
                    <a:pt x="18538" y="167177"/>
                    <a:pt x="-11456" y="264420"/>
                    <a:pt x="3659" y="414533"/>
                  </a:cubicBezTo>
                  <a:cubicBezTo>
                    <a:pt x="10980" y="488646"/>
                    <a:pt x="116786" y="634039"/>
                    <a:pt x="135208" y="674163"/>
                  </a:cubicBezTo>
                  <a:lnTo>
                    <a:pt x="173704" y="766214"/>
                  </a:lnTo>
                  <a:cubicBezTo>
                    <a:pt x="223773" y="869830"/>
                    <a:pt x="144655" y="917271"/>
                    <a:pt x="198502" y="978874"/>
                  </a:cubicBezTo>
                  <a:cubicBezTo>
                    <a:pt x="172996" y="1052987"/>
                    <a:pt x="144891" y="1066204"/>
                    <a:pt x="152212" y="1121198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09BC114F-5C76-9348-B179-2288CED3720C}"/>
                </a:ext>
              </a:extLst>
            </p:cNvPr>
            <p:cNvSpPr/>
            <p:nvPr/>
          </p:nvSpPr>
          <p:spPr>
            <a:xfrm>
              <a:off x="5992463" y="3970295"/>
              <a:ext cx="186862" cy="509777"/>
            </a:xfrm>
            <a:custGeom>
              <a:avLst/>
              <a:gdLst>
                <a:gd name="connsiteX0" fmla="*/ 125973 w 186862"/>
                <a:gd name="connsiteY0" fmla="*/ 38387 h 509777"/>
                <a:gd name="connsiteX1" fmla="*/ 50397 w 186862"/>
                <a:gd name="connsiteY1" fmla="*/ 454738 h 509777"/>
                <a:gd name="connsiteX2" fmla="*/ 34337 w 186862"/>
                <a:gd name="connsiteY2" fmla="*/ 399744 h 509777"/>
                <a:gd name="connsiteX3" fmla="*/ 32448 w 186862"/>
                <a:gd name="connsiteY3" fmla="*/ 120288 h 509777"/>
                <a:gd name="connsiteX4" fmla="*/ 57482 w 186862"/>
                <a:gd name="connsiteY4" fmla="*/ 46884 h 509777"/>
                <a:gd name="connsiteX5" fmla="*/ 62678 w 186862"/>
                <a:gd name="connsiteY5" fmla="*/ 41219 h 509777"/>
                <a:gd name="connsiteX6" fmla="*/ 82281 w 186862"/>
                <a:gd name="connsiteY6" fmla="*/ 21629 h 509777"/>
                <a:gd name="connsiteX7" fmla="*/ 51578 w 186862"/>
                <a:gd name="connsiteY7" fmla="*/ 105182 h 509777"/>
                <a:gd name="connsiteX8" fmla="*/ 67874 w 186862"/>
                <a:gd name="connsiteY8" fmla="*/ 199593 h 509777"/>
                <a:gd name="connsiteX9" fmla="*/ 125973 w 186862"/>
                <a:gd name="connsiteY9" fmla="*/ 38387 h 509777"/>
                <a:gd name="connsiteX10" fmla="*/ 100702 w 186862"/>
                <a:gd name="connsiteY10" fmla="*/ 503596 h 509777"/>
                <a:gd name="connsiteX11" fmla="*/ 166359 w 186862"/>
                <a:gd name="connsiteY11" fmla="*/ 395732 h 509777"/>
                <a:gd name="connsiteX12" fmla="*/ 72597 w 186862"/>
                <a:gd name="connsiteY12" fmla="*/ 3219 h 509777"/>
                <a:gd name="connsiteX13" fmla="*/ 1509 w 186862"/>
                <a:gd name="connsiteY13" fmla="*/ 190860 h 509777"/>
                <a:gd name="connsiteX14" fmla="*/ 92 w 186862"/>
                <a:gd name="connsiteY14" fmla="*/ 271817 h 509777"/>
                <a:gd name="connsiteX15" fmla="*/ 42131 w 186862"/>
                <a:gd name="connsiteY15" fmla="*/ 484950 h 509777"/>
                <a:gd name="connsiteX16" fmla="*/ 66693 w 186862"/>
                <a:gd name="connsiteY16" fmla="*/ 504304 h 509777"/>
                <a:gd name="connsiteX17" fmla="*/ 82281 w 186862"/>
                <a:gd name="connsiteY17" fmla="*/ 509497 h 509777"/>
                <a:gd name="connsiteX18" fmla="*/ 100702 w 186862"/>
                <a:gd name="connsiteY18" fmla="*/ 503596 h 50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862" h="509777">
                  <a:moveTo>
                    <a:pt x="125973" y="38387"/>
                  </a:moveTo>
                  <a:cubicBezTo>
                    <a:pt x="225402" y="153804"/>
                    <a:pt x="138962" y="603671"/>
                    <a:pt x="50397" y="454738"/>
                  </a:cubicBezTo>
                  <a:cubicBezTo>
                    <a:pt x="36699" y="431608"/>
                    <a:pt x="38352" y="431372"/>
                    <a:pt x="34337" y="399744"/>
                  </a:cubicBezTo>
                  <a:cubicBezTo>
                    <a:pt x="21820" y="301793"/>
                    <a:pt x="19458" y="219183"/>
                    <a:pt x="32448" y="120288"/>
                  </a:cubicBezTo>
                  <a:cubicBezTo>
                    <a:pt x="38588" y="73791"/>
                    <a:pt x="38352" y="68126"/>
                    <a:pt x="57482" y="46884"/>
                  </a:cubicBezTo>
                  <a:lnTo>
                    <a:pt x="62678" y="41219"/>
                  </a:lnTo>
                  <a:cubicBezTo>
                    <a:pt x="76612" y="24697"/>
                    <a:pt x="57482" y="33194"/>
                    <a:pt x="82281" y="21629"/>
                  </a:cubicBezTo>
                  <a:cubicBezTo>
                    <a:pt x="76612" y="50188"/>
                    <a:pt x="57482" y="68126"/>
                    <a:pt x="51578" y="105182"/>
                  </a:cubicBezTo>
                  <a:lnTo>
                    <a:pt x="67874" y="199593"/>
                  </a:lnTo>
                  <a:cubicBezTo>
                    <a:pt x="69999" y="181891"/>
                    <a:pt x="44965" y="32014"/>
                    <a:pt x="125973" y="38387"/>
                  </a:cubicBezTo>
                  <a:close/>
                  <a:moveTo>
                    <a:pt x="100702" y="503596"/>
                  </a:moveTo>
                  <a:cubicBezTo>
                    <a:pt x="139671" y="475745"/>
                    <a:pt x="149118" y="464651"/>
                    <a:pt x="166359" y="395732"/>
                  </a:cubicBezTo>
                  <a:cubicBezTo>
                    <a:pt x="192102" y="293532"/>
                    <a:pt x="219734" y="-35962"/>
                    <a:pt x="72597" y="3219"/>
                  </a:cubicBezTo>
                  <a:cubicBezTo>
                    <a:pt x="19931" y="17144"/>
                    <a:pt x="1981" y="147431"/>
                    <a:pt x="1509" y="190860"/>
                  </a:cubicBezTo>
                  <a:lnTo>
                    <a:pt x="92" y="271817"/>
                  </a:lnTo>
                  <a:cubicBezTo>
                    <a:pt x="-380" y="327284"/>
                    <a:pt x="-617" y="443645"/>
                    <a:pt x="42131" y="484950"/>
                  </a:cubicBezTo>
                  <a:cubicBezTo>
                    <a:pt x="47091" y="489434"/>
                    <a:pt x="62442" y="501944"/>
                    <a:pt x="66693" y="504304"/>
                  </a:cubicBezTo>
                  <a:cubicBezTo>
                    <a:pt x="70708" y="506428"/>
                    <a:pt x="77085" y="509260"/>
                    <a:pt x="82281" y="509497"/>
                  </a:cubicBezTo>
                  <a:cubicBezTo>
                    <a:pt x="109677" y="510913"/>
                    <a:pt x="96215" y="506664"/>
                    <a:pt x="100702" y="503596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BC8E90C0-30BA-814C-9852-C5F3EFD77E49}"/>
                </a:ext>
              </a:extLst>
            </p:cNvPr>
            <p:cNvSpPr/>
            <p:nvPr/>
          </p:nvSpPr>
          <p:spPr>
            <a:xfrm>
              <a:off x="6016792" y="4562233"/>
              <a:ext cx="137314" cy="153869"/>
            </a:xfrm>
            <a:custGeom>
              <a:avLst/>
              <a:gdLst>
                <a:gd name="connsiteX0" fmla="*/ 110383 w 137314"/>
                <a:gd name="connsiteY0" fmla="*/ 50678 h 153869"/>
                <a:gd name="connsiteX1" fmla="*/ 78027 w 137314"/>
                <a:gd name="connsiteY1" fmla="*/ 126207 h 153869"/>
                <a:gd name="connsiteX2" fmla="*/ 26068 w 137314"/>
                <a:gd name="connsiteY2" fmla="*/ 63424 h 153869"/>
                <a:gd name="connsiteX3" fmla="*/ 53228 w 137314"/>
                <a:gd name="connsiteY3" fmla="*/ 58703 h 153869"/>
                <a:gd name="connsiteX4" fmla="*/ 47324 w 137314"/>
                <a:gd name="connsiteY4" fmla="*/ 88679 h 153869"/>
                <a:gd name="connsiteX5" fmla="*/ 48741 w 137314"/>
                <a:gd name="connsiteY5" fmla="*/ 101424 h 153869"/>
                <a:gd name="connsiteX6" fmla="*/ 51575 w 137314"/>
                <a:gd name="connsiteY6" fmla="*/ 108269 h 153869"/>
                <a:gd name="connsiteX7" fmla="*/ 73303 w 137314"/>
                <a:gd name="connsiteY7" fmla="*/ 65784 h 153869"/>
                <a:gd name="connsiteX8" fmla="*/ 89127 w 137314"/>
                <a:gd name="connsiteY8" fmla="*/ 50678 h 153869"/>
                <a:gd name="connsiteX9" fmla="*/ 89599 w 137314"/>
                <a:gd name="connsiteY9" fmla="*/ 38877 h 153869"/>
                <a:gd name="connsiteX10" fmla="*/ 110383 w 137314"/>
                <a:gd name="connsiteY10" fmla="*/ 50678 h 153869"/>
                <a:gd name="connsiteX11" fmla="*/ 94086 w 137314"/>
                <a:gd name="connsiteY11" fmla="*/ 146741 h 153869"/>
                <a:gd name="connsiteX12" fmla="*/ 131166 w 137314"/>
                <a:gd name="connsiteY12" fmla="*/ 113225 h 153869"/>
                <a:gd name="connsiteX13" fmla="*/ 133291 w 137314"/>
                <a:gd name="connsiteY13" fmla="*/ 48318 h 153869"/>
                <a:gd name="connsiteX14" fmla="*/ 64092 w 137314"/>
                <a:gd name="connsiteY14" fmla="*/ 9846 h 153869"/>
                <a:gd name="connsiteX15" fmla="*/ 6938 w 137314"/>
                <a:gd name="connsiteY15" fmla="*/ 43125 h 153869"/>
                <a:gd name="connsiteX16" fmla="*/ 31264 w 137314"/>
                <a:gd name="connsiteY16" fmla="*/ 145561 h 153869"/>
                <a:gd name="connsiteX17" fmla="*/ 78027 w 137314"/>
                <a:gd name="connsiteY17" fmla="*/ 153114 h 153869"/>
                <a:gd name="connsiteX18" fmla="*/ 94086 w 137314"/>
                <a:gd name="connsiteY18" fmla="*/ 146741 h 15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314" h="153869">
                  <a:moveTo>
                    <a:pt x="110383" y="50678"/>
                  </a:moveTo>
                  <a:cubicBezTo>
                    <a:pt x="119121" y="91275"/>
                    <a:pt x="116995" y="121958"/>
                    <a:pt x="78027" y="126207"/>
                  </a:cubicBezTo>
                  <a:cubicBezTo>
                    <a:pt x="26777" y="131872"/>
                    <a:pt x="27249" y="107797"/>
                    <a:pt x="26068" y="63424"/>
                  </a:cubicBezTo>
                  <a:cubicBezTo>
                    <a:pt x="43781" y="64132"/>
                    <a:pt x="40711" y="64840"/>
                    <a:pt x="53228" y="58703"/>
                  </a:cubicBezTo>
                  <a:cubicBezTo>
                    <a:pt x="50394" y="73573"/>
                    <a:pt x="47796" y="74989"/>
                    <a:pt x="47324" y="88679"/>
                  </a:cubicBezTo>
                  <a:cubicBezTo>
                    <a:pt x="47088" y="93399"/>
                    <a:pt x="48033" y="97412"/>
                    <a:pt x="48741" y="101424"/>
                  </a:cubicBezTo>
                  <a:lnTo>
                    <a:pt x="51575" y="108269"/>
                  </a:lnTo>
                  <a:cubicBezTo>
                    <a:pt x="66454" y="93871"/>
                    <a:pt x="56299" y="84902"/>
                    <a:pt x="73303" y="65784"/>
                  </a:cubicBezTo>
                  <a:cubicBezTo>
                    <a:pt x="81805" y="56343"/>
                    <a:pt x="84403" y="58703"/>
                    <a:pt x="89127" y="50678"/>
                  </a:cubicBezTo>
                  <a:cubicBezTo>
                    <a:pt x="92906" y="44306"/>
                    <a:pt x="88182" y="41709"/>
                    <a:pt x="89599" y="38877"/>
                  </a:cubicBezTo>
                  <a:cubicBezTo>
                    <a:pt x="100936" y="43125"/>
                    <a:pt x="102353" y="45250"/>
                    <a:pt x="110383" y="50678"/>
                  </a:cubicBezTo>
                  <a:close/>
                  <a:moveTo>
                    <a:pt x="94086" y="146741"/>
                  </a:moveTo>
                  <a:cubicBezTo>
                    <a:pt x="116995" y="136828"/>
                    <a:pt x="120538" y="141785"/>
                    <a:pt x="131166" y="113225"/>
                  </a:cubicBezTo>
                  <a:cubicBezTo>
                    <a:pt x="137779" y="95287"/>
                    <a:pt x="139904" y="69796"/>
                    <a:pt x="133291" y="48318"/>
                  </a:cubicBezTo>
                  <a:cubicBezTo>
                    <a:pt x="123372" y="15274"/>
                    <a:pt x="93142" y="26604"/>
                    <a:pt x="64092" y="9846"/>
                  </a:cubicBezTo>
                  <a:cubicBezTo>
                    <a:pt x="64092" y="9846"/>
                    <a:pt x="35279" y="-27447"/>
                    <a:pt x="6938" y="43125"/>
                  </a:cubicBezTo>
                  <a:cubicBezTo>
                    <a:pt x="-3690" y="69560"/>
                    <a:pt x="-6524" y="126915"/>
                    <a:pt x="31264" y="145561"/>
                  </a:cubicBezTo>
                  <a:cubicBezTo>
                    <a:pt x="42837" y="151226"/>
                    <a:pt x="62675" y="155710"/>
                    <a:pt x="78027" y="153114"/>
                  </a:cubicBezTo>
                  <a:cubicBezTo>
                    <a:pt x="97157" y="149810"/>
                    <a:pt x="89363" y="148866"/>
                    <a:pt x="94086" y="146741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2E8B3AE1-4C82-DA4C-8DD3-3545918B8F63}"/>
                </a:ext>
              </a:extLst>
            </p:cNvPr>
            <p:cNvSpPr/>
            <p:nvPr/>
          </p:nvSpPr>
          <p:spPr>
            <a:xfrm>
              <a:off x="6369093" y="4024492"/>
              <a:ext cx="59339" cy="218092"/>
            </a:xfrm>
            <a:custGeom>
              <a:avLst/>
              <a:gdLst>
                <a:gd name="connsiteX0" fmla="*/ 50465 w 59339"/>
                <a:gd name="connsiteY0" fmla="*/ 210539 h 218092"/>
                <a:gd name="connsiteX1" fmla="*/ 58495 w 59339"/>
                <a:gd name="connsiteY1" fmla="*/ 92526 h 218092"/>
                <a:gd name="connsiteX2" fmla="*/ 14566 w 59339"/>
                <a:gd name="connsiteY2" fmla="*/ 3 h 218092"/>
                <a:gd name="connsiteX3" fmla="*/ 43143 w 59339"/>
                <a:gd name="connsiteY3" fmla="*/ 81905 h 218092"/>
                <a:gd name="connsiteX4" fmla="*/ 47395 w 59339"/>
                <a:gd name="connsiteY4" fmla="*/ 218092 h 218092"/>
                <a:gd name="connsiteX5" fmla="*/ 50465 w 59339"/>
                <a:gd name="connsiteY5" fmla="*/ 210539 h 21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39" h="218092">
                  <a:moveTo>
                    <a:pt x="50465" y="210539"/>
                  </a:moveTo>
                  <a:cubicBezTo>
                    <a:pt x="50937" y="209123"/>
                    <a:pt x="62510" y="140675"/>
                    <a:pt x="58495" y="92526"/>
                  </a:cubicBezTo>
                  <a:cubicBezTo>
                    <a:pt x="56133" y="65147"/>
                    <a:pt x="34169" y="239"/>
                    <a:pt x="14566" y="3"/>
                  </a:cubicBezTo>
                  <a:cubicBezTo>
                    <a:pt x="-27945" y="-469"/>
                    <a:pt x="35350" y="48389"/>
                    <a:pt x="43143" y="81905"/>
                  </a:cubicBezTo>
                  <a:cubicBezTo>
                    <a:pt x="51882" y="118017"/>
                    <a:pt x="52354" y="177024"/>
                    <a:pt x="47395" y="218092"/>
                  </a:cubicBezTo>
                  <a:lnTo>
                    <a:pt x="50465" y="210539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BC218FC-FF7B-B740-980E-D8373C45B6CF}"/>
                </a:ext>
              </a:extLst>
            </p:cNvPr>
            <p:cNvSpPr/>
            <p:nvPr/>
          </p:nvSpPr>
          <p:spPr>
            <a:xfrm>
              <a:off x="6083305" y="4015054"/>
              <a:ext cx="28212" cy="153889"/>
            </a:xfrm>
            <a:custGeom>
              <a:avLst/>
              <a:gdLst>
                <a:gd name="connsiteX0" fmla="*/ 28046 w 28212"/>
                <a:gd name="connsiteY0" fmla="*/ 0 h 153889"/>
                <a:gd name="connsiteX1" fmla="*/ 7499 w 28212"/>
                <a:gd name="connsiteY1" fmla="*/ 26199 h 153889"/>
                <a:gd name="connsiteX2" fmla="*/ 6791 w 28212"/>
                <a:gd name="connsiteY2" fmla="*/ 153890 h 153889"/>
                <a:gd name="connsiteX3" fmla="*/ 13876 w 28212"/>
                <a:gd name="connsiteY3" fmla="*/ 72224 h 153889"/>
                <a:gd name="connsiteX4" fmla="*/ 28046 w 28212"/>
                <a:gd name="connsiteY4" fmla="*/ 0 h 15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12" h="153889">
                  <a:moveTo>
                    <a:pt x="28046" y="0"/>
                  </a:moveTo>
                  <a:cubicBezTo>
                    <a:pt x="9388" y="3776"/>
                    <a:pt x="12223" y="2124"/>
                    <a:pt x="7499" y="26199"/>
                  </a:cubicBezTo>
                  <a:cubicBezTo>
                    <a:pt x="1831" y="55230"/>
                    <a:pt x="-5727" y="131939"/>
                    <a:pt x="6791" y="153890"/>
                  </a:cubicBezTo>
                  <a:cubicBezTo>
                    <a:pt x="19308" y="132883"/>
                    <a:pt x="9388" y="96771"/>
                    <a:pt x="13876" y="72224"/>
                  </a:cubicBezTo>
                  <a:cubicBezTo>
                    <a:pt x="18599" y="46969"/>
                    <a:pt x="29699" y="25963"/>
                    <a:pt x="28046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4" name="Forma libre 33">
              <a:extLst>
                <a:ext uri="{FF2B5EF4-FFF2-40B4-BE49-F238E27FC236}">
                  <a16:creationId xmlns:a16="http://schemas.microsoft.com/office/drawing/2014/main" id="{03B181ED-C49C-7B44-9F48-B9A9571D5FC2}"/>
                </a:ext>
              </a:extLst>
            </p:cNvPr>
            <p:cNvSpPr/>
            <p:nvPr/>
          </p:nvSpPr>
          <p:spPr>
            <a:xfrm>
              <a:off x="5852966" y="3979650"/>
              <a:ext cx="65245" cy="137367"/>
            </a:xfrm>
            <a:custGeom>
              <a:avLst/>
              <a:gdLst>
                <a:gd name="connsiteX0" fmla="*/ 65194 w 65245"/>
                <a:gd name="connsiteY0" fmla="*/ 0 h 137367"/>
                <a:gd name="connsiteX1" fmla="*/ 20557 w 65245"/>
                <a:gd name="connsiteY1" fmla="*/ 56883 h 137367"/>
                <a:gd name="connsiteX2" fmla="*/ 3316 w 65245"/>
                <a:gd name="connsiteY2" fmla="*/ 137368 h 137367"/>
                <a:gd name="connsiteX3" fmla="*/ 51496 w 65245"/>
                <a:gd name="connsiteY3" fmla="*/ 28087 h 137367"/>
                <a:gd name="connsiteX4" fmla="*/ 65194 w 65245"/>
                <a:gd name="connsiteY4" fmla="*/ 0 h 13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45" h="137367">
                  <a:moveTo>
                    <a:pt x="65194" y="0"/>
                  </a:moveTo>
                  <a:cubicBezTo>
                    <a:pt x="43230" y="9677"/>
                    <a:pt x="31893" y="31156"/>
                    <a:pt x="20557" y="56883"/>
                  </a:cubicBezTo>
                  <a:cubicBezTo>
                    <a:pt x="11818" y="76945"/>
                    <a:pt x="-7784" y="114709"/>
                    <a:pt x="3316" y="137368"/>
                  </a:cubicBezTo>
                  <a:cubicBezTo>
                    <a:pt x="13472" y="117069"/>
                    <a:pt x="22446" y="64907"/>
                    <a:pt x="51496" y="28087"/>
                  </a:cubicBezTo>
                  <a:cubicBezTo>
                    <a:pt x="59289" y="18410"/>
                    <a:pt x="65902" y="14162"/>
                    <a:pt x="65194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5" name="Forma libre 34">
              <a:extLst>
                <a:ext uri="{FF2B5EF4-FFF2-40B4-BE49-F238E27FC236}">
                  <a16:creationId xmlns:a16="http://schemas.microsoft.com/office/drawing/2014/main" id="{92E43496-285B-E148-B054-B344F3601843}"/>
                </a:ext>
              </a:extLst>
            </p:cNvPr>
            <p:cNvSpPr/>
            <p:nvPr/>
          </p:nvSpPr>
          <p:spPr>
            <a:xfrm>
              <a:off x="6207626" y="4020719"/>
              <a:ext cx="29497" cy="53578"/>
            </a:xfrm>
            <a:custGeom>
              <a:avLst/>
              <a:gdLst>
                <a:gd name="connsiteX0" fmla="*/ 3391 w 29497"/>
                <a:gd name="connsiteY0" fmla="*/ 0 h 53578"/>
                <a:gd name="connsiteX1" fmla="*/ 18506 w 29497"/>
                <a:gd name="connsiteY1" fmla="*/ 53578 h 53578"/>
                <a:gd name="connsiteX2" fmla="*/ 3391 w 29497"/>
                <a:gd name="connsiteY2" fmla="*/ 0 h 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97" h="53578">
                  <a:moveTo>
                    <a:pt x="3391" y="0"/>
                  </a:moveTo>
                  <a:cubicBezTo>
                    <a:pt x="-5584" y="21714"/>
                    <a:pt x="4572" y="37528"/>
                    <a:pt x="18506" y="53578"/>
                  </a:cubicBezTo>
                  <a:cubicBezTo>
                    <a:pt x="30315" y="39889"/>
                    <a:pt x="40942" y="2360"/>
                    <a:pt x="3391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AD7D9D5B-B2B8-134C-B233-DF30394B5759}"/>
                </a:ext>
              </a:extLst>
            </p:cNvPr>
            <p:cNvSpPr/>
            <p:nvPr/>
          </p:nvSpPr>
          <p:spPr>
            <a:xfrm>
              <a:off x="6024203" y="4873249"/>
              <a:ext cx="20476" cy="71280"/>
            </a:xfrm>
            <a:custGeom>
              <a:avLst/>
              <a:gdLst>
                <a:gd name="connsiteX0" fmla="*/ 0 w 20476"/>
                <a:gd name="connsiteY0" fmla="*/ 71280 h 71280"/>
                <a:gd name="connsiteX1" fmla="*/ 17477 w 20476"/>
                <a:gd name="connsiteY1" fmla="*/ 34224 h 71280"/>
                <a:gd name="connsiteX2" fmla="*/ 11573 w 20476"/>
                <a:gd name="connsiteY2" fmla="*/ 0 h 71280"/>
                <a:gd name="connsiteX3" fmla="*/ 0 w 20476"/>
                <a:gd name="connsiteY3" fmla="*/ 71280 h 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6" h="71280">
                  <a:moveTo>
                    <a:pt x="0" y="71280"/>
                  </a:moveTo>
                  <a:cubicBezTo>
                    <a:pt x="12281" y="62547"/>
                    <a:pt x="12281" y="57119"/>
                    <a:pt x="17477" y="34224"/>
                  </a:cubicBezTo>
                  <a:cubicBezTo>
                    <a:pt x="26452" y="-5429"/>
                    <a:pt x="12517" y="944"/>
                    <a:pt x="11573" y="0"/>
                  </a:cubicBezTo>
                  <a:cubicBezTo>
                    <a:pt x="-2362" y="12273"/>
                    <a:pt x="709" y="45081"/>
                    <a:pt x="0" y="7128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7" name="Forma libre 36">
              <a:extLst>
                <a:ext uri="{FF2B5EF4-FFF2-40B4-BE49-F238E27FC236}">
                  <a16:creationId xmlns:a16="http://schemas.microsoft.com/office/drawing/2014/main" id="{367F3663-E7DF-AC4E-9A68-3E15F114096C}"/>
                </a:ext>
              </a:extLst>
            </p:cNvPr>
            <p:cNvSpPr/>
            <p:nvPr/>
          </p:nvSpPr>
          <p:spPr>
            <a:xfrm>
              <a:off x="5983344" y="4738632"/>
              <a:ext cx="35662" cy="29820"/>
            </a:xfrm>
            <a:custGeom>
              <a:avLst/>
              <a:gdLst>
                <a:gd name="connsiteX0" fmla="*/ 0 w 35662"/>
                <a:gd name="connsiteY0" fmla="*/ 81 h 29820"/>
                <a:gd name="connsiteX1" fmla="*/ 35662 w 35662"/>
                <a:gd name="connsiteY1" fmla="*/ 29821 h 29820"/>
                <a:gd name="connsiteX2" fmla="*/ 25507 w 35662"/>
                <a:gd name="connsiteY2" fmla="*/ 8814 h 29820"/>
                <a:gd name="connsiteX3" fmla="*/ 0 w 35662"/>
                <a:gd name="connsiteY3" fmla="*/ 81 h 2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62" h="29820">
                  <a:moveTo>
                    <a:pt x="0" y="81"/>
                  </a:moveTo>
                  <a:cubicBezTo>
                    <a:pt x="1181" y="24864"/>
                    <a:pt x="16060" y="24628"/>
                    <a:pt x="35662" y="29821"/>
                  </a:cubicBezTo>
                  <a:cubicBezTo>
                    <a:pt x="34954" y="12827"/>
                    <a:pt x="36607" y="18727"/>
                    <a:pt x="25507" y="8814"/>
                  </a:cubicBezTo>
                  <a:cubicBezTo>
                    <a:pt x="16532" y="1025"/>
                    <a:pt x="14407" y="-391"/>
                    <a:pt x="0" y="81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B157C589-9983-784E-BBD7-20C32DAF6D3F}"/>
                </a:ext>
              </a:extLst>
            </p:cNvPr>
            <p:cNvSpPr/>
            <p:nvPr/>
          </p:nvSpPr>
          <p:spPr>
            <a:xfrm>
              <a:off x="6233330" y="4125279"/>
              <a:ext cx="12875" cy="59478"/>
            </a:xfrm>
            <a:custGeom>
              <a:avLst/>
              <a:gdLst>
                <a:gd name="connsiteX0" fmla="*/ 11931 w 12875"/>
                <a:gd name="connsiteY0" fmla="*/ 0 h 59478"/>
                <a:gd name="connsiteX1" fmla="*/ 122 w 12875"/>
                <a:gd name="connsiteY1" fmla="*/ 30211 h 59478"/>
                <a:gd name="connsiteX2" fmla="*/ 12876 w 12875"/>
                <a:gd name="connsiteY2" fmla="*/ 59479 h 59478"/>
                <a:gd name="connsiteX3" fmla="*/ 11931 w 12875"/>
                <a:gd name="connsiteY3" fmla="*/ 0 h 5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5" h="59478">
                  <a:moveTo>
                    <a:pt x="11931" y="0"/>
                  </a:moveTo>
                  <a:cubicBezTo>
                    <a:pt x="6972" y="17230"/>
                    <a:pt x="1303" y="8497"/>
                    <a:pt x="122" y="30211"/>
                  </a:cubicBezTo>
                  <a:cubicBezTo>
                    <a:pt x="-586" y="44609"/>
                    <a:pt x="1540" y="55466"/>
                    <a:pt x="12876" y="59479"/>
                  </a:cubicBezTo>
                  <a:lnTo>
                    <a:pt x="11931" y="0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  <p:grpSp>
        <p:nvGrpSpPr>
          <p:cNvPr id="39" name="Gráfico 626">
            <a:extLst>
              <a:ext uri="{FF2B5EF4-FFF2-40B4-BE49-F238E27FC236}">
                <a16:creationId xmlns:a16="http://schemas.microsoft.com/office/drawing/2014/main" id="{B349DF26-13D6-9946-94BF-E5604B35126A}"/>
              </a:ext>
            </a:extLst>
          </p:cNvPr>
          <p:cNvGrpSpPr/>
          <p:nvPr/>
        </p:nvGrpSpPr>
        <p:grpSpPr>
          <a:xfrm rot="19589711">
            <a:off x="486120" y="3281474"/>
            <a:ext cx="699710" cy="921972"/>
            <a:chOff x="4078069" y="3612865"/>
            <a:chExt cx="1054103" cy="1397987"/>
          </a:xfrm>
          <a:solidFill>
            <a:srgbClr val="262626"/>
          </a:solidFill>
        </p:grpSpPr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331428D5-DC3A-F549-A8DB-AAC7838DB132}"/>
                </a:ext>
              </a:extLst>
            </p:cNvPr>
            <p:cNvSpPr/>
            <p:nvPr/>
          </p:nvSpPr>
          <p:spPr>
            <a:xfrm>
              <a:off x="4078069" y="3612865"/>
              <a:ext cx="1054103" cy="1397987"/>
            </a:xfrm>
            <a:custGeom>
              <a:avLst/>
              <a:gdLst>
                <a:gd name="connsiteX0" fmla="*/ 595926 w 1054103"/>
                <a:gd name="connsiteY0" fmla="*/ 827983 h 1397987"/>
                <a:gd name="connsiteX1" fmla="*/ 351013 w 1054103"/>
                <a:gd name="connsiteY1" fmla="*/ 990605 h 1397987"/>
                <a:gd name="connsiteX2" fmla="*/ 137511 w 1054103"/>
                <a:gd name="connsiteY2" fmla="*/ 1087376 h 1397987"/>
                <a:gd name="connsiteX3" fmla="*/ 68312 w 1054103"/>
                <a:gd name="connsiteY3" fmla="*/ 1121600 h 1397987"/>
                <a:gd name="connsiteX4" fmla="*/ 30997 w 1054103"/>
                <a:gd name="connsiteY4" fmla="*/ 993438 h 1397987"/>
                <a:gd name="connsiteX5" fmla="*/ 41861 w 1054103"/>
                <a:gd name="connsiteY5" fmla="*/ 988953 h 1397987"/>
                <a:gd name="connsiteX6" fmla="*/ 50127 w 1054103"/>
                <a:gd name="connsiteY6" fmla="*/ 985413 h 1397987"/>
                <a:gd name="connsiteX7" fmla="*/ 62172 w 1054103"/>
                <a:gd name="connsiteY7" fmla="*/ 973847 h 1397987"/>
                <a:gd name="connsiteX8" fmla="*/ 180023 w 1054103"/>
                <a:gd name="connsiteY8" fmla="*/ 911536 h 1397987"/>
                <a:gd name="connsiteX9" fmla="*/ 251111 w 1054103"/>
                <a:gd name="connsiteY9" fmla="*/ 862915 h 1397987"/>
                <a:gd name="connsiteX10" fmla="*/ 487285 w 1054103"/>
                <a:gd name="connsiteY10" fmla="*/ 740417 h 1397987"/>
                <a:gd name="connsiteX11" fmla="*/ 680712 w 1054103"/>
                <a:gd name="connsiteY11" fmla="*/ 710677 h 1397987"/>
                <a:gd name="connsiteX12" fmla="*/ 641035 w 1054103"/>
                <a:gd name="connsiteY12" fmla="*/ 807448 h 1397987"/>
                <a:gd name="connsiteX13" fmla="*/ 615056 w 1054103"/>
                <a:gd name="connsiteY13" fmla="*/ 824442 h 1397987"/>
                <a:gd name="connsiteX14" fmla="*/ 580338 w 1054103"/>
                <a:gd name="connsiteY14" fmla="*/ 766616 h 1397987"/>
                <a:gd name="connsiteX15" fmla="*/ 537590 w 1054103"/>
                <a:gd name="connsiteY15" fmla="*/ 721062 h 1397987"/>
                <a:gd name="connsiteX16" fmla="*/ 595926 w 1054103"/>
                <a:gd name="connsiteY16" fmla="*/ 827983 h 1397987"/>
                <a:gd name="connsiteX17" fmla="*/ 430131 w 1054103"/>
                <a:gd name="connsiteY17" fmla="*/ 166871 h 1397987"/>
                <a:gd name="connsiteX18" fmla="*/ 739283 w 1054103"/>
                <a:gd name="connsiteY18" fmla="*/ 183865 h 1397987"/>
                <a:gd name="connsiteX19" fmla="*/ 803759 w 1054103"/>
                <a:gd name="connsiteY19" fmla="*/ 196610 h 1397987"/>
                <a:gd name="connsiteX20" fmla="*/ 871541 w 1054103"/>
                <a:gd name="connsiteY20" fmla="*/ 209592 h 1397987"/>
                <a:gd name="connsiteX21" fmla="*/ 850285 w 1054103"/>
                <a:gd name="connsiteY21" fmla="*/ 857486 h 1397987"/>
                <a:gd name="connsiteX22" fmla="*/ 821708 w 1054103"/>
                <a:gd name="connsiteY22" fmla="*/ 1058581 h 1397987"/>
                <a:gd name="connsiteX23" fmla="*/ 772820 w 1054103"/>
                <a:gd name="connsiteY23" fmla="*/ 1202085 h 1397987"/>
                <a:gd name="connsiteX24" fmla="*/ 719681 w 1054103"/>
                <a:gd name="connsiteY24" fmla="*/ 1204682 h 1397987"/>
                <a:gd name="connsiteX25" fmla="*/ 673627 w 1054103"/>
                <a:gd name="connsiteY25" fmla="*/ 1196657 h 1397987"/>
                <a:gd name="connsiteX26" fmla="*/ 573253 w 1054103"/>
                <a:gd name="connsiteY26" fmla="*/ 1186744 h 1397987"/>
                <a:gd name="connsiteX27" fmla="*/ 468155 w 1054103"/>
                <a:gd name="connsiteY27" fmla="*/ 1182495 h 1397987"/>
                <a:gd name="connsiteX28" fmla="*/ 294095 w 1054103"/>
                <a:gd name="connsiteY28" fmla="*/ 1183911 h 1397987"/>
                <a:gd name="connsiteX29" fmla="*/ 274965 w 1054103"/>
                <a:gd name="connsiteY29" fmla="*/ 1145911 h 1397987"/>
                <a:gd name="connsiteX30" fmla="*/ 352666 w 1054103"/>
                <a:gd name="connsiteY30" fmla="*/ 1018929 h 1397987"/>
                <a:gd name="connsiteX31" fmla="*/ 368962 w 1054103"/>
                <a:gd name="connsiteY31" fmla="*/ 997922 h 1397987"/>
                <a:gd name="connsiteX32" fmla="*/ 581283 w 1054103"/>
                <a:gd name="connsiteY32" fmla="*/ 856306 h 1397987"/>
                <a:gd name="connsiteX33" fmla="*/ 686616 w 1054103"/>
                <a:gd name="connsiteY33" fmla="*/ 766144 h 1397987"/>
                <a:gd name="connsiteX34" fmla="*/ 698425 w 1054103"/>
                <a:gd name="connsiteY34" fmla="*/ 728615 h 1397987"/>
                <a:gd name="connsiteX35" fmla="*/ 699842 w 1054103"/>
                <a:gd name="connsiteY35" fmla="*/ 685894 h 1397987"/>
                <a:gd name="connsiteX36" fmla="*/ 528144 w 1054103"/>
                <a:gd name="connsiteY36" fmla="*/ 668664 h 1397987"/>
                <a:gd name="connsiteX37" fmla="*/ 530033 w 1054103"/>
                <a:gd name="connsiteY37" fmla="*/ 700056 h 1397987"/>
                <a:gd name="connsiteX38" fmla="*/ 394469 w 1054103"/>
                <a:gd name="connsiteY38" fmla="*/ 773224 h 1397987"/>
                <a:gd name="connsiteX39" fmla="*/ 250403 w 1054103"/>
                <a:gd name="connsiteY39" fmla="*/ 836716 h 1397987"/>
                <a:gd name="connsiteX40" fmla="*/ 259377 w 1054103"/>
                <a:gd name="connsiteY40" fmla="*/ 754342 h 1397987"/>
                <a:gd name="connsiteX41" fmla="*/ 256071 w 1054103"/>
                <a:gd name="connsiteY41" fmla="*/ 673149 h 1397987"/>
                <a:gd name="connsiteX42" fmla="*/ 291261 w 1054103"/>
                <a:gd name="connsiteY42" fmla="*/ 175132 h 1397987"/>
                <a:gd name="connsiteX43" fmla="*/ 398248 w 1054103"/>
                <a:gd name="connsiteY43" fmla="*/ 168995 h 1397987"/>
                <a:gd name="connsiteX44" fmla="*/ 430131 w 1054103"/>
                <a:gd name="connsiteY44" fmla="*/ 166871 h 1397987"/>
                <a:gd name="connsiteX45" fmla="*/ 967664 w 1054103"/>
                <a:gd name="connsiteY45" fmla="*/ 1357627 h 1397987"/>
                <a:gd name="connsiteX46" fmla="*/ 980890 w 1054103"/>
                <a:gd name="connsiteY46" fmla="*/ 1353379 h 1397987"/>
                <a:gd name="connsiteX47" fmla="*/ 992934 w 1054103"/>
                <a:gd name="connsiteY47" fmla="*/ 1349602 h 1397987"/>
                <a:gd name="connsiteX48" fmla="*/ 990573 w 1054103"/>
                <a:gd name="connsiteY48" fmla="*/ 1334497 h 1397987"/>
                <a:gd name="connsiteX49" fmla="*/ 984905 w 1054103"/>
                <a:gd name="connsiteY49" fmla="*/ 1323639 h 1397987"/>
                <a:gd name="connsiteX50" fmla="*/ 983251 w 1054103"/>
                <a:gd name="connsiteY50" fmla="*/ 1319863 h 1397987"/>
                <a:gd name="connsiteX51" fmla="*/ 981834 w 1054103"/>
                <a:gd name="connsiteY51" fmla="*/ 1205390 h 1397987"/>
                <a:gd name="connsiteX52" fmla="*/ 990573 w 1054103"/>
                <a:gd name="connsiteY52" fmla="*/ 1043475 h 1397987"/>
                <a:gd name="connsiteX53" fmla="*/ 1019858 w 1054103"/>
                <a:gd name="connsiteY53" fmla="*/ 567881 h 1397987"/>
                <a:gd name="connsiteX54" fmla="*/ 1030014 w 1054103"/>
                <a:gd name="connsiteY54" fmla="*/ 413519 h 1397987"/>
                <a:gd name="connsiteX55" fmla="*/ 1027416 w 1054103"/>
                <a:gd name="connsiteY55" fmla="*/ 130523 h 1397987"/>
                <a:gd name="connsiteX56" fmla="*/ 1006633 w 1054103"/>
                <a:gd name="connsiteY56" fmla="*/ 46733 h 1397987"/>
                <a:gd name="connsiteX57" fmla="*/ 1054104 w 1054103"/>
                <a:gd name="connsiteY57" fmla="*/ 42013 h 1397987"/>
                <a:gd name="connsiteX58" fmla="*/ 1012065 w 1054103"/>
                <a:gd name="connsiteY58" fmla="*/ 20534 h 1397987"/>
                <a:gd name="connsiteX59" fmla="*/ 853355 w 1054103"/>
                <a:gd name="connsiteY59" fmla="*/ 19354 h 1397987"/>
                <a:gd name="connsiteX60" fmla="*/ 614819 w 1054103"/>
                <a:gd name="connsiteY60" fmla="*/ 14870 h 1397987"/>
                <a:gd name="connsiteX61" fmla="*/ 555304 w 1054103"/>
                <a:gd name="connsiteY61" fmla="*/ 9913 h 1397987"/>
                <a:gd name="connsiteX62" fmla="*/ 505943 w 1054103"/>
                <a:gd name="connsiteY62" fmla="*/ 708 h 1397987"/>
                <a:gd name="connsiteX63" fmla="*/ 394469 w 1054103"/>
                <a:gd name="connsiteY63" fmla="*/ 2596 h 1397987"/>
                <a:gd name="connsiteX64" fmla="*/ 164671 w 1054103"/>
                <a:gd name="connsiteY64" fmla="*/ 0 h 1397987"/>
                <a:gd name="connsiteX65" fmla="*/ 130662 w 1054103"/>
                <a:gd name="connsiteY65" fmla="*/ 292201 h 1397987"/>
                <a:gd name="connsiteX66" fmla="*/ 136803 w 1054103"/>
                <a:gd name="connsiteY66" fmla="*/ 297630 h 1397987"/>
                <a:gd name="connsiteX67" fmla="*/ 136330 w 1054103"/>
                <a:gd name="connsiteY67" fmla="*/ 368202 h 1397987"/>
                <a:gd name="connsiteX68" fmla="*/ 114839 w 1054103"/>
                <a:gd name="connsiteY68" fmla="*/ 607297 h 1397987"/>
                <a:gd name="connsiteX69" fmla="*/ 93110 w 1054103"/>
                <a:gd name="connsiteY69" fmla="*/ 895486 h 1397987"/>
                <a:gd name="connsiteX70" fmla="*/ 91457 w 1054103"/>
                <a:gd name="connsiteY70" fmla="*/ 914369 h 1397987"/>
                <a:gd name="connsiteX71" fmla="*/ 1003 w 1054103"/>
                <a:gd name="connsiteY71" fmla="*/ 988009 h 1397987"/>
                <a:gd name="connsiteX72" fmla="*/ 60282 w 1054103"/>
                <a:gd name="connsiteY72" fmla="*/ 1153936 h 1397987"/>
                <a:gd name="connsiteX73" fmla="*/ 151682 w 1054103"/>
                <a:gd name="connsiteY73" fmla="*/ 1094693 h 1397987"/>
                <a:gd name="connsiteX74" fmla="*/ 204349 w 1054103"/>
                <a:gd name="connsiteY74" fmla="*/ 1082892 h 1397987"/>
                <a:gd name="connsiteX75" fmla="*/ 229855 w 1054103"/>
                <a:gd name="connsiteY75" fmla="*/ 1069202 h 1397987"/>
                <a:gd name="connsiteX76" fmla="*/ 247805 w 1054103"/>
                <a:gd name="connsiteY76" fmla="*/ 1183675 h 1397987"/>
                <a:gd name="connsiteX77" fmla="*/ 387384 w 1054103"/>
                <a:gd name="connsiteY77" fmla="*/ 1202085 h 1397987"/>
                <a:gd name="connsiteX78" fmla="*/ 420212 w 1054103"/>
                <a:gd name="connsiteY78" fmla="*/ 1209402 h 1397987"/>
                <a:gd name="connsiteX79" fmla="*/ 539244 w 1054103"/>
                <a:gd name="connsiteY79" fmla="*/ 1210582 h 1397987"/>
                <a:gd name="connsiteX80" fmla="*/ 573725 w 1054103"/>
                <a:gd name="connsiteY80" fmla="*/ 1207986 h 1397987"/>
                <a:gd name="connsiteX81" fmla="*/ 830683 w 1054103"/>
                <a:gd name="connsiteY81" fmla="*/ 1229937 h 1397987"/>
                <a:gd name="connsiteX82" fmla="*/ 851466 w 1054103"/>
                <a:gd name="connsiteY82" fmla="*/ 968655 h 1397987"/>
                <a:gd name="connsiteX83" fmla="*/ 886184 w 1054103"/>
                <a:gd name="connsiteY83" fmla="*/ 569297 h 1397987"/>
                <a:gd name="connsiteX84" fmla="*/ 895394 w 1054103"/>
                <a:gd name="connsiteY84" fmla="*/ 305891 h 1397987"/>
                <a:gd name="connsiteX85" fmla="*/ 902007 w 1054103"/>
                <a:gd name="connsiteY85" fmla="*/ 179381 h 1397987"/>
                <a:gd name="connsiteX86" fmla="*/ 746369 w 1054103"/>
                <a:gd name="connsiteY86" fmla="*/ 161442 h 1397987"/>
                <a:gd name="connsiteX87" fmla="*/ 587896 w 1054103"/>
                <a:gd name="connsiteY87" fmla="*/ 147045 h 1397987"/>
                <a:gd name="connsiteX88" fmla="*/ 380062 w 1054103"/>
                <a:gd name="connsiteY88" fmla="*/ 145629 h 1397987"/>
                <a:gd name="connsiteX89" fmla="*/ 296457 w 1054103"/>
                <a:gd name="connsiteY89" fmla="*/ 143268 h 1397987"/>
                <a:gd name="connsiteX90" fmla="*/ 271422 w 1054103"/>
                <a:gd name="connsiteY90" fmla="*/ 192834 h 1397987"/>
                <a:gd name="connsiteX91" fmla="*/ 263864 w 1054103"/>
                <a:gd name="connsiteY91" fmla="*/ 232015 h 1397987"/>
                <a:gd name="connsiteX92" fmla="*/ 235524 w 1054103"/>
                <a:gd name="connsiteY92" fmla="*/ 858902 h 1397987"/>
                <a:gd name="connsiteX93" fmla="*/ 103738 w 1054103"/>
                <a:gd name="connsiteY93" fmla="*/ 923338 h 1397987"/>
                <a:gd name="connsiteX94" fmla="*/ 140109 w 1054103"/>
                <a:gd name="connsiteY94" fmla="*/ 471346 h 1397987"/>
                <a:gd name="connsiteX95" fmla="*/ 161601 w 1054103"/>
                <a:gd name="connsiteY95" fmla="*/ 248772 h 1397987"/>
                <a:gd name="connsiteX96" fmla="*/ 168214 w 1054103"/>
                <a:gd name="connsiteY96" fmla="*/ 129343 h 1397987"/>
                <a:gd name="connsiteX97" fmla="*/ 175063 w 1054103"/>
                <a:gd name="connsiteY97" fmla="*/ 42721 h 1397987"/>
                <a:gd name="connsiteX98" fmla="*/ 206238 w 1054103"/>
                <a:gd name="connsiteY98" fmla="*/ 19826 h 1397987"/>
                <a:gd name="connsiteX99" fmla="*/ 229383 w 1054103"/>
                <a:gd name="connsiteY99" fmla="*/ 25019 h 1397987"/>
                <a:gd name="connsiteX100" fmla="*/ 256071 w 1054103"/>
                <a:gd name="connsiteY100" fmla="*/ 24075 h 1397987"/>
                <a:gd name="connsiteX101" fmla="*/ 272367 w 1054103"/>
                <a:gd name="connsiteY101" fmla="*/ 35640 h 1397987"/>
                <a:gd name="connsiteX102" fmla="*/ 408403 w 1054103"/>
                <a:gd name="connsiteY102" fmla="*/ 18410 h 1397987"/>
                <a:gd name="connsiteX103" fmla="*/ 544203 w 1054103"/>
                <a:gd name="connsiteY103" fmla="*/ 29975 h 1397987"/>
                <a:gd name="connsiteX104" fmla="*/ 680240 w 1054103"/>
                <a:gd name="connsiteY104" fmla="*/ 40361 h 1397987"/>
                <a:gd name="connsiteX105" fmla="*/ 785337 w 1054103"/>
                <a:gd name="connsiteY105" fmla="*/ 49566 h 1397987"/>
                <a:gd name="connsiteX106" fmla="*/ 794548 w 1054103"/>
                <a:gd name="connsiteY106" fmla="*/ 40833 h 1397987"/>
                <a:gd name="connsiteX107" fmla="*/ 897992 w 1054103"/>
                <a:gd name="connsiteY107" fmla="*/ 40597 h 1397987"/>
                <a:gd name="connsiteX108" fmla="*/ 992226 w 1054103"/>
                <a:gd name="connsiteY108" fmla="*/ 36348 h 1397987"/>
                <a:gd name="connsiteX109" fmla="*/ 980653 w 1054103"/>
                <a:gd name="connsiteY109" fmla="*/ 58299 h 1397987"/>
                <a:gd name="connsiteX110" fmla="*/ 1014662 w 1054103"/>
                <a:gd name="connsiteY110" fmla="*/ 368202 h 1397987"/>
                <a:gd name="connsiteX111" fmla="*/ 979236 w 1054103"/>
                <a:gd name="connsiteY111" fmla="*/ 1008779 h 1397987"/>
                <a:gd name="connsiteX112" fmla="*/ 966955 w 1054103"/>
                <a:gd name="connsiteY112" fmla="*/ 1084308 h 1397987"/>
                <a:gd name="connsiteX113" fmla="*/ 956564 w 1054103"/>
                <a:gd name="connsiteY113" fmla="*/ 1313254 h 1397987"/>
                <a:gd name="connsiteX114" fmla="*/ 745660 w 1054103"/>
                <a:gd name="connsiteY114" fmla="*/ 1324111 h 1397987"/>
                <a:gd name="connsiteX115" fmla="*/ 604192 w 1054103"/>
                <a:gd name="connsiteY115" fmla="*/ 1298621 h 1397987"/>
                <a:gd name="connsiteX116" fmla="*/ 527435 w 1054103"/>
                <a:gd name="connsiteY116" fmla="*/ 1299329 h 1397987"/>
                <a:gd name="connsiteX117" fmla="*/ 416197 w 1054103"/>
                <a:gd name="connsiteY117" fmla="*/ 1296968 h 1397987"/>
                <a:gd name="connsiteX118" fmla="*/ 383605 w 1054103"/>
                <a:gd name="connsiteY118" fmla="*/ 1290124 h 1397987"/>
                <a:gd name="connsiteX119" fmla="*/ 305431 w 1054103"/>
                <a:gd name="connsiteY119" fmla="*/ 1291776 h 1397987"/>
                <a:gd name="connsiteX120" fmla="*/ 226313 w 1054103"/>
                <a:gd name="connsiteY120" fmla="*/ 1300509 h 1397987"/>
                <a:gd name="connsiteX121" fmla="*/ 130662 w 1054103"/>
                <a:gd name="connsiteY121" fmla="*/ 1280210 h 1397987"/>
                <a:gd name="connsiteX122" fmla="*/ 133732 w 1054103"/>
                <a:gd name="connsiteY122" fmla="*/ 1120892 h 1397987"/>
                <a:gd name="connsiteX123" fmla="*/ 96417 w 1054103"/>
                <a:gd name="connsiteY123" fmla="*/ 1150868 h 1397987"/>
                <a:gd name="connsiteX124" fmla="*/ 126411 w 1054103"/>
                <a:gd name="connsiteY124" fmla="*/ 1322931 h 1397987"/>
                <a:gd name="connsiteX125" fmla="*/ 332355 w 1054103"/>
                <a:gd name="connsiteY125" fmla="*/ 1319155 h 1397987"/>
                <a:gd name="connsiteX126" fmla="*/ 431784 w 1054103"/>
                <a:gd name="connsiteY126" fmla="*/ 1333789 h 1397987"/>
                <a:gd name="connsiteX127" fmla="*/ 636311 w 1054103"/>
                <a:gd name="connsiteY127" fmla="*/ 1357155 h 1397987"/>
                <a:gd name="connsiteX128" fmla="*/ 728892 w 1054103"/>
                <a:gd name="connsiteY128" fmla="*/ 1344646 h 1397987"/>
                <a:gd name="connsiteX129" fmla="*/ 955147 w 1054103"/>
                <a:gd name="connsiteY129" fmla="*/ 1338981 h 1397987"/>
                <a:gd name="connsiteX130" fmla="*/ 954674 w 1054103"/>
                <a:gd name="connsiteY130" fmla="*/ 1397988 h 1397987"/>
                <a:gd name="connsiteX131" fmla="*/ 970026 w 1054103"/>
                <a:gd name="connsiteY131" fmla="*/ 1390199 h 1397987"/>
                <a:gd name="connsiteX132" fmla="*/ 967664 w 1054103"/>
                <a:gd name="connsiteY132" fmla="*/ 1357627 h 139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054103" h="1397987">
                  <a:moveTo>
                    <a:pt x="595926" y="827983"/>
                  </a:moveTo>
                  <a:cubicBezTo>
                    <a:pt x="509013" y="877784"/>
                    <a:pt x="436980" y="944108"/>
                    <a:pt x="351013" y="990605"/>
                  </a:cubicBezTo>
                  <a:cubicBezTo>
                    <a:pt x="264101" y="1037811"/>
                    <a:pt x="165144" y="1071799"/>
                    <a:pt x="137511" y="1087376"/>
                  </a:cubicBezTo>
                  <a:cubicBezTo>
                    <a:pt x="115075" y="1099886"/>
                    <a:pt x="99015" y="1114519"/>
                    <a:pt x="68312" y="1121600"/>
                  </a:cubicBezTo>
                  <a:cubicBezTo>
                    <a:pt x="57212" y="1051028"/>
                    <a:pt x="35720" y="1025301"/>
                    <a:pt x="30997" y="993438"/>
                  </a:cubicBezTo>
                  <a:cubicBezTo>
                    <a:pt x="48237" y="981636"/>
                    <a:pt x="31705" y="993202"/>
                    <a:pt x="41861" y="988953"/>
                  </a:cubicBezTo>
                  <a:lnTo>
                    <a:pt x="50127" y="985413"/>
                  </a:lnTo>
                  <a:cubicBezTo>
                    <a:pt x="56267" y="981636"/>
                    <a:pt x="56031" y="980220"/>
                    <a:pt x="62172" y="973847"/>
                  </a:cubicBezTo>
                  <a:cubicBezTo>
                    <a:pt x="93347" y="941040"/>
                    <a:pt x="134913" y="936555"/>
                    <a:pt x="180023" y="911536"/>
                  </a:cubicBezTo>
                  <a:cubicBezTo>
                    <a:pt x="207891" y="895958"/>
                    <a:pt x="223479" y="881325"/>
                    <a:pt x="251111" y="862915"/>
                  </a:cubicBezTo>
                  <a:cubicBezTo>
                    <a:pt x="293386" y="835063"/>
                    <a:pt x="411001" y="789510"/>
                    <a:pt x="487285" y="740417"/>
                  </a:cubicBezTo>
                  <a:cubicBezTo>
                    <a:pt x="563097" y="691559"/>
                    <a:pt x="574906" y="706665"/>
                    <a:pt x="680712" y="710677"/>
                  </a:cubicBezTo>
                  <a:cubicBezTo>
                    <a:pt x="676933" y="744193"/>
                    <a:pt x="666778" y="785498"/>
                    <a:pt x="641035" y="807448"/>
                  </a:cubicBezTo>
                  <a:cubicBezTo>
                    <a:pt x="628754" y="818070"/>
                    <a:pt x="628281" y="818542"/>
                    <a:pt x="615056" y="824442"/>
                  </a:cubicBezTo>
                  <a:cubicBezTo>
                    <a:pt x="601121" y="806976"/>
                    <a:pt x="593328" y="784554"/>
                    <a:pt x="580338" y="766616"/>
                  </a:cubicBezTo>
                  <a:cubicBezTo>
                    <a:pt x="546801" y="719646"/>
                    <a:pt x="564278" y="726255"/>
                    <a:pt x="537590" y="721062"/>
                  </a:cubicBezTo>
                  <a:cubicBezTo>
                    <a:pt x="523184" y="757647"/>
                    <a:pt x="580810" y="766380"/>
                    <a:pt x="595926" y="827983"/>
                  </a:cubicBezTo>
                  <a:close/>
                  <a:moveTo>
                    <a:pt x="430131" y="166871"/>
                  </a:moveTo>
                  <a:cubicBezTo>
                    <a:pt x="496732" y="164511"/>
                    <a:pt x="669612" y="167579"/>
                    <a:pt x="739283" y="183865"/>
                  </a:cubicBezTo>
                  <a:cubicBezTo>
                    <a:pt x="764554" y="189530"/>
                    <a:pt x="782503" y="193070"/>
                    <a:pt x="803759" y="196610"/>
                  </a:cubicBezTo>
                  <a:lnTo>
                    <a:pt x="871541" y="209592"/>
                  </a:lnTo>
                  <a:cubicBezTo>
                    <a:pt x="902480" y="264114"/>
                    <a:pt x="856898" y="741597"/>
                    <a:pt x="850285" y="857486"/>
                  </a:cubicBezTo>
                  <a:cubicBezTo>
                    <a:pt x="846034" y="934195"/>
                    <a:pt x="824778" y="984469"/>
                    <a:pt x="821708" y="1058581"/>
                  </a:cubicBezTo>
                  <a:cubicBezTo>
                    <a:pt x="814387" y="1236781"/>
                    <a:pt x="855009" y="1204446"/>
                    <a:pt x="772820" y="1202085"/>
                  </a:cubicBezTo>
                  <a:cubicBezTo>
                    <a:pt x="748730" y="1201377"/>
                    <a:pt x="743062" y="1207042"/>
                    <a:pt x="719681" y="1204682"/>
                  </a:cubicBezTo>
                  <a:cubicBezTo>
                    <a:pt x="705510" y="1203266"/>
                    <a:pt x="687561" y="1199017"/>
                    <a:pt x="673627" y="1196657"/>
                  </a:cubicBezTo>
                  <a:cubicBezTo>
                    <a:pt x="643160" y="1191700"/>
                    <a:pt x="606081" y="1184856"/>
                    <a:pt x="573253" y="1186744"/>
                  </a:cubicBezTo>
                  <a:cubicBezTo>
                    <a:pt x="541133" y="1188632"/>
                    <a:pt x="509013" y="1181551"/>
                    <a:pt x="468155" y="1182495"/>
                  </a:cubicBezTo>
                  <a:cubicBezTo>
                    <a:pt x="439578" y="1183203"/>
                    <a:pt x="319129" y="1189340"/>
                    <a:pt x="294095" y="1183911"/>
                  </a:cubicBezTo>
                  <a:cubicBezTo>
                    <a:pt x="271186" y="1179191"/>
                    <a:pt x="273075" y="1174706"/>
                    <a:pt x="274965" y="1145911"/>
                  </a:cubicBezTo>
                  <a:cubicBezTo>
                    <a:pt x="285120" y="995326"/>
                    <a:pt x="292914" y="1070854"/>
                    <a:pt x="352666" y="1018929"/>
                  </a:cubicBezTo>
                  <a:cubicBezTo>
                    <a:pt x="367073" y="1006419"/>
                    <a:pt x="357390" y="1010668"/>
                    <a:pt x="368962" y="997922"/>
                  </a:cubicBezTo>
                  <a:cubicBezTo>
                    <a:pt x="385967" y="979276"/>
                    <a:pt x="546801" y="876840"/>
                    <a:pt x="581283" y="856306"/>
                  </a:cubicBezTo>
                  <a:cubicBezTo>
                    <a:pt x="641271" y="820430"/>
                    <a:pt x="650482" y="857958"/>
                    <a:pt x="686616" y="766144"/>
                  </a:cubicBezTo>
                  <a:cubicBezTo>
                    <a:pt x="692285" y="752218"/>
                    <a:pt x="693465" y="743013"/>
                    <a:pt x="698425" y="728615"/>
                  </a:cubicBezTo>
                  <a:cubicBezTo>
                    <a:pt x="707872" y="701472"/>
                    <a:pt x="718736" y="713038"/>
                    <a:pt x="699842" y="685894"/>
                  </a:cubicBezTo>
                  <a:cubicBezTo>
                    <a:pt x="611749" y="694391"/>
                    <a:pt x="609624" y="688963"/>
                    <a:pt x="528144" y="668664"/>
                  </a:cubicBezTo>
                  <a:cubicBezTo>
                    <a:pt x="521058" y="683062"/>
                    <a:pt x="525073" y="690143"/>
                    <a:pt x="530033" y="700056"/>
                  </a:cubicBezTo>
                  <a:cubicBezTo>
                    <a:pt x="506888" y="703832"/>
                    <a:pt x="426352" y="758355"/>
                    <a:pt x="394469" y="773224"/>
                  </a:cubicBezTo>
                  <a:cubicBezTo>
                    <a:pt x="353375" y="792343"/>
                    <a:pt x="283467" y="831051"/>
                    <a:pt x="250403" y="836716"/>
                  </a:cubicBezTo>
                  <a:cubicBezTo>
                    <a:pt x="253000" y="809573"/>
                    <a:pt x="258669" y="783610"/>
                    <a:pt x="259377" y="754342"/>
                  </a:cubicBezTo>
                  <a:cubicBezTo>
                    <a:pt x="260322" y="724131"/>
                    <a:pt x="254654" y="699584"/>
                    <a:pt x="256071" y="673149"/>
                  </a:cubicBezTo>
                  <a:cubicBezTo>
                    <a:pt x="259141" y="603049"/>
                    <a:pt x="279688" y="192126"/>
                    <a:pt x="291261" y="175132"/>
                  </a:cubicBezTo>
                  <a:cubicBezTo>
                    <a:pt x="311808" y="145629"/>
                    <a:pt x="392816" y="168759"/>
                    <a:pt x="398248" y="168995"/>
                  </a:cubicBezTo>
                  <a:cubicBezTo>
                    <a:pt x="409348" y="169939"/>
                    <a:pt x="417142" y="167343"/>
                    <a:pt x="430131" y="166871"/>
                  </a:cubicBezTo>
                  <a:close/>
                  <a:moveTo>
                    <a:pt x="967664" y="1357627"/>
                  </a:moveTo>
                  <a:lnTo>
                    <a:pt x="980890" y="1353379"/>
                  </a:lnTo>
                  <a:cubicBezTo>
                    <a:pt x="986322" y="1351963"/>
                    <a:pt x="985849" y="1353379"/>
                    <a:pt x="992934" y="1349602"/>
                  </a:cubicBezTo>
                  <a:cubicBezTo>
                    <a:pt x="992934" y="1337329"/>
                    <a:pt x="994352" y="1344174"/>
                    <a:pt x="990573" y="1334497"/>
                  </a:cubicBezTo>
                  <a:lnTo>
                    <a:pt x="984905" y="1323639"/>
                  </a:lnTo>
                  <a:cubicBezTo>
                    <a:pt x="984432" y="1322459"/>
                    <a:pt x="983724" y="1321043"/>
                    <a:pt x="983251" y="1319863"/>
                  </a:cubicBezTo>
                  <a:cubicBezTo>
                    <a:pt x="970262" y="1285167"/>
                    <a:pt x="980181" y="1237962"/>
                    <a:pt x="981834" y="1205390"/>
                  </a:cubicBezTo>
                  <a:cubicBezTo>
                    <a:pt x="984905" y="1149215"/>
                    <a:pt x="982070" y="1094929"/>
                    <a:pt x="990573" y="1043475"/>
                  </a:cubicBezTo>
                  <a:cubicBezTo>
                    <a:pt x="1015843" y="890294"/>
                    <a:pt x="1000020" y="722951"/>
                    <a:pt x="1019858" y="567881"/>
                  </a:cubicBezTo>
                  <a:cubicBezTo>
                    <a:pt x="1026471" y="515011"/>
                    <a:pt x="1034029" y="468986"/>
                    <a:pt x="1030014" y="413519"/>
                  </a:cubicBezTo>
                  <a:cubicBezTo>
                    <a:pt x="1026707" y="368674"/>
                    <a:pt x="1061425" y="162387"/>
                    <a:pt x="1027416" y="130523"/>
                  </a:cubicBezTo>
                  <a:cubicBezTo>
                    <a:pt x="1008994" y="113293"/>
                    <a:pt x="1011120" y="72932"/>
                    <a:pt x="1006633" y="46733"/>
                  </a:cubicBezTo>
                  <a:cubicBezTo>
                    <a:pt x="1033084" y="48386"/>
                    <a:pt x="1035682" y="59715"/>
                    <a:pt x="1054104" y="42013"/>
                  </a:cubicBezTo>
                  <a:cubicBezTo>
                    <a:pt x="1045601" y="18646"/>
                    <a:pt x="1036391" y="30447"/>
                    <a:pt x="1012065" y="20534"/>
                  </a:cubicBezTo>
                  <a:cubicBezTo>
                    <a:pt x="964830" y="1416"/>
                    <a:pt x="924916" y="12037"/>
                    <a:pt x="853355" y="19354"/>
                  </a:cubicBezTo>
                  <a:cubicBezTo>
                    <a:pt x="771403" y="27851"/>
                    <a:pt x="692993" y="15342"/>
                    <a:pt x="614819" y="14870"/>
                  </a:cubicBezTo>
                  <a:cubicBezTo>
                    <a:pt x="592855" y="14870"/>
                    <a:pt x="577740" y="12273"/>
                    <a:pt x="555304" y="9913"/>
                  </a:cubicBezTo>
                  <a:cubicBezTo>
                    <a:pt x="533339" y="7789"/>
                    <a:pt x="521058" y="1416"/>
                    <a:pt x="505943" y="708"/>
                  </a:cubicBezTo>
                  <a:cubicBezTo>
                    <a:pt x="469336" y="-708"/>
                    <a:pt x="430367" y="7317"/>
                    <a:pt x="394469" y="2596"/>
                  </a:cubicBezTo>
                  <a:lnTo>
                    <a:pt x="164671" y="0"/>
                  </a:lnTo>
                  <a:cubicBezTo>
                    <a:pt x="136567" y="60423"/>
                    <a:pt x="163490" y="225642"/>
                    <a:pt x="130662" y="292201"/>
                  </a:cubicBezTo>
                  <a:lnTo>
                    <a:pt x="136803" y="297630"/>
                  </a:lnTo>
                  <a:cubicBezTo>
                    <a:pt x="150973" y="317928"/>
                    <a:pt x="138928" y="344363"/>
                    <a:pt x="136330" y="368202"/>
                  </a:cubicBezTo>
                  <a:lnTo>
                    <a:pt x="114839" y="607297"/>
                  </a:lnTo>
                  <a:cubicBezTo>
                    <a:pt x="112713" y="704777"/>
                    <a:pt x="96653" y="799659"/>
                    <a:pt x="93110" y="895486"/>
                  </a:cubicBezTo>
                  <a:cubicBezTo>
                    <a:pt x="92638" y="903983"/>
                    <a:pt x="92638" y="908232"/>
                    <a:pt x="91457" y="914369"/>
                  </a:cubicBezTo>
                  <a:cubicBezTo>
                    <a:pt x="82955" y="957798"/>
                    <a:pt x="13756" y="960394"/>
                    <a:pt x="1003" y="988009"/>
                  </a:cubicBezTo>
                  <a:cubicBezTo>
                    <a:pt x="-7972" y="1007127"/>
                    <a:pt x="45876" y="1139302"/>
                    <a:pt x="60282" y="1153936"/>
                  </a:cubicBezTo>
                  <a:cubicBezTo>
                    <a:pt x="87442" y="1136942"/>
                    <a:pt x="115547" y="1111215"/>
                    <a:pt x="151682" y="1094693"/>
                  </a:cubicBezTo>
                  <a:cubicBezTo>
                    <a:pt x="182621" y="1080532"/>
                    <a:pt x="178606" y="1095165"/>
                    <a:pt x="204349" y="1082892"/>
                  </a:cubicBezTo>
                  <a:cubicBezTo>
                    <a:pt x="217102" y="1076755"/>
                    <a:pt x="218755" y="1073687"/>
                    <a:pt x="229855" y="1069202"/>
                  </a:cubicBezTo>
                  <a:cubicBezTo>
                    <a:pt x="296457" y="1043239"/>
                    <a:pt x="241192" y="1162433"/>
                    <a:pt x="247805" y="1183675"/>
                  </a:cubicBezTo>
                  <a:cubicBezTo>
                    <a:pt x="259377" y="1220968"/>
                    <a:pt x="358570" y="1203266"/>
                    <a:pt x="387384" y="1202085"/>
                  </a:cubicBezTo>
                  <a:cubicBezTo>
                    <a:pt x="399665" y="1201613"/>
                    <a:pt x="410293" y="1207986"/>
                    <a:pt x="420212" y="1209402"/>
                  </a:cubicBezTo>
                  <a:lnTo>
                    <a:pt x="539244" y="1210582"/>
                  </a:lnTo>
                  <a:cubicBezTo>
                    <a:pt x="560027" y="1209874"/>
                    <a:pt x="556484" y="1207042"/>
                    <a:pt x="573725" y="1207986"/>
                  </a:cubicBezTo>
                  <a:cubicBezTo>
                    <a:pt x="630643" y="1210818"/>
                    <a:pt x="796674" y="1250471"/>
                    <a:pt x="830683" y="1229937"/>
                  </a:cubicBezTo>
                  <a:cubicBezTo>
                    <a:pt x="858315" y="1212943"/>
                    <a:pt x="828085" y="1062594"/>
                    <a:pt x="851466" y="968655"/>
                  </a:cubicBezTo>
                  <a:cubicBezTo>
                    <a:pt x="865637" y="912480"/>
                    <a:pt x="880279" y="656627"/>
                    <a:pt x="886184" y="569297"/>
                  </a:cubicBezTo>
                  <a:cubicBezTo>
                    <a:pt x="890907" y="499197"/>
                    <a:pt x="910273" y="364898"/>
                    <a:pt x="895394" y="305891"/>
                  </a:cubicBezTo>
                  <a:cubicBezTo>
                    <a:pt x="889962" y="284177"/>
                    <a:pt x="903188" y="202275"/>
                    <a:pt x="902007" y="179381"/>
                  </a:cubicBezTo>
                  <a:cubicBezTo>
                    <a:pt x="848868" y="172536"/>
                    <a:pt x="799272" y="170175"/>
                    <a:pt x="746369" y="161442"/>
                  </a:cubicBezTo>
                  <a:cubicBezTo>
                    <a:pt x="701968" y="154126"/>
                    <a:pt x="637256" y="144685"/>
                    <a:pt x="587896" y="147045"/>
                  </a:cubicBezTo>
                  <a:cubicBezTo>
                    <a:pt x="518697" y="150113"/>
                    <a:pt x="443121" y="138784"/>
                    <a:pt x="380062" y="145629"/>
                  </a:cubicBezTo>
                  <a:lnTo>
                    <a:pt x="296457" y="143268"/>
                  </a:lnTo>
                  <a:cubicBezTo>
                    <a:pt x="256779" y="141616"/>
                    <a:pt x="274965" y="170648"/>
                    <a:pt x="271422" y="192834"/>
                  </a:cubicBezTo>
                  <a:cubicBezTo>
                    <a:pt x="268824" y="208884"/>
                    <a:pt x="264809" y="202747"/>
                    <a:pt x="263864" y="232015"/>
                  </a:cubicBezTo>
                  <a:cubicBezTo>
                    <a:pt x="260086" y="351208"/>
                    <a:pt x="224187" y="808864"/>
                    <a:pt x="235524" y="858902"/>
                  </a:cubicBezTo>
                  <a:cubicBezTo>
                    <a:pt x="194193" y="877784"/>
                    <a:pt x="174591" y="905636"/>
                    <a:pt x="103738" y="923338"/>
                  </a:cubicBezTo>
                  <a:cubicBezTo>
                    <a:pt x="122632" y="839548"/>
                    <a:pt x="137511" y="570713"/>
                    <a:pt x="140109" y="471346"/>
                  </a:cubicBezTo>
                  <a:cubicBezTo>
                    <a:pt x="141999" y="399358"/>
                    <a:pt x="160893" y="326897"/>
                    <a:pt x="161601" y="248772"/>
                  </a:cubicBezTo>
                  <a:cubicBezTo>
                    <a:pt x="161837" y="210772"/>
                    <a:pt x="163018" y="163331"/>
                    <a:pt x="168214" y="129343"/>
                  </a:cubicBezTo>
                  <a:lnTo>
                    <a:pt x="175063" y="42721"/>
                  </a:lnTo>
                  <a:cubicBezTo>
                    <a:pt x="178133" y="24075"/>
                    <a:pt x="186163" y="17466"/>
                    <a:pt x="206238" y="19826"/>
                  </a:cubicBezTo>
                  <a:cubicBezTo>
                    <a:pt x="232926" y="22895"/>
                    <a:pt x="200570" y="23603"/>
                    <a:pt x="229383" y="25019"/>
                  </a:cubicBezTo>
                  <a:cubicBezTo>
                    <a:pt x="239066" y="25727"/>
                    <a:pt x="245443" y="22187"/>
                    <a:pt x="256071" y="24075"/>
                  </a:cubicBezTo>
                  <a:cubicBezTo>
                    <a:pt x="269297" y="26435"/>
                    <a:pt x="266699" y="27851"/>
                    <a:pt x="272367" y="35640"/>
                  </a:cubicBezTo>
                  <a:cubicBezTo>
                    <a:pt x="301180" y="14162"/>
                    <a:pt x="360696" y="18882"/>
                    <a:pt x="408403" y="18410"/>
                  </a:cubicBezTo>
                  <a:cubicBezTo>
                    <a:pt x="493426" y="17702"/>
                    <a:pt x="500275" y="28559"/>
                    <a:pt x="544203" y="29975"/>
                  </a:cubicBezTo>
                  <a:cubicBezTo>
                    <a:pt x="590257" y="31392"/>
                    <a:pt x="633713" y="37528"/>
                    <a:pt x="680240" y="40361"/>
                  </a:cubicBezTo>
                  <a:cubicBezTo>
                    <a:pt x="706455" y="42013"/>
                    <a:pt x="765735" y="63727"/>
                    <a:pt x="785337" y="49566"/>
                  </a:cubicBezTo>
                  <a:lnTo>
                    <a:pt x="794548" y="40833"/>
                  </a:lnTo>
                  <a:cubicBezTo>
                    <a:pt x="829030" y="40597"/>
                    <a:pt x="863747" y="40125"/>
                    <a:pt x="897992" y="40597"/>
                  </a:cubicBezTo>
                  <a:cubicBezTo>
                    <a:pt x="933182" y="41069"/>
                    <a:pt x="953021" y="34696"/>
                    <a:pt x="992226" y="36348"/>
                  </a:cubicBezTo>
                  <a:lnTo>
                    <a:pt x="980653" y="58299"/>
                  </a:lnTo>
                  <a:cubicBezTo>
                    <a:pt x="1024582" y="130523"/>
                    <a:pt x="1014899" y="280164"/>
                    <a:pt x="1014662" y="368202"/>
                  </a:cubicBezTo>
                  <a:cubicBezTo>
                    <a:pt x="1014190" y="451048"/>
                    <a:pt x="989156" y="942928"/>
                    <a:pt x="979236" y="1008779"/>
                  </a:cubicBezTo>
                  <a:cubicBezTo>
                    <a:pt x="975458" y="1034034"/>
                    <a:pt x="970498" y="1054805"/>
                    <a:pt x="966955" y="1084308"/>
                  </a:cubicBezTo>
                  <a:lnTo>
                    <a:pt x="956564" y="1313254"/>
                  </a:lnTo>
                  <a:cubicBezTo>
                    <a:pt x="897756" y="1318447"/>
                    <a:pt x="796674" y="1305701"/>
                    <a:pt x="745660" y="1324111"/>
                  </a:cubicBezTo>
                  <a:cubicBezTo>
                    <a:pt x="744715" y="1324111"/>
                    <a:pt x="705510" y="1296732"/>
                    <a:pt x="604192" y="1298621"/>
                  </a:cubicBezTo>
                  <a:cubicBezTo>
                    <a:pt x="574434" y="1299093"/>
                    <a:pt x="547037" y="1302869"/>
                    <a:pt x="527435" y="1299329"/>
                  </a:cubicBezTo>
                  <a:cubicBezTo>
                    <a:pt x="495551" y="1293664"/>
                    <a:pt x="448789" y="1309714"/>
                    <a:pt x="416197" y="1296968"/>
                  </a:cubicBezTo>
                  <a:cubicBezTo>
                    <a:pt x="405805" y="1292956"/>
                    <a:pt x="416669" y="1286819"/>
                    <a:pt x="383605" y="1290124"/>
                  </a:cubicBezTo>
                  <a:cubicBezTo>
                    <a:pt x="358807" y="1292720"/>
                    <a:pt x="333772" y="1294608"/>
                    <a:pt x="305431" y="1291776"/>
                  </a:cubicBezTo>
                  <a:cubicBezTo>
                    <a:pt x="254181" y="1286583"/>
                    <a:pt x="208364" y="1223564"/>
                    <a:pt x="226313" y="1300509"/>
                  </a:cubicBezTo>
                  <a:lnTo>
                    <a:pt x="130662" y="1280210"/>
                  </a:lnTo>
                  <a:lnTo>
                    <a:pt x="133732" y="1120892"/>
                  </a:lnTo>
                  <a:cubicBezTo>
                    <a:pt x="94528" y="1117352"/>
                    <a:pt x="116492" y="1134110"/>
                    <a:pt x="96417" y="1150868"/>
                  </a:cubicBezTo>
                  <a:cubicBezTo>
                    <a:pt x="140345" y="1199017"/>
                    <a:pt x="80593" y="1269117"/>
                    <a:pt x="126411" y="1322931"/>
                  </a:cubicBezTo>
                  <a:cubicBezTo>
                    <a:pt x="196555" y="1309950"/>
                    <a:pt x="260794" y="1316559"/>
                    <a:pt x="332355" y="1319155"/>
                  </a:cubicBezTo>
                  <a:cubicBezTo>
                    <a:pt x="364711" y="1320335"/>
                    <a:pt x="406750" y="1323639"/>
                    <a:pt x="431784" y="1333789"/>
                  </a:cubicBezTo>
                  <a:cubicBezTo>
                    <a:pt x="490592" y="1357155"/>
                    <a:pt x="572308" y="1350310"/>
                    <a:pt x="636311" y="1357155"/>
                  </a:cubicBezTo>
                  <a:cubicBezTo>
                    <a:pt x="689451" y="1362820"/>
                    <a:pt x="685436" y="1346062"/>
                    <a:pt x="728892" y="1344646"/>
                  </a:cubicBezTo>
                  <a:cubicBezTo>
                    <a:pt x="803759" y="1341813"/>
                    <a:pt x="878862" y="1338509"/>
                    <a:pt x="955147" y="1338981"/>
                  </a:cubicBezTo>
                  <a:lnTo>
                    <a:pt x="954674" y="1397988"/>
                  </a:lnTo>
                  <a:lnTo>
                    <a:pt x="970026" y="1390199"/>
                  </a:lnTo>
                  <a:lnTo>
                    <a:pt x="967664" y="1357627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1" name="Forma libre 40">
              <a:extLst>
                <a:ext uri="{FF2B5EF4-FFF2-40B4-BE49-F238E27FC236}">
                  <a16:creationId xmlns:a16="http://schemas.microsoft.com/office/drawing/2014/main" id="{E804FD01-D99B-104A-831F-35311AE05888}"/>
                </a:ext>
              </a:extLst>
            </p:cNvPr>
            <p:cNvSpPr/>
            <p:nvPr/>
          </p:nvSpPr>
          <p:spPr>
            <a:xfrm>
              <a:off x="4450573" y="4145901"/>
              <a:ext cx="425349" cy="34942"/>
            </a:xfrm>
            <a:custGeom>
              <a:avLst/>
              <a:gdLst>
                <a:gd name="connsiteX0" fmla="*/ 425350 w 425349"/>
                <a:gd name="connsiteY0" fmla="*/ 14546 h 34942"/>
                <a:gd name="connsiteX1" fmla="*/ 384492 w 425349"/>
                <a:gd name="connsiteY1" fmla="*/ 4633 h 34942"/>
                <a:gd name="connsiteX2" fmla="*/ 95651 w 425349"/>
                <a:gd name="connsiteY2" fmla="*/ 17142 h 34942"/>
                <a:gd name="connsiteX3" fmla="*/ 0 w 425349"/>
                <a:gd name="connsiteY3" fmla="*/ 25403 h 34942"/>
                <a:gd name="connsiteX4" fmla="*/ 425350 w 425349"/>
                <a:gd name="connsiteY4" fmla="*/ 14546 h 3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349" h="34942">
                  <a:moveTo>
                    <a:pt x="425350" y="14546"/>
                  </a:moveTo>
                  <a:cubicBezTo>
                    <a:pt x="418973" y="-6697"/>
                    <a:pt x="405275" y="384"/>
                    <a:pt x="384492" y="4633"/>
                  </a:cubicBezTo>
                  <a:cubicBezTo>
                    <a:pt x="328991" y="15726"/>
                    <a:pt x="161307" y="15962"/>
                    <a:pt x="95651" y="17142"/>
                  </a:cubicBezTo>
                  <a:cubicBezTo>
                    <a:pt x="7558" y="18794"/>
                    <a:pt x="10155" y="-1032"/>
                    <a:pt x="0" y="25403"/>
                  </a:cubicBezTo>
                  <a:cubicBezTo>
                    <a:pt x="29522" y="44521"/>
                    <a:pt x="391813" y="31776"/>
                    <a:pt x="425350" y="14546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2" name="Forma libre 41">
              <a:extLst>
                <a:ext uri="{FF2B5EF4-FFF2-40B4-BE49-F238E27FC236}">
                  <a16:creationId xmlns:a16="http://schemas.microsoft.com/office/drawing/2014/main" id="{27531266-8746-234D-A812-A7866B5E4A6C}"/>
                </a:ext>
              </a:extLst>
            </p:cNvPr>
            <p:cNvSpPr/>
            <p:nvPr/>
          </p:nvSpPr>
          <p:spPr>
            <a:xfrm>
              <a:off x="4388696" y="3842755"/>
              <a:ext cx="455580" cy="45919"/>
            </a:xfrm>
            <a:custGeom>
              <a:avLst/>
              <a:gdLst>
                <a:gd name="connsiteX0" fmla="*/ 435033 w 455580"/>
                <a:gd name="connsiteY0" fmla="*/ 0 h 45919"/>
                <a:gd name="connsiteX1" fmla="*/ 396773 w 455580"/>
                <a:gd name="connsiteY1" fmla="*/ 19118 h 45919"/>
                <a:gd name="connsiteX2" fmla="*/ 228381 w 455580"/>
                <a:gd name="connsiteY2" fmla="*/ 25963 h 45919"/>
                <a:gd name="connsiteX3" fmla="*/ 0 w 455580"/>
                <a:gd name="connsiteY3" fmla="*/ 30684 h 45919"/>
                <a:gd name="connsiteX4" fmla="*/ 48888 w 455580"/>
                <a:gd name="connsiteY4" fmla="*/ 44373 h 45919"/>
                <a:gd name="connsiteX5" fmla="*/ 455580 w 455580"/>
                <a:gd name="connsiteY5" fmla="*/ 24311 h 45919"/>
                <a:gd name="connsiteX6" fmla="*/ 435033 w 455580"/>
                <a:gd name="connsiteY6" fmla="*/ 0 h 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580" h="45919">
                  <a:moveTo>
                    <a:pt x="435033" y="0"/>
                  </a:moveTo>
                  <a:cubicBezTo>
                    <a:pt x="422516" y="4957"/>
                    <a:pt x="423224" y="15578"/>
                    <a:pt x="396773" y="19118"/>
                  </a:cubicBezTo>
                  <a:lnTo>
                    <a:pt x="228381" y="25963"/>
                  </a:lnTo>
                  <a:cubicBezTo>
                    <a:pt x="155166" y="30920"/>
                    <a:pt x="76993" y="28559"/>
                    <a:pt x="0" y="30684"/>
                  </a:cubicBezTo>
                  <a:cubicBezTo>
                    <a:pt x="4487" y="44137"/>
                    <a:pt x="-2362" y="48622"/>
                    <a:pt x="48888" y="44373"/>
                  </a:cubicBezTo>
                  <a:cubicBezTo>
                    <a:pt x="139107" y="37056"/>
                    <a:pt x="423460" y="42249"/>
                    <a:pt x="455580" y="24311"/>
                  </a:cubicBezTo>
                  <a:cubicBezTo>
                    <a:pt x="452510" y="4721"/>
                    <a:pt x="449440" y="7789"/>
                    <a:pt x="435033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3" name="Forma libre 42">
              <a:extLst>
                <a:ext uri="{FF2B5EF4-FFF2-40B4-BE49-F238E27FC236}">
                  <a16:creationId xmlns:a16="http://schemas.microsoft.com/office/drawing/2014/main" id="{7E975FB3-4CB7-B34C-B094-F37D1C4FFE04}"/>
                </a:ext>
              </a:extLst>
            </p:cNvPr>
            <p:cNvSpPr/>
            <p:nvPr/>
          </p:nvSpPr>
          <p:spPr>
            <a:xfrm>
              <a:off x="4268483" y="3645200"/>
              <a:ext cx="33872" cy="308723"/>
            </a:xfrm>
            <a:custGeom>
              <a:avLst/>
              <a:gdLst>
                <a:gd name="connsiteX0" fmla="*/ 22200 w 33872"/>
                <a:gd name="connsiteY0" fmla="*/ 0 h 308723"/>
                <a:gd name="connsiteX1" fmla="*/ 14879 w 33872"/>
                <a:gd name="connsiteY1" fmla="*/ 27143 h 308723"/>
                <a:gd name="connsiteX2" fmla="*/ 0 w 33872"/>
                <a:gd name="connsiteY2" fmla="*/ 308723 h 308723"/>
                <a:gd name="connsiteX3" fmla="*/ 4960 w 33872"/>
                <a:gd name="connsiteY3" fmla="*/ 297866 h 308723"/>
                <a:gd name="connsiteX4" fmla="*/ 7085 w 33872"/>
                <a:gd name="connsiteY4" fmla="*/ 289605 h 308723"/>
                <a:gd name="connsiteX5" fmla="*/ 14407 w 33872"/>
                <a:gd name="connsiteY5" fmla="*/ 230126 h 308723"/>
                <a:gd name="connsiteX6" fmla="*/ 24090 w 33872"/>
                <a:gd name="connsiteY6" fmla="*/ 112821 h 308723"/>
                <a:gd name="connsiteX7" fmla="*/ 33064 w 33872"/>
                <a:gd name="connsiteY7" fmla="*/ 31156 h 308723"/>
                <a:gd name="connsiteX8" fmla="*/ 22200 w 33872"/>
                <a:gd name="connsiteY8" fmla="*/ 0 h 30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2" h="308723">
                  <a:moveTo>
                    <a:pt x="22200" y="0"/>
                  </a:moveTo>
                  <a:cubicBezTo>
                    <a:pt x="6141" y="8261"/>
                    <a:pt x="12753" y="8733"/>
                    <a:pt x="14879" y="27143"/>
                  </a:cubicBezTo>
                  <a:cubicBezTo>
                    <a:pt x="21020" y="81665"/>
                    <a:pt x="5668" y="254673"/>
                    <a:pt x="0" y="308723"/>
                  </a:cubicBezTo>
                  <a:cubicBezTo>
                    <a:pt x="1889" y="304947"/>
                    <a:pt x="1417" y="308723"/>
                    <a:pt x="4960" y="297866"/>
                  </a:cubicBezTo>
                  <a:cubicBezTo>
                    <a:pt x="5432" y="296214"/>
                    <a:pt x="6613" y="291493"/>
                    <a:pt x="7085" y="289605"/>
                  </a:cubicBezTo>
                  <a:lnTo>
                    <a:pt x="14407" y="230126"/>
                  </a:lnTo>
                  <a:cubicBezTo>
                    <a:pt x="28577" y="136896"/>
                    <a:pt x="21020" y="179853"/>
                    <a:pt x="24090" y="112821"/>
                  </a:cubicBezTo>
                  <a:cubicBezTo>
                    <a:pt x="25271" y="87330"/>
                    <a:pt x="32120" y="85678"/>
                    <a:pt x="33064" y="31156"/>
                  </a:cubicBezTo>
                  <a:cubicBezTo>
                    <a:pt x="33773" y="4485"/>
                    <a:pt x="37079" y="9205"/>
                    <a:pt x="22200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4" name="Forma libre 43">
              <a:extLst>
                <a:ext uri="{FF2B5EF4-FFF2-40B4-BE49-F238E27FC236}">
                  <a16:creationId xmlns:a16="http://schemas.microsoft.com/office/drawing/2014/main" id="{C2178361-703C-0842-983F-0E4A737369FF}"/>
                </a:ext>
              </a:extLst>
            </p:cNvPr>
            <p:cNvSpPr/>
            <p:nvPr/>
          </p:nvSpPr>
          <p:spPr>
            <a:xfrm>
              <a:off x="5008292" y="4531954"/>
              <a:ext cx="25410" cy="229890"/>
            </a:xfrm>
            <a:custGeom>
              <a:avLst/>
              <a:gdLst>
                <a:gd name="connsiteX0" fmla="*/ 13115 w 25410"/>
                <a:gd name="connsiteY0" fmla="*/ 0 h 229890"/>
                <a:gd name="connsiteX1" fmla="*/ 2251 w 25410"/>
                <a:gd name="connsiteY1" fmla="*/ 229890 h 229890"/>
                <a:gd name="connsiteX2" fmla="*/ 11225 w 25410"/>
                <a:gd name="connsiteY2" fmla="*/ 106684 h 229890"/>
                <a:gd name="connsiteX3" fmla="*/ 18311 w 25410"/>
                <a:gd name="connsiteY3" fmla="*/ 44845 h 229890"/>
                <a:gd name="connsiteX4" fmla="*/ 13115 w 25410"/>
                <a:gd name="connsiteY4" fmla="*/ 0 h 22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0" h="229890">
                  <a:moveTo>
                    <a:pt x="13115" y="0"/>
                  </a:moveTo>
                  <a:cubicBezTo>
                    <a:pt x="-2945" y="36112"/>
                    <a:pt x="-1056" y="177964"/>
                    <a:pt x="2251" y="229890"/>
                  </a:cubicBezTo>
                  <a:cubicBezTo>
                    <a:pt x="10045" y="225878"/>
                    <a:pt x="10753" y="131231"/>
                    <a:pt x="11225" y="106684"/>
                  </a:cubicBezTo>
                  <a:cubicBezTo>
                    <a:pt x="11934" y="82845"/>
                    <a:pt x="14296" y="63727"/>
                    <a:pt x="18311" y="44845"/>
                  </a:cubicBezTo>
                  <a:cubicBezTo>
                    <a:pt x="24215" y="16050"/>
                    <a:pt x="32953" y="10149"/>
                    <a:pt x="13115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5" name="Forma libre 44">
              <a:extLst>
                <a:ext uri="{FF2B5EF4-FFF2-40B4-BE49-F238E27FC236}">
                  <a16:creationId xmlns:a16="http://schemas.microsoft.com/office/drawing/2014/main" id="{5013778B-88DE-C849-BBD1-B2B144CE22C7}"/>
                </a:ext>
              </a:extLst>
            </p:cNvPr>
            <p:cNvSpPr/>
            <p:nvPr/>
          </p:nvSpPr>
          <p:spPr>
            <a:xfrm>
              <a:off x="4498989" y="3941441"/>
              <a:ext cx="211139" cy="18147"/>
            </a:xfrm>
            <a:custGeom>
              <a:avLst/>
              <a:gdLst>
                <a:gd name="connsiteX0" fmla="*/ 194371 w 211139"/>
                <a:gd name="connsiteY0" fmla="*/ 18148 h 18147"/>
                <a:gd name="connsiteX1" fmla="*/ 211140 w 211139"/>
                <a:gd name="connsiteY1" fmla="*/ 7054 h 18147"/>
                <a:gd name="connsiteX2" fmla="*/ 156111 w 211139"/>
                <a:gd name="connsiteY2" fmla="*/ 3278 h 18147"/>
                <a:gd name="connsiteX3" fmla="*/ 47235 w 211139"/>
                <a:gd name="connsiteY3" fmla="*/ 1154 h 18147"/>
                <a:gd name="connsiteX4" fmla="*/ 0 w 211139"/>
                <a:gd name="connsiteY4" fmla="*/ 7054 h 18147"/>
                <a:gd name="connsiteX5" fmla="*/ 194371 w 211139"/>
                <a:gd name="connsiteY5" fmla="*/ 18148 h 1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139" h="18147">
                  <a:moveTo>
                    <a:pt x="194371" y="18148"/>
                  </a:moveTo>
                  <a:cubicBezTo>
                    <a:pt x="211848" y="15551"/>
                    <a:pt x="203818" y="17911"/>
                    <a:pt x="211140" y="7054"/>
                  </a:cubicBezTo>
                  <a:cubicBezTo>
                    <a:pt x="195080" y="-3567"/>
                    <a:pt x="184452" y="3514"/>
                    <a:pt x="156111" y="3278"/>
                  </a:cubicBezTo>
                  <a:lnTo>
                    <a:pt x="47235" y="1154"/>
                  </a:lnTo>
                  <a:cubicBezTo>
                    <a:pt x="8975" y="682"/>
                    <a:pt x="12753" y="-3331"/>
                    <a:pt x="0" y="7054"/>
                  </a:cubicBezTo>
                  <a:lnTo>
                    <a:pt x="194371" y="18148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6" name="Forma libre 45">
              <a:extLst>
                <a:ext uri="{FF2B5EF4-FFF2-40B4-BE49-F238E27FC236}">
                  <a16:creationId xmlns:a16="http://schemas.microsoft.com/office/drawing/2014/main" id="{C4933AB6-9158-F042-BE6B-23065564CA03}"/>
                </a:ext>
              </a:extLst>
            </p:cNvPr>
            <p:cNvSpPr/>
            <p:nvPr/>
          </p:nvSpPr>
          <p:spPr>
            <a:xfrm>
              <a:off x="4413258" y="4257454"/>
              <a:ext cx="117378" cy="21227"/>
            </a:xfrm>
            <a:custGeom>
              <a:avLst/>
              <a:gdLst>
                <a:gd name="connsiteX0" fmla="*/ 117379 w 117378"/>
                <a:gd name="connsiteY0" fmla="*/ 0 h 21227"/>
                <a:gd name="connsiteX1" fmla="*/ 0 w 117378"/>
                <a:gd name="connsiteY1" fmla="*/ 8969 h 21227"/>
                <a:gd name="connsiteX2" fmla="*/ 56918 w 117378"/>
                <a:gd name="connsiteY2" fmla="*/ 20062 h 21227"/>
                <a:gd name="connsiteX3" fmla="*/ 117379 w 117378"/>
                <a:gd name="connsiteY3" fmla="*/ 0 h 2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378" h="21227">
                  <a:moveTo>
                    <a:pt x="117379" y="0"/>
                  </a:moveTo>
                  <a:lnTo>
                    <a:pt x="0" y="8969"/>
                  </a:lnTo>
                  <a:cubicBezTo>
                    <a:pt x="7085" y="25727"/>
                    <a:pt x="34481" y="19590"/>
                    <a:pt x="56918" y="20062"/>
                  </a:cubicBezTo>
                  <a:cubicBezTo>
                    <a:pt x="86204" y="20298"/>
                    <a:pt x="114781" y="28087"/>
                    <a:pt x="11737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7" name="Forma libre 46">
              <a:extLst>
                <a:ext uri="{FF2B5EF4-FFF2-40B4-BE49-F238E27FC236}">
                  <a16:creationId xmlns:a16="http://schemas.microsoft.com/office/drawing/2014/main" id="{FD44A5D2-E09C-3346-A400-DCB12825C2F1}"/>
                </a:ext>
              </a:extLst>
            </p:cNvPr>
            <p:cNvSpPr/>
            <p:nvPr/>
          </p:nvSpPr>
          <p:spPr>
            <a:xfrm>
              <a:off x="5010306" y="4295691"/>
              <a:ext cx="23661" cy="116597"/>
            </a:xfrm>
            <a:custGeom>
              <a:avLst/>
              <a:gdLst>
                <a:gd name="connsiteX0" fmla="*/ 0 w 23661"/>
                <a:gd name="connsiteY0" fmla="*/ 87802 h 116597"/>
                <a:gd name="connsiteX1" fmla="*/ 0 w 23661"/>
                <a:gd name="connsiteY1" fmla="*/ 103852 h 116597"/>
                <a:gd name="connsiteX2" fmla="*/ 3779 w 23661"/>
                <a:gd name="connsiteY2" fmla="*/ 116597 h 116597"/>
                <a:gd name="connsiteX3" fmla="*/ 18422 w 23661"/>
                <a:gd name="connsiteY3" fmla="*/ 48858 h 116597"/>
                <a:gd name="connsiteX4" fmla="*/ 2598 w 23661"/>
                <a:gd name="connsiteY4" fmla="*/ 0 h 116597"/>
                <a:gd name="connsiteX5" fmla="*/ 0 w 23661"/>
                <a:gd name="connsiteY5" fmla="*/ 87802 h 11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61" h="116597">
                  <a:moveTo>
                    <a:pt x="0" y="87802"/>
                  </a:moveTo>
                  <a:cubicBezTo>
                    <a:pt x="0" y="88982"/>
                    <a:pt x="0" y="103380"/>
                    <a:pt x="0" y="103852"/>
                  </a:cubicBezTo>
                  <a:cubicBezTo>
                    <a:pt x="709" y="113293"/>
                    <a:pt x="2362" y="113293"/>
                    <a:pt x="3779" y="116597"/>
                  </a:cubicBezTo>
                  <a:cubicBezTo>
                    <a:pt x="11100" y="104560"/>
                    <a:pt x="15351" y="68684"/>
                    <a:pt x="18422" y="48858"/>
                  </a:cubicBezTo>
                  <a:cubicBezTo>
                    <a:pt x="23381" y="16994"/>
                    <a:pt x="32356" y="5901"/>
                    <a:pt x="2598" y="0"/>
                  </a:cubicBezTo>
                  <a:lnTo>
                    <a:pt x="0" y="87802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8" name="Forma libre 47">
              <a:extLst>
                <a:ext uri="{FF2B5EF4-FFF2-40B4-BE49-F238E27FC236}">
                  <a16:creationId xmlns:a16="http://schemas.microsoft.com/office/drawing/2014/main" id="{A1557FA9-606C-0749-AD5E-4292405ECAB3}"/>
                </a:ext>
              </a:extLst>
            </p:cNvPr>
            <p:cNvSpPr/>
            <p:nvPr/>
          </p:nvSpPr>
          <p:spPr>
            <a:xfrm>
              <a:off x="5032993" y="3858097"/>
              <a:ext cx="18198" cy="95354"/>
            </a:xfrm>
            <a:custGeom>
              <a:avLst/>
              <a:gdLst>
                <a:gd name="connsiteX0" fmla="*/ 4710 w 18198"/>
                <a:gd name="connsiteY0" fmla="*/ 0 h 95354"/>
                <a:gd name="connsiteX1" fmla="*/ 2821 w 18198"/>
                <a:gd name="connsiteY1" fmla="*/ 95355 h 95354"/>
                <a:gd name="connsiteX2" fmla="*/ 16282 w 18198"/>
                <a:gd name="connsiteY2" fmla="*/ 37528 h 95354"/>
                <a:gd name="connsiteX3" fmla="*/ 4710 w 18198"/>
                <a:gd name="connsiteY3" fmla="*/ 0 h 9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98" h="95354">
                  <a:moveTo>
                    <a:pt x="4710" y="0"/>
                  </a:moveTo>
                  <a:cubicBezTo>
                    <a:pt x="1640" y="22187"/>
                    <a:pt x="-3084" y="79541"/>
                    <a:pt x="2821" y="95355"/>
                  </a:cubicBezTo>
                  <a:cubicBezTo>
                    <a:pt x="21006" y="90870"/>
                    <a:pt x="19353" y="96535"/>
                    <a:pt x="16282" y="37528"/>
                  </a:cubicBezTo>
                  <a:cubicBezTo>
                    <a:pt x="15338" y="17466"/>
                    <a:pt x="23131" y="6609"/>
                    <a:pt x="4710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9" name="Forma libre 48">
              <a:extLst>
                <a:ext uri="{FF2B5EF4-FFF2-40B4-BE49-F238E27FC236}">
                  <a16:creationId xmlns:a16="http://schemas.microsoft.com/office/drawing/2014/main" id="{FCAB8052-E2BE-E44D-9B81-85F7840AB96A}"/>
                </a:ext>
              </a:extLst>
            </p:cNvPr>
            <p:cNvSpPr/>
            <p:nvPr/>
          </p:nvSpPr>
          <p:spPr>
            <a:xfrm>
              <a:off x="4312718" y="3681784"/>
              <a:ext cx="19857" cy="95590"/>
            </a:xfrm>
            <a:custGeom>
              <a:avLst/>
              <a:gdLst>
                <a:gd name="connsiteX0" fmla="*/ 5126 w 19857"/>
                <a:gd name="connsiteY0" fmla="*/ 0 h 95590"/>
                <a:gd name="connsiteX1" fmla="*/ 3000 w 19857"/>
                <a:gd name="connsiteY1" fmla="*/ 23839 h 95590"/>
                <a:gd name="connsiteX2" fmla="*/ 13864 w 19857"/>
                <a:gd name="connsiteY2" fmla="*/ 95591 h 95590"/>
                <a:gd name="connsiteX3" fmla="*/ 19768 w 19857"/>
                <a:gd name="connsiteY3" fmla="*/ 43193 h 95590"/>
                <a:gd name="connsiteX4" fmla="*/ 19060 w 19857"/>
                <a:gd name="connsiteY4" fmla="*/ 12509 h 95590"/>
                <a:gd name="connsiteX5" fmla="*/ 5126 w 19857"/>
                <a:gd name="connsiteY5" fmla="*/ 0 h 9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57" h="95590">
                  <a:moveTo>
                    <a:pt x="5126" y="0"/>
                  </a:moveTo>
                  <a:cubicBezTo>
                    <a:pt x="-3849" y="15106"/>
                    <a:pt x="1347" y="15106"/>
                    <a:pt x="3000" y="23839"/>
                  </a:cubicBezTo>
                  <a:cubicBezTo>
                    <a:pt x="12447" y="79069"/>
                    <a:pt x="-8336" y="89690"/>
                    <a:pt x="13864" y="95591"/>
                  </a:cubicBezTo>
                  <a:cubicBezTo>
                    <a:pt x="16226" y="79541"/>
                    <a:pt x="18588" y="56410"/>
                    <a:pt x="19768" y="43193"/>
                  </a:cubicBezTo>
                  <a:cubicBezTo>
                    <a:pt x="20005" y="39417"/>
                    <a:pt x="19768" y="15106"/>
                    <a:pt x="19060" y="12509"/>
                  </a:cubicBezTo>
                  <a:cubicBezTo>
                    <a:pt x="12919" y="-8497"/>
                    <a:pt x="17407" y="4957"/>
                    <a:pt x="5126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50" name="Forma libre 49">
              <a:extLst>
                <a:ext uri="{FF2B5EF4-FFF2-40B4-BE49-F238E27FC236}">
                  <a16:creationId xmlns:a16="http://schemas.microsoft.com/office/drawing/2014/main" id="{68CD3F3C-5DA8-DC4A-A3D8-16C8AFC86EAF}"/>
                </a:ext>
              </a:extLst>
            </p:cNvPr>
            <p:cNvSpPr/>
            <p:nvPr/>
          </p:nvSpPr>
          <p:spPr>
            <a:xfrm>
              <a:off x="5061556" y="3871550"/>
              <a:ext cx="16624" cy="77180"/>
            </a:xfrm>
            <a:custGeom>
              <a:avLst/>
              <a:gdLst>
                <a:gd name="connsiteX0" fmla="*/ 7558 w 16624"/>
                <a:gd name="connsiteY0" fmla="*/ 77181 h 77180"/>
                <a:gd name="connsiteX1" fmla="*/ 0 w 16624"/>
                <a:gd name="connsiteY1" fmla="*/ 0 h 77180"/>
                <a:gd name="connsiteX2" fmla="*/ 7558 w 16624"/>
                <a:gd name="connsiteY2" fmla="*/ 77181 h 7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24" h="77180">
                  <a:moveTo>
                    <a:pt x="7558" y="77181"/>
                  </a:moveTo>
                  <a:cubicBezTo>
                    <a:pt x="16532" y="49566"/>
                    <a:pt x="25271" y="12273"/>
                    <a:pt x="0" y="0"/>
                  </a:cubicBezTo>
                  <a:lnTo>
                    <a:pt x="7558" y="77181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51" name="Forma libre 50">
              <a:extLst>
                <a:ext uri="{FF2B5EF4-FFF2-40B4-BE49-F238E27FC236}">
                  <a16:creationId xmlns:a16="http://schemas.microsoft.com/office/drawing/2014/main" id="{D92622EA-D309-594E-B14D-9B2A81ACCA8E}"/>
                </a:ext>
              </a:extLst>
            </p:cNvPr>
            <p:cNvSpPr/>
            <p:nvPr/>
          </p:nvSpPr>
          <p:spPr>
            <a:xfrm>
              <a:off x="4482693" y="4018149"/>
              <a:ext cx="52430" cy="17555"/>
            </a:xfrm>
            <a:custGeom>
              <a:avLst/>
              <a:gdLst>
                <a:gd name="connsiteX0" fmla="*/ 52431 w 52430"/>
                <a:gd name="connsiteY0" fmla="*/ 5874 h 17555"/>
                <a:gd name="connsiteX1" fmla="*/ 0 w 52430"/>
                <a:gd name="connsiteY1" fmla="*/ 6346 h 17555"/>
                <a:gd name="connsiteX2" fmla="*/ 25271 w 52430"/>
                <a:gd name="connsiteY2" fmla="*/ 16731 h 17555"/>
                <a:gd name="connsiteX3" fmla="*/ 52431 w 52430"/>
                <a:gd name="connsiteY3" fmla="*/ 5874 h 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30" h="17555">
                  <a:moveTo>
                    <a:pt x="52431" y="5874"/>
                  </a:moveTo>
                  <a:cubicBezTo>
                    <a:pt x="36135" y="-2151"/>
                    <a:pt x="18185" y="-1915"/>
                    <a:pt x="0" y="6346"/>
                  </a:cubicBezTo>
                  <a:cubicBezTo>
                    <a:pt x="7321" y="19800"/>
                    <a:pt x="-3070" y="17911"/>
                    <a:pt x="25271" y="16731"/>
                  </a:cubicBezTo>
                  <a:cubicBezTo>
                    <a:pt x="47707" y="15787"/>
                    <a:pt x="47471" y="10595"/>
                    <a:pt x="52431" y="5874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52" name="Forma libre 51">
              <a:extLst>
                <a:ext uri="{FF2B5EF4-FFF2-40B4-BE49-F238E27FC236}">
                  <a16:creationId xmlns:a16="http://schemas.microsoft.com/office/drawing/2014/main" id="{DC4FCCE9-95A1-F94B-80C5-47B77B412E45}"/>
                </a:ext>
              </a:extLst>
            </p:cNvPr>
            <p:cNvSpPr/>
            <p:nvPr/>
          </p:nvSpPr>
          <p:spPr>
            <a:xfrm>
              <a:off x="5011185" y="4453302"/>
              <a:ext cx="23268" cy="28850"/>
            </a:xfrm>
            <a:custGeom>
              <a:avLst/>
              <a:gdLst>
                <a:gd name="connsiteX0" fmla="*/ 539 w 23268"/>
                <a:gd name="connsiteY0" fmla="*/ 8552 h 28850"/>
                <a:gd name="connsiteX1" fmla="*/ 8333 w 23268"/>
                <a:gd name="connsiteY1" fmla="*/ 28850 h 28850"/>
                <a:gd name="connsiteX2" fmla="*/ 20850 w 23268"/>
                <a:gd name="connsiteY2" fmla="*/ 9496 h 28850"/>
                <a:gd name="connsiteX3" fmla="*/ 12584 w 23268"/>
                <a:gd name="connsiteY3" fmla="*/ 3123 h 28850"/>
                <a:gd name="connsiteX4" fmla="*/ 1720 w 23268"/>
                <a:gd name="connsiteY4" fmla="*/ 5247 h 28850"/>
                <a:gd name="connsiteX5" fmla="*/ 539 w 23268"/>
                <a:gd name="connsiteY5" fmla="*/ 8552 h 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68" h="28850">
                  <a:moveTo>
                    <a:pt x="539" y="8552"/>
                  </a:moveTo>
                  <a:cubicBezTo>
                    <a:pt x="-1587" y="35931"/>
                    <a:pt x="2901" y="22241"/>
                    <a:pt x="8333" y="28850"/>
                  </a:cubicBezTo>
                  <a:cubicBezTo>
                    <a:pt x="14001" y="26726"/>
                    <a:pt x="29116" y="24838"/>
                    <a:pt x="20850" y="9496"/>
                  </a:cubicBezTo>
                  <a:cubicBezTo>
                    <a:pt x="19905" y="7608"/>
                    <a:pt x="15182" y="4067"/>
                    <a:pt x="12584" y="3123"/>
                  </a:cubicBezTo>
                  <a:cubicBezTo>
                    <a:pt x="-7255" y="-3958"/>
                    <a:pt x="7388" y="2887"/>
                    <a:pt x="1720" y="5247"/>
                  </a:cubicBezTo>
                  <a:cubicBezTo>
                    <a:pt x="1483" y="6428"/>
                    <a:pt x="539" y="7844"/>
                    <a:pt x="539" y="8552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53" name="Forma libre 52">
              <a:extLst>
                <a:ext uri="{FF2B5EF4-FFF2-40B4-BE49-F238E27FC236}">
                  <a16:creationId xmlns:a16="http://schemas.microsoft.com/office/drawing/2014/main" id="{7DB838CA-B831-AB43-BFC0-98BF44F3F70B}"/>
                </a:ext>
              </a:extLst>
            </p:cNvPr>
            <p:cNvSpPr/>
            <p:nvPr/>
          </p:nvSpPr>
          <p:spPr>
            <a:xfrm>
              <a:off x="4352780" y="3704679"/>
              <a:ext cx="12045" cy="39652"/>
            </a:xfrm>
            <a:custGeom>
              <a:avLst/>
              <a:gdLst>
                <a:gd name="connsiteX0" fmla="*/ 8519 w 12045"/>
                <a:gd name="connsiteY0" fmla="*/ 0 h 39652"/>
                <a:gd name="connsiteX1" fmla="*/ 3087 w 12045"/>
                <a:gd name="connsiteY1" fmla="*/ 39653 h 39652"/>
                <a:gd name="connsiteX2" fmla="*/ 8519 w 12045"/>
                <a:gd name="connsiteY2" fmla="*/ 0 h 3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45" h="39652">
                  <a:moveTo>
                    <a:pt x="8519" y="0"/>
                  </a:moveTo>
                  <a:cubicBezTo>
                    <a:pt x="-1400" y="7553"/>
                    <a:pt x="-1872" y="29031"/>
                    <a:pt x="3087" y="39653"/>
                  </a:cubicBezTo>
                  <a:cubicBezTo>
                    <a:pt x="10645" y="25727"/>
                    <a:pt x="15841" y="15106"/>
                    <a:pt x="851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  <p:grpSp>
        <p:nvGrpSpPr>
          <p:cNvPr id="54" name="Gráfico 626">
            <a:extLst>
              <a:ext uri="{FF2B5EF4-FFF2-40B4-BE49-F238E27FC236}">
                <a16:creationId xmlns:a16="http://schemas.microsoft.com/office/drawing/2014/main" id="{7804A6DA-299E-1347-A2BE-65A90B0BC88C}"/>
              </a:ext>
            </a:extLst>
          </p:cNvPr>
          <p:cNvGrpSpPr/>
          <p:nvPr/>
        </p:nvGrpSpPr>
        <p:grpSpPr>
          <a:xfrm rot="898438">
            <a:off x="9550456" y="445420"/>
            <a:ext cx="915317" cy="1173724"/>
            <a:chOff x="9166737" y="2335765"/>
            <a:chExt cx="871748" cy="1117854"/>
          </a:xfrm>
          <a:solidFill>
            <a:srgbClr val="262626"/>
          </a:solidFill>
        </p:grpSpPr>
        <p:sp>
          <p:nvSpPr>
            <p:cNvPr id="55" name="Forma libre 54">
              <a:extLst>
                <a:ext uri="{FF2B5EF4-FFF2-40B4-BE49-F238E27FC236}">
                  <a16:creationId xmlns:a16="http://schemas.microsoft.com/office/drawing/2014/main" id="{EFCE5397-A2D5-9E46-968E-22A49F8093B6}"/>
                </a:ext>
              </a:extLst>
            </p:cNvPr>
            <p:cNvSpPr/>
            <p:nvPr/>
          </p:nvSpPr>
          <p:spPr>
            <a:xfrm>
              <a:off x="9166737" y="2335765"/>
              <a:ext cx="871748" cy="1117854"/>
            </a:xfrm>
            <a:custGeom>
              <a:avLst/>
              <a:gdLst>
                <a:gd name="connsiteX0" fmla="*/ 585948 w 871748"/>
                <a:gd name="connsiteY0" fmla="*/ 176034 h 1117854"/>
                <a:gd name="connsiteX1" fmla="*/ 333478 w 871748"/>
                <a:gd name="connsiteY1" fmla="*/ 221115 h 1117854"/>
                <a:gd name="connsiteX2" fmla="*/ 92816 w 871748"/>
                <a:gd name="connsiteY2" fmla="*/ 152431 h 1117854"/>
                <a:gd name="connsiteX3" fmla="*/ 353317 w 871748"/>
                <a:gd name="connsiteY3" fmla="*/ 29697 h 1117854"/>
                <a:gd name="connsiteX4" fmla="*/ 585948 w 871748"/>
                <a:gd name="connsiteY4" fmla="*/ 176034 h 1117854"/>
                <a:gd name="connsiteX5" fmla="*/ 582406 w 871748"/>
                <a:gd name="connsiteY5" fmla="*/ 313638 h 1117854"/>
                <a:gd name="connsiteX6" fmla="*/ 529267 w 871748"/>
                <a:gd name="connsiteY6" fmla="*/ 337240 h 1117854"/>
                <a:gd name="connsiteX7" fmla="*/ 476364 w 871748"/>
                <a:gd name="connsiteY7" fmla="*/ 360135 h 1117854"/>
                <a:gd name="connsiteX8" fmla="*/ 74631 w 871748"/>
                <a:gd name="connsiteY8" fmla="*/ 373588 h 1117854"/>
                <a:gd name="connsiteX9" fmla="*/ 86676 w 871748"/>
                <a:gd name="connsiteY9" fmla="*/ 180754 h 1117854"/>
                <a:gd name="connsiteX10" fmla="*/ 123519 w 871748"/>
                <a:gd name="connsiteY10" fmla="*/ 194916 h 1117854"/>
                <a:gd name="connsiteX11" fmla="*/ 116198 w 871748"/>
                <a:gd name="connsiteY11" fmla="*/ 302072 h 1117854"/>
                <a:gd name="connsiteX12" fmla="*/ 135328 w 871748"/>
                <a:gd name="connsiteY12" fmla="*/ 198692 h 1117854"/>
                <a:gd name="connsiteX13" fmla="*/ 360874 w 871748"/>
                <a:gd name="connsiteY13" fmla="*/ 246842 h 1117854"/>
                <a:gd name="connsiteX14" fmla="*/ 582406 w 871748"/>
                <a:gd name="connsiteY14" fmla="*/ 313638 h 1117854"/>
                <a:gd name="connsiteX15" fmla="*/ 582642 w 871748"/>
                <a:gd name="connsiteY15" fmla="*/ 351166 h 1117854"/>
                <a:gd name="connsiteX16" fmla="*/ 566346 w 871748"/>
                <a:gd name="connsiteY16" fmla="*/ 433775 h 1117854"/>
                <a:gd name="connsiteX17" fmla="*/ 441174 w 871748"/>
                <a:gd name="connsiteY17" fmla="*/ 601826 h 1117854"/>
                <a:gd name="connsiteX18" fmla="*/ 232159 w 871748"/>
                <a:gd name="connsiteY18" fmla="*/ 595218 h 1117854"/>
                <a:gd name="connsiteX19" fmla="*/ 139815 w 871748"/>
                <a:gd name="connsiteY19" fmla="*/ 577280 h 1117854"/>
                <a:gd name="connsiteX20" fmla="*/ 99193 w 871748"/>
                <a:gd name="connsiteY20" fmla="*/ 563590 h 1117854"/>
                <a:gd name="connsiteX21" fmla="*/ 63767 w 871748"/>
                <a:gd name="connsiteY21" fmla="*/ 547540 h 1117854"/>
                <a:gd name="connsiteX22" fmla="*/ 76048 w 871748"/>
                <a:gd name="connsiteY22" fmla="*/ 387278 h 1117854"/>
                <a:gd name="connsiteX23" fmla="*/ 215155 w 871748"/>
                <a:gd name="connsiteY23" fmla="*/ 397899 h 1117854"/>
                <a:gd name="connsiteX24" fmla="*/ 472112 w 871748"/>
                <a:gd name="connsiteY24" fmla="*/ 380669 h 1117854"/>
                <a:gd name="connsiteX25" fmla="*/ 582642 w 871748"/>
                <a:gd name="connsiteY25" fmla="*/ 351166 h 1117854"/>
                <a:gd name="connsiteX26" fmla="*/ 660579 w 871748"/>
                <a:gd name="connsiteY26" fmla="*/ 898040 h 1117854"/>
                <a:gd name="connsiteX27" fmla="*/ 501870 w 871748"/>
                <a:gd name="connsiteY27" fmla="*/ 839978 h 1117854"/>
                <a:gd name="connsiteX28" fmla="*/ 450621 w 871748"/>
                <a:gd name="connsiteY28" fmla="*/ 666734 h 1117854"/>
                <a:gd name="connsiteX29" fmla="*/ 461721 w 871748"/>
                <a:gd name="connsiteY29" fmla="*/ 617640 h 1117854"/>
                <a:gd name="connsiteX30" fmla="*/ 564693 w 871748"/>
                <a:gd name="connsiteY30" fmla="*/ 458322 h 1117854"/>
                <a:gd name="connsiteX31" fmla="*/ 596104 w 871748"/>
                <a:gd name="connsiteY31" fmla="*/ 446049 h 1117854"/>
                <a:gd name="connsiteX32" fmla="*/ 656801 w 871748"/>
                <a:gd name="connsiteY32" fmla="*/ 423390 h 1117854"/>
                <a:gd name="connsiteX33" fmla="*/ 798741 w 871748"/>
                <a:gd name="connsiteY33" fmla="*/ 472720 h 1117854"/>
                <a:gd name="connsiteX34" fmla="*/ 852117 w 871748"/>
                <a:gd name="connsiteY34" fmla="*/ 645255 h 1117854"/>
                <a:gd name="connsiteX35" fmla="*/ 660579 w 871748"/>
                <a:gd name="connsiteY35" fmla="*/ 898040 h 1117854"/>
                <a:gd name="connsiteX36" fmla="*/ 335840 w 871748"/>
                <a:gd name="connsiteY36" fmla="*/ 624957 h 1117854"/>
                <a:gd name="connsiteX37" fmla="*/ 434797 w 871748"/>
                <a:gd name="connsiteY37" fmla="*/ 624249 h 1117854"/>
                <a:gd name="connsiteX38" fmla="*/ 430546 w 871748"/>
                <a:gd name="connsiteY38" fmla="*/ 726685 h 1117854"/>
                <a:gd name="connsiteX39" fmla="*/ 454635 w 871748"/>
                <a:gd name="connsiteY39" fmla="*/ 826760 h 1117854"/>
                <a:gd name="connsiteX40" fmla="*/ 235230 w 871748"/>
                <a:gd name="connsiteY40" fmla="*/ 825816 h 1117854"/>
                <a:gd name="connsiteX41" fmla="*/ 132966 w 871748"/>
                <a:gd name="connsiteY41" fmla="*/ 807878 h 1117854"/>
                <a:gd name="connsiteX42" fmla="*/ 39205 w 871748"/>
                <a:gd name="connsiteY42" fmla="*/ 786400 h 1117854"/>
                <a:gd name="connsiteX43" fmla="*/ 52195 w 871748"/>
                <a:gd name="connsiteY43" fmla="*/ 676411 h 1117854"/>
                <a:gd name="connsiteX44" fmla="*/ 64476 w 871748"/>
                <a:gd name="connsiteY44" fmla="*/ 568075 h 1117854"/>
                <a:gd name="connsiteX45" fmla="*/ 234993 w 871748"/>
                <a:gd name="connsiteY45" fmla="*/ 615280 h 1117854"/>
                <a:gd name="connsiteX46" fmla="*/ 335840 w 871748"/>
                <a:gd name="connsiteY46" fmla="*/ 624957 h 1117854"/>
                <a:gd name="connsiteX47" fmla="*/ 606732 w 871748"/>
                <a:gd name="connsiteY47" fmla="*/ 933444 h 1117854"/>
                <a:gd name="connsiteX48" fmla="*/ 577210 w 871748"/>
                <a:gd name="connsiteY48" fmla="*/ 1037296 h 1117854"/>
                <a:gd name="connsiteX49" fmla="*/ 359930 w 871748"/>
                <a:gd name="connsiteY49" fmla="*/ 1092763 h 1117854"/>
                <a:gd name="connsiteX50" fmla="*/ 46526 w 871748"/>
                <a:gd name="connsiteY50" fmla="*/ 1050750 h 1117854"/>
                <a:gd name="connsiteX51" fmla="*/ 15351 w 871748"/>
                <a:gd name="connsiteY51" fmla="*/ 1031160 h 1117854"/>
                <a:gd name="connsiteX52" fmla="*/ 26688 w 871748"/>
                <a:gd name="connsiteY52" fmla="*/ 857444 h 1117854"/>
                <a:gd name="connsiteX53" fmla="*/ 34954 w 871748"/>
                <a:gd name="connsiteY53" fmla="*/ 814959 h 1117854"/>
                <a:gd name="connsiteX54" fmla="*/ 36843 w 871748"/>
                <a:gd name="connsiteY54" fmla="*/ 810710 h 1117854"/>
                <a:gd name="connsiteX55" fmla="*/ 38733 w 871748"/>
                <a:gd name="connsiteY55" fmla="*/ 806226 h 1117854"/>
                <a:gd name="connsiteX56" fmla="*/ 359693 w 871748"/>
                <a:gd name="connsiteY56" fmla="*/ 860512 h 1117854"/>
                <a:gd name="connsiteX57" fmla="*/ 464555 w 871748"/>
                <a:gd name="connsiteY57" fmla="*/ 845170 h 1117854"/>
                <a:gd name="connsiteX58" fmla="*/ 517694 w 871748"/>
                <a:gd name="connsiteY58" fmla="*/ 905829 h 1117854"/>
                <a:gd name="connsiteX59" fmla="*/ 561150 w 871748"/>
                <a:gd name="connsiteY59" fmla="*/ 920935 h 1117854"/>
                <a:gd name="connsiteX60" fmla="*/ 606732 w 871748"/>
                <a:gd name="connsiteY60" fmla="*/ 933444 h 1117854"/>
                <a:gd name="connsiteX61" fmla="*/ 609093 w 871748"/>
                <a:gd name="connsiteY61" fmla="*/ 1047445 h 1117854"/>
                <a:gd name="connsiteX62" fmla="*/ 626098 w 871748"/>
                <a:gd name="connsiteY62" fmla="*/ 928016 h 1117854"/>
                <a:gd name="connsiteX63" fmla="*/ 830625 w 871748"/>
                <a:gd name="connsiteY63" fmla="*/ 806462 h 1117854"/>
                <a:gd name="connsiteX64" fmla="*/ 847866 w 871748"/>
                <a:gd name="connsiteY64" fmla="*/ 758548 h 1117854"/>
                <a:gd name="connsiteX65" fmla="*/ 854479 w 871748"/>
                <a:gd name="connsiteY65" fmla="*/ 530546 h 1117854"/>
                <a:gd name="connsiteX66" fmla="*/ 715372 w 871748"/>
                <a:gd name="connsiteY66" fmla="*/ 404744 h 1117854"/>
                <a:gd name="connsiteX67" fmla="*/ 603425 w 871748"/>
                <a:gd name="connsiteY67" fmla="*/ 412533 h 1117854"/>
                <a:gd name="connsiteX68" fmla="*/ 603425 w 871748"/>
                <a:gd name="connsiteY68" fmla="*/ 216394 h 1117854"/>
                <a:gd name="connsiteX69" fmla="*/ 488172 w 871748"/>
                <a:gd name="connsiteY69" fmla="*/ 16952 h 1117854"/>
                <a:gd name="connsiteX70" fmla="*/ 268530 w 871748"/>
                <a:gd name="connsiteY70" fmla="*/ 21908 h 1117854"/>
                <a:gd name="connsiteX71" fmla="*/ 173824 w 871748"/>
                <a:gd name="connsiteY71" fmla="*/ 57312 h 1117854"/>
                <a:gd name="connsiteX72" fmla="*/ 70380 w 871748"/>
                <a:gd name="connsiteY72" fmla="*/ 148183 h 1117854"/>
                <a:gd name="connsiteX73" fmla="*/ 57863 w 871748"/>
                <a:gd name="connsiteY73" fmla="*/ 327327 h 1117854"/>
                <a:gd name="connsiteX74" fmla="*/ 0 w 871748"/>
                <a:gd name="connsiteY74" fmla="*/ 1047445 h 1117854"/>
                <a:gd name="connsiteX75" fmla="*/ 7321 w 871748"/>
                <a:gd name="connsiteY75" fmla="*/ 1051694 h 1117854"/>
                <a:gd name="connsiteX76" fmla="*/ 136745 w 871748"/>
                <a:gd name="connsiteY76" fmla="*/ 1095595 h 1117854"/>
                <a:gd name="connsiteX77" fmla="*/ 542728 w 871748"/>
                <a:gd name="connsiteY77" fmla="*/ 1077893 h 1117854"/>
                <a:gd name="connsiteX78" fmla="*/ 609093 w 871748"/>
                <a:gd name="connsiteY78" fmla="*/ 1047445 h 111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71748" h="1117854">
                  <a:moveTo>
                    <a:pt x="585948" y="176034"/>
                  </a:moveTo>
                  <a:cubicBezTo>
                    <a:pt x="503524" y="217102"/>
                    <a:pt x="455580" y="239289"/>
                    <a:pt x="333478" y="221115"/>
                  </a:cubicBezTo>
                  <a:cubicBezTo>
                    <a:pt x="232868" y="206245"/>
                    <a:pt x="182090" y="213326"/>
                    <a:pt x="92816" y="152431"/>
                  </a:cubicBezTo>
                  <a:cubicBezTo>
                    <a:pt x="112419" y="86580"/>
                    <a:pt x="300178" y="36306"/>
                    <a:pt x="353317" y="29697"/>
                  </a:cubicBezTo>
                  <a:cubicBezTo>
                    <a:pt x="461957" y="16480"/>
                    <a:pt x="580989" y="65101"/>
                    <a:pt x="585948" y="176034"/>
                  </a:cubicBezTo>
                  <a:close/>
                  <a:moveTo>
                    <a:pt x="582406" y="313638"/>
                  </a:moveTo>
                  <a:cubicBezTo>
                    <a:pt x="557135" y="331812"/>
                    <a:pt x="549578" y="326383"/>
                    <a:pt x="529267" y="337240"/>
                  </a:cubicBezTo>
                  <a:cubicBezTo>
                    <a:pt x="514624" y="345265"/>
                    <a:pt x="529030" y="348333"/>
                    <a:pt x="476364" y="360135"/>
                  </a:cubicBezTo>
                  <a:cubicBezTo>
                    <a:pt x="215863" y="418197"/>
                    <a:pt x="175714" y="349750"/>
                    <a:pt x="74631" y="373588"/>
                  </a:cubicBezTo>
                  <a:lnTo>
                    <a:pt x="86676" y="180754"/>
                  </a:lnTo>
                  <a:cubicBezTo>
                    <a:pt x="100138" y="181934"/>
                    <a:pt x="119268" y="183351"/>
                    <a:pt x="123519" y="194916"/>
                  </a:cubicBezTo>
                  <a:cubicBezTo>
                    <a:pt x="131785" y="216158"/>
                    <a:pt x="95887" y="280594"/>
                    <a:pt x="116198" y="302072"/>
                  </a:cubicBezTo>
                  <a:lnTo>
                    <a:pt x="135328" y="198692"/>
                  </a:lnTo>
                  <a:cubicBezTo>
                    <a:pt x="226255" y="239761"/>
                    <a:pt x="259319" y="229140"/>
                    <a:pt x="360874" y="246842"/>
                  </a:cubicBezTo>
                  <a:cubicBezTo>
                    <a:pt x="587838" y="286494"/>
                    <a:pt x="582878" y="109002"/>
                    <a:pt x="582406" y="313638"/>
                  </a:cubicBezTo>
                  <a:close/>
                  <a:moveTo>
                    <a:pt x="582642" y="351166"/>
                  </a:moveTo>
                  <a:cubicBezTo>
                    <a:pt x="581933" y="391526"/>
                    <a:pt x="592089" y="413005"/>
                    <a:pt x="566346" y="433775"/>
                  </a:cubicBezTo>
                  <a:cubicBezTo>
                    <a:pt x="529030" y="463751"/>
                    <a:pt x="452510" y="505055"/>
                    <a:pt x="441174" y="601826"/>
                  </a:cubicBezTo>
                  <a:cubicBezTo>
                    <a:pt x="364417" y="603007"/>
                    <a:pt x="301831" y="603243"/>
                    <a:pt x="232159" y="595218"/>
                  </a:cubicBezTo>
                  <a:cubicBezTo>
                    <a:pt x="197678" y="590969"/>
                    <a:pt x="170045" y="587193"/>
                    <a:pt x="139815" y="577280"/>
                  </a:cubicBezTo>
                  <a:cubicBezTo>
                    <a:pt x="124700" y="572559"/>
                    <a:pt x="114072" y="570199"/>
                    <a:pt x="99193" y="563590"/>
                  </a:cubicBezTo>
                  <a:lnTo>
                    <a:pt x="63767" y="547540"/>
                  </a:lnTo>
                  <a:lnTo>
                    <a:pt x="76048" y="387278"/>
                  </a:lnTo>
                  <a:cubicBezTo>
                    <a:pt x="120213" y="391762"/>
                    <a:pt x="173588" y="389638"/>
                    <a:pt x="215155" y="397899"/>
                  </a:cubicBezTo>
                  <a:cubicBezTo>
                    <a:pt x="289786" y="413241"/>
                    <a:pt x="397481" y="393415"/>
                    <a:pt x="472112" y="380669"/>
                  </a:cubicBezTo>
                  <a:cubicBezTo>
                    <a:pt x="506121" y="374768"/>
                    <a:pt x="546507" y="349750"/>
                    <a:pt x="582642" y="351166"/>
                  </a:cubicBezTo>
                  <a:close/>
                  <a:moveTo>
                    <a:pt x="660579" y="898040"/>
                  </a:moveTo>
                  <a:cubicBezTo>
                    <a:pt x="575321" y="922823"/>
                    <a:pt x="532573" y="888835"/>
                    <a:pt x="501870" y="839978"/>
                  </a:cubicBezTo>
                  <a:cubicBezTo>
                    <a:pt x="469987" y="789232"/>
                    <a:pt x="447078" y="747691"/>
                    <a:pt x="450621" y="666734"/>
                  </a:cubicBezTo>
                  <a:cubicBezTo>
                    <a:pt x="451801" y="636522"/>
                    <a:pt x="454163" y="638175"/>
                    <a:pt x="461721" y="617640"/>
                  </a:cubicBezTo>
                  <a:cubicBezTo>
                    <a:pt x="470931" y="592857"/>
                    <a:pt x="459831" y="529838"/>
                    <a:pt x="564693" y="458322"/>
                  </a:cubicBezTo>
                  <a:cubicBezTo>
                    <a:pt x="591617" y="439676"/>
                    <a:pt x="578155" y="459030"/>
                    <a:pt x="596104" y="446049"/>
                  </a:cubicBezTo>
                  <a:cubicBezTo>
                    <a:pt x="601300" y="442272"/>
                    <a:pt x="617123" y="414893"/>
                    <a:pt x="656801" y="423390"/>
                  </a:cubicBezTo>
                  <a:cubicBezTo>
                    <a:pt x="703327" y="433303"/>
                    <a:pt x="767803" y="442980"/>
                    <a:pt x="798741" y="472720"/>
                  </a:cubicBezTo>
                  <a:cubicBezTo>
                    <a:pt x="829916" y="502695"/>
                    <a:pt x="854242" y="581528"/>
                    <a:pt x="852117" y="645255"/>
                  </a:cubicBezTo>
                  <a:cubicBezTo>
                    <a:pt x="847866" y="785691"/>
                    <a:pt x="788350" y="860984"/>
                    <a:pt x="660579" y="898040"/>
                  </a:cubicBezTo>
                  <a:close/>
                  <a:moveTo>
                    <a:pt x="335840" y="624957"/>
                  </a:moveTo>
                  <a:cubicBezTo>
                    <a:pt x="373155" y="628734"/>
                    <a:pt x="403386" y="624721"/>
                    <a:pt x="434797" y="624249"/>
                  </a:cubicBezTo>
                  <a:cubicBezTo>
                    <a:pt x="430310" y="656585"/>
                    <a:pt x="426295" y="696709"/>
                    <a:pt x="430546" y="726685"/>
                  </a:cubicBezTo>
                  <a:cubicBezTo>
                    <a:pt x="439993" y="790412"/>
                    <a:pt x="451565" y="809294"/>
                    <a:pt x="454635" y="826760"/>
                  </a:cubicBezTo>
                  <a:cubicBezTo>
                    <a:pt x="366070" y="840214"/>
                    <a:pt x="327338" y="837145"/>
                    <a:pt x="235230" y="825816"/>
                  </a:cubicBezTo>
                  <a:cubicBezTo>
                    <a:pt x="200512" y="821332"/>
                    <a:pt x="168628" y="814959"/>
                    <a:pt x="132966" y="807878"/>
                  </a:cubicBezTo>
                  <a:cubicBezTo>
                    <a:pt x="94470" y="800089"/>
                    <a:pt x="79355" y="786636"/>
                    <a:pt x="39205" y="786400"/>
                  </a:cubicBezTo>
                  <a:cubicBezTo>
                    <a:pt x="44165" y="750051"/>
                    <a:pt x="46999" y="711107"/>
                    <a:pt x="52195" y="676411"/>
                  </a:cubicBezTo>
                  <a:cubicBezTo>
                    <a:pt x="57390" y="641715"/>
                    <a:pt x="61405" y="603479"/>
                    <a:pt x="64476" y="568075"/>
                  </a:cubicBezTo>
                  <a:cubicBezTo>
                    <a:pt x="121157" y="588373"/>
                    <a:pt x="172171" y="611032"/>
                    <a:pt x="234993" y="615280"/>
                  </a:cubicBezTo>
                  <a:cubicBezTo>
                    <a:pt x="268294" y="617640"/>
                    <a:pt x="301122" y="621181"/>
                    <a:pt x="335840" y="624957"/>
                  </a:cubicBezTo>
                  <a:close/>
                  <a:moveTo>
                    <a:pt x="606732" y="933444"/>
                  </a:moveTo>
                  <a:cubicBezTo>
                    <a:pt x="604134" y="1007085"/>
                    <a:pt x="606732" y="1026439"/>
                    <a:pt x="577210" y="1037296"/>
                  </a:cubicBezTo>
                  <a:cubicBezTo>
                    <a:pt x="494077" y="1068216"/>
                    <a:pt x="471876" y="1082141"/>
                    <a:pt x="359930" y="1092763"/>
                  </a:cubicBezTo>
                  <a:cubicBezTo>
                    <a:pt x="300414" y="1098427"/>
                    <a:pt x="105098" y="1081433"/>
                    <a:pt x="46526" y="1050750"/>
                  </a:cubicBezTo>
                  <a:lnTo>
                    <a:pt x="15351" y="1031160"/>
                  </a:lnTo>
                  <a:cubicBezTo>
                    <a:pt x="10392" y="943121"/>
                    <a:pt x="18422" y="931792"/>
                    <a:pt x="26688" y="857444"/>
                  </a:cubicBezTo>
                  <a:lnTo>
                    <a:pt x="34954" y="814959"/>
                  </a:lnTo>
                  <a:cubicBezTo>
                    <a:pt x="35190" y="814015"/>
                    <a:pt x="36371" y="809766"/>
                    <a:pt x="36843" y="810710"/>
                  </a:cubicBezTo>
                  <a:cubicBezTo>
                    <a:pt x="37079" y="811418"/>
                    <a:pt x="38024" y="807642"/>
                    <a:pt x="38733" y="806226"/>
                  </a:cubicBezTo>
                  <a:cubicBezTo>
                    <a:pt x="42039" y="806462"/>
                    <a:pt x="234993" y="860276"/>
                    <a:pt x="359693" y="860512"/>
                  </a:cubicBezTo>
                  <a:cubicBezTo>
                    <a:pt x="415667" y="860512"/>
                    <a:pt x="421571" y="849891"/>
                    <a:pt x="464555" y="845170"/>
                  </a:cubicBezTo>
                  <a:cubicBezTo>
                    <a:pt x="477072" y="870189"/>
                    <a:pt x="491715" y="891904"/>
                    <a:pt x="517694" y="905829"/>
                  </a:cubicBezTo>
                  <a:cubicBezTo>
                    <a:pt x="529030" y="911730"/>
                    <a:pt x="548160" y="917867"/>
                    <a:pt x="561150" y="920935"/>
                  </a:cubicBezTo>
                  <a:lnTo>
                    <a:pt x="606732" y="933444"/>
                  </a:lnTo>
                  <a:close/>
                  <a:moveTo>
                    <a:pt x="609093" y="1047445"/>
                  </a:moveTo>
                  <a:cubicBezTo>
                    <a:pt x="608857" y="1011805"/>
                    <a:pt x="620430" y="966960"/>
                    <a:pt x="626098" y="928016"/>
                  </a:cubicBezTo>
                  <a:cubicBezTo>
                    <a:pt x="690810" y="924711"/>
                    <a:pt x="793782" y="871605"/>
                    <a:pt x="830625" y="806462"/>
                  </a:cubicBezTo>
                  <a:cubicBezTo>
                    <a:pt x="839363" y="791356"/>
                    <a:pt x="841725" y="774362"/>
                    <a:pt x="847866" y="758548"/>
                  </a:cubicBezTo>
                  <a:cubicBezTo>
                    <a:pt x="877624" y="681840"/>
                    <a:pt x="879277" y="614572"/>
                    <a:pt x="854479" y="530546"/>
                  </a:cubicBezTo>
                  <a:cubicBezTo>
                    <a:pt x="833459" y="459030"/>
                    <a:pt x="780084" y="427875"/>
                    <a:pt x="715372" y="404744"/>
                  </a:cubicBezTo>
                  <a:cubicBezTo>
                    <a:pt x="658218" y="384446"/>
                    <a:pt x="646173" y="404744"/>
                    <a:pt x="603425" y="412533"/>
                  </a:cubicBezTo>
                  <a:lnTo>
                    <a:pt x="603425" y="216394"/>
                  </a:lnTo>
                  <a:cubicBezTo>
                    <a:pt x="616887" y="122692"/>
                    <a:pt x="595632" y="51884"/>
                    <a:pt x="488172" y="16952"/>
                  </a:cubicBezTo>
                  <a:cubicBezTo>
                    <a:pt x="406928" y="-9247"/>
                    <a:pt x="347176" y="-3111"/>
                    <a:pt x="268530" y="21908"/>
                  </a:cubicBezTo>
                  <a:cubicBezTo>
                    <a:pt x="252470" y="27101"/>
                    <a:pt x="185869" y="50231"/>
                    <a:pt x="173824" y="57312"/>
                  </a:cubicBezTo>
                  <a:cubicBezTo>
                    <a:pt x="147609" y="73362"/>
                    <a:pt x="79355" y="112070"/>
                    <a:pt x="70380" y="148183"/>
                  </a:cubicBezTo>
                  <a:lnTo>
                    <a:pt x="57863" y="327327"/>
                  </a:lnTo>
                  <a:cubicBezTo>
                    <a:pt x="80299" y="459502"/>
                    <a:pt x="472" y="860984"/>
                    <a:pt x="0" y="1047445"/>
                  </a:cubicBezTo>
                  <a:lnTo>
                    <a:pt x="7321" y="1051694"/>
                  </a:lnTo>
                  <a:cubicBezTo>
                    <a:pt x="47235" y="1073880"/>
                    <a:pt x="89038" y="1091346"/>
                    <a:pt x="136745" y="1095595"/>
                  </a:cubicBezTo>
                  <a:cubicBezTo>
                    <a:pt x="274435" y="1108104"/>
                    <a:pt x="374336" y="1147049"/>
                    <a:pt x="542728" y="1077893"/>
                  </a:cubicBezTo>
                  <a:cubicBezTo>
                    <a:pt x="577682" y="1063495"/>
                    <a:pt x="580280" y="1069160"/>
                    <a:pt x="609093" y="1047445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56" name="Forma libre 55">
              <a:extLst>
                <a:ext uri="{FF2B5EF4-FFF2-40B4-BE49-F238E27FC236}">
                  <a16:creationId xmlns:a16="http://schemas.microsoft.com/office/drawing/2014/main" id="{C49294B1-456A-DE40-8202-7DC71CC7CA57}"/>
                </a:ext>
              </a:extLst>
            </p:cNvPr>
            <p:cNvSpPr/>
            <p:nvPr/>
          </p:nvSpPr>
          <p:spPr>
            <a:xfrm>
              <a:off x="9707977" y="2804236"/>
              <a:ext cx="225317" cy="404550"/>
            </a:xfrm>
            <a:custGeom>
              <a:avLst/>
              <a:gdLst>
                <a:gd name="connsiteX0" fmla="*/ 80607 w 225317"/>
                <a:gd name="connsiteY0" fmla="*/ 62075 h 404550"/>
                <a:gd name="connsiteX1" fmla="*/ 86276 w 225317"/>
                <a:gd name="connsiteY1" fmla="*/ 202747 h 404550"/>
                <a:gd name="connsiteX2" fmla="*/ 22272 w 225317"/>
                <a:gd name="connsiteY2" fmla="*/ 138784 h 404550"/>
                <a:gd name="connsiteX3" fmla="*/ 80607 w 225317"/>
                <a:gd name="connsiteY3" fmla="*/ 62075 h 404550"/>
                <a:gd name="connsiteX4" fmla="*/ 101391 w 225317"/>
                <a:gd name="connsiteY4" fmla="*/ 197791 h 404550"/>
                <a:gd name="connsiteX5" fmla="*/ 101155 w 225317"/>
                <a:gd name="connsiteY5" fmla="*/ 53814 h 404550"/>
                <a:gd name="connsiteX6" fmla="*/ 128551 w 225317"/>
                <a:gd name="connsiteY6" fmla="*/ 54286 h 404550"/>
                <a:gd name="connsiteX7" fmla="*/ 140360 w 225317"/>
                <a:gd name="connsiteY7" fmla="*/ 144449 h 404550"/>
                <a:gd name="connsiteX8" fmla="*/ 101391 w 225317"/>
                <a:gd name="connsiteY8" fmla="*/ 197791 h 404550"/>
                <a:gd name="connsiteX9" fmla="*/ 160198 w 225317"/>
                <a:gd name="connsiteY9" fmla="*/ 223990 h 404550"/>
                <a:gd name="connsiteX10" fmla="*/ 200112 w 225317"/>
                <a:gd name="connsiteY10" fmla="*/ 263878 h 404550"/>
                <a:gd name="connsiteX11" fmla="*/ 155947 w 225317"/>
                <a:gd name="connsiteY11" fmla="*/ 307543 h 404550"/>
                <a:gd name="connsiteX12" fmla="*/ 160198 w 225317"/>
                <a:gd name="connsiteY12" fmla="*/ 223990 h 404550"/>
                <a:gd name="connsiteX13" fmla="*/ 139415 w 225317"/>
                <a:gd name="connsiteY13" fmla="*/ 219269 h 404550"/>
                <a:gd name="connsiteX14" fmla="*/ 138470 w 225317"/>
                <a:gd name="connsiteY14" fmla="*/ 322177 h 404550"/>
                <a:gd name="connsiteX15" fmla="*/ 102099 w 225317"/>
                <a:gd name="connsiteY15" fmla="*/ 329494 h 404550"/>
                <a:gd name="connsiteX16" fmla="*/ 101391 w 225317"/>
                <a:gd name="connsiteY16" fmla="*/ 262698 h 404550"/>
                <a:gd name="connsiteX17" fmla="*/ 139415 w 225317"/>
                <a:gd name="connsiteY17" fmla="*/ 219269 h 404550"/>
                <a:gd name="connsiteX18" fmla="*/ 159962 w 225317"/>
                <a:gd name="connsiteY18" fmla="*/ 333270 h 404550"/>
                <a:gd name="connsiteX19" fmla="*/ 160671 w 225317"/>
                <a:gd name="connsiteY19" fmla="*/ 199443 h 404550"/>
                <a:gd name="connsiteX20" fmla="*/ 159254 w 225317"/>
                <a:gd name="connsiteY20" fmla="*/ 73640 h 404550"/>
                <a:gd name="connsiteX21" fmla="*/ 167283 w 225317"/>
                <a:gd name="connsiteY21" fmla="*/ 58535 h 404550"/>
                <a:gd name="connsiteX22" fmla="*/ 175077 w 225317"/>
                <a:gd name="connsiteY22" fmla="*/ 46261 h 404550"/>
                <a:gd name="connsiteX23" fmla="*/ 157128 w 225317"/>
                <a:gd name="connsiteY23" fmla="*/ 28323 h 404550"/>
                <a:gd name="connsiteX24" fmla="*/ 148390 w 225317"/>
                <a:gd name="connsiteY24" fmla="*/ 0 h 404550"/>
                <a:gd name="connsiteX25" fmla="*/ 129259 w 225317"/>
                <a:gd name="connsiteY25" fmla="*/ 24547 h 404550"/>
                <a:gd name="connsiteX26" fmla="*/ 121229 w 225317"/>
                <a:gd name="connsiteY26" fmla="*/ 34224 h 404550"/>
                <a:gd name="connsiteX27" fmla="*/ 102099 w 225317"/>
                <a:gd name="connsiteY27" fmla="*/ 24311 h 404550"/>
                <a:gd name="connsiteX28" fmla="*/ 90291 w 225317"/>
                <a:gd name="connsiteY28" fmla="*/ 3068 h 404550"/>
                <a:gd name="connsiteX29" fmla="*/ 65965 w 225317"/>
                <a:gd name="connsiteY29" fmla="*/ 49330 h 404550"/>
                <a:gd name="connsiteX30" fmla="*/ 3615 w 225317"/>
                <a:gd name="connsiteY30" fmla="*/ 116125 h 404550"/>
                <a:gd name="connsiteX31" fmla="*/ 14243 w 225317"/>
                <a:gd name="connsiteY31" fmla="*/ 193306 h 404550"/>
                <a:gd name="connsiteX32" fmla="*/ 85331 w 225317"/>
                <a:gd name="connsiteY32" fmla="*/ 224462 h 404550"/>
                <a:gd name="connsiteX33" fmla="*/ 84859 w 225317"/>
                <a:gd name="connsiteY33" fmla="*/ 333506 h 404550"/>
                <a:gd name="connsiteX34" fmla="*/ 27232 w 225317"/>
                <a:gd name="connsiteY34" fmla="*/ 320525 h 404550"/>
                <a:gd name="connsiteX35" fmla="*/ 21564 w 225317"/>
                <a:gd name="connsiteY35" fmla="*/ 342239 h 404550"/>
                <a:gd name="connsiteX36" fmla="*/ 82025 w 225317"/>
                <a:gd name="connsiteY36" fmla="*/ 353804 h 404550"/>
                <a:gd name="connsiteX37" fmla="*/ 90763 w 225317"/>
                <a:gd name="connsiteY37" fmla="*/ 393929 h 404550"/>
                <a:gd name="connsiteX38" fmla="*/ 95723 w 225317"/>
                <a:gd name="connsiteY38" fmla="*/ 404550 h 404550"/>
                <a:gd name="connsiteX39" fmla="*/ 102336 w 225317"/>
                <a:gd name="connsiteY39" fmla="*/ 351680 h 404550"/>
                <a:gd name="connsiteX40" fmla="*/ 144138 w 225317"/>
                <a:gd name="connsiteY40" fmla="*/ 404078 h 404550"/>
                <a:gd name="connsiteX41" fmla="*/ 159962 w 225317"/>
                <a:gd name="connsiteY41" fmla="*/ 333270 h 40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5317" h="404550">
                  <a:moveTo>
                    <a:pt x="80607" y="62075"/>
                  </a:moveTo>
                  <a:lnTo>
                    <a:pt x="86276" y="202747"/>
                  </a:lnTo>
                  <a:cubicBezTo>
                    <a:pt x="42111" y="205343"/>
                    <a:pt x="21800" y="182685"/>
                    <a:pt x="22272" y="138784"/>
                  </a:cubicBezTo>
                  <a:cubicBezTo>
                    <a:pt x="23217" y="91815"/>
                    <a:pt x="50613" y="76237"/>
                    <a:pt x="80607" y="62075"/>
                  </a:cubicBezTo>
                  <a:close/>
                  <a:moveTo>
                    <a:pt x="101391" y="197791"/>
                  </a:moveTo>
                  <a:lnTo>
                    <a:pt x="101155" y="53814"/>
                  </a:lnTo>
                  <a:lnTo>
                    <a:pt x="128551" y="54286"/>
                  </a:lnTo>
                  <a:cubicBezTo>
                    <a:pt x="139651" y="74112"/>
                    <a:pt x="140123" y="121790"/>
                    <a:pt x="140360" y="144449"/>
                  </a:cubicBezTo>
                  <a:cubicBezTo>
                    <a:pt x="140832" y="190002"/>
                    <a:pt x="159017" y="200859"/>
                    <a:pt x="101391" y="197791"/>
                  </a:cubicBezTo>
                  <a:close/>
                  <a:moveTo>
                    <a:pt x="160198" y="223990"/>
                  </a:moveTo>
                  <a:cubicBezTo>
                    <a:pt x="185705" y="229418"/>
                    <a:pt x="193971" y="238151"/>
                    <a:pt x="200112" y="263878"/>
                  </a:cubicBezTo>
                  <a:cubicBezTo>
                    <a:pt x="191137" y="286065"/>
                    <a:pt x="182635" y="301406"/>
                    <a:pt x="155947" y="307543"/>
                  </a:cubicBezTo>
                  <a:lnTo>
                    <a:pt x="160198" y="223990"/>
                  </a:lnTo>
                  <a:close/>
                  <a:moveTo>
                    <a:pt x="139415" y="219269"/>
                  </a:moveTo>
                  <a:lnTo>
                    <a:pt x="138470" y="322177"/>
                  </a:lnTo>
                  <a:lnTo>
                    <a:pt x="102099" y="329494"/>
                  </a:lnTo>
                  <a:cubicBezTo>
                    <a:pt x="102336" y="299518"/>
                    <a:pt x="104697" y="292673"/>
                    <a:pt x="101391" y="262698"/>
                  </a:cubicBezTo>
                  <a:cubicBezTo>
                    <a:pt x="96431" y="217617"/>
                    <a:pt x="99974" y="219269"/>
                    <a:pt x="139415" y="219269"/>
                  </a:cubicBezTo>
                  <a:close/>
                  <a:moveTo>
                    <a:pt x="159962" y="333270"/>
                  </a:moveTo>
                  <a:cubicBezTo>
                    <a:pt x="236010" y="282760"/>
                    <a:pt x="257266" y="230598"/>
                    <a:pt x="160671" y="199443"/>
                  </a:cubicBezTo>
                  <a:lnTo>
                    <a:pt x="159254" y="73640"/>
                  </a:lnTo>
                  <a:cubicBezTo>
                    <a:pt x="163977" y="56174"/>
                    <a:pt x="157600" y="73640"/>
                    <a:pt x="167283" y="58535"/>
                  </a:cubicBezTo>
                  <a:cubicBezTo>
                    <a:pt x="176730" y="43665"/>
                    <a:pt x="169173" y="64907"/>
                    <a:pt x="175077" y="46261"/>
                  </a:cubicBezTo>
                  <a:cubicBezTo>
                    <a:pt x="168228" y="38708"/>
                    <a:pt x="164686" y="43901"/>
                    <a:pt x="157128" y="28323"/>
                  </a:cubicBezTo>
                  <a:cubicBezTo>
                    <a:pt x="148153" y="9913"/>
                    <a:pt x="161379" y="18646"/>
                    <a:pt x="148390" y="0"/>
                  </a:cubicBezTo>
                  <a:cubicBezTo>
                    <a:pt x="125244" y="2360"/>
                    <a:pt x="138943" y="6137"/>
                    <a:pt x="129259" y="24547"/>
                  </a:cubicBezTo>
                  <a:cubicBezTo>
                    <a:pt x="120757" y="40833"/>
                    <a:pt x="141777" y="24311"/>
                    <a:pt x="121229" y="34224"/>
                  </a:cubicBezTo>
                  <a:cubicBezTo>
                    <a:pt x="97848" y="45553"/>
                    <a:pt x="102099" y="24311"/>
                    <a:pt x="102099" y="24311"/>
                  </a:cubicBezTo>
                  <a:cubicBezTo>
                    <a:pt x="93125" y="8261"/>
                    <a:pt x="115561" y="17466"/>
                    <a:pt x="90291" y="3068"/>
                  </a:cubicBezTo>
                  <a:cubicBezTo>
                    <a:pt x="67382" y="24311"/>
                    <a:pt x="95250" y="32572"/>
                    <a:pt x="65965" y="49330"/>
                  </a:cubicBezTo>
                  <a:cubicBezTo>
                    <a:pt x="54156" y="56174"/>
                    <a:pt x="19202" y="65852"/>
                    <a:pt x="3615" y="116125"/>
                  </a:cubicBezTo>
                  <a:cubicBezTo>
                    <a:pt x="-4415" y="141616"/>
                    <a:pt x="1725" y="173244"/>
                    <a:pt x="14243" y="193306"/>
                  </a:cubicBezTo>
                  <a:cubicBezTo>
                    <a:pt x="31011" y="220213"/>
                    <a:pt x="47307" y="223046"/>
                    <a:pt x="85331" y="224462"/>
                  </a:cubicBezTo>
                  <a:lnTo>
                    <a:pt x="84859" y="333506"/>
                  </a:lnTo>
                  <a:cubicBezTo>
                    <a:pt x="49196" y="335630"/>
                    <a:pt x="48015" y="337519"/>
                    <a:pt x="27232" y="320525"/>
                  </a:cubicBezTo>
                  <a:lnTo>
                    <a:pt x="21564" y="342239"/>
                  </a:lnTo>
                  <a:cubicBezTo>
                    <a:pt x="38332" y="352152"/>
                    <a:pt x="57462" y="354749"/>
                    <a:pt x="82025" y="353804"/>
                  </a:cubicBezTo>
                  <a:lnTo>
                    <a:pt x="90763" y="393929"/>
                  </a:lnTo>
                  <a:cubicBezTo>
                    <a:pt x="95723" y="406911"/>
                    <a:pt x="92416" y="399594"/>
                    <a:pt x="95723" y="404550"/>
                  </a:cubicBezTo>
                  <a:cubicBezTo>
                    <a:pt x="124536" y="387792"/>
                    <a:pt x="103044" y="383308"/>
                    <a:pt x="102336" y="351680"/>
                  </a:cubicBezTo>
                  <a:cubicBezTo>
                    <a:pt x="167283" y="333270"/>
                    <a:pt x="124772" y="368910"/>
                    <a:pt x="144138" y="404078"/>
                  </a:cubicBezTo>
                  <a:cubicBezTo>
                    <a:pt x="165158" y="390389"/>
                    <a:pt x="157128" y="367022"/>
                    <a:pt x="159962" y="33327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57" name="Forma libre 56">
              <a:extLst>
                <a:ext uri="{FF2B5EF4-FFF2-40B4-BE49-F238E27FC236}">
                  <a16:creationId xmlns:a16="http://schemas.microsoft.com/office/drawing/2014/main" id="{8385AFD0-9483-A64E-8179-46E281AC1FC5}"/>
                </a:ext>
              </a:extLst>
            </p:cNvPr>
            <p:cNvSpPr/>
            <p:nvPr/>
          </p:nvSpPr>
          <p:spPr>
            <a:xfrm>
              <a:off x="9423503" y="2385288"/>
              <a:ext cx="149361" cy="139491"/>
            </a:xfrm>
            <a:custGeom>
              <a:avLst/>
              <a:gdLst>
                <a:gd name="connsiteX0" fmla="*/ 100566 w 149361"/>
                <a:gd name="connsiteY0" fmla="*/ 136424 h 139491"/>
                <a:gd name="connsiteX1" fmla="*/ 130087 w 149361"/>
                <a:gd name="connsiteY1" fmla="*/ 90870 h 139491"/>
                <a:gd name="connsiteX2" fmla="*/ 146383 w 149361"/>
                <a:gd name="connsiteY2" fmla="*/ 37528 h 139491"/>
                <a:gd name="connsiteX3" fmla="*/ 91119 w 149361"/>
                <a:gd name="connsiteY3" fmla="*/ 79069 h 139491"/>
                <a:gd name="connsiteX4" fmla="*/ 111430 w 149361"/>
                <a:gd name="connsiteY4" fmla="*/ 0 h 139491"/>
                <a:gd name="connsiteX5" fmla="*/ 63250 w 149361"/>
                <a:gd name="connsiteY5" fmla="*/ 7081 h 139491"/>
                <a:gd name="connsiteX6" fmla="*/ 29005 w 149361"/>
                <a:gd name="connsiteY6" fmla="*/ 54522 h 139491"/>
                <a:gd name="connsiteX7" fmla="*/ 2789 w 149361"/>
                <a:gd name="connsiteY7" fmla="*/ 102908 h 139491"/>
                <a:gd name="connsiteX8" fmla="*/ 23809 w 149361"/>
                <a:gd name="connsiteY8" fmla="*/ 87566 h 139491"/>
                <a:gd name="connsiteX9" fmla="*/ 89938 w 149361"/>
                <a:gd name="connsiteY9" fmla="*/ 33044 h 139491"/>
                <a:gd name="connsiteX10" fmla="*/ 44120 w 149361"/>
                <a:gd name="connsiteY10" fmla="*/ 139492 h 139491"/>
                <a:gd name="connsiteX11" fmla="*/ 122766 w 149361"/>
                <a:gd name="connsiteY11" fmla="*/ 78125 h 139491"/>
                <a:gd name="connsiteX12" fmla="*/ 100566 w 149361"/>
                <a:gd name="connsiteY12" fmla="*/ 136424 h 13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361" h="139491">
                  <a:moveTo>
                    <a:pt x="100566" y="136424"/>
                  </a:moveTo>
                  <a:cubicBezTo>
                    <a:pt x="126309" y="137132"/>
                    <a:pt x="114972" y="119194"/>
                    <a:pt x="130087" y="90870"/>
                  </a:cubicBezTo>
                  <a:cubicBezTo>
                    <a:pt x="140715" y="71280"/>
                    <a:pt x="155830" y="59479"/>
                    <a:pt x="146383" y="37528"/>
                  </a:cubicBezTo>
                  <a:cubicBezTo>
                    <a:pt x="121113" y="41777"/>
                    <a:pt x="117334" y="64671"/>
                    <a:pt x="91119" y="79069"/>
                  </a:cubicBezTo>
                  <a:cubicBezTo>
                    <a:pt x="95370" y="40597"/>
                    <a:pt x="124892" y="30211"/>
                    <a:pt x="111430" y="0"/>
                  </a:cubicBezTo>
                  <a:cubicBezTo>
                    <a:pt x="79782" y="2832"/>
                    <a:pt x="101746" y="20298"/>
                    <a:pt x="63250" y="7081"/>
                  </a:cubicBezTo>
                  <a:cubicBezTo>
                    <a:pt x="50733" y="20534"/>
                    <a:pt x="41522" y="39180"/>
                    <a:pt x="29005" y="54522"/>
                  </a:cubicBezTo>
                  <a:cubicBezTo>
                    <a:pt x="-3587" y="94647"/>
                    <a:pt x="-2406" y="79305"/>
                    <a:pt x="2789" y="102908"/>
                  </a:cubicBezTo>
                  <a:cubicBezTo>
                    <a:pt x="14362" y="93703"/>
                    <a:pt x="7513" y="105032"/>
                    <a:pt x="23809" y="87566"/>
                  </a:cubicBezTo>
                  <a:cubicBezTo>
                    <a:pt x="45065" y="64907"/>
                    <a:pt x="56873" y="42485"/>
                    <a:pt x="89938" y="33044"/>
                  </a:cubicBezTo>
                  <a:cubicBezTo>
                    <a:pt x="83325" y="76709"/>
                    <a:pt x="51914" y="103380"/>
                    <a:pt x="44120" y="139492"/>
                  </a:cubicBezTo>
                  <a:cubicBezTo>
                    <a:pt x="81435" y="138076"/>
                    <a:pt x="69391" y="98423"/>
                    <a:pt x="122766" y="78125"/>
                  </a:cubicBezTo>
                  <a:lnTo>
                    <a:pt x="100566" y="136424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58" name="Forma libre 57">
              <a:extLst>
                <a:ext uri="{FF2B5EF4-FFF2-40B4-BE49-F238E27FC236}">
                  <a16:creationId xmlns:a16="http://schemas.microsoft.com/office/drawing/2014/main" id="{92551180-97E5-0144-8389-7AFA75EE2A4C}"/>
                </a:ext>
              </a:extLst>
            </p:cNvPr>
            <p:cNvSpPr/>
            <p:nvPr/>
          </p:nvSpPr>
          <p:spPr>
            <a:xfrm>
              <a:off x="9338846" y="3232389"/>
              <a:ext cx="79419" cy="136423"/>
            </a:xfrm>
            <a:custGeom>
              <a:avLst/>
              <a:gdLst>
                <a:gd name="connsiteX0" fmla="*/ 18956 w 79419"/>
                <a:gd name="connsiteY0" fmla="*/ 118486 h 136423"/>
                <a:gd name="connsiteX1" fmla="*/ 58161 w 79419"/>
                <a:gd name="connsiteY1" fmla="*/ 112113 h 136423"/>
                <a:gd name="connsiteX2" fmla="*/ 75402 w 79419"/>
                <a:gd name="connsiteY2" fmla="*/ 136424 h 136423"/>
                <a:gd name="connsiteX3" fmla="*/ 62176 w 79419"/>
                <a:gd name="connsiteY3" fmla="*/ 81901 h 136423"/>
                <a:gd name="connsiteX4" fmla="*/ 40684 w 79419"/>
                <a:gd name="connsiteY4" fmla="*/ 102908 h 136423"/>
                <a:gd name="connsiteX5" fmla="*/ 41393 w 79419"/>
                <a:gd name="connsiteY5" fmla="*/ 20534 h 136423"/>
                <a:gd name="connsiteX6" fmla="*/ 13760 w 79419"/>
                <a:gd name="connsiteY6" fmla="*/ 0 h 136423"/>
                <a:gd name="connsiteX7" fmla="*/ 2660 w 79419"/>
                <a:gd name="connsiteY7" fmla="*/ 96535 h 136423"/>
                <a:gd name="connsiteX8" fmla="*/ 18956 w 79419"/>
                <a:gd name="connsiteY8" fmla="*/ 53578 h 136423"/>
                <a:gd name="connsiteX9" fmla="*/ 18956 w 79419"/>
                <a:gd name="connsiteY9" fmla="*/ 118486 h 13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419" h="136423">
                  <a:moveTo>
                    <a:pt x="18956" y="118486"/>
                  </a:moveTo>
                  <a:cubicBezTo>
                    <a:pt x="24388" y="149169"/>
                    <a:pt x="41865" y="121318"/>
                    <a:pt x="58161" y="112113"/>
                  </a:cubicBezTo>
                  <a:cubicBezTo>
                    <a:pt x="65955" y="130051"/>
                    <a:pt x="71151" y="128871"/>
                    <a:pt x="75402" y="136424"/>
                  </a:cubicBezTo>
                  <a:cubicBezTo>
                    <a:pt x="86266" y="120138"/>
                    <a:pt x="72804" y="94647"/>
                    <a:pt x="62176" y="81901"/>
                  </a:cubicBezTo>
                  <a:lnTo>
                    <a:pt x="40684" y="102908"/>
                  </a:lnTo>
                  <a:lnTo>
                    <a:pt x="41393" y="20534"/>
                  </a:lnTo>
                  <a:cubicBezTo>
                    <a:pt x="19665" y="-944"/>
                    <a:pt x="33363" y="3304"/>
                    <a:pt x="13760" y="0"/>
                  </a:cubicBezTo>
                  <a:cubicBezTo>
                    <a:pt x="6675" y="16286"/>
                    <a:pt x="-5370" y="80721"/>
                    <a:pt x="2660" y="96535"/>
                  </a:cubicBezTo>
                  <a:cubicBezTo>
                    <a:pt x="14233" y="80249"/>
                    <a:pt x="6675" y="70808"/>
                    <a:pt x="18956" y="53578"/>
                  </a:cubicBezTo>
                  <a:cubicBezTo>
                    <a:pt x="35725" y="78125"/>
                    <a:pt x="13524" y="87330"/>
                    <a:pt x="18956" y="118486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59" name="Forma libre 58">
              <a:extLst>
                <a:ext uri="{FF2B5EF4-FFF2-40B4-BE49-F238E27FC236}">
                  <a16:creationId xmlns:a16="http://schemas.microsoft.com/office/drawing/2014/main" id="{DDCAD159-0881-AE4C-B47F-A62445292574}"/>
                </a:ext>
              </a:extLst>
            </p:cNvPr>
            <p:cNvSpPr/>
            <p:nvPr/>
          </p:nvSpPr>
          <p:spPr>
            <a:xfrm>
              <a:off x="9289337" y="3001319"/>
              <a:ext cx="30670" cy="108100"/>
            </a:xfrm>
            <a:custGeom>
              <a:avLst/>
              <a:gdLst>
                <a:gd name="connsiteX0" fmla="*/ 19577 w 30670"/>
                <a:gd name="connsiteY0" fmla="*/ 0 h 108100"/>
                <a:gd name="connsiteX1" fmla="*/ 3990 w 30670"/>
                <a:gd name="connsiteY1" fmla="*/ 55938 h 108100"/>
                <a:gd name="connsiteX2" fmla="*/ 7769 w 30670"/>
                <a:gd name="connsiteY2" fmla="*/ 108100 h 108100"/>
                <a:gd name="connsiteX3" fmla="*/ 20522 w 30670"/>
                <a:gd name="connsiteY3" fmla="*/ 52870 h 108100"/>
                <a:gd name="connsiteX4" fmla="*/ 19577 w 30670"/>
                <a:gd name="connsiteY4" fmla="*/ 0 h 1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0" h="108100">
                  <a:moveTo>
                    <a:pt x="19577" y="0"/>
                  </a:moveTo>
                  <a:cubicBezTo>
                    <a:pt x="-1914" y="12273"/>
                    <a:pt x="17216" y="-9677"/>
                    <a:pt x="3990" y="55938"/>
                  </a:cubicBezTo>
                  <a:cubicBezTo>
                    <a:pt x="-1206" y="80249"/>
                    <a:pt x="-2623" y="88038"/>
                    <a:pt x="7769" y="108100"/>
                  </a:cubicBezTo>
                  <a:cubicBezTo>
                    <a:pt x="13909" y="95119"/>
                    <a:pt x="16035" y="70100"/>
                    <a:pt x="20522" y="52870"/>
                  </a:cubicBezTo>
                  <a:cubicBezTo>
                    <a:pt x="36110" y="-8025"/>
                    <a:pt x="32095" y="6845"/>
                    <a:pt x="19577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0" name="Forma libre 59">
              <a:extLst>
                <a:ext uri="{FF2B5EF4-FFF2-40B4-BE49-F238E27FC236}">
                  <a16:creationId xmlns:a16="http://schemas.microsoft.com/office/drawing/2014/main" id="{0BBEF846-03B1-1F4D-AE5E-01662A51216E}"/>
                </a:ext>
              </a:extLst>
            </p:cNvPr>
            <p:cNvSpPr/>
            <p:nvPr/>
          </p:nvSpPr>
          <p:spPr>
            <a:xfrm>
              <a:off x="9315464" y="2760335"/>
              <a:ext cx="24668" cy="105740"/>
            </a:xfrm>
            <a:custGeom>
              <a:avLst/>
              <a:gdLst>
                <a:gd name="connsiteX0" fmla="*/ 24153 w 24668"/>
                <a:gd name="connsiteY0" fmla="*/ 0 h 105740"/>
                <a:gd name="connsiteX1" fmla="*/ 5022 w 24668"/>
                <a:gd name="connsiteY1" fmla="*/ 52398 h 105740"/>
                <a:gd name="connsiteX2" fmla="*/ 9746 w 24668"/>
                <a:gd name="connsiteY2" fmla="*/ 105740 h 105740"/>
                <a:gd name="connsiteX3" fmla="*/ 24153 w 24668"/>
                <a:gd name="connsiteY3" fmla="*/ 0 h 1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8" h="105740">
                  <a:moveTo>
                    <a:pt x="24153" y="0"/>
                  </a:moveTo>
                  <a:cubicBezTo>
                    <a:pt x="3369" y="7553"/>
                    <a:pt x="7384" y="24547"/>
                    <a:pt x="5022" y="52398"/>
                  </a:cubicBezTo>
                  <a:cubicBezTo>
                    <a:pt x="2661" y="79305"/>
                    <a:pt x="-7259" y="92759"/>
                    <a:pt x="9746" y="105740"/>
                  </a:cubicBezTo>
                  <a:cubicBezTo>
                    <a:pt x="20610" y="87094"/>
                    <a:pt x="26514" y="28559"/>
                    <a:pt x="24153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1" name="Forma libre 60">
              <a:extLst>
                <a:ext uri="{FF2B5EF4-FFF2-40B4-BE49-F238E27FC236}">
                  <a16:creationId xmlns:a16="http://schemas.microsoft.com/office/drawing/2014/main" id="{DD31B887-4D6B-F74F-AECD-D96D5F6B0EF3}"/>
                </a:ext>
              </a:extLst>
            </p:cNvPr>
            <p:cNvSpPr/>
            <p:nvPr/>
          </p:nvSpPr>
          <p:spPr>
            <a:xfrm>
              <a:off x="9474000" y="3356398"/>
              <a:ext cx="93052" cy="25166"/>
            </a:xfrm>
            <a:custGeom>
              <a:avLst/>
              <a:gdLst>
                <a:gd name="connsiteX0" fmla="*/ 93053 w 93052"/>
                <a:gd name="connsiteY0" fmla="*/ 10527 h 25166"/>
                <a:gd name="connsiteX1" fmla="*/ 47471 w 93052"/>
                <a:gd name="connsiteY1" fmla="*/ 1557 h 25166"/>
                <a:gd name="connsiteX2" fmla="*/ 0 w 93052"/>
                <a:gd name="connsiteY2" fmla="*/ 11471 h 25166"/>
                <a:gd name="connsiteX3" fmla="*/ 48180 w 93052"/>
                <a:gd name="connsiteY3" fmla="*/ 21148 h 25166"/>
                <a:gd name="connsiteX4" fmla="*/ 93053 w 93052"/>
                <a:gd name="connsiteY4" fmla="*/ 10527 h 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52" h="25166">
                  <a:moveTo>
                    <a:pt x="93053" y="10527"/>
                  </a:moveTo>
                  <a:cubicBezTo>
                    <a:pt x="80299" y="-1747"/>
                    <a:pt x="71325" y="-1039"/>
                    <a:pt x="47471" y="1557"/>
                  </a:cubicBezTo>
                  <a:cubicBezTo>
                    <a:pt x="32828" y="2974"/>
                    <a:pt x="10155" y="6278"/>
                    <a:pt x="0" y="11471"/>
                  </a:cubicBezTo>
                  <a:cubicBezTo>
                    <a:pt x="4251" y="26104"/>
                    <a:pt x="5668" y="28465"/>
                    <a:pt x="48180" y="21148"/>
                  </a:cubicBezTo>
                  <a:cubicBezTo>
                    <a:pt x="72033" y="17135"/>
                    <a:pt x="81008" y="24452"/>
                    <a:pt x="93053" y="10527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2" name="Forma libre 61">
              <a:extLst>
                <a:ext uri="{FF2B5EF4-FFF2-40B4-BE49-F238E27FC236}">
                  <a16:creationId xmlns:a16="http://schemas.microsoft.com/office/drawing/2014/main" id="{4813626F-6548-B243-B851-A477135C4090}"/>
                </a:ext>
              </a:extLst>
            </p:cNvPr>
            <p:cNvSpPr/>
            <p:nvPr/>
          </p:nvSpPr>
          <p:spPr>
            <a:xfrm>
              <a:off x="9369139" y="2874727"/>
              <a:ext cx="90218" cy="32225"/>
            </a:xfrm>
            <a:custGeom>
              <a:avLst/>
              <a:gdLst>
                <a:gd name="connsiteX0" fmla="*/ 90219 w 90218"/>
                <a:gd name="connsiteY0" fmla="*/ 19435 h 32225"/>
                <a:gd name="connsiteX1" fmla="*/ 42039 w 90218"/>
                <a:gd name="connsiteY1" fmla="*/ 9758 h 32225"/>
                <a:gd name="connsiteX2" fmla="*/ 0 w 90218"/>
                <a:gd name="connsiteY2" fmla="*/ 3150 h 32225"/>
                <a:gd name="connsiteX3" fmla="*/ 39913 w 90218"/>
                <a:gd name="connsiteY3" fmla="*/ 27224 h 32225"/>
                <a:gd name="connsiteX4" fmla="*/ 90219 w 90218"/>
                <a:gd name="connsiteY4" fmla="*/ 19435 h 3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18" h="32225">
                  <a:moveTo>
                    <a:pt x="90219" y="19435"/>
                  </a:moveTo>
                  <a:cubicBezTo>
                    <a:pt x="80535" y="14715"/>
                    <a:pt x="57154" y="14951"/>
                    <a:pt x="42039" y="9758"/>
                  </a:cubicBezTo>
                  <a:cubicBezTo>
                    <a:pt x="25743" y="4330"/>
                    <a:pt x="15351" y="-4875"/>
                    <a:pt x="0" y="3150"/>
                  </a:cubicBezTo>
                  <a:cubicBezTo>
                    <a:pt x="3306" y="13299"/>
                    <a:pt x="-9447" y="12119"/>
                    <a:pt x="39913" y="27224"/>
                  </a:cubicBezTo>
                  <a:cubicBezTo>
                    <a:pt x="58807" y="32889"/>
                    <a:pt x="86204" y="37374"/>
                    <a:pt x="90219" y="19435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3" name="Forma libre 62">
              <a:extLst>
                <a:ext uri="{FF2B5EF4-FFF2-40B4-BE49-F238E27FC236}">
                  <a16:creationId xmlns:a16="http://schemas.microsoft.com/office/drawing/2014/main" id="{3D933814-2712-BA42-A4DB-ADDAA8D084EC}"/>
                </a:ext>
              </a:extLst>
            </p:cNvPr>
            <p:cNvSpPr/>
            <p:nvPr/>
          </p:nvSpPr>
          <p:spPr>
            <a:xfrm>
              <a:off x="9278157" y="2757739"/>
              <a:ext cx="19149" cy="111876"/>
            </a:xfrm>
            <a:custGeom>
              <a:avLst/>
              <a:gdLst>
                <a:gd name="connsiteX0" fmla="*/ 14461 w 19149"/>
                <a:gd name="connsiteY0" fmla="*/ 0 h 111876"/>
                <a:gd name="connsiteX1" fmla="*/ 4069 w 19149"/>
                <a:gd name="connsiteY1" fmla="*/ 54994 h 111876"/>
                <a:gd name="connsiteX2" fmla="*/ 3597 w 19149"/>
                <a:gd name="connsiteY2" fmla="*/ 111877 h 111876"/>
                <a:gd name="connsiteX3" fmla="*/ 14461 w 19149"/>
                <a:gd name="connsiteY3" fmla="*/ 0 h 1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9" h="111876">
                  <a:moveTo>
                    <a:pt x="14461" y="0"/>
                  </a:moveTo>
                  <a:cubicBezTo>
                    <a:pt x="-11282" y="5665"/>
                    <a:pt x="5486" y="19590"/>
                    <a:pt x="4069" y="54994"/>
                  </a:cubicBezTo>
                  <a:cubicBezTo>
                    <a:pt x="3361" y="73876"/>
                    <a:pt x="-3961" y="97243"/>
                    <a:pt x="3597" y="111877"/>
                  </a:cubicBezTo>
                  <a:cubicBezTo>
                    <a:pt x="6431" y="106684"/>
                    <a:pt x="28631" y="22187"/>
                    <a:pt x="14461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4" name="Forma libre 63">
              <a:extLst>
                <a:ext uri="{FF2B5EF4-FFF2-40B4-BE49-F238E27FC236}">
                  <a16:creationId xmlns:a16="http://schemas.microsoft.com/office/drawing/2014/main" id="{FDFF704A-C89A-DF44-84E9-92AB76D402E8}"/>
                </a:ext>
              </a:extLst>
            </p:cNvPr>
            <p:cNvSpPr/>
            <p:nvPr/>
          </p:nvSpPr>
          <p:spPr>
            <a:xfrm>
              <a:off x="9331302" y="3004859"/>
              <a:ext cx="27738" cy="91106"/>
            </a:xfrm>
            <a:custGeom>
              <a:avLst/>
              <a:gdLst>
                <a:gd name="connsiteX0" fmla="*/ 21068 w 27738"/>
                <a:gd name="connsiteY0" fmla="*/ 0 h 91106"/>
                <a:gd name="connsiteX1" fmla="*/ 5244 w 27738"/>
                <a:gd name="connsiteY1" fmla="*/ 40833 h 91106"/>
                <a:gd name="connsiteX2" fmla="*/ 48 w 27738"/>
                <a:gd name="connsiteY2" fmla="*/ 68920 h 91106"/>
                <a:gd name="connsiteX3" fmla="*/ 10204 w 27738"/>
                <a:gd name="connsiteY3" fmla="*/ 91106 h 91106"/>
                <a:gd name="connsiteX4" fmla="*/ 12329 w 27738"/>
                <a:gd name="connsiteY4" fmla="*/ 87566 h 91106"/>
                <a:gd name="connsiteX5" fmla="*/ 16108 w 27738"/>
                <a:gd name="connsiteY5" fmla="*/ 68684 h 91106"/>
                <a:gd name="connsiteX6" fmla="*/ 21068 w 27738"/>
                <a:gd name="connsiteY6" fmla="*/ 0 h 9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38" h="91106">
                  <a:moveTo>
                    <a:pt x="21068" y="0"/>
                  </a:moveTo>
                  <a:cubicBezTo>
                    <a:pt x="5953" y="10149"/>
                    <a:pt x="9732" y="18174"/>
                    <a:pt x="5244" y="40833"/>
                  </a:cubicBezTo>
                  <a:cubicBezTo>
                    <a:pt x="3827" y="49330"/>
                    <a:pt x="285" y="57355"/>
                    <a:pt x="48" y="68920"/>
                  </a:cubicBezTo>
                  <a:cubicBezTo>
                    <a:pt x="-188" y="94175"/>
                    <a:pt x="48" y="84498"/>
                    <a:pt x="10204" y="91106"/>
                  </a:cubicBezTo>
                  <a:cubicBezTo>
                    <a:pt x="10912" y="89926"/>
                    <a:pt x="12093" y="89690"/>
                    <a:pt x="12329" y="87566"/>
                  </a:cubicBezTo>
                  <a:lnTo>
                    <a:pt x="16108" y="68684"/>
                  </a:lnTo>
                  <a:cubicBezTo>
                    <a:pt x="20123" y="13218"/>
                    <a:pt x="36892" y="19590"/>
                    <a:pt x="2106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5" name="Forma libre 64">
              <a:extLst>
                <a:ext uri="{FF2B5EF4-FFF2-40B4-BE49-F238E27FC236}">
                  <a16:creationId xmlns:a16="http://schemas.microsoft.com/office/drawing/2014/main" id="{DCC3A90C-4BF3-FD48-9F9D-32CD29016EB6}"/>
                </a:ext>
              </a:extLst>
            </p:cNvPr>
            <p:cNvSpPr/>
            <p:nvPr/>
          </p:nvSpPr>
          <p:spPr>
            <a:xfrm>
              <a:off x="9380938" y="2407239"/>
              <a:ext cx="53647" cy="93466"/>
            </a:xfrm>
            <a:custGeom>
              <a:avLst/>
              <a:gdLst>
                <a:gd name="connsiteX0" fmla="*/ 47481 w 53647"/>
                <a:gd name="connsiteY0" fmla="*/ 0 h 93466"/>
                <a:gd name="connsiteX1" fmla="*/ 10 w 53647"/>
                <a:gd name="connsiteY1" fmla="*/ 93467 h 93466"/>
                <a:gd name="connsiteX2" fmla="*/ 16069 w 53647"/>
                <a:gd name="connsiteY2" fmla="*/ 70100 h 93466"/>
                <a:gd name="connsiteX3" fmla="*/ 47481 w 53647"/>
                <a:gd name="connsiteY3" fmla="*/ 0 h 9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47" h="93466">
                  <a:moveTo>
                    <a:pt x="47481" y="0"/>
                  </a:moveTo>
                  <a:cubicBezTo>
                    <a:pt x="38270" y="6609"/>
                    <a:pt x="-699" y="71988"/>
                    <a:pt x="10" y="93467"/>
                  </a:cubicBezTo>
                  <a:cubicBezTo>
                    <a:pt x="15361" y="86622"/>
                    <a:pt x="8748" y="84970"/>
                    <a:pt x="16069" y="70100"/>
                  </a:cubicBezTo>
                  <a:cubicBezTo>
                    <a:pt x="32838" y="37292"/>
                    <a:pt x="67792" y="19118"/>
                    <a:pt x="47481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6" name="Forma libre 65">
              <a:extLst>
                <a:ext uri="{FF2B5EF4-FFF2-40B4-BE49-F238E27FC236}">
                  <a16:creationId xmlns:a16="http://schemas.microsoft.com/office/drawing/2014/main" id="{B3195148-E439-D346-BE18-BF7150EB26DC}"/>
                </a:ext>
              </a:extLst>
            </p:cNvPr>
            <p:cNvSpPr/>
            <p:nvPr/>
          </p:nvSpPr>
          <p:spPr>
            <a:xfrm>
              <a:off x="9475181" y="3096145"/>
              <a:ext cx="75811" cy="21836"/>
            </a:xfrm>
            <a:custGeom>
              <a:avLst/>
              <a:gdLst>
                <a:gd name="connsiteX0" fmla="*/ 75812 w 75811"/>
                <a:gd name="connsiteY0" fmla="*/ 13510 h 21836"/>
                <a:gd name="connsiteX1" fmla="*/ 0 w 75811"/>
                <a:gd name="connsiteY1" fmla="*/ 12802 h 21836"/>
                <a:gd name="connsiteX2" fmla="*/ 40622 w 75811"/>
                <a:gd name="connsiteY2" fmla="*/ 19647 h 21836"/>
                <a:gd name="connsiteX3" fmla="*/ 75812 w 75811"/>
                <a:gd name="connsiteY3" fmla="*/ 13510 h 2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11" h="21836">
                  <a:moveTo>
                    <a:pt x="75812" y="13510"/>
                  </a:moveTo>
                  <a:cubicBezTo>
                    <a:pt x="56682" y="3597"/>
                    <a:pt x="12045" y="-10801"/>
                    <a:pt x="0" y="12802"/>
                  </a:cubicBezTo>
                  <a:cubicBezTo>
                    <a:pt x="14407" y="22479"/>
                    <a:pt x="18422" y="17287"/>
                    <a:pt x="40622" y="19647"/>
                  </a:cubicBezTo>
                  <a:cubicBezTo>
                    <a:pt x="91636" y="25076"/>
                    <a:pt x="57154" y="19411"/>
                    <a:pt x="75812" y="1351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7" name="Forma libre 66">
              <a:extLst>
                <a:ext uri="{FF2B5EF4-FFF2-40B4-BE49-F238E27FC236}">
                  <a16:creationId xmlns:a16="http://schemas.microsoft.com/office/drawing/2014/main" id="{8B698A3D-7635-5448-ADED-5FDE0F6E77D1}"/>
                </a:ext>
              </a:extLst>
            </p:cNvPr>
            <p:cNvSpPr/>
            <p:nvPr/>
          </p:nvSpPr>
          <p:spPr>
            <a:xfrm>
              <a:off x="9602462" y="2450196"/>
              <a:ext cx="30587" cy="68175"/>
            </a:xfrm>
            <a:custGeom>
              <a:avLst/>
              <a:gdLst>
                <a:gd name="connsiteX0" fmla="*/ 25288 w 30587"/>
                <a:gd name="connsiteY0" fmla="*/ 0 h 68175"/>
                <a:gd name="connsiteX1" fmla="*/ 10409 w 30587"/>
                <a:gd name="connsiteY1" fmla="*/ 29267 h 68175"/>
                <a:gd name="connsiteX2" fmla="*/ 2851 w 30587"/>
                <a:gd name="connsiteY2" fmla="*/ 50038 h 68175"/>
                <a:gd name="connsiteX3" fmla="*/ 5449 w 30587"/>
                <a:gd name="connsiteY3" fmla="*/ 67976 h 68175"/>
                <a:gd name="connsiteX4" fmla="*/ 23634 w 30587"/>
                <a:gd name="connsiteY4" fmla="*/ 38236 h 68175"/>
                <a:gd name="connsiteX5" fmla="*/ 25288 w 30587"/>
                <a:gd name="connsiteY5" fmla="*/ 0 h 6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87" h="68175">
                  <a:moveTo>
                    <a:pt x="25288" y="0"/>
                  </a:moveTo>
                  <a:cubicBezTo>
                    <a:pt x="9228" y="14162"/>
                    <a:pt x="17022" y="6373"/>
                    <a:pt x="10409" y="29267"/>
                  </a:cubicBezTo>
                  <a:cubicBezTo>
                    <a:pt x="9228" y="33044"/>
                    <a:pt x="2851" y="49802"/>
                    <a:pt x="2851" y="50038"/>
                  </a:cubicBezTo>
                  <a:cubicBezTo>
                    <a:pt x="-3762" y="78361"/>
                    <a:pt x="2851" y="63963"/>
                    <a:pt x="5449" y="67976"/>
                  </a:cubicBezTo>
                  <a:cubicBezTo>
                    <a:pt x="13007" y="59951"/>
                    <a:pt x="17966" y="50038"/>
                    <a:pt x="23634" y="38236"/>
                  </a:cubicBezTo>
                  <a:cubicBezTo>
                    <a:pt x="32609" y="19354"/>
                    <a:pt x="32609" y="18174"/>
                    <a:pt x="2528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8" name="Forma libre 67">
              <a:extLst>
                <a:ext uri="{FF2B5EF4-FFF2-40B4-BE49-F238E27FC236}">
                  <a16:creationId xmlns:a16="http://schemas.microsoft.com/office/drawing/2014/main" id="{F50B70E5-8213-414F-B935-1E519690F334}"/>
                </a:ext>
              </a:extLst>
            </p:cNvPr>
            <p:cNvSpPr/>
            <p:nvPr/>
          </p:nvSpPr>
          <p:spPr>
            <a:xfrm>
              <a:off x="9645699" y="3332328"/>
              <a:ext cx="52430" cy="19296"/>
            </a:xfrm>
            <a:custGeom>
              <a:avLst/>
              <a:gdLst>
                <a:gd name="connsiteX0" fmla="*/ 52431 w 52430"/>
                <a:gd name="connsiteY0" fmla="*/ 2025 h 19296"/>
                <a:gd name="connsiteX1" fmla="*/ 0 w 52430"/>
                <a:gd name="connsiteY1" fmla="*/ 12882 h 19296"/>
                <a:gd name="connsiteX2" fmla="*/ 11809 w 52430"/>
                <a:gd name="connsiteY2" fmla="*/ 18783 h 19296"/>
                <a:gd name="connsiteX3" fmla="*/ 52431 w 52430"/>
                <a:gd name="connsiteY3" fmla="*/ 2025 h 1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30" h="19296">
                  <a:moveTo>
                    <a:pt x="52431" y="2025"/>
                  </a:moveTo>
                  <a:cubicBezTo>
                    <a:pt x="34954" y="-3876"/>
                    <a:pt x="12517" y="4149"/>
                    <a:pt x="0" y="12882"/>
                  </a:cubicBezTo>
                  <a:cubicBezTo>
                    <a:pt x="6613" y="17839"/>
                    <a:pt x="-2362" y="17131"/>
                    <a:pt x="11809" y="18783"/>
                  </a:cubicBezTo>
                  <a:cubicBezTo>
                    <a:pt x="30466" y="20907"/>
                    <a:pt x="47943" y="16659"/>
                    <a:pt x="52431" y="2025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9" name="Forma libre 68">
              <a:extLst>
                <a:ext uri="{FF2B5EF4-FFF2-40B4-BE49-F238E27FC236}">
                  <a16:creationId xmlns:a16="http://schemas.microsoft.com/office/drawing/2014/main" id="{2673541F-9560-764F-AC71-6E5E52FAA898}"/>
                </a:ext>
              </a:extLst>
            </p:cNvPr>
            <p:cNvSpPr/>
            <p:nvPr/>
          </p:nvSpPr>
          <p:spPr>
            <a:xfrm>
              <a:off x="9356446" y="3074959"/>
              <a:ext cx="24001" cy="38472"/>
            </a:xfrm>
            <a:custGeom>
              <a:avLst/>
              <a:gdLst>
                <a:gd name="connsiteX0" fmla="*/ 6789 w 24001"/>
                <a:gd name="connsiteY0" fmla="*/ 0 h 38472"/>
                <a:gd name="connsiteX1" fmla="*/ 17653 w 24001"/>
                <a:gd name="connsiteY1" fmla="*/ 38472 h 38472"/>
                <a:gd name="connsiteX2" fmla="*/ 6789 w 24001"/>
                <a:gd name="connsiteY2" fmla="*/ 0 h 3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1" h="38472">
                  <a:moveTo>
                    <a:pt x="6789" y="0"/>
                  </a:moveTo>
                  <a:cubicBezTo>
                    <a:pt x="-7382" y="23839"/>
                    <a:pt x="2774" y="27143"/>
                    <a:pt x="17653" y="38472"/>
                  </a:cubicBezTo>
                  <a:cubicBezTo>
                    <a:pt x="29697" y="22659"/>
                    <a:pt x="23793" y="7789"/>
                    <a:pt x="678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70" name="Forma libre 69">
              <a:extLst>
                <a:ext uri="{FF2B5EF4-FFF2-40B4-BE49-F238E27FC236}">
                  <a16:creationId xmlns:a16="http://schemas.microsoft.com/office/drawing/2014/main" id="{2A536713-C15F-194A-9C7C-B832EBF3E428}"/>
                </a:ext>
              </a:extLst>
            </p:cNvPr>
            <p:cNvSpPr/>
            <p:nvPr/>
          </p:nvSpPr>
          <p:spPr>
            <a:xfrm>
              <a:off x="9345544" y="2815565"/>
              <a:ext cx="14856" cy="58062"/>
            </a:xfrm>
            <a:custGeom>
              <a:avLst/>
              <a:gdLst>
                <a:gd name="connsiteX0" fmla="*/ 14856 w 14856"/>
                <a:gd name="connsiteY0" fmla="*/ 0 h 58062"/>
                <a:gd name="connsiteX1" fmla="*/ 1158 w 14856"/>
                <a:gd name="connsiteY1" fmla="*/ 24075 h 58062"/>
                <a:gd name="connsiteX2" fmla="*/ 9896 w 14856"/>
                <a:gd name="connsiteY2" fmla="*/ 58063 h 58062"/>
                <a:gd name="connsiteX3" fmla="*/ 14856 w 14856"/>
                <a:gd name="connsiteY3" fmla="*/ 0 h 5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6" h="58062">
                  <a:moveTo>
                    <a:pt x="14856" y="0"/>
                  </a:moveTo>
                  <a:cubicBezTo>
                    <a:pt x="5645" y="3304"/>
                    <a:pt x="2811" y="12981"/>
                    <a:pt x="1158" y="24075"/>
                  </a:cubicBezTo>
                  <a:cubicBezTo>
                    <a:pt x="-3566" y="55466"/>
                    <a:pt x="7535" y="55702"/>
                    <a:pt x="9896" y="58063"/>
                  </a:cubicBezTo>
                  <a:lnTo>
                    <a:pt x="14856" y="0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71" name="Forma libre 70">
              <a:extLst>
                <a:ext uri="{FF2B5EF4-FFF2-40B4-BE49-F238E27FC236}">
                  <a16:creationId xmlns:a16="http://schemas.microsoft.com/office/drawing/2014/main" id="{53138BA5-CCCC-834B-9690-761D47EFD66D}"/>
                </a:ext>
              </a:extLst>
            </p:cNvPr>
            <p:cNvSpPr/>
            <p:nvPr/>
          </p:nvSpPr>
          <p:spPr>
            <a:xfrm>
              <a:off x="9515977" y="2822604"/>
              <a:ext cx="28883" cy="19951"/>
            </a:xfrm>
            <a:custGeom>
              <a:avLst/>
              <a:gdLst>
                <a:gd name="connsiteX0" fmla="*/ 28876 w 28883"/>
                <a:gd name="connsiteY0" fmla="*/ 9248 h 19951"/>
                <a:gd name="connsiteX1" fmla="*/ 15414 w 28883"/>
                <a:gd name="connsiteY1" fmla="*/ 515 h 19951"/>
                <a:gd name="connsiteX2" fmla="*/ 62 w 28883"/>
                <a:gd name="connsiteY2" fmla="*/ 6179 h 19951"/>
                <a:gd name="connsiteX3" fmla="*/ 28876 w 28883"/>
                <a:gd name="connsiteY3" fmla="*/ 9248 h 1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83" h="19951">
                  <a:moveTo>
                    <a:pt x="28876" y="9248"/>
                  </a:moveTo>
                  <a:cubicBezTo>
                    <a:pt x="18484" y="-1846"/>
                    <a:pt x="35016" y="2167"/>
                    <a:pt x="15414" y="515"/>
                  </a:cubicBezTo>
                  <a:cubicBezTo>
                    <a:pt x="-8912" y="-1610"/>
                    <a:pt x="3841" y="3347"/>
                    <a:pt x="62" y="6179"/>
                  </a:cubicBezTo>
                  <a:cubicBezTo>
                    <a:pt x="9509" y="24117"/>
                    <a:pt x="29348" y="23881"/>
                    <a:pt x="28876" y="9248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  <p:sp>
        <p:nvSpPr>
          <p:cNvPr id="73" name="Elipse 72">
            <a:extLst>
              <a:ext uri="{FF2B5EF4-FFF2-40B4-BE49-F238E27FC236}">
                <a16:creationId xmlns:a16="http://schemas.microsoft.com/office/drawing/2014/main" id="{E1501388-4073-F94A-9A82-99B00BC8DBDB}"/>
              </a:ext>
            </a:extLst>
          </p:cNvPr>
          <p:cNvSpPr/>
          <p:nvPr/>
        </p:nvSpPr>
        <p:spPr>
          <a:xfrm>
            <a:off x="5614508" y="5386859"/>
            <a:ext cx="962983" cy="962983"/>
          </a:xfrm>
          <a:prstGeom prst="ellipse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grpSp>
        <p:nvGrpSpPr>
          <p:cNvPr id="74" name="Gráfico 626">
            <a:extLst>
              <a:ext uri="{FF2B5EF4-FFF2-40B4-BE49-F238E27FC236}">
                <a16:creationId xmlns:a16="http://schemas.microsoft.com/office/drawing/2014/main" id="{ED3436FB-AFD2-FA4C-98FE-E6B75D645F91}"/>
              </a:ext>
            </a:extLst>
          </p:cNvPr>
          <p:cNvGrpSpPr/>
          <p:nvPr/>
        </p:nvGrpSpPr>
        <p:grpSpPr>
          <a:xfrm rot="20380097">
            <a:off x="2832728" y="5377631"/>
            <a:ext cx="783483" cy="911219"/>
            <a:chOff x="4447350" y="58534"/>
            <a:chExt cx="1599371" cy="1860128"/>
          </a:xfrm>
          <a:solidFill>
            <a:srgbClr val="262626"/>
          </a:solidFill>
        </p:grpSpPr>
        <p:sp>
          <p:nvSpPr>
            <p:cNvPr id="75" name="Forma libre 74">
              <a:extLst>
                <a:ext uri="{FF2B5EF4-FFF2-40B4-BE49-F238E27FC236}">
                  <a16:creationId xmlns:a16="http://schemas.microsoft.com/office/drawing/2014/main" id="{82919AD4-FAD4-0245-B1DD-EC17F69DAE46}"/>
                </a:ext>
              </a:extLst>
            </p:cNvPr>
            <p:cNvSpPr/>
            <p:nvPr/>
          </p:nvSpPr>
          <p:spPr>
            <a:xfrm>
              <a:off x="4447350" y="58534"/>
              <a:ext cx="1599371" cy="1860128"/>
            </a:xfrm>
            <a:custGeom>
              <a:avLst/>
              <a:gdLst>
                <a:gd name="connsiteX0" fmla="*/ 93915 w 1599371"/>
                <a:gd name="connsiteY0" fmla="*/ 52634 h 1860128"/>
                <a:gd name="connsiteX1" fmla="*/ 125326 w 1599371"/>
                <a:gd name="connsiteY1" fmla="*/ 54522 h 1860128"/>
                <a:gd name="connsiteX2" fmla="*/ 136662 w 1599371"/>
                <a:gd name="connsiteY2" fmla="*/ 35640 h 1860128"/>
                <a:gd name="connsiteX3" fmla="*/ 287105 w 1599371"/>
                <a:gd name="connsiteY3" fmla="*/ 30447 h 1860128"/>
                <a:gd name="connsiteX4" fmla="*/ 272462 w 1599371"/>
                <a:gd name="connsiteY4" fmla="*/ 27379 h 1860128"/>
                <a:gd name="connsiteX5" fmla="*/ 261362 w 1599371"/>
                <a:gd name="connsiteY5" fmla="*/ 14634 h 1860128"/>
                <a:gd name="connsiteX6" fmla="*/ 340953 w 1599371"/>
                <a:gd name="connsiteY6" fmla="*/ 21478 h 1860128"/>
                <a:gd name="connsiteX7" fmla="*/ 411333 w 1599371"/>
                <a:gd name="connsiteY7" fmla="*/ 27143 h 1860128"/>
                <a:gd name="connsiteX8" fmla="*/ 908007 w 1599371"/>
                <a:gd name="connsiteY8" fmla="*/ 17702 h 1860128"/>
                <a:gd name="connsiteX9" fmla="*/ 1403501 w 1599371"/>
                <a:gd name="connsiteY9" fmla="*/ 35876 h 1860128"/>
                <a:gd name="connsiteX10" fmla="*/ 1564572 w 1599371"/>
                <a:gd name="connsiteY10" fmla="*/ 48386 h 1860128"/>
                <a:gd name="connsiteX11" fmla="*/ 1559376 w 1599371"/>
                <a:gd name="connsiteY11" fmla="*/ 527284 h 1860128"/>
                <a:gd name="connsiteX12" fmla="*/ 1567170 w 1599371"/>
                <a:gd name="connsiteY12" fmla="*/ 682826 h 1860128"/>
                <a:gd name="connsiteX13" fmla="*/ 1577561 w 1599371"/>
                <a:gd name="connsiteY13" fmla="*/ 991077 h 1860128"/>
                <a:gd name="connsiteX14" fmla="*/ 1558195 w 1599371"/>
                <a:gd name="connsiteY14" fmla="*/ 1303341 h 1860128"/>
                <a:gd name="connsiteX15" fmla="*/ 1455932 w 1599371"/>
                <a:gd name="connsiteY15" fmla="*/ 1301217 h 1860128"/>
                <a:gd name="connsiteX16" fmla="*/ 1273369 w 1599371"/>
                <a:gd name="connsiteY16" fmla="*/ 1319155 h 1860128"/>
                <a:gd name="connsiteX17" fmla="*/ 1170161 w 1599371"/>
                <a:gd name="connsiteY17" fmla="*/ 1314434 h 1860128"/>
                <a:gd name="connsiteX18" fmla="*/ 968704 w 1599371"/>
                <a:gd name="connsiteY18" fmla="*/ 1316087 h 1860128"/>
                <a:gd name="connsiteX19" fmla="*/ 877305 w 1599371"/>
                <a:gd name="connsiteY19" fmla="*/ 1313962 h 1860128"/>
                <a:gd name="connsiteX20" fmla="*/ 577363 w 1599371"/>
                <a:gd name="connsiteY20" fmla="*/ 1309006 h 1860128"/>
                <a:gd name="connsiteX21" fmla="*/ 438493 w 1599371"/>
                <a:gd name="connsiteY21" fmla="*/ 1300037 h 1860128"/>
                <a:gd name="connsiteX22" fmla="*/ 305054 w 1599371"/>
                <a:gd name="connsiteY22" fmla="*/ 1285167 h 1860128"/>
                <a:gd name="connsiteX23" fmla="*/ 103834 w 1599371"/>
                <a:gd name="connsiteY23" fmla="*/ 1275490 h 1860128"/>
                <a:gd name="connsiteX24" fmla="*/ 44318 w 1599371"/>
                <a:gd name="connsiteY24" fmla="*/ 1254720 h 1860128"/>
                <a:gd name="connsiteX25" fmla="*/ 20228 w 1599371"/>
                <a:gd name="connsiteY25" fmla="*/ 1249763 h 1860128"/>
                <a:gd name="connsiteX26" fmla="*/ 28022 w 1599371"/>
                <a:gd name="connsiteY26" fmla="*/ 1025537 h 1860128"/>
                <a:gd name="connsiteX27" fmla="*/ 21409 w 1599371"/>
                <a:gd name="connsiteY27" fmla="*/ 949065 h 1860128"/>
                <a:gd name="connsiteX28" fmla="*/ 68408 w 1599371"/>
                <a:gd name="connsiteY28" fmla="*/ 356637 h 1860128"/>
                <a:gd name="connsiteX29" fmla="*/ 93915 w 1599371"/>
                <a:gd name="connsiteY29" fmla="*/ 52634 h 1860128"/>
                <a:gd name="connsiteX30" fmla="*/ 965162 w 1599371"/>
                <a:gd name="connsiteY30" fmla="*/ 1442361 h 1860128"/>
                <a:gd name="connsiteX31" fmla="*/ 915093 w 1599371"/>
                <a:gd name="connsiteY31" fmla="*/ 1443305 h 1860128"/>
                <a:gd name="connsiteX32" fmla="*/ 860300 w 1599371"/>
                <a:gd name="connsiteY32" fmla="*/ 1438821 h 1860128"/>
                <a:gd name="connsiteX33" fmla="*/ 748826 w 1599371"/>
                <a:gd name="connsiteY33" fmla="*/ 1431740 h 1860128"/>
                <a:gd name="connsiteX34" fmla="*/ 642548 w 1599371"/>
                <a:gd name="connsiteY34" fmla="*/ 1418050 h 1860128"/>
                <a:gd name="connsiteX35" fmla="*/ 533907 w 1599371"/>
                <a:gd name="connsiteY35" fmla="*/ 1405541 h 1860128"/>
                <a:gd name="connsiteX36" fmla="*/ 535324 w 1599371"/>
                <a:gd name="connsiteY36" fmla="*/ 1334969 h 1860128"/>
                <a:gd name="connsiteX37" fmla="*/ 566027 w 1599371"/>
                <a:gd name="connsiteY37" fmla="*/ 1328124 h 1860128"/>
                <a:gd name="connsiteX38" fmla="*/ 794880 w 1599371"/>
                <a:gd name="connsiteY38" fmla="*/ 1334261 h 1860128"/>
                <a:gd name="connsiteX39" fmla="*/ 931152 w 1599371"/>
                <a:gd name="connsiteY39" fmla="*/ 1340397 h 1860128"/>
                <a:gd name="connsiteX40" fmla="*/ 965162 w 1599371"/>
                <a:gd name="connsiteY40" fmla="*/ 1442361 h 1860128"/>
                <a:gd name="connsiteX41" fmla="*/ 745992 w 1599371"/>
                <a:gd name="connsiteY41" fmla="*/ 1459355 h 1860128"/>
                <a:gd name="connsiteX42" fmla="*/ 780946 w 1599371"/>
                <a:gd name="connsiteY42" fmla="*/ 1625282 h 1860128"/>
                <a:gd name="connsiteX43" fmla="*/ 740324 w 1599371"/>
                <a:gd name="connsiteY43" fmla="*/ 1623866 h 1860128"/>
                <a:gd name="connsiteX44" fmla="*/ 745992 w 1599371"/>
                <a:gd name="connsiteY44" fmla="*/ 1459355 h 1860128"/>
                <a:gd name="connsiteX45" fmla="*/ 812829 w 1599371"/>
                <a:gd name="connsiteY45" fmla="*/ 1475405 h 1860128"/>
                <a:gd name="connsiteX46" fmla="*/ 823693 w 1599371"/>
                <a:gd name="connsiteY46" fmla="*/ 1617729 h 1860128"/>
                <a:gd name="connsiteX47" fmla="*/ 792046 w 1599371"/>
                <a:gd name="connsiteY47" fmla="*/ 1620797 h 1860128"/>
                <a:gd name="connsiteX48" fmla="*/ 800312 w 1599371"/>
                <a:gd name="connsiteY48" fmla="*/ 1459355 h 1860128"/>
                <a:gd name="connsiteX49" fmla="*/ 812829 w 1599371"/>
                <a:gd name="connsiteY49" fmla="*/ 1475405 h 1860128"/>
                <a:gd name="connsiteX50" fmla="*/ 718832 w 1599371"/>
                <a:gd name="connsiteY50" fmla="*/ 1453926 h 1860128"/>
                <a:gd name="connsiteX51" fmla="*/ 719540 w 1599371"/>
                <a:gd name="connsiteY51" fmla="*/ 1457231 h 1860128"/>
                <a:gd name="connsiteX52" fmla="*/ 720485 w 1599371"/>
                <a:gd name="connsiteY52" fmla="*/ 1460299 h 1860128"/>
                <a:gd name="connsiteX53" fmla="*/ 721194 w 1599371"/>
                <a:gd name="connsiteY53" fmla="*/ 1463603 h 1860128"/>
                <a:gd name="connsiteX54" fmla="*/ 722847 w 1599371"/>
                <a:gd name="connsiteY54" fmla="*/ 1469740 h 1860128"/>
                <a:gd name="connsiteX55" fmla="*/ 723791 w 1599371"/>
                <a:gd name="connsiteY55" fmla="*/ 1473044 h 1860128"/>
                <a:gd name="connsiteX56" fmla="*/ 726862 w 1599371"/>
                <a:gd name="connsiteY56" fmla="*/ 1626226 h 1860128"/>
                <a:gd name="connsiteX57" fmla="*/ 687657 w 1599371"/>
                <a:gd name="connsiteY57" fmla="*/ 1626462 h 1860128"/>
                <a:gd name="connsiteX58" fmla="*/ 709149 w 1599371"/>
                <a:gd name="connsiteY58" fmla="*/ 1467144 h 1860128"/>
                <a:gd name="connsiteX59" fmla="*/ 718832 w 1599371"/>
                <a:gd name="connsiteY59" fmla="*/ 1453926 h 1860128"/>
                <a:gd name="connsiteX60" fmla="*/ 648688 w 1599371"/>
                <a:gd name="connsiteY60" fmla="*/ 1453690 h 1860128"/>
                <a:gd name="connsiteX61" fmla="*/ 628613 w 1599371"/>
                <a:gd name="connsiteY61" fmla="*/ 1616077 h 1860128"/>
                <a:gd name="connsiteX62" fmla="*/ 626251 w 1599371"/>
                <a:gd name="connsiteY62" fmla="*/ 1620561 h 1860128"/>
                <a:gd name="connsiteX63" fmla="*/ 594368 w 1599371"/>
                <a:gd name="connsiteY63" fmla="*/ 1587045 h 1860128"/>
                <a:gd name="connsiteX64" fmla="*/ 648688 w 1599371"/>
                <a:gd name="connsiteY64" fmla="*/ 1453690 h 1860128"/>
                <a:gd name="connsiteX65" fmla="*/ 865024 w 1599371"/>
                <a:gd name="connsiteY65" fmla="*/ 1582089 h 1860128"/>
                <a:gd name="connsiteX66" fmla="*/ 843768 w 1599371"/>
                <a:gd name="connsiteY66" fmla="*/ 1608996 h 1860128"/>
                <a:gd name="connsiteX67" fmla="*/ 830306 w 1599371"/>
                <a:gd name="connsiteY67" fmla="*/ 1464784 h 1860128"/>
                <a:gd name="connsiteX68" fmla="*/ 844949 w 1599371"/>
                <a:gd name="connsiteY68" fmla="*/ 1481777 h 1860128"/>
                <a:gd name="connsiteX69" fmla="*/ 865024 w 1599371"/>
                <a:gd name="connsiteY69" fmla="*/ 1582089 h 1860128"/>
                <a:gd name="connsiteX70" fmla="*/ 686004 w 1599371"/>
                <a:gd name="connsiteY70" fmla="*/ 1444249 h 1860128"/>
                <a:gd name="connsiteX71" fmla="*/ 674903 w 1599371"/>
                <a:gd name="connsiteY71" fmla="*/ 1630238 h 1860128"/>
                <a:gd name="connsiteX72" fmla="*/ 640894 w 1599371"/>
                <a:gd name="connsiteY72" fmla="*/ 1617729 h 1860128"/>
                <a:gd name="connsiteX73" fmla="*/ 668291 w 1599371"/>
                <a:gd name="connsiteY73" fmla="*/ 1481069 h 1860128"/>
                <a:gd name="connsiteX74" fmla="*/ 672778 w 1599371"/>
                <a:gd name="connsiteY74" fmla="*/ 1458175 h 1860128"/>
                <a:gd name="connsiteX75" fmla="*/ 686004 w 1599371"/>
                <a:gd name="connsiteY75" fmla="*/ 1444249 h 1860128"/>
                <a:gd name="connsiteX76" fmla="*/ 892656 w 1599371"/>
                <a:gd name="connsiteY76" fmla="*/ 1601443 h 1860128"/>
                <a:gd name="connsiteX77" fmla="*/ 865496 w 1599371"/>
                <a:gd name="connsiteY77" fmla="*/ 1519306 h 1860128"/>
                <a:gd name="connsiteX78" fmla="*/ 881084 w 1599371"/>
                <a:gd name="connsiteY78" fmla="*/ 1537716 h 1860128"/>
                <a:gd name="connsiteX79" fmla="*/ 896199 w 1599371"/>
                <a:gd name="connsiteY79" fmla="*/ 1583033 h 1860128"/>
                <a:gd name="connsiteX80" fmla="*/ 892656 w 1599371"/>
                <a:gd name="connsiteY80" fmla="*/ 1601443 h 1860128"/>
                <a:gd name="connsiteX81" fmla="*/ 1050420 w 1599371"/>
                <a:gd name="connsiteY81" fmla="*/ 1653369 h 1860128"/>
                <a:gd name="connsiteX82" fmla="*/ 1066244 w 1599371"/>
                <a:gd name="connsiteY82" fmla="*/ 1738575 h 1860128"/>
                <a:gd name="connsiteX83" fmla="*/ 1066008 w 1599371"/>
                <a:gd name="connsiteY83" fmla="*/ 1828973 h 1860128"/>
                <a:gd name="connsiteX84" fmla="*/ 1007909 w 1599371"/>
                <a:gd name="connsiteY84" fmla="*/ 1824253 h 1860128"/>
                <a:gd name="connsiteX85" fmla="*/ 605232 w 1599371"/>
                <a:gd name="connsiteY85" fmla="*/ 1808911 h 1860128"/>
                <a:gd name="connsiteX86" fmla="*/ 647980 w 1599371"/>
                <a:gd name="connsiteY86" fmla="*/ 1807023 h 1860128"/>
                <a:gd name="connsiteX87" fmla="*/ 614915 w 1599371"/>
                <a:gd name="connsiteY87" fmla="*/ 1799942 h 1860128"/>
                <a:gd name="connsiteX88" fmla="*/ 584212 w 1599371"/>
                <a:gd name="connsiteY88" fmla="*/ 1796165 h 1860128"/>
                <a:gd name="connsiteX89" fmla="*/ 429518 w 1599371"/>
                <a:gd name="connsiteY89" fmla="*/ 1787432 h 1860128"/>
                <a:gd name="connsiteX90" fmla="*/ 345204 w 1599371"/>
                <a:gd name="connsiteY90" fmla="*/ 1739991 h 1860128"/>
                <a:gd name="connsiteX91" fmla="*/ 369294 w 1599371"/>
                <a:gd name="connsiteY91" fmla="*/ 1614425 h 1860128"/>
                <a:gd name="connsiteX92" fmla="*/ 517375 w 1599371"/>
                <a:gd name="connsiteY92" fmla="*/ 1628586 h 1860128"/>
                <a:gd name="connsiteX93" fmla="*/ 513360 w 1599371"/>
                <a:gd name="connsiteY93" fmla="*/ 1630002 h 1860128"/>
                <a:gd name="connsiteX94" fmla="*/ 502024 w 1599371"/>
                <a:gd name="connsiteY94" fmla="*/ 1634959 h 1860128"/>
                <a:gd name="connsiteX95" fmla="*/ 490924 w 1599371"/>
                <a:gd name="connsiteY95" fmla="*/ 1644872 h 1860128"/>
                <a:gd name="connsiteX96" fmla="*/ 556580 w 1599371"/>
                <a:gd name="connsiteY96" fmla="*/ 1640860 h 1860128"/>
                <a:gd name="connsiteX97" fmla="*/ 626488 w 1599371"/>
                <a:gd name="connsiteY97" fmla="*/ 1649121 h 1860128"/>
                <a:gd name="connsiteX98" fmla="*/ 853215 w 1599371"/>
                <a:gd name="connsiteY98" fmla="*/ 1656909 h 1860128"/>
                <a:gd name="connsiteX99" fmla="*/ 946740 w 1599371"/>
                <a:gd name="connsiteY99" fmla="*/ 1653369 h 1860128"/>
                <a:gd name="connsiteX100" fmla="*/ 982875 w 1599371"/>
                <a:gd name="connsiteY100" fmla="*/ 1656437 h 1860128"/>
                <a:gd name="connsiteX101" fmla="*/ 1050420 w 1599371"/>
                <a:gd name="connsiteY101" fmla="*/ 1653369 h 1860128"/>
                <a:gd name="connsiteX102" fmla="*/ 324185 w 1599371"/>
                <a:gd name="connsiteY102" fmla="*/ 1768314 h 1860128"/>
                <a:gd name="connsiteX103" fmla="*/ 549731 w 1599371"/>
                <a:gd name="connsiteY103" fmla="*/ 1819060 h 1860128"/>
                <a:gd name="connsiteX104" fmla="*/ 677265 w 1599371"/>
                <a:gd name="connsiteY104" fmla="*/ 1843135 h 1860128"/>
                <a:gd name="connsiteX105" fmla="*/ 1072149 w 1599371"/>
                <a:gd name="connsiteY105" fmla="*/ 1860129 h 1860128"/>
                <a:gd name="connsiteX106" fmla="*/ 1083249 w 1599371"/>
                <a:gd name="connsiteY106" fmla="*/ 1819060 h 1860128"/>
                <a:gd name="connsiteX107" fmla="*/ 1085847 w 1599371"/>
                <a:gd name="connsiteY107" fmla="*/ 1750612 h 1860128"/>
                <a:gd name="connsiteX108" fmla="*/ 1076163 w 1599371"/>
                <a:gd name="connsiteY108" fmla="*/ 1624574 h 1860128"/>
                <a:gd name="connsiteX109" fmla="*/ 930680 w 1599371"/>
                <a:gd name="connsiteY109" fmla="*/ 1628586 h 1860128"/>
                <a:gd name="connsiteX110" fmla="*/ 903048 w 1599371"/>
                <a:gd name="connsiteY110" fmla="*/ 1542200 h 1860128"/>
                <a:gd name="connsiteX111" fmla="*/ 870692 w 1599371"/>
                <a:gd name="connsiteY111" fmla="*/ 1460063 h 1860128"/>
                <a:gd name="connsiteX112" fmla="*/ 901158 w 1599371"/>
                <a:gd name="connsiteY112" fmla="*/ 1468088 h 1860128"/>
                <a:gd name="connsiteX113" fmla="*/ 914620 w 1599371"/>
                <a:gd name="connsiteY113" fmla="*/ 1484610 h 1860128"/>
                <a:gd name="connsiteX114" fmla="*/ 993739 w 1599371"/>
                <a:gd name="connsiteY114" fmla="*/ 1344410 h 1860128"/>
                <a:gd name="connsiteX115" fmla="*/ 1148433 w 1599371"/>
                <a:gd name="connsiteY115" fmla="*/ 1338037 h 1860128"/>
                <a:gd name="connsiteX116" fmla="*/ 1306197 w 1599371"/>
                <a:gd name="connsiteY116" fmla="*/ 1339925 h 1860128"/>
                <a:gd name="connsiteX117" fmla="*/ 1453098 w 1599371"/>
                <a:gd name="connsiteY117" fmla="*/ 1327888 h 1860128"/>
                <a:gd name="connsiteX118" fmla="*/ 1593621 w 1599371"/>
                <a:gd name="connsiteY118" fmla="*/ 1324111 h 1860128"/>
                <a:gd name="connsiteX119" fmla="*/ 1581813 w 1599371"/>
                <a:gd name="connsiteY119" fmla="*/ 1298857 h 1860128"/>
                <a:gd name="connsiteX120" fmla="*/ 1582285 w 1599371"/>
                <a:gd name="connsiteY120" fmla="*/ 1161253 h 1860128"/>
                <a:gd name="connsiteX121" fmla="*/ 1592204 w 1599371"/>
                <a:gd name="connsiteY121" fmla="*/ 981636 h 1860128"/>
                <a:gd name="connsiteX122" fmla="*/ 1597400 w 1599371"/>
                <a:gd name="connsiteY122" fmla="*/ 796827 h 1860128"/>
                <a:gd name="connsiteX123" fmla="*/ 1599289 w 1599371"/>
                <a:gd name="connsiteY123" fmla="*/ 709969 h 1860128"/>
                <a:gd name="connsiteX124" fmla="*/ 1582993 w 1599371"/>
                <a:gd name="connsiteY124" fmla="*/ 637745 h 1860128"/>
                <a:gd name="connsiteX125" fmla="*/ 1583466 w 1599371"/>
                <a:gd name="connsiteY125" fmla="*/ 474414 h 1860128"/>
                <a:gd name="connsiteX126" fmla="*/ 1589606 w 1599371"/>
                <a:gd name="connsiteY126" fmla="*/ 24783 h 1860128"/>
                <a:gd name="connsiteX127" fmla="*/ 1208421 w 1599371"/>
                <a:gd name="connsiteY127" fmla="*/ 0 h 1860128"/>
                <a:gd name="connsiteX128" fmla="*/ 506511 w 1599371"/>
                <a:gd name="connsiteY128" fmla="*/ 17938 h 1860128"/>
                <a:gd name="connsiteX129" fmla="*/ 227825 w 1599371"/>
                <a:gd name="connsiteY129" fmla="*/ 2832 h 1860128"/>
                <a:gd name="connsiteX130" fmla="*/ 68880 w 1599371"/>
                <a:gd name="connsiteY130" fmla="*/ 46733 h 1860128"/>
                <a:gd name="connsiteX131" fmla="*/ 20937 w 1599371"/>
                <a:gd name="connsiteY131" fmla="*/ 734516 h 1860128"/>
                <a:gd name="connsiteX132" fmla="*/ 17158 w 1599371"/>
                <a:gd name="connsiteY132" fmla="*/ 813349 h 1860128"/>
                <a:gd name="connsiteX133" fmla="*/ 8420 w 1599371"/>
                <a:gd name="connsiteY133" fmla="*/ 885101 h 1860128"/>
                <a:gd name="connsiteX134" fmla="*/ 2043 w 1599371"/>
                <a:gd name="connsiteY134" fmla="*/ 1275254 h 1860128"/>
                <a:gd name="connsiteX135" fmla="*/ 31092 w 1599371"/>
                <a:gd name="connsiteY135" fmla="*/ 1293428 h 1860128"/>
                <a:gd name="connsiteX136" fmla="*/ 34163 w 1599371"/>
                <a:gd name="connsiteY136" fmla="*/ 1295788 h 1860128"/>
                <a:gd name="connsiteX137" fmla="*/ 44318 w 1599371"/>
                <a:gd name="connsiteY137" fmla="*/ 1303105 h 1860128"/>
                <a:gd name="connsiteX138" fmla="*/ 294663 w 1599371"/>
                <a:gd name="connsiteY138" fmla="*/ 1301689 h 1860128"/>
                <a:gd name="connsiteX139" fmla="*/ 397635 w 1599371"/>
                <a:gd name="connsiteY139" fmla="*/ 1312782 h 1860128"/>
                <a:gd name="connsiteX140" fmla="*/ 512888 w 1599371"/>
                <a:gd name="connsiteY140" fmla="*/ 1335441 h 1860128"/>
                <a:gd name="connsiteX141" fmla="*/ 514069 w 1599371"/>
                <a:gd name="connsiteY141" fmla="*/ 1367776 h 1860128"/>
                <a:gd name="connsiteX142" fmla="*/ 615860 w 1599371"/>
                <a:gd name="connsiteY142" fmla="*/ 1442361 h 1860128"/>
                <a:gd name="connsiteX143" fmla="*/ 584449 w 1599371"/>
                <a:gd name="connsiteY143" fmla="*/ 1585865 h 1860128"/>
                <a:gd name="connsiteX144" fmla="*/ 576183 w 1599371"/>
                <a:gd name="connsiteY144" fmla="*/ 1605220 h 1860128"/>
                <a:gd name="connsiteX145" fmla="*/ 570751 w 1599371"/>
                <a:gd name="connsiteY145" fmla="*/ 1616549 h 1860128"/>
                <a:gd name="connsiteX146" fmla="*/ 566499 w 1599371"/>
                <a:gd name="connsiteY146" fmla="*/ 1624102 h 1860128"/>
                <a:gd name="connsiteX147" fmla="*/ 563665 w 1599371"/>
                <a:gd name="connsiteY147" fmla="*/ 1621033 h 1860128"/>
                <a:gd name="connsiteX148" fmla="*/ 468487 w 1599371"/>
                <a:gd name="connsiteY148" fmla="*/ 1607108 h 1860128"/>
                <a:gd name="connsiteX149" fmla="*/ 372836 w 1599371"/>
                <a:gd name="connsiteY149" fmla="*/ 1599319 h 1860128"/>
                <a:gd name="connsiteX150" fmla="*/ 324185 w 1599371"/>
                <a:gd name="connsiteY150" fmla="*/ 1768314 h 186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99371" h="1860128">
                  <a:moveTo>
                    <a:pt x="93915" y="52634"/>
                  </a:moveTo>
                  <a:lnTo>
                    <a:pt x="125326" y="54522"/>
                  </a:lnTo>
                  <a:cubicBezTo>
                    <a:pt x="130758" y="46025"/>
                    <a:pt x="128868" y="46025"/>
                    <a:pt x="136662" y="35640"/>
                  </a:cubicBezTo>
                  <a:cubicBezTo>
                    <a:pt x="180591" y="33516"/>
                    <a:pt x="270101" y="41541"/>
                    <a:pt x="287105" y="30447"/>
                  </a:cubicBezTo>
                  <a:cubicBezTo>
                    <a:pt x="285452" y="29975"/>
                    <a:pt x="272699" y="27379"/>
                    <a:pt x="272462" y="27379"/>
                  </a:cubicBezTo>
                  <a:cubicBezTo>
                    <a:pt x="258292" y="18410"/>
                    <a:pt x="266558" y="34224"/>
                    <a:pt x="261362" y="14634"/>
                  </a:cubicBezTo>
                  <a:cubicBezTo>
                    <a:pt x="297025" y="13454"/>
                    <a:pt x="308125" y="14398"/>
                    <a:pt x="340953" y="21478"/>
                  </a:cubicBezTo>
                  <a:cubicBezTo>
                    <a:pt x="364098" y="26435"/>
                    <a:pt x="391022" y="25255"/>
                    <a:pt x="411333" y="27143"/>
                  </a:cubicBezTo>
                  <a:cubicBezTo>
                    <a:pt x="508164" y="36584"/>
                    <a:pt x="805744" y="25491"/>
                    <a:pt x="908007" y="17702"/>
                  </a:cubicBezTo>
                  <a:cubicBezTo>
                    <a:pt x="1028456" y="8261"/>
                    <a:pt x="1281399" y="16050"/>
                    <a:pt x="1403501" y="35876"/>
                  </a:cubicBezTo>
                  <a:cubicBezTo>
                    <a:pt x="1440580" y="41777"/>
                    <a:pt x="1541191" y="38944"/>
                    <a:pt x="1564572" y="48386"/>
                  </a:cubicBezTo>
                  <a:cubicBezTo>
                    <a:pt x="1572838" y="77889"/>
                    <a:pt x="1567878" y="470402"/>
                    <a:pt x="1559376" y="527284"/>
                  </a:cubicBezTo>
                  <a:cubicBezTo>
                    <a:pt x="1551818" y="578738"/>
                    <a:pt x="1566461" y="629484"/>
                    <a:pt x="1567170" y="682826"/>
                  </a:cubicBezTo>
                  <a:cubicBezTo>
                    <a:pt x="1568587" y="797299"/>
                    <a:pt x="1589606" y="876604"/>
                    <a:pt x="1577561" y="991077"/>
                  </a:cubicBezTo>
                  <a:cubicBezTo>
                    <a:pt x="1566225" y="1099178"/>
                    <a:pt x="1567406" y="1197365"/>
                    <a:pt x="1558195" y="1303341"/>
                  </a:cubicBezTo>
                  <a:cubicBezTo>
                    <a:pt x="1518518" y="1302633"/>
                    <a:pt x="1493483" y="1304757"/>
                    <a:pt x="1455932" y="1301217"/>
                  </a:cubicBezTo>
                  <a:cubicBezTo>
                    <a:pt x="1455932" y="1301217"/>
                    <a:pt x="1315172" y="1320099"/>
                    <a:pt x="1273369" y="1319155"/>
                  </a:cubicBezTo>
                  <a:cubicBezTo>
                    <a:pt x="1240305" y="1318211"/>
                    <a:pt x="1207240" y="1316087"/>
                    <a:pt x="1170161" y="1314434"/>
                  </a:cubicBezTo>
                  <a:cubicBezTo>
                    <a:pt x="1097892" y="1311602"/>
                    <a:pt x="1039556" y="1319627"/>
                    <a:pt x="968704" y="1316087"/>
                  </a:cubicBezTo>
                  <a:cubicBezTo>
                    <a:pt x="930680" y="1314434"/>
                    <a:pt x="911314" y="1320335"/>
                    <a:pt x="877305" y="1313962"/>
                  </a:cubicBezTo>
                  <a:cubicBezTo>
                    <a:pt x="802674" y="1300273"/>
                    <a:pt x="654356" y="1311130"/>
                    <a:pt x="577363" y="1309006"/>
                  </a:cubicBezTo>
                  <a:lnTo>
                    <a:pt x="438493" y="1300037"/>
                  </a:lnTo>
                  <a:cubicBezTo>
                    <a:pt x="385826" y="1297204"/>
                    <a:pt x="349219" y="1284931"/>
                    <a:pt x="305054" y="1285167"/>
                  </a:cubicBezTo>
                  <a:lnTo>
                    <a:pt x="103834" y="1275490"/>
                  </a:lnTo>
                  <a:cubicBezTo>
                    <a:pt x="63448" y="1271005"/>
                    <a:pt x="97693" y="1262036"/>
                    <a:pt x="44318" y="1254720"/>
                  </a:cubicBezTo>
                  <a:lnTo>
                    <a:pt x="20228" y="1249763"/>
                  </a:lnTo>
                  <a:cubicBezTo>
                    <a:pt x="2043" y="1195477"/>
                    <a:pt x="29675" y="1059289"/>
                    <a:pt x="28022" y="1025537"/>
                  </a:cubicBezTo>
                  <a:cubicBezTo>
                    <a:pt x="26369" y="995562"/>
                    <a:pt x="18103" y="990369"/>
                    <a:pt x="21409" y="949065"/>
                  </a:cubicBezTo>
                  <a:cubicBezTo>
                    <a:pt x="31328" y="824678"/>
                    <a:pt x="66282" y="467333"/>
                    <a:pt x="68408" y="356637"/>
                  </a:cubicBezTo>
                  <a:cubicBezTo>
                    <a:pt x="71006" y="239803"/>
                    <a:pt x="92498" y="133119"/>
                    <a:pt x="93915" y="52634"/>
                  </a:cubicBezTo>
                  <a:close/>
                  <a:moveTo>
                    <a:pt x="965162" y="1442361"/>
                  </a:moveTo>
                  <a:cubicBezTo>
                    <a:pt x="946268" y="1440945"/>
                    <a:pt x="930208" y="1443777"/>
                    <a:pt x="915093" y="1443305"/>
                  </a:cubicBezTo>
                  <a:cubicBezTo>
                    <a:pt x="901631" y="1442833"/>
                    <a:pt x="877777" y="1440001"/>
                    <a:pt x="860300" y="1438821"/>
                  </a:cubicBezTo>
                  <a:cubicBezTo>
                    <a:pt x="828653" y="1436696"/>
                    <a:pt x="776931" y="1435752"/>
                    <a:pt x="748826" y="1431740"/>
                  </a:cubicBezTo>
                  <a:cubicBezTo>
                    <a:pt x="706551" y="1425603"/>
                    <a:pt x="687657" y="1418050"/>
                    <a:pt x="642548" y="1418050"/>
                  </a:cubicBezTo>
                  <a:cubicBezTo>
                    <a:pt x="599091" y="1417814"/>
                    <a:pt x="566972" y="1420174"/>
                    <a:pt x="533907" y="1405541"/>
                  </a:cubicBezTo>
                  <a:lnTo>
                    <a:pt x="535324" y="1334969"/>
                  </a:lnTo>
                  <a:lnTo>
                    <a:pt x="566027" y="1328124"/>
                  </a:lnTo>
                  <a:cubicBezTo>
                    <a:pt x="660969" y="1322459"/>
                    <a:pt x="703717" y="1328360"/>
                    <a:pt x="794880" y="1334261"/>
                  </a:cubicBezTo>
                  <a:lnTo>
                    <a:pt x="931152" y="1340397"/>
                  </a:lnTo>
                  <a:cubicBezTo>
                    <a:pt x="989488" y="1340869"/>
                    <a:pt x="969649" y="1361168"/>
                    <a:pt x="965162" y="1442361"/>
                  </a:cubicBezTo>
                  <a:close/>
                  <a:moveTo>
                    <a:pt x="745992" y="1459355"/>
                  </a:moveTo>
                  <a:cubicBezTo>
                    <a:pt x="800076" y="1460771"/>
                    <a:pt x="780473" y="1515765"/>
                    <a:pt x="780946" y="1625282"/>
                  </a:cubicBezTo>
                  <a:cubicBezTo>
                    <a:pt x="754258" y="1621269"/>
                    <a:pt x="770082" y="1624574"/>
                    <a:pt x="740324" y="1623866"/>
                  </a:cubicBezTo>
                  <a:cubicBezTo>
                    <a:pt x="731349" y="1568635"/>
                    <a:pt x="746228" y="1515765"/>
                    <a:pt x="745992" y="1459355"/>
                  </a:cubicBezTo>
                  <a:close/>
                  <a:moveTo>
                    <a:pt x="812829" y="1475405"/>
                  </a:moveTo>
                  <a:cubicBezTo>
                    <a:pt x="819678" y="1492635"/>
                    <a:pt x="825346" y="1601443"/>
                    <a:pt x="823693" y="1617729"/>
                  </a:cubicBezTo>
                  <a:lnTo>
                    <a:pt x="792046" y="1620797"/>
                  </a:lnTo>
                  <a:cubicBezTo>
                    <a:pt x="791810" y="1601915"/>
                    <a:pt x="790156" y="1475405"/>
                    <a:pt x="800312" y="1459355"/>
                  </a:cubicBezTo>
                  <a:lnTo>
                    <a:pt x="812829" y="1475405"/>
                  </a:lnTo>
                  <a:close/>
                  <a:moveTo>
                    <a:pt x="718832" y="1453926"/>
                  </a:moveTo>
                  <a:cubicBezTo>
                    <a:pt x="719304" y="1454870"/>
                    <a:pt x="719540" y="1456523"/>
                    <a:pt x="719540" y="1457231"/>
                  </a:cubicBezTo>
                  <a:cubicBezTo>
                    <a:pt x="719776" y="1457703"/>
                    <a:pt x="720249" y="1459591"/>
                    <a:pt x="720485" y="1460299"/>
                  </a:cubicBezTo>
                  <a:cubicBezTo>
                    <a:pt x="720721" y="1461007"/>
                    <a:pt x="720957" y="1462895"/>
                    <a:pt x="721194" y="1463603"/>
                  </a:cubicBezTo>
                  <a:lnTo>
                    <a:pt x="722847" y="1469740"/>
                  </a:lnTo>
                  <a:cubicBezTo>
                    <a:pt x="723083" y="1470684"/>
                    <a:pt x="723555" y="1472100"/>
                    <a:pt x="723791" y="1473044"/>
                  </a:cubicBezTo>
                  <a:cubicBezTo>
                    <a:pt x="739143" y="1516001"/>
                    <a:pt x="726153" y="1565331"/>
                    <a:pt x="726862" y="1626226"/>
                  </a:cubicBezTo>
                  <a:lnTo>
                    <a:pt x="687657" y="1626462"/>
                  </a:lnTo>
                  <a:cubicBezTo>
                    <a:pt x="688129" y="1603095"/>
                    <a:pt x="698048" y="1490274"/>
                    <a:pt x="709149" y="1467144"/>
                  </a:cubicBezTo>
                  <a:cubicBezTo>
                    <a:pt x="715525" y="1453690"/>
                    <a:pt x="713164" y="1459591"/>
                    <a:pt x="718832" y="1453926"/>
                  </a:cubicBezTo>
                  <a:close/>
                  <a:moveTo>
                    <a:pt x="648688" y="1453690"/>
                  </a:moveTo>
                  <a:cubicBezTo>
                    <a:pt x="667346" y="1494995"/>
                    <a:pt x="631211" y="1598139"/>
                    <a:pt x="628613" y="1616077"/>
                  </a:cubicBezTo>
                  <a:cubicBezTo>
                    <a:pt x="628377" y="1618673"/>
                    <a:pt x="627196" y="1619145"/>
                    <a:pt x="626251" y="1620561"/>
                  </a:cubicBezTo>
                  <a:cubicBezTo>
                    <a:pt x="599091" y="1619381"/>
                    <a:pt x="587047" y="1618201"/>
                    <a:pt x="594368" y="1587045"/>
                  </a:cubicBezTo>
                  <a:cubicBezTo>
                    <a:pt x="599564" y="1564623"/>
                    <a:pt x="634990" y="1466200"/>
                    <a:pt x="648688" y="1453690"/>
                  </a:cubicBezTo>
                  <a:close/>
                  <a:moveTo>
                    <a:pt x="865024" y="1582089"/>
                  </a:moveTo>
                  <a:cubicBezTo>
                    <a:pt x="869747" y="1609232"/>
                    <a:pt x="869275" y="1603567"/>
                    <a:pt x="843768" y="1608996"/>
                  </a:cubicBezTo>
                  <a:cubicBezTo>
                    <a:pt x="829125" y="1586573"/>
                    <a:pt x="830070" y="1489094"/>
                    <a:pt x="830306" y="1464784"/>
                  </a:cubicBezTo>
                  <a:cubicBezTo>
                    <a:pt x="844713" y="1473753"/>
                    <a:pt x="836919" y="1460771"/>
                    <a:pt x="844949" y="1481777"/>
                  </a:cubicBezTo>
                  <a:lnTo>
                    <a:pt x="865024" y="1582089"/>
                  </a:lnTo>
                  <a:close/>
                  <a:moveTo>
                    <a:pt x="686004" y="1444249"/>
                  </a:moveTo>
                  <a:cubicBezTo>
                    <a:pt x="708440" y="1473517"/>
                    <a:pt x="677501" y="1587990"/>
                    <a:pt x="674903" y="1630238"/>
                  </a:cubicBezTo>
                  <a:lnTo>
                    <a:pt x="640894" y="1617729"/>
                  </a:lnTo>
                  <a:cubicBezTo>
                    <a:pt x="643965" y="1569816"/>
                    <a:pt x="658844" y="1525442"/>
                    <a:pt x="668291" y="1481069"/>
                  </a:cubicBezTo>
                  <a:cubicBezTo>
                    <a:pt x="669944" y="1472572"/>
                    <a:pt x="670652" y="1463839"/>
                    <a:pt x="672778" y="1458175"/>
                  </a:cubicBezTo>
                  <a:cubicBezTo>
                    <a:pt x="678446" y="1444485"/>
                    <a:pt x="673486" y="1449206"/>
                    <a:pt x="686004" y="1444249"/>
                  </a:cubicBezTo>
                  <a:close/>
                  <a:moveTo>
                    <a:pt x="892656" y="1601443"/>
                  </a:moveTo>
                  <a:cubicBezTo>
                    <a:pt x="870692" y="1596959"/>
                    <a:pt x="875652" y="1588698"/>
                    <a:pt x="865496" y="1519306"/>
                  </a:cubicBezTo>
                  <a:cubicBezTo>
                    <a:pt x="879903" y="1528747"/>
                    <a:pt x="871637" y="1516945"/>
                    <a:pt x="881084" y="1537716"/>
                  </a:cubicBezTo>
                  <a:lnTo>
                    <a:pt x="896199" y="1583033"/>
                  </a:lnTo>
                  <a:cubicBezTo>
                    <a:pt x="903756" y="1610648"/>
                    <a:pt x="895726" y="1597195"/>
                    <a:pt x="892656" y="1601443"/>
                  </a:cubicBezTo>
                  <a:close/>
                  <a:moveTo>
                    <a:pt x="1050420" y="1653369"/>
                  </a:moveTo>
                  <a:cubicBezTo>
                    <a:pt x="1062938" y="1672015"/>
                    <a:pt x="1065772" y="1718040"/>
                    <a:pt x="1066244" y="1738575"/>
                  </a:cubicBezTo>
                  <a:cubicBezTo>
                    <a:pt x="1066717" y="1761469"/>
                    <a:pt x="1068134" y="1798762"/>
                    <a:pt x="1066008" y="1828973"/>
                  </a:cubicBezTo>
                  <a:cubicBezTo>
                    <a:pt x="1038612" y="1830389"/>
                    <a:pt x="1030582" y="1827557"/>
                    <a:pt x="1007909" y="1824253"/>
                  </a:cubicBezTo>
                  <a:cubicBezTo>
                    <a:pt x="987126" y="1820948"/>
                    <a:pt x="678918" y="1848563"/>
                    <a:pt x="605232" y="1808911"/>
                  </a:cubicBezTo>
                  <a:lnTo>
                    <a:pt x="647980" y="1807023"/>
                  </a:lnTo>
                  <a:cubicBezTo>
                    <a:pt x="641367" y="1804898"/>
                    <a:pt x="625307" y="1801122"/>
                    <a:pt x="614915" y="1799942"/>
                  </a:cubicBezTo>
                  <a:cubicBezTo>
                    <a:pt x="605468" y="1798762"/>
                    <a:pt x="600508" y="1799470"/>
                    <a:pt x="584212" y="1796165"/>
                  </a:cubicBezTo>
                  <a:cubicBezTo>
                    <a:pt x="487853" y="1776339"/>
                    <a:pt x="603579" y="1829917"/>
                    <a:pt x="429518" y="1787432"/>
                  </a:cubicBezTo>
                  <a:cubicBezTo>
                    <a:pt x="395745" y="1779407"/>
                    <a:pt x="346149" y="1778935"/>
                    <a:pt x="345204" y="1739991"/>
                  </a:cubicBezTo>
                  <a:lnTo>
                    <a:pt x="369294" y="1614425"/>
                  </a:lnTo>
                  <a:lnTo>
                    <a:pt x="517375" y="1628586"/>
                  </a:lnTo>
                  <a:cubicBezTo>
                    <a:pt x="516194" y="1629530"/>
                    <a:pt x="514069" y="1629766"/>
                    <a:pt x="513360" y="1630002"/>
                  </a:cubicBezTo>
                  <a:lnTo>
                    <a:pt x="502024" y="1634959"/>
                  </a:lnTo>
                  <a:cubicBezTo>
                    <a:pt x="489270" y="1642276"/>
                    <a:pt x="496592" y="1630238"/>
                    <a:pt x="490924" y="1644872"/>
                  </a:cubicBezTo>
                  <a:cubicBezTo>
                    <a:pt x="512652" y="1654785"/>
                    <a:pt x="534616" y="1642040"/>
                    <a:pt x="556580" y="1640860"/>
                  </a:cubicBezTo>
                  <a:cubicBezTo>
                    <a:pt x="579017" y="1639443"/>
                    <a:pt x="606885" y="1649121"/>
                    <a:pt x="626488" y="1649121"/>
                  </a:cubicBezTo>
                  <a:lnTo>
                    <a:pt x="853215" y="1656909"/>
                  </a:lnTo>
                  <a:cubicBezTo>
                    <a:pt x="965162" y="1664226"/>
                    <a:pt x="891239" y="1660214"/>
                    <a:pt x="946740" y="1653369"/>
                  </a:cubicBezTo>
                  <a:cubicBezTo>
                    <a:pt x="963508" y="1651245"/>
                    <a:pt x="970121" y="1654785"/>
                    <a:pt x="982875" y="1656437"/>
                  </a:cubicBezTo>
                  <a:cubicBezTo>
                    <a:pt x="1000824" y="1658798"/>
                    <a:pt x="1027275" y="1653841"/>
                    <a:pt x="1050420" y="1653369"/>
                  </a:cubicBezTo>
                  <a:close/>
                  <a:moveTo>
                    <a:pt x="324185" y="1768314"/>
                  </a:moveTo>
                  <a:cubicBezTo>
                    <a:pt x="381103" y="1816228"/>
                    <a:pt x="526586" y="1814339"/>
                    <a:pt x="549731" y="1819060"/>
                  </a:cubicBezTo>
                  <a:lnTo>
                    <a:pt x="677265" y="1843135"/>
                  </a:lnTo>
                  <a:cubicBezTo>
                    <a:pt x="731113" y="1855408"/>
                    <a:pt x="1035069" y="1845731"/>
                    <a:pt x="1072149" y="1860129"/>
                  </a:cubicBezTo>
                  <a:cubicBezTo>
                    <a:pt x="1096002" y="1838178"/>
                    <a:pt x="1086319" y="1843135"/>
                    <a:pt x="1083249" y="1819060"/>
                  </a:cubicBezTo>
                  <a:cubicBezTo>
                    <a:pt x="1080178" y="1792389"/>
                    <a:pt x="1090806" y="1780352"/>
                    <a:pt x="1085847" y="1750612"/>
                  </a:cubicBezTo>
                  <a:cubicBezTo>
                    <a:pt x="1076636" y="1696798"/>
                    <a:pt x="1097892" y="1684761"/>
                    <a:pt x="1076163" y="1624574"/>
                  </a:cubicBezTo>
                  <a:cubicBezTo>
                    <a:pt x="1028456" y="1627642"/>
                    <a:pt x="982638" y="1636139"/>
                    <a:pt x="930680" y="1628586"/>
                  </a:cubicBezTo>
                  <a:cubicBezTo>
                    <a:pt x="922178" y="1596487"/>
                    <a:pt x="917454" y="1567691"/>
                    <a:pt x="903048" y="1542200"/>
                  </a:cubicBezTo>
                  <a:lnTo>
                    <a:pt x="870692" y="1460063"/>
                  </a:lnTo>
                  <a:cubicBezTo>
                    <a:pt x="877069" y="1461479"/>
                    <a:pt x="896435" y="1465492"/>
                    <a:pt x="901158" y="1468088"/>
                  </a:cubicBezTo>
                  <a:cubicBezTo>
                    <a:pt x="919344" y="1478001"/>
                    <a:pt x="903284" y="1464075"/>
                    <a:pt x="914620" y="1484610"/>
                  </a:cubicBezTo>
                  <a:cubicBezTo>
                    <a:pt x="1009090" y="1479181"/>
                    <a:pt x="990905" y="1385006"/>
                    <a:pt x="993739" y="1344410"/>
                  </a:cubicBezTo>
                  <a:cubicBezTo>
                    <a:pt x="1027748" y="1345118"/>
                    <a:pt x="1078289" y="1336385"/>
                    <a:pt x="1148433" y="1338037"/>
                  </a:cubicBezTo>
                  <a:cubicBezTo>
                    <a:pt x="1196376" y="1339453"/>
                    <a:pt x="1259671" y="1343702"/>
                    <a:pt x="1306197" y="1339925"/>
                  </a:cubicBezTo>
                  <a:lnTo>
                    <a:pt x="1453098" y="1327888"/>
                  </a:lnTo>
                  <a:cubicBezTo>
                    <a:pt x="1493483" y="1328360"/>
                    <a:pt x="1552291" y="1338981"/>
                    <a:pt x="1593621" y="1324111"/>
                  </a:cubicBezTo>
                  <a:cubicBezTo>
                    <a:pt x="1594330" y="1288235"/>
                    <a:pt x="1595511" y="1316795"/>
                    <a:pt x="1581813" y="1298857"/>
                  </a:cubicBezTo>
                  <a:cubicBezTo>
                    <a:pt x="1569059" y="1282571"/>
                    <a:pt x="1584411" y="1260620"/>
                    <a:pt x="1582285" y="1161253"/>
                  </a:cubicBezTo>
                  <a:cubicBezTo>
                    <a:pt x="1581104" y="1096817"/>
                    <a:pt x="1587245" y="1041587"/>
                    <a:pt x="1592204" y="981636"/>
                  </a:cubicBezTo>
                  <a:cubicBezTo>
                    <a:pt x="1599762" y="884629"/>
                    <a:pt x="1598345" y="894306"/>
                    <a:pt x="1597400" y="796827"/>
                  </a:cubicBezTo>
                  <a:cubicBezTo>
                    <a:pt x="1596928" y="762131"/>
                    <a:pt x="1598581" y="746081"/>
                    <a:pt x="1599289" y="709969"/>
                  </a:cubicBezTo>
                  <a:cubicBezTo>
                    <a:pt x="1600707" y="645062"/>
                    <a:pt x="1583230" y="637509"/>
                    <a:pt x="1582993" y="637745"/>
                  </a:cubicBezTo>
                  <a:cubicBezTo>
                    <a:pt x="1578742" y="646242"/>
                    <a:pt x="1588425" y="504626"/>
                    <a:pt x="1583466" y="474414"/>
                  </a:cubicBezTo>
                  <a:cubicBezTo>
                    <a:pt x="1567170" y="373395"/>
                    <a:pt x="1610626" y="85442"/>
                    <a:pt x="1589606" y="24783"/>
                  </a:cubicBezTo>
                  <a:lnTo>
                    <a:pt x="1208421" y="0"/>
                  </a:lnTo>
                  <a:lnTo>
                    <a:pt x="506511" y="17938"/>
                  </a:lnTo>
                  <a:cubicBezTo>
                    <a:pt x="441327" y="15814"/>
                    <a:pt x="285216" y="-4485"/>
                    <a:pt x="227825" y="2832"/>
                  </a:cubicBezTo>
                  <a:cubicBezTo>
                    <a:pt x="191927" y="7317"/>
                    <a:pt x="83051" y="15342"/>
                    <a:pt x="68880" y="46733"/>
                  </a:cubicBezTo>
                  <a:lnTo>
                    <a:pt x="20937" y="734516"/>
                  </a:lnTo>
                  <a:cubicBezTo>
                    <a:pt x="17867" y="760479"/>
                    <a:pt x="18575" y="787150"/>
                    <a:pt x="17158" y="813349"/>
                  </a:cubicBezTo>
                  <a:cubicBezTo>
                    <a:pt x="15977" y="836008"/>
                    <a:pt x="10309" y="864331"/>
                    <a:pt x="8420" y="885101"/>
                  </a:cubicBezTo>
                  <a:cubicBezTo>
                    <a:pt x="2515" y="950245"/>
                    <a:pt x="-3153" y="1229937"/>
                    <a:pt x="2043" y="1275254"/>
                  </a:cubicBezTo>
                  <a:lnTo>
                    <a:pt x="31092" y="1293428"/>
                  </a:lnTo>
                  <a:cubicBezTo>
                    <a:pt x="32037" y="1293900"/>
                    <a:pt x="33454" y="1295080"/>
                    <a:pt x="34163" y="1295788"/>
                  </a:cubicBezTo>
                  <a:cubicBezTo>
                    <a:pt x="42901" y="1302397"/>
                    <a:pt x="28967" y="1294608"/>
                    <a:pt x="44318" y="1303105"/>
                  </a:cubicBezTo>
                  <a:cubicBezTo>
                    <a:pt x="127215" y="1295552"/>
                    <a:pt x="211529" y="1300509"/>
                    <a:pt x="294663" y="1301689"/>
                  </a:cubicBezTo>
                  <a:lnTo>
                    <a:pt x="397635" y="1312782"/>
                  </a:lnTo>
                  <a:cubicBezTo>
                    <a:pt x="445106" y="1318447"/>
                    <a:pt x="504622" y="1305229"/>
                    <a:pt x="512888" y="1335441"/>
                  </a:cubicBezTo>
                  <a:lnTo>
                    <a:pt x="514069" y="1367776"/>
                  </a:lnTo>
                  <a:cubicBezTo>
                    <a:pt x="509581" y="1456051"/>
                    <a:pt x="533435" y="1433628"/>
                    <a:pt x="615860" y="1442361"/>
                  </a:cubicBezTo>
                  <a:cubicBezTo>
                    <a:pt x="619402" y="1481069"/>
                    <a:pt x="597674" y="1550225"/>
                    <a:pt x="584449" y="1585865"/>
                  </a:cubicBezTo>
                  <a:cubicBezTo>
                    <a:pt x="580670" y="1596251"/>
                    <a:pt x="580906" y="1595306"/>
                    <a:pt x="576183" y="1605220"/>
                  </a:cubicBezTo>
                  <a:cubicBezTo>
                    <a:pt x="575946" y="1606164"/>
                    <a:pt x="571459" y="1615369"/>
                    <a:pt x="570751" y="1616549"/>
                  </a:cubicBezTo>
                  <a:lnTo>
                    <a:pt x="566499" y="1624102"/>
                  </a:lnTo>
                  <a:cubicBezTo>
                    <a:pt x="565319" y="1623158"/>
                    <a:pt x="564374" y="1621505"/>
                    <a:pt x="563665" y="1621033"/>
                  </a:cubicBezTo>
                  <a:cubicBezTo>
                    <a:pt x="543827" y="1605928"/>
                    <a:pt x="493758" y="1609232"/>
                    <a:pt x="468487" y="1607108"/>
                  </a:cubicBezTo>
                  <a:cubicBezTo>
                    <a:pt x="438965" y="1604984"/>
                    <a:pt x="403775" y="1587990"/>
                    <a:pt x="372836" y="1599319"/>
                  </a:cubicBezTo>
                  <a:cubicBezTo>
                    <a:pt x="318989" y="1619145"/>
                    <a:pt x="344968" y="1715916"/>
                    <a:pt x="324185" y="1768314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76" name="Forma libre 75">
              <a:extLst>
                <a:ext uri="{FF2B5EF4-FFF2-40B4-BE49-F238E27FC236}">
                  <a16:creationId xmlns:a16="http://schemas.microsoft.com/office/drawing/2014/main" id="{76DAA1C2-BFDE-C44B-8362-83766DA16B85}"/>
                </a:ext>
              </a:extLst>
            </p:cNvPr>
            <p:cNvSpPr/>
            <p:nvPr/>
          </p:nvSpPr>
          <p:spPr>
            <a:xfrm>
              <a:off x="4612353" y="165557"/>
              <a:ext cx="1342769" cy="904116"/>
            </a:xfrm>
            <a:custGeom>
              <a:avLst/>
              <a:gdLst>
                <a:gd name="connsiteX0" fmla="*/ 0 w 1342769"/>
                <a:gd name="connsiteY0" fmla="*/ 15947 h 904116"/>
                <a:gd name="connsiteX1" fmla="*/ 22909 w 1342769"/>
                <a:gd name="connsiteY1" fmla="*/ 32233 h 904116"/>
                <a:gd name="connsiteX2" fmla="*/ 18658 w 1342769"/>
                <a:gd name="connsiteY2" fmla="*/ 273217 h 904116"/>
                <a:gd name="connsiteX3" fmla="*/ 44873 w 1342769"/>
                <a:gd name="connsiteY3" fmla="*/ 29401 h 904116"/>
                <a:gd name="connsiteX4" fmla="*/ 281520 w 1342769"/>
                <a:gd name="connsiteY4" fmla="*/ 45451 h 904116"/>
                <a:gd name="connsiteX5" fmla="*/ 515805 w 1342769"/>
                <a:gd name="connsiteY5" fmla="*/ 57960 h 904116"/>
                <a:gd name="connsiteX6" fmla="*/ 635073 w 1342769"/>
                <a:gd name="connsiteY6" fmla="*/ 69053 h 904116"/>
                <a:gd name="connsiteX7" fmla="*/ 869594 w 1342769"/>
                <a:gd name="connsiteY7" fmla="*/ 65513 h 904116"/>
                <a:gd name="connsiteX8" fmla="*/ 987681 w 1342769"/>
                <a:gd name="connsiteY8" fmla="*/ 68345 h 904116"/>
                <a:gd name="connsiteX9" fmla="*/ 965717 w 1342769"/>
                <a:gd name="connsiteY9" fmla="*/ 57960 h 904116"/>
                <a:gd name="connsiteX10" fmla="*/ 1304391 w 1342769"/>
                <a:gd name="connsiteY10" fmla="*/ 62917 h 904116"/>
                <a:gd name="connsiteX11" fmla="*/ 1312420 w 1342769"/>
                <a:gd name="connsiteY11" fmla="*/ 112010 h 904116"/>
                <a:gd name="connsiteX12" fmla="*/ 1317616 w 1342769"/>
                <a:gd name="connsiteY12" fmla="*/ 276993 h 904116"/>
                <a:gd name="connsiteX13" fmla="*/ 1320687 w 1342769"/>
                <a:gd name="connsiteY13" fmla="*/ 384858 h 904116"/>
                <a:gd name="connsiteX14" fmla="*/ 1316199 w 1342769"/>
                <a:gd name="connsiteY14" fmla="*/ 706562 h 904116"/>
                <a:gd name="connsiteX15" fmla="*/ 1320687 w 1342769"/>
                <a:gd name="connsiteY15" fmla="*/ 755656 h 904116"/>
                <a:gd name="connsiteX16" fmla="*/ 1323757 w 1342769"/>
                <a:gd name="connsiteY16" fmla="*/ 904117 h 904116"/>
                <a:gd name="connsiteX17" fmla="*/ 1338400 w 1342769"/>
                <a:gd name="connsiteY17" fmla="*/ 791060 h 904116"/>
                <a:gd name="connsiteX18" fmla="*/ 1335802 w 1342769"/>
                <a:gd name="connsiteY18" fmla="*/ 222707 h 904116"/>
                <a:gd name="connsiteX19" fmla="*/ 1330606 w 1342769"/>
                <a:gd name="connsiteY19" fmla="*/ 80855 h 904116"/>
                <a:gd name="connsiteX20" fmla="*/ 1230704 w 1342769"/>
                <a:gd name="connsiteY20" fmla="*/ 36246 h 904116"/>
                <a:gd name="connsiteX21" fmla="*/ 525015 w 1342769"/>
                <a:gd name="connsiteY21" fmla="*/ 35538 h 904116"/>
                <a:gd name="connsiteX22" fmla="*/ 254832 w 1342769"/>
                <a:gd name="connsiteY22" fmla="*/ 23028 h 904116"/>
                <a:gd name="connsiteX23" fmla="*/ 0 w 1342769"/>
                <a:gd name="connsiteY23" fmla="*/ 15947 h 90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2769" h="904116">
                  <a:moveTo>
                    <a:pt x="0" y="15947"/>
                  </a:moveTo>
                  <a:cubicBezTo>
                    <a:pt x="7794" y="32469"/>
                    <a:pt x="-4251" y="14531"/>
                    <a:pt x="22909" y="32233"/>
                  </a:cubicBezTo>
                  <a:cubicBezTo>
                    <a:pt x="18185" y="72594"/>
                    <a:pt x="2126" y="249614"/>
                    <a:pt x="18658" y="273217"/>
                  </a:cubicBezTo>
                  <a:cubicBezTo>
                    <a:pt x="35662" y="207365"/>
                    <a:pt x="13226" y="98557"/>
                    <a:pt x="44873" y="29401"/>
                  </a:cubicBezTo>
                  <a:cubicBezTo>
                    <a:pt x="104389" y="10519"/>
                    <a:pt x="214210" y="44507"/>
                    <a:pt x="281520" y="45451"/>
                  </a:cubicBezTo>
                  <a:cubicBezTo>
                    <a:pt x="344342" y="46631"/>
                    <a:pt x="437395" y="49227"/>
                    <a:pt x="515805" y="57960"/>
                  </a:cubicBezTo>
                  <a:cubicBezTo>
                    <a:pt x="556427" y="62445"/>
                    <a:pt x="592325" y="69289"/>
                    <a:pt x="635073" y="69053"/>
                  </a:cubicBezTo>
                  <a:lnTo>
                    <a:pt x="869594" y="65513"/>
                  </a:lnTo>
                  <a:cubicBezTo>
                    <a:pt x="917773" y="61973"/>
                    <a:pt x="954380" y="73774"/>
                    <a:pt x="987681" y="68345"/>
                  </a:cubicBezTo>
                  <a:lnTo>
                    <a:pt x="965717" y="57960"/>
                  </a:lnTo>
                  <a:cubicBezTo>
                    <a:pt x="1031845" y="57960"/>
                    <a:pt x="1249834" y="44743"/>
                    <a:pt x="1304391" y="62917"/>
                  </a:cubicBezTo>
                  <a:cubicBezTo>
                    <a:pt x="1310059" y="67401"/>
                    <a:pt x="1311712" y="104694"/>
                    <a:pt x="1312420" y="112010"/>
                  </a:cubicBezTo>
                  <a:cubicBezTo>
                    <a:pt x="1319742" y="174085"/>
                    <a:pt x="1317380" y="213266"/>
                    <a:pt x="1317616" y="276993"/>
                  </a:cubicBezTo>
                  <a:cubicBezTo>
                    <a:pt x="1317616" y="313813"/>
                    <a:pt x="1323048" y="346149"/>
                    <a:pt x="1320687" y="384858"/>
                  </a:cubicBezTo>
                  <a:lnTo>
                    <a:pt x="1316199" y="706562"/>
                  </a:lnTo>
                  <a:cubicBezTo>
                    <a:pt x="1316908" y="725917"/>
                    <a:pt x="1320214" y="738662"/>
                    <a:pt x="1320687" y="755656"/>
                  </a:cubicBezTo>
                  <a:cubicBezTo>
                    <a:pt x="1321395" y="776898"/>
                    <a:pt x="1300139" y="824340"/>
                    <a:pt x="1323757" y="904117"/>
                  </a:cubicBezTo>
                  <a:cubicBezTo>
                    <a:pt x="1348319" y="890427"/>
                    <a:pt x="1344068" y="827172"/>
                    <a:pt x="1338400" y="791060"/>
                  </a:cubicBezTo>
                  <a:cubicBezTo>
                    <a:pt x="1331787" y="751171"/>
                    <a:pt x="1334621" y="326323"/>
                    <a:pt x="1335802" y="222707"/>
                  </a:cubicBezTo>
                  <a:cubicBezTo>
                    <a:pt x="1336274" y="179514"/>
                    <a:pt x="1336983" y="116495"/>
                    <a:pt x="1330606" y="80855"/>
                  </a:cubicBezTo>
                  <a:cubicBezTo>
                    <a:pt x="1322104" y="34121"/>
                    <a:pt x="1294235" y="41202"/>
                    <a:pt x="1230704" y="36246"/>
                  </a:cubicBezTo>
                  <a:cubicBezTo>
                    <a:pt x="1028303" y="20668"/>
                    <a:pt x="746311" y="68581"/>
                    <a:pt x="525015" y="35538"/>
                  </a:cubicBezTo>
                  <a:cubicBezTo>
                    <a:pt x="458414" y="25624"/>
                    <a:pt x="325212" y="27513"/>
                    <a:pt x="254832" y="23028"/>
                  </a:cubicBezTo>
                  <a:cubicBezTo>
                    <a:pt x="192246" y="18780"/>
                    <a:pt x="21492" y="-21817"/>
                    <a:pt x="0" y="15947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77" name="Forma libre 76">
              <a:extLst>
                <a:ext uri="{FF2B5EF4-FFF2-40B4-BE49-F238E27FC236}">
                  <a16:creationId xmlns:a16="http://schemas.microsoft.com/office/drawing/2014/main" id="{7F189822-CB39-AA44-A01E-AC88AD03071D}"/>
                </a:ext>
              </a:extLst>
            </p:cNvPr>
            <p:cNvSpPr/>
            <p:nvPr/>
          </p:nvSpPr>
          <p:spPr>
            <a:xfrm>
              <a:off x="4575896" y="999574"/>
              <a:ext cx="1340138" cy="68049"/>
            </a:xfrm>
            <a:custGeom>
              <a:avLst/>
              <a:gdLst>
                <a:gd name="connsiteX0" fmla="*/ 1340138 w 1340138"/>
                <a:gd name="connsiteY0" fmla="*/ 60659 h 68049"/>
                <a:gd name="connsiteX1" fmla="*/ 1223468 w 1340138"/>
                <a:gd name="connsiteY1" fmla="*/ 23367 h 68049"/>
                <a:gd name="connsiteX2" fmla="*/ 1013273 w 1340138"/>
                <a:gd name="connsiteY2" fmla="*/ 40833 h 68049"/>
                <a:gd name="connsiteX3" fmla="*/ 932738 w 1340138"/>
                <a:gd name="connsiteY3" fmla="*/ 42957 h 68049"/>
                <a:gd name="connsiteX4" fmla="*/ 776154 w 1340138"/>
                <a:gd name="connsiteY4" fmla="*/ 37528 h 68049"/>
                <a:gd name="connsiteX5" fmla="*/ 465113 w 1340138"/>
                <a:gd name="connsiteY5" fmla="*/ 36820 h 68049"/>
                <a:gd name="connsiteX6" fmla="*/ 318212 w 1340138"/>
                <a:gd name="connsiteY6" fmla="*/ 25255 h 68049"/>
                <a:gd name="connsiteX7" fmla="*/ 236024 w 1340138"/>
                <a:gd name="connsiteY7" fmla="*/ 27615 h 68049"/>
                <a:gd name="connsiteX8" fmla="*/ 185010 w 1340138"/>
                <a:gd name="connsiteY8" fmla="*/ 0 h 68049"/>
                <a:gd name="connsiteX9" fmla="*/ 200361 w 1340138"/>
                <a:gd name="connsiteY9" fmla="*/ 24783 h 68049"/>
                <a:gd name="connsiteX10" fmla="*/ 86 w 1340138"/>
                <a:gd name="connsiteY10" fmla="*/ 42957 h 68049"/>
                <a:gd name="connsiteX11" fmla="*/ 301916 w 1340138"/>
                <a:gd name="connsiteY11" fmla="*/ 45553 h 68049"/>
                <a:gd name="connsiteX12" fmla="*/ 470781 w 1340138"/>
                <a:gd name="connsiteY12" fmla="*/ 61131 h 68049"/>
                <a:gd name="connsiteX13" fmla="*/ 742617 w 1340138"/>
                <a:gd name="connsiteY13" fmla="*/ 65852 h 68049"/>
                <a:gd name="connsiteX14" fmla="*/ 829530 w 1340138"/>
                <a:gd name="connsiteY14" fmla="*/ 62075 h 68049"/>
                <a:gd name="connsiteX15" fmla="*/ 1008786 w 1340138"/>
                <a:gd name="connsiteY15" fmla="*/ 66324 h 68049"/>
                <a:gd name="connsiteX16" fmla="*/ 1172218 w 1340138"/>
                <a:gd name="connsiteY16" fmla="*/ 46025 h 68049"/>
                <a:gd name="connsiteX17" fmla="*/ 1340138 w 1340138"/>
                <a:gd name="connsiteY17" fmla="*/ 60659 h 6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0138" h="68049">
                  <a:moveTo>
                    <a:pt x="1340138" y="60659"/>
                  </a:moveTo>
                  <a:cubicBezTo>
                    <a:pt x="1339430" y="19590"/>
                    <a:pt x="1303531" y="31628"/>
                    <a:pt x="1223468" y="23367"/>
                  </a:cubicBezTo>
                  <a:cubicBezTo>
                    <a:pt x="1146712" y="15342"/>
                    <a:pt x="1082945" y="30211"/>
                    <a:pt x="1013273" y="40833"/>
                  </a:cubicBezTo>
                  <a:cubicBezTo>
                    <a:pt x="991309" y="44137"/>
                    <a:pt x="957536" y="42013"/>
                    <a:pt x="932738" y="42957"/>
                  </a:cubicBezTo>
                  <a:cubicBezTo>
                    <a:pt x="884322" y="45081"/>
                    <a:pt x="832128" y="31392"/>
                    <a:pt x="776154" y="37528"/>
                  </a:cubicBezTo>
                  <a:lnTo>
                    <a:pt x="465113" y="36820"/>
                  </a:lnTo>
                  <a:cubicBezTo>
                    <a:pt x="410320" y="34696"/>
                    <a:pt x="371824" y="24075"/>
                    <a:pt x="318212" y="25255"/>
                  </a:cubicBezTo>
                  <a:cubicBezTo>
                    <a:pt x="294359" y="25963"/>
                    <a:pt x="258933" y="29031"/>
                    <a:pt x="236024" y="27615"/>
                  </a:cubicBezTo>
                  <a:cubicBezTo>
                    <a:pt x="194929" y="25255"/>
                    <a:pt x="212879" y="10621"/>
                    <a:pt x="185010" y="0"/>
                  </a:cubicBezTo>
                  <a:cubicBezTo>
                    <a:pt x="188789" y="12745"/>
                    <a:pt x="191859" y="8733"/>
                    <a:pt x="200361" y="24783"/>
                  </a:cubicBezTo>
                  <a:cubicBezTo>
                    <a:pt x="151237" y="22659"/>
                    <a:pt x="-4166" y="-15342"/>
                    <a:pt x="86" y="42957"/>
                  </a:cubicBezTo>
                  <a:cubicBezTo>
                    <a:pt x="141554" y="19354"/>
                    <a:pt x="152418" y="51690"/>
                    <a:pt x="301916" y="45553"/>
                  </a:cubicBezTo>
                  <a:cubicBezTo>
                    <a:pt x="350096" y="43665"/>
                    <a:pt x="420712" y="56646"/>
                    <a:pt x="470781" y="61131"/>
                  </a:cubicBezTo>
                  <a:lnTo>
                    <a:pt x="742617" y="65852"/>
                  </a:lnTo>
                  <a:cubicBezTo>
                    <a:pt x="774973" y="66560"/>
                    <a:pt x="794576" y="60895"/>
                    <a:pt x="829530" y="62075"/>
                  </a:cubicBezTo>
                  <a:cubicBezTo>
                    <a:pt x="888337" y="64199"/>
                    <a:pt x="945255" y="71280"/>
                    <a:pt x="1008786" y="66324"/>
                  </a:cubicBezTo>
                  <a:cubicBezTo>
                    <a:pt x="1063106" y="61839"/>
                    <a:pt x="1117190" y="43665"/>
                    <a:pt x="1172218" y="46025"/>
                  </a:cubicBezTo>
                  <a:cubicBezTo>
                    <a:pt x="1227483" y="48622"/>
                    <a:pt x="1287472" y="53342"/>
                    <a:pt x="1340138" y="60659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78" name="Forma libre 77">
              <a:extLst>
                <a:ext uri="{FF2B5EF4-FFF2-40B4-BE49-F238E27FC236}">
                  <a16:creationId xmlns:a16="http://schemas.microsoft.com/office/drawing/2014/main" id="{F68394C4-AFE5-2B40-B871-EAAB8B1B1434}"/>
                </a:ext>
              </a:extLst>
            </p:cNvPr>
            <p:cNvSpPr/>
            <p:nvPr/>
          </p:nvSpPr>
          <p:spPr>
            <a:xfrm>
              <a:off x="5746020" y="1092568"/>
              <a:ext cx="159055" cy="140846"/>
            </a:xfrm>
            <a:custGeom>
              <a:avLst/>
              <a:gdLst>
                <a:gd name="connsiteX0" fmla="*/ 83575 w 159055"/>
                <a:gd name="connsiteY0" fmla="*/ 54994 h 140846"/>
                <a:gd name="connsiteX1" fmla="*/ 89007 w 159055"/>
                <a:gd name="connsiteY1" fmla="*/ 113057 h 140846"/>
                <a:gd name="connsiteX2" fmla="*/ 78143 w 159055"/>
                <a:gd name="connsiteY2" fmla="*/ 112349 h 140846"/>
                <a:gd name="connsiteX3" fmla="*/ 76962 w 159055"/>
                <a:gd name="connsiteY3" fmla="*/ 109517 h 140846"/>
                <a:gd name="connsiteX4" fmla="*/ 76017 w 159055"/>
                <a:gd name="connsiteY4" fmla="*/ 106448 h 140846"/>
                <a:gd name="connsiteX5" fmla="*/ 77198 w 159055"/>
                <a:gd name="connsiteY5" fmla="*/ 83790 h 140846"/>
                <a:gd name="connsiteX6" fmla="*/ 83575 w 159055"/>
                <a:gd name="connsiteY6" fmla="*/ 54994 h 140846"/>
                <a:gd name="connsiteX7" fmla="*/ 116167 w 159055"/>
                <a:gd name="connsiteY7" fmla="*/ 54994 h 140846"/>
                <a:gd name="connsiteX8" fmla="*/ 124669 w 159055"/>
                <a:gd name="connsiteY8" fmla="*/ 72932 h 140846"/>
                <a:gd name="connsiteX9" fmla="*/ 126559 w 159055"/>
                <a:gd name="connsiteY9" fmla="*/ 92051 h 140846"/>
                <a:gd name="connsiteX10" fmla="*/ 131282 w 159055"/>
                <a:gd name="connsiteY10" fmla="*/ 106212 h 140846"/>
                <a:gd name="connsiteX11" fmla="*/ 124197 w 159055"/>
                <a:gd name="connsiteY11" fmla="*/ 119194 h 140846"/>
                <a:gd name="connsiteX12" fmla="*/ 108609 w 159055"/>
                <a:gd name="connsiteY12" fmla="*/ 89454 h 140846"/>
                <a:gd name="connsiteX13" fmla="*/ 116167 w 159055"/>
                <a:gd name="connsiteY13" fmla="*/ 54994 h 140846"/>
                <a:gd name="connsiteX14" fmla="*/ 151829 w 159055"/>
                <a:gd name="connsiteY14" fmla="*/ 108808 h 140846"/>
                <a:gd name="connsiteX15" fmla="*/ 158442 w 159055"/>
                <a:gd name="connsiteY15" fmla="*/ 41069 h 140846"/>
                <a:gd name="connsiteX16" fmla="*/ 40119 w 159055"/>
                <a:gd name="connsiteY16" fmla="*/ 35404 h 140846"/>
                <a:gd name="connsiteX17" fmla="*/ 38466 w 159055"/>
                <a:gd name="connsiteY17" fmla="*/ 31392 h 140846"/>
                <a:gd name="connsiteX18" fmla="*/ 26421 w 159055"/>
                <a:gd name="connsiteY18" fmla="*/ 0 h 140846"/>
                <a:gd name="connsiteX19" fmla="*/ 5165 w 159055"/>
                <a:gd name="connsiteY19" fmla="*/ 62075 h 140846"/>
                <a:gd name="connsiteX20" fmla="*/ 89715 w 159055"/>
                <a:gd name="connsiteY20" fmla="*/ 138312 h 140846"/>
                <a:gd name="connsiteX21" fmla="*/ 151829 w 159055"/>
                <a:gd name="connsiteY21" fmla="*/ 108808 h 14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9055" h="140846">
                  <a:moveTo>
                    <a:pt x="83575" y="54994"/>
                  </a:moveTo>
                  <a:cubicBezTo>
                    <a:pt x="105775" y="67740"/>
                    <a:pt x="96801" y="98895"/>
                    <a:pt x="89007" y="113057"/>
                  </a:cubicBezTo>
                  <a:lnTo>
                    <a:pt x="78143" y="112349"/>
                  </a:lnTo>
                  <a:cubicBezTo>
                    <a:pt x="77671" y="111405"/>
                    <a:pt x="76962" y="110225"/>
                    <a:pt x="76962" y="109517"/>
                  </a:cubicBezTo>
                  <a:cubicBezTo>
                    <a:pt x="76726" y="109044"/>
                    <a:pt x="76017" y="107156"/>
                    <a:pt x="76017" y="106448"/>
                  </a:cubicBezTo>
                  <a:lnTo>
                    <a:pt x="77198" y="83790"/>
                  </a:lnTo>
                  <a:cubicBezTo>
                    <a:pt x="78851" y="62311"/>
                    <a:pt x="75781" y="67740"/>
                    <a:pt x="83575" y="54994"/>
                  </a:cubicBezTo>
                  <a:close/>
                  <a:moveTo>
                    <a:pt x="116167" y="54994"/>
                  </a:moveTo>
                  <a:cubicBezTo>
                    <a:pt x="124197" y="64907"/>
                    <a:pt x="120418" y="53578"/>
                    <a:pt x="124669" y="72932"/>
                  </a:cubicBezTo>
                  <a:cubicBezTo>
                    <a:pt x="126086" y="79777"/>
                    <a:pt x="124433" y="83318"/>
                    <a:pt x="126559" y="92051"/>
                  </a:cubicBezTo>
                  <a:cubicBezTo>
                    <a:pt x="129629" y="105032"/>
                    <a:pt x="132227" y="87330"/>
                    <a:pt x="131282" y="106212"/>
                  </a:cubicBezTo>
                  <a:cubicBezTo>
                    <a:pt x="130574" y="124386"/>
                    <a:pt x="133408" y="107628"/>
                    <a:pt x="124197" y="119194"/>
                  </a:cubicBezTo>
                  <a:cubicBezTo>
                    <a:pt x="104831" y="99367"/>
                    <a:pt x="110263" y="131703"/>
                    <a:pt x="108609" y="89454"/>
                  </a:cubicBezTo>
                  <a:lnTo>
                    <a:pt x="116167" y="54994"/>
                  </a:lnTo>
                  <a:close/>
                  <a:moveTo>
                    <a:pt x="151829" y="108808"/>
                  </a:moveTo>
                  <a:cubicBezTo>
                    <a:pt x="152065" y="42249"/>
                    <a:pt x="161512" y="65852"/>
                    <a:pt x="158442" y="41069"/>
                  </a:cubicBezTo>
                  <a:cubicBezTo>
                    <a:pt x="154191" y="9441"/>
                    <a:pt x="88535" y="31864"/>
                    <a:pt x="40119" y="35404"/>
                  </a:cubicBezTo>
                  <a:cubicBezTo>
                    <a:pt x="39174" y="34224"/>
                    <a:pt x="38702" y="33516"/>
                    <a:pt x="38466" y="31392"/>
                  </a:cubicBezTo>
                  <a:lnTo>
                    <a:pt x="26421" y="0"/>
                  </a:lnTo>
                  <a:cubicBezTo>
                    <a:pt x="442" y="12273"/>
                    <a:pt x="6110" y="27143"/>
                    <a:pt x="5165" y="62075"/>
                  </a:cubicBezTo>
                  <a:cubicBezTo>
                    <a:pt x="3039" y="127927"/>
                    <a:pt x="-27663" y="148697"/>
                    <a:pt x="89715" y="138312"/>
                  </a:cubicBezTo>
                  <a:cubicBezTo>
                    <a:pt x="119237" y="135716"/>
                    <a:pt x="114750" y="134771"/>
                    <a:pt x="151829" y="108808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79" name="Forma libre 78">
              <a:extLst>
                <a:ext uri="{FF2B5EF4-FFF2-40B4-BE49-F238E27FC236}">
                  <a16:creationId xmlns:a16="http://schemas.microsoft.com/office/drawing/2014/main" id="{E9A0AB98-5EDB-F14D-86F7-9523ADC4EB80}"/>
                </a:ext>
              </a:extLst>
            </p:cNvPr>
            <p:cNvSpPr/>
            <p:nvPr/>
          </p:nvSpPr>
          <p:spPr>
            <a:xfrm>
              <a:off x="4549716" y="183392"/>
              <a:ext cx="53103" cy="849225"/>
            </a:xfrm>
            <a:custGeom>
              <a:avLst/>
              <a:gdLst>
                <a:gd name="connsiteX0" fmla="*/ 49647 w 53103"/>
                <a:gd name="connsiteY0" fmla="*/ 0 h 849225"/>
                <a:gd name="connsiteX1" fmla="*/ 30989 w 53103"/>
                <a:gd name="connsiteY1" fmla="*/ 204635 h 849225"/>
                <a:gd name="connsiteX2" fmla="*/ 14457 w 53103"/>
                <a:gd name="connsiteY2" fmla="*/ 849225 h 849225"/>
                <a:gd name="connsiteX3" fmla="*/ 11859 w 53103"/>
                <a:gd name="connsiteY3" fmla="*/ 639397 h 849225"/>
                <a:gd name="connsiteX4" fmla="*/ 29572 w 53103"/>
                <a:gd name="connsiteY4" fmla="*/ 435470 h 849225"/>
                <a:gd name="connsiteX5" fmla="*/ 49647 w 53103"/>
                <a:gd name="connsiteY5" fmla="*/ 0 h 8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03" h="849225">
                  <a:moveTo>
                    <a:pt x="49647" y="0"/>
                  </a:moveTo>
                  <a:cubicBezTo>
                    <a:pt x="25321" y="18174"/>
                    <a:pt x="31226" y="166635"/>
                    <a:pt x="30989" y="204635"/>
                  </a:cubicBezTo>
                  <a:cubicBezTo>
                    <a:pt x="29809" y="347904"/>
                    <a:pt x="-25456" y="777709"/>
                    <a:pt x="14457" y="849225"/>
                  </a:cubicBezTo>
                  <a:cubicBezTo>
                    <a:pt x="22015" y="821138"/>
                    <a:pt x="11151" y="683534"/>
                    <a:pt x="11859" y="639397"/>
                  </a:cubicBezTo>
                  <a:cubicBezTo>
                    <a:pt x="13040" y="574254"/>
                    <a:pt x="23432" y="490464"/>
                    <a:pt x="29572" y="435470"/>
                  </a:cubicBezTo>
                  <a:cubicBezTo>
                    <a:pt x="35241" y="385196"/>
                    <a:pt x="62637" y="19590"/>
                    <a:pt x="49647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0" name="Forma libre 79">
              <a:extLst>
                <a:ext uri="{FF2B5EF4-FFF2-40B4-BE49-F238E27FC236}">
                  <a16:creationId xmlns:a16="http://schemas.microsoft.com/office/drawing/2014/main" id="{741ED5E7-182B-E94D-9E97-0143C8BE1C50}"/>
                </a:ext>
              </a:extLst>
            </p:cNvPr>
            <p:cNvSpPr/>
            <p:nvPr/>
          </p:nvSpPr>
          <p:spPr>
            <a:xfrm>
              <a:off x="5513273" y="1100121"/>
              <a:ext cx="176011" cy="123442"/>
            </a:xfrm>
            <a:custGeom>
              <a:avLst/>
              <a:gdLst>
                <a:gd name="connsiteX0" fmla="*/ 129508 w 176011"/>
                <a:gd name="connsiteY0" fmla="*/ 108336 h 123442"/>
                <a:gd name="connsiteX1" fmla="*/ 82510 w 176011"/>
                <a:gd name="connsiteY1" fmla="*/ 93467 h 123442"/>
                <a:gd name="connsiteX2" fmla="*/ 21813 w 176011"/>
                <a:gd name="connsiteY2" fmla="*/ 98895 h 123442"/>
                <a:gd name="connsiteX3" fmla="*/ 25592 w 176011"/>
                <a:gd name="connsiteY3" fmla="*/ 32100 h 123442"/>
                <a:gd name="connsiteX4" fmla="*/ 116283 w 176011"/>
                <a:gd name="connsiteY4" fmla="*/ 24075 h 123442"/>
                <a:gd name="connsiteX5" fmla="*/ 143207 w 176011"/>
                <a:gd name="connsiteY5" fmla="*/ 32572 h 123442"/>
                <a:gd name="connsiteX6" fmla="*/ 140609 w 176011"/>
                <a:gd name="connsiteY6" fmla="*/ 75293 h 123442"/>
                <a:gd name="connsiteX7" fmla="*/ 147694 w 176011"/>
                <a:gd name="connsiteY7" fmla="*/ 106920 h 123442"/>
                <a:gd name="connsiteX8" fmla="*/ 166588 w 176011"/>
                <a:gd name="connsiteY8" fmla="*/ 50746 h 123442"/>
                <a:gd name="connsiteX9" fmla="*/ 172492 w 176011"/>
                <a:gd name="connsiteY9" fmla="*/ 25019 h 123442"/>
                <a:gd name="connsiteX10" fmla="*/ 87942 w 176011"/>
                <a:gd name="connsiteY10" fmla="*/ 7317 h 123442"/>
                <a:gd name="connsiteX11" fmla="*/ 11657 w 176011"/>
                <a:gd name="connsiteY11" fmla="*/ 0 h 123442"/>
                <a:gd name="connsiteX12" fmla="*/ 2683 w 176011"/>
                <a:gd name="connsiteY12" fmla="*/ 123442 h 123442"/>
                <a:gd name="connsiteX13" fmla="*/ 129508 w 176011"/>
                <a:gd name="connsiteY13" fmla="*/ 108336 h 12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6011" h="123442">
                  <a:moveTo>
                    <a:pt x="129508" y="108336"/>
                  </a:moveTo>
                  <a:cubicBezTo>
                    <a:pt x="127619" y="103144"/>
                    <a:pt x="138955" y="92759"/>
                    <a:pt x="82510" y="93467"/>
                  </a:cubicBezTo>
                  <a:cubicBezTo>
                    <a:pt x="57711" y="93703"/>
                    <a:pt x="44722" y="98659"/>
                    <a:pt x="21813" y="98895"/>
                  </a:cubicBezTo>
                  <a:lnTo>
                    <a:pt x="25592" y="32100"/>
                  </a:lnTo>
                  <a:lnTo>
                    <a:pt x="116283" y="24075"/>
                  </a:lnTo>
                  <a:cubicBezTo>
                    <a:pt x="139900" y="22895"/>
                    <a:pt x="143207" y="32572"/>
                    <a:pt x="143207" y="32572"/>
                  </a:cubicBezTo>
                  <a:cubicBezTo>
                    <a:pt x="144387" y="51690"/>
                    <a:pt x="143443" y="56646"/>
                    <a:pt x="140609" y="75293"/>
                  </a:cubicBezTo>
                  <a:cubicBezTo>
                    <a:pt x="137302" y="95355"/>
                    <a:pt x="129036" y="100784"/>
                    <a:pt x="147694" y="106920"/>
                  </a:cubicBezTo>
                  <a:cubicBezTo>
                    <a:pt x="163281" y="80249"/>
                    <a:pt x="139664" y="89690"/>
                    <a:pt x="166588" y="50746"/>
                  </a:cubicBezTo>
                  <a:cubicBezTo>
                    <a:pt x="175562" y="37764"/>
                    <a:pt x="179341" y="45553"/>
                    <a:pt x="172492" y="25019"/>
                  </a:cubicBezTo>
                  <a:cubicBezTo>
                    <a:pt x="159975" y="-12509"/>
                    <a:pt x="108489" y="5193"/>
                    <a:pt x="87942" y="7317"/>
                  </a:cubicBezTo>
                  <a:cubicBezTo>
                    <a:pt x="45667" y="11801"/>
                    <a:pt x="40943" y="3540"/>
                    <a:pt x="11657" y="0"/>
                  </a:cubicBezTo>
                  <a:cubicBezTo>
                    <a:pt x="2683" y="21478"/>
                    <a:pt x="-3930" y="93231"/>
                    <a:pt x="2683" y="123442"/>
                  </a:cubicBezTo>
                  <a:lnTo>
                    <a:pt x="129508" y="108336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1" name="Forma libre 80">
              <a:extLst>
                <a:ext uri="{FF2B5EF4-FFF2-40B4-BE49-F238E27FC236}">
                  <a16:creationId xmlns:a16="http://schemas.microsoft.com/office/drawing/2014/main" id="{1E1F4126-9C4B-AB42-802D-8D340CAAA6B4}"/>
                </a:ext>
              </a:extLst>
            </p:cNvPr>
            <p:cNvSpPr/>
            <p:nvPr/>
          </p:nvSpPr>
          <p:spPr>
            <a:xfrm>
              <a:off x="4528917" y="1117115"/>
              <a:ext cx="107053" cy="194958"/>
            </a:xfrm>
            <a:custGeom>
              <a:avLst/>
              <a:gdLst>
                <a:gd name="connsiteX0" fmla="*/ 52734 w 107053"/>
                <a:gd name="connsiteY0" fmla="*/ 88274 h 194958"/>
                <a:gd name="connsiteX1" fmla="*/ 65959 w 107053"/>
                <a:gd name="connsiteY1" fmla="*/ 164747 h 194958"/>
                <a:gd name="connsiteX2" fmla="*/ 107054 w 107053"/>
                <a:gd name="connsiteY2" fmla="*/ 120138 h 194958"/>
                <a:gd name="connsiteX3" fmla="*/ 72336 w 107053"/>
                <a:gd name="connsiteY3" fmla="*/ 134535 h 194958"/>
                <a:gd name="connsiteX4" fmla="*/ 52734 w 107053"/>
                <a:gd name="connsiteY4" fmla="*/ 46025 h 194958"/>
                <a:gd name="connsiteX5" fmla="*/ 11639 w 107053"/>
                <a:gd name="connsiteY5" fmla="*/ 162623 h 194958"/>
                <a:gd name="connsiteX6" fmla="*/ 17071 w 107053"/>
                <a:gd name="connsiteY6" fmla="*/ 0 h 194958"/>
                <a:gd name="connsiteX7" fmla="*/ 4554 w 107053"/>
                <a:gd name="connsiteY7" fmla="*/ 88274 h 194958"/>
                <a:gd name="connsiteX8" fmla="*/ 775 w 107053"/>
                <a:gd name="connsiteY8" fmla="*/ 140672 h 194958"/>
                <a:gd name="connsiteX9" fmla="*/ 6207 w 107053"/>
                <a:gd name="connsiteY9" fmla="*/ 194958 h 194958"/>
                <a:gd name="connsiteX10" fmla="*/ 29825 w 107053"/>
                <a:gd name="connsiteY10" fmla="*/ 148225 h 194958"/>
                <a:gd name="connsiteX11" fmla="*/ 37382 w 107053"/>
                <a:gd name="connsiteY11" fmla="*/ 118958 h 194958"/>
                <a:gd name="connsiteX12" fmla="*/ 52734 w 107053"/>
                <a:gd name="connsiteY12" fmla="*/ 88274 h 19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053" h="194958">
                  <a:moveTo>
                    <a:pt x="52734" y="88274"/>
                  </a:moveTo>
                  <a:cubicBezTo>
                    <a:pt x="57693" y="111877"/>
                    <a:pt x="54623" y="144449"/>
                    <a:pt x="65959" y="164747"/>
                  </a:cubicBezTo>
                  <a:cubicBezTo>
                    <a:pt x="85089" y="158138"/>
                    <a:pt x="106109" y="142796"/>
                    <a:pt x="107054" y="120138"/>
                  </a:cubicBezTo>
                  <a:cubicBezTo>
                    <a:pt x="83672" y="124150"/>
                    <a:pt x="100677" y="130759"/>
                    <a:pt x="72336" y="134535"/>
                  </a:cubicBezTo>
                  <a:cubicBezTo>
                    <a:pt x="64542" y="90634"/>
                    <a:pt x="69266" y="80721"/>
                    <a:pt x="52734" y="46025"/>
                  </a:cubicBezTo>
                  <a:cubicBezTo>
                    <a:pt x="26518" y="70572"/>
                    <a:pt x="35257" y="135479"/>
                    <a:pt x="11639" y="162623"/>
                  </a:cubicBezTo>
                  <a:cubicBezTo>
                    <a:pt x="9041" y="120138"/>
                    <a:pt x="26991" y="26907"/>
                    <a:pt x="17071" y="0"/>
                  </a:cubicBezTo>
                  <a:cubicBezTo>
                    <a:pt x="-17883" y="8261"/>
                    <a:pt x="16599" y="-708"/>
                    <a:pt x="4554" y="88274"/>
                  </a:cubicBezTo>
                  <a:cubicBezTo>
                    <a:pt x="2192" y="105740"/>
                    <a:pt x="1484" y="123206"/>
                    <a:pt x="775" y="140672"/>
                  </a:cubicBezTo>
                  <a:cubicBezTo>
                    <a:pt x="67" y="160262"/>
                    <a:pt x="-2059" y="181033"/>
                    <a:pt x="6207" y="194958"/>
                  </a:cubicBezTo>
                  <a:cubicBezTo>
                    <a:pt x="19433" y="188822"/>
                    <a:pt x="13292" y="204399"/>
                    <a:pt x="29825" y="148225"/>
                  </a:cubicBezTo>
                  <a:cubicBezTo>
                    <a:pt x="33603" y="135479"/>
                    <a:pt x="34312" y="131939"/>
                    <a:pt x="37382" y="118958"/>
                  </a:cubicBezTo>
                  <a:lnTo>
                    <a:pt x="52734" y="88274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2" name="Forma libre 81">
              <a:extLst>
                <a:ext uri="{FF2B5EF4-FFF2-40B4-BE49-F238E27FC236}">
                  <a16:creationId xmlns:a16="http://schemas.microsoft.com/office/drawing/2014/main" id="{23379DEB-0B5D-204D-889E-072307846F3B}"/>
                </a:ext>
              </a:extLst>
            </p:cNvPr>
            <p:cNvSpPr/>
            <p:nvPr/>
          </p:nvSpPr>
          <p:spPr>
            <a:xfrm>
              <a:off x="4676016" y="210300"/>
              <a:ext cx="21404" cy="214784"/>
            </a:xfrm>
            <a:custGeom>
              <a:avLst/>
              <a:gdLst>
                <a:gd name="connsiteX0" fmla="*/ 20887 w 21404"/>
                <a:gd name="connsiteY0" fmla="*/ 0 h 214784"/>
                <a:gd name="connsiteX1" fmla="*/ 5064 w 21404"/>
                <a:gd name="connsiteY1" fmla="*/ 96299 h 214784"/>
                <a:gd name="connsiteX2" fmla="*/ 6008 w 21404"/>
                <a:gd name="connsiteY2" fmla="*/ 214785 h 214784"/>
                <a:gd name="connsiteX3" fmla="*/ 20887 w 21404"/>
                <a:gd name="connsiteY3" fmla="*/ 0 h 2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04" h="214784">
                  <a:moveTo>
                    <a:pt x="20887" y="0"/>
                  </a:moveTo>
                  <a:cubicBezTo>
                    <a:pt x="-8634" y="6845"/>
                    <a:pt x="9079" y="16994"/>
                    <a:pt x="5064" y="96299"/>
                  </a:cubicBezTo>
                  <a:cubicBezTo>
                    <a:pt x="3883" y="116597"/>
                    <a:pt x="-6273" y="196610"/>
                    <a:pt x="6008" y="214785"/>
                  </a:cubicBezTo>
                  <a:cubicBezTo>
                    <a:pt x="10732" y="200151"/>
                    <a:pt x="24194" y="21951"/>
                    <a:pt x="20887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3" name="Forma libre 82">
              <a:extLst>
                <a:ext uri="{FF2B5EF4-FFF2-40B4-BE49-F238E27FC236}">
                  <a16:creationId xmlns:a16="http://schemas.microsoft.com/office/drawing/2014/main" id="{DA6E936C-B4D5-5B45-89B6-8FEBF65A457F}"/>
                </a:ext>
              </a:extLst>
            </p:cNvPr>
            <p:cNvSpPr/>
            <p:nvPr/>
          </p:nvSpPr>
          <p:spPr>
            <a:xfrm>
              <a:off x="4968580" y="568825"/>
              <a:ext cx="53770" cy="108710"/>
            </a:xfrm>
            <a:custGeom>
              <a:avLst/>
              <a:gdLst>
                <a:gd name="connsiteX0" fmla="*/ 53771 w 53770"/>
                <a:gd name="connsiteY0" fmla="*/ 97715 h 108710"/>
                <a:gd name="connsiteX1" fmla="*/ 32043 w 53770"/>
                <a:gd name="connsiteY1" fmla="*/ 28795 h 108710"/>
                <a:gd name="connsiteX2" fmla="*/ 34405 w 53770"/>
                <a:gd name="connsiteY2" fmla="*/ 0 h 108710"/>
                <a:gd name="connsiteX3" fmla="*/ 53771 w 53770"/>
                <a:gd name="connsiteY3" fmla="*/ 97715 h 10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70" h="108710">
                  <a:moveTo>
                    <a:pt x="53771" y="97715"/>
                  </a:moveTo>
                  <a:cubicBezTo>
                    <a:pt x="32515" y="86858"/>
                    <a:pt x="-5981" y="74112"/>
                    <a:pt x="32043" y="28795"/>
                  </a:cubicBezTo>
                  <a:cubicBezTo>
                    <a:pt x="44088" y="14398"/>
                    <a:pt x="56841" y="9205"/>
                    <a:pt x="34405" y="0"/>
                  </a:cubicBezTo>
                  <a:cubicBezTo>
                    <a:pt x="-51563" y="92287"/>
                    <a:pt x="50228" y="129107"/>
                    <a:pt x="53771" y="97715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4" name="Forma libre 83">
              <a:extLst>
                <a:ext uri="{FF2B5EF4-FFF2-40B4-BE49-F238E27FC236}">
                  <a16:creationId xmlns:a16="http://schemas.microsoft.com/office/drawing/2014/main" id="{29C069F8-7085-9B48-A835-B161A33B84A7}"/>
                </a:ext>
              </a:extLst>
            </p:cNvPr>
            <p:cNvSpPr/>
            <p:nvPr/>
          </p:nvSpPr>
          <p:spPr>
            <a:xfrm>
              <a:off x="4496470" y="1122308"/>
              <a:ext cx="23302" cy="156721"/>
            </a:xfrm>
            <a:custGeom>
              <a:avLst/>
              <a:gdLst>
                <a:gd name="connsiteX0" fmla="*/ 23302 w 23302"/>
                <a:gd name="connsiteY0" fmla="*/ 0 h 156721"/>
                <a:gd name="connsiteX1" fmla="*/ 4880 w 23302"/>
                <a:gd name="connsiteY1" fmla="*/ 72460 h 156721"/>
                <a:gd name="connsiteX2" fmla="*/ 6061 w 23302"/>
                <a:gd name="connsiteY2" fmla="*/ 156722 h 156721"/>
                <a:gd name="connsiteX3" fmla="*/ 23302 w 23302"/>
                <a:gd name="connsiteY3" fmla="*/ 0 h 156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" h="156721">
                  <a:moveTo>
                    <a:pt x="23302" y="0"/>
                  </a:moveTo>
                  <a:cubicBezTo>
                    <a:pt x="-4567" y="3776"/>
                    <a:pt x="13147" y="-2596"/>
                    <a:pt x="4880" y="72460"/>
                  </a:cubicBezTo>
                  <a:cubicBezTo>
                    <a:pt x="2283" y="97007"/>
                    <a:pt x="-5275" y="139020"/>
                    <a:pt x="6061" y="156722"/>
                  </a:cubicBezTo>
                  <a:lnTo>
                    <a:pt x="23302" y="0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5" name="Forma libre 84">
              <a:extLst>
                <a:ext uri="{FF2B5EF4-FFF2-40B4-BE49-F238E27FC236}">
                  <a16:creationId xmlns:a16="http://schemas.microsoft.com/office/drawing/2014/main" id="{857FA3ED-4BD0-5F4D-8BE0-A1F52E659EA7}"/>
                </a:ext>
              </a:extLst>
            </p:cNvPr>
            <p:cNvSpPr/>
            <p:nvPr/>
          </p:nvSpPr>
          <p:spPr>
            <a:xfrm>
              <a:off x="5572168" y="274735"/>
              <a:ext cx="76517" cy="124150"/>
            </a:xfrm>
            <a:custGeom>
              <a:avLst/>
              <a:gdLst>
                <a:gd name="connsiteX0" fmla="*/ 76517 w 76517"/>
                <a:gd name="connsiteY0" fmla="*/ 0 h 124150"/>
                <a:gd name="connsiteX1" fmla="*/ 44634 w 76517"/>
                <a:gd name="connsiteY1" fmla="*/ 10621 h 124150"/>
                <a:gd name="connsiteX2" fmla="*/ 55262 w 76517"/>
                <a:gd name="connsiteY2" fmla="*/ 31156 h 124150"/>
                <a:gd name="connsiteX3" fmla="*/ 9680 w 76517"/>
                <a:gd name="connsiteY3" fmla="*/ 99603 h 124150"/>
                <a:gd name="connsiteX4" fmla="*/ 1886 w 76517"/>
                <a:gd name="connsiteY4" fmla="*/ 124150 h 124150"/>
                <a:gd name="connsiteX5" fmla="*/ 41800 w 76517"/>
                <a:gd name="connsiteY5" fmla="*/ 66324 h 124150"/>
                <a:gd name="connsiteX6" fmla="*/ 76517 w 76517"/>
                <a:gd name="connsiteY6" fmla="*/ 0 h 12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517" h="124150">
                  <a:moveTo>
                    <a:pt x="76517" y="0"/>
                  </a:moveTo>
                  <a:cubicBezTo>
                    <a:pt x="51955" y="1652"/>
                    <a:pt x="70377" y="3068"/>
                    <a:pt x="44634" y="10621"/>
                  </a:cubicBezTo>
                  <a:lnTo>
                    <a:pt x="55262" y="31156"/>
                  </a:lnTo>
                  <a:lnTo>
                    <a:pt x="9680" y="99603"/>
                  </a:lnTo>
                  <a:cubicBezTo>
                    <a:pt x="1886" y="112585"/>
                    <a:pt x="-2837" y="111169"/>
                    <a:pt x="1886" y="124150"/>
                  </a:cubicBezTo>
                  <a:cubicBezTo>
                    <a:pt x="15112" y="105268"/>
                    <a:pt x="26921" y="83554"/>
                    <a:pt x="41800" y="66324"/>
                  </a:cubicBezTo>
                  <a:cubicBezTo>
                    <a:pt x="56679" y="49566"/>
                    <a:pt x="73447" y="29267"/>
                    <a:pt x="76517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6" name="Forma libre 85">
              <a:extLst>
                <a:ext uri="{FF2B5EF4-FFF2-40B4-BE49-F238E27FC236}">
                  <a16:creationId xmlns:a16="http://schemas.microsoft.com/office/drawing/2014/main" id="{A91049DD-B791-9248-9A9D-2FE1FF0597BB}"/>
                </a:ext>
              </a:extLst>
            </p:cNvPr>
            <p:cNvSpPr/>
            <p:nvPr/>
          </p:nvSpPr>
          <p:spPr>
            <a:xfrm>
              <a:off x="4678245" y="1260985"/>
              <a:ext cx="61877" cy="28429"/>
            </a:xfrm>
            <a:custGeom>
              <a:avLst/>
              <a:gdLst>
                <a:gd name="connsiteX0" fmla="*/ 11573 w 61877"/>
                <a:gd name="connsiteY0" fmla="*/ 343 h 28429"/>
                <a:gd name="connsiteX1" fmla="*/ 0 w 61877"/>
                <a:gd name="connsiteY1" fmla="*/ 17573 h 28429"/>
                <a:gd name="connsiteX2" fmla="*/ 61878 w 61877"/>
                <a:gd name="connsiteY2" fmla="*/ 28430 h 28429"/>
                <a:gd name="connsiteX3" fmla="*/ 11573 w 61877"/>
                <a:gd name="connsiteY3" fmla="*/ 343 h 2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77" h="28429">
                  <a:moveTo>
                    <a:pt x="11573" y="343"/>
                  </a:moveTo>
                  <a:lnTo>
                    <a:pt x="0" y="17573"/>
                  </a:lnTo>
                  <a:cubicBezTo>
                    <a:pt x="15351" y="29138"/>
                    <a:pt x="41094" y="26778"/>
                    <a:pt x="61878" y="28430"/>
                  </a:cubicBezTo>
                  <a:cubicBezTo>
                    <a:pt x="55265" y="2231"/>
                    <a:pt x="41330" y="-1309"/>
                    <a:pt x="11573" y="343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7" name="Forma libre 86">
              <a:extLst>
                <a:ext uri="{FF2B5EF4-FFF2-40B4-BE49-F238E27FC236}">
                  <a16:creationId xmlns:a16="http://schemas.microsoft.com/office/drawing/2014/main" id="{3B97483A-32B9-7046-A372-CD309A6AB40A}"/>
                </a:ext>
              </a:extLst>
            </p:cNvPr>
            <p:cNvSpPr/>
            <p:nvPr/>
          </p:nvSpPr>
          <p:spPr>
            <a:xfrm>
              <a:off x="5807999" y="784081"/>
              <a:ext cx="19558" cy="112112"/>
            </a:xfrm>
            <a:custGeom>
              <a:avLst/>
              <a:gdLst>
                <a:gd name="connsiteX0" fmla="*/ 10732 w 19558"/>
                <a:gd name="connsiteY0" fmla="*/ 0 h 112112"/>
                <a:gd name="connsiteX1" fmla="*/ 7189 w 19558"/>
                <a:gd name="connsiteY1" fmla="*/ 54994 h 112112"/>
                <a:gd name="connsiteX2" fmla="*/ 5300 w 19558"/>
                <a:gd name="connsiteY2" fmla="*/ 112113 h 112112"/>
                <a:gd name="connsiteX3" fmla="*/ 10732 w 19558"/>
                <a:gd name="connsiteY3" fmla="*/ 0 h 11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8" h="112112">
                  <a:moveTo>
                    <a:pt x="10732" y="0"/>
                  </a:moveTo>
                  <a:cubicBezTo>
                    <a:pt x="-10996" y="16522"/>
                    <a:pt x="6953" y="12037"/>
                    <a:pt x="7189" y="54994"/>
                  </a:cubicBezTo>
                  <a:cubicBezTo>
                    <a:pt x="7189" y="72932"/>
                    <a:pt x="-368" y="101728"/>
                    <a:pt x="5300" y="112113"/>
                  </a:cubicBezTo>
                  <a:cubicBezTo>
                    <a:pt x="12149" y="100075"/>
                    <a:pt x="30334" y="27851"/>
                    <a:pt x="10732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8" name="Forma libre 87">
              <a:extLst>
                <a:ext uri="{FF2B5EF4-FFF2-40B4-BE49-F238E27FC236}">
                  <a16:creationId xmlns:a16="http://schemas.microsoft.com/office/drawing/2014/main" id="{82298F2B-A3D2-8241-A4F4-E1244E71E85A}"/>
                </a:ext>
              </a:extLst>
            </p:cNvPr>
            <p:cNvSpPr/>
            <p:nvPr/>
          </p:nvSpPr>
          <p:spPr>
            <a:xfrm>
              <a:off x="4768700" y="914132"/>
              <a:ext cx="71088" cy="36440"/>
            </a:xfrm>
            <a:custGeom>
              <a:avLst/>
              <a:gdLst>
                <a:gd name="connsiteX0" fmla="*/ 71088 w 71088"/>
                <a:gd name="connsiteY0" fmla="*/ 27379 h 36440"/>
                <a:gd name="connsiteX1" fmla="*/ 0 w 71088"/>
                <a:gd name="connsiteY1" fmla="*/ 0 h 36440"/>
                <a:gd name="connsiteX2" fmla="*/ 51958 w 71088"/>
                <a:gd name="connsiteY2" fmla="*/ 35640 h 36440"/>
                <a:gd name="connsiteX3" fmla="*/ 71088 w 71088"/>
                <a:gd name="connsiteY3" fmla="*/ 27379 h 3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088" h="36440">
                  <a:moveTo>
                    <a:pt x="71088" y="27379"/>
                  </a:moveTo>
                  <a:cubicBezTo>
                    <a:pt x="44873" y="20062"/>
                    <a:pt x="28813" y="5665"/>
                    <a:pt x="0" y="0"/>
                  </a:cubicBezTo>
                  <a:cubicBezTo>
                    <a:pt x="3306" y="23367"/>
                    <a:pt x="27869" y="31864"/>
                    <a:pt x="51958" y="35640"/>
                  </a:cubicBezTo>
                  <a:cubicBezTo>
                    <a:pt x="67073" y="37764"/>
                    <a:pt x="65420" y="35876"/>
                    <a:pt x="71088" y="27379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9" name="Forma libre 88">
              <a:extLst>
                <a:ext uri="{FF2B5EF4-FFF2-40B4-BE49-F238E27FC236}">
                  <a16:creationId xmlns:a16="http://schemas.microsoft.com/office/drawing/2014/main" id="{279DE0B4-12C1-6840-9C9E-619500383795}"/>
                </a:ext>
              </a:extLst>
            </p:cNvPr>
            <p:cNvSpPr/>
            <p:nvPr/>
          </p:nvSpPr>
          <p:spPr>
            <a:xfrm>
              <a:off x="4707164" y="833647"/>
              <a:ext cx="18988" cy="88746"/>
            </a:xfrm>
            <a:custGeom>
              <a:avLst/>
              <a:gdLst>
                <a:gd name="connsiteX0" fmla="*/ 1311 w 18988"/>
                <a:gd name="connsiteY0" fmla="*/ 0 h 88746"/>
                <a:gd name="connsiteX1" fmla="*/ 4854 w 18988"/>
                <a:gd name="connsiteY1" fmla="*/ 43193 h 88746"/>
                <a:gd name="connsiteX2" fmla="*/ 10522 w 18988"/>
                <a:gd name="connsiteY2" fmla="*/ 88746 h 88746"/>
                <a:gd name="connsiteX3" fmla="*/ 1311 w 18988"/>
                <a:gd name="connsiteY3" fmla="*/ 0 h 8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88" h="88746">
                  <a:moveTo>
                    <a:pt x="1311" y="0"/>
                  </a:moveTo>
                  <a:cubicBezTo>
                    <a:pt x="-2704" y="15814"/>
                    <a:pt x="3673" y="25255"/>
                    <a:pt x="4854" y="43193"/>
                  </a:cubicBezTo>
                  <a:cubicBezTo>
                    <a:pt x="6743" y="67976"/>
                    <a:pt x="-1759" y="73640"/>
                    <a:pt x="10522" y="88746"/>
                  </a:cubicBezTo>
                  <a:cubicBezTo>
                    <a:pt x="16426" y="73876"/>
                    <a:pt x="30124" y="13690"/>
                    <a:pt x="1311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0" name="Forma libre 89">
              <a:extLst>
                <a:ext uri="{FF2B5EF4-FFF2-40B4-BE49-F238E27FC236}">
                  <a16:creationId xmlns:a16="http://schemas.microsoft.com/office/drawing/2014/main" id="{48BF8BF1-A5E2-1549-BAAA-6CE67E0A0899}"/>
                </a:ext>
              </a:extLst>
            </p:cNvPr>
            <p:cNvSpPr/>
            <p:nvPr/>
          </p:nvSpPr>
          <p:spPr>
            <a:xfrm>
              <a:off x="5689307" y="318309"/>
              <a:ext cx="53491" cy="96153"/>
            </a:xfrm>
            <a:custGeom>
              <a:avLst/>
              <a:gdLst>
                <a:gd name="connsiteX0" fmla="*/ 47943 w 53491"/>
                <a:gd name="connsiteY0" fmla="*/ 327 h 96153"/>
                <a:gd name="connsiteX1" fmla="*/ 26215 w 53491"/>
                <a:gd name="connsiteY1" fmla="*/ 48004 h 96153"/>
                <a:gd name="connsiteX2" fmla="*/ 0 w 53491"/>
                <a:gd name="connsiteY2" fmla="*/ 96154 h 96153"/>
                <a:gd name="connsiteX3" fmla="*/ 53139 w 53491"/>
                <a:gd name="connsiteY3" fmla="*/ 14961 h 96153"/>
                <a:gd name="connsiteX4" fmla="*/ 47943 w 53491"/>
                <a:gd name="connsiteY4" fmla="*/ 327 h 9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91" h="96153">
                  <a:moveTo>
                    <a:pt x="47943" y="327"/>
                  </a:moveTo>
                  <a:cubicBezTo>
                    <a:pt x="24326" y="16141"/>
                    <a:pt x="52903" y="-2741"/>
                    <a:pt x="26215" y="48004"/>
                  </a:cubicBezTo>
                  <a:cubicBezTo>
                    <a:pt x="16532" y="66179"/>
                    <a:pt x="3306" y="79868"/>
                    <a:pt x="0" y="96154"/>
                  </a:cubicBezTo>
                  <a:cubicBezTo>
                    <a:pt x="11336" y="85533"/>
                    <a:pt x="52667" y="33371"/>
                    <a:pt x="53139" y="14961"/>
                  </a:cubicBezTo>
                  <a:cubicBezTo>
                    <a:pt x="54084" y="-12418"/>
                    <a:pt x="53375" y="7644"/>
                    <a:pt x="47943" y="327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1" name="Forma libre 90">
              <a:extLst>
                <a:ext uri="{FF2B5EF4-FFF2-40B4-BE49-F238E27FC236}">
                  <a16:creationId xmlns:a16="http://schemas.microsoft.com/office/drawing/2014/main" id="{BCAB2CE8-409C-7341-8E49-5E387DB14F8A}"/>
                </a:ext>
              </a:extLst>
            </p:cNvPr>
            <p:cNvSpPr/>
            <p:nvPr/>
          </p:nvSpPr>
          <p:spPr>
            <a:xfrm>
              <a:off x="5520876" y="292437"/>
              <a:ext cx="51052" cy="61130"/>
            </a:xfrm>
            <a:custGeom>
              <a:avLst/>
              <a:gdLst>
                <a:gd name="connsiteX0" fmla="*/ 51053 w 51052"/>
                <a:gd name="connsiteY0" fmla="*/ 0 h 61130"/>
                <a:gd name="connsiteX1" fmla="*/ 19642 w 51052"/>
                <a:gd name="connsiteY1" fmla="*/ 24311 h 61130"/>
                <a:gd name="connsiteX2" fmla="*/ 39 w 51052"/>
                <a:gd name="connsiteY2" fmla="*/ 61131 h 61130"/>
                <a:gd name="connsiteX3" fmla="*/ 27908 w 51052"/>
                <a:gd name="connsiteY3" fmla="*/ 32336 h 61130"/>
                <a:gd name="connsiteX4" fmla="*/ 51053 w 51052"/>
                <a:gd name="connsiteY4" fmla="*/ 0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2" h="61130">
                  <a:moveTo>
                    <a:pt x="51053" y="0"/>
                  </a:moveTo>
                  <a:cubicBezTo>
                    <a:pt x="32631" y="2360"/>
                    <a:pt x="29797" y="13454"/>
                    <a:pt x="19642" y="24311"/>
                  </a:cubicBezTo>
                  <a:cubicBezTo>
                    <a:pt x="8305" y="36348"/>
                    <a:pt x="-669" y="38472"/>
                    <a:pt x="39" y="61131"/>
                  </a:cubicBezTo>
                  <a:cubicBezTo>
                    <a:pt x="23421" y="55938"/>
                    <a:pt x="11848" y="50274"/>
                    <a:pt x="27908" y="32336"/>
                  </a:cubicBezTo>
                  <a:cubicBezTo>
                    <a:pt x="39717" y="19118"/>
                    <a:pt x="47038" y="21951"/>
                    <a:pt x="51053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2" name="Forma libre 91">
              <a:extLst>
                <a:ext uri="{FF2B5EF4-FFF2-40B4-BE49-F238E27FC236}">
                  <a16:creationId xmlns:a16="http://schemas.microsoft.com/office/drawing/2014/main" id="{32AAD096-D906-8742-B221-A0C904DD6F17}"/>
                </a:ext>
              </a:extLst>
            </p:cNvPr>
            <p:cNvSpPr/>
            <p:nvPr/>
          </p:nvSpPr>
          <p:spPr>
            <a:xfrm>
              <a:off x="4654156" y="801783"/>
              <a:ext cx="26142" cy="67739"/>
            </a:xfrm>
            <a:custGeom>
              <a:avLst/>
              <a:gdLst>
                <a:gd name="connsiteX0" fmla="*/ 8738 w 26142"/>
                <a:gd name="connsiteY0" fmla="*/ 47205 h 67739"/>
                <a:gd name="connsiteX1" fmla="*/ 24798 w 26142"/>
                <a:gd name="connsiteY1" fmla="*/ 67740 h 67739"/>
                <a:gd name="connsiteX2" fmla="*/ 0 w 26142"/>
                <a:gd name="connsiteY2" fmla="*/ 0 h 67739"/>
                <a:gd name="connsiteX3" fmla="*/ 8738 w 26142"/>
                <a:gd name="connsiteY3" fmla="*/ 47205 h 6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42" h="67739">
                  <a:moveTo>
                    <a:pt x="8738" y="47205"/>
                  </a:moveTo>
                  <a:lnTo>
                    <a:pt x="24798" y="67740"/>
                  </a:lnTo>
                  <a:cubicBezTo>
                    <a:pt x="29286" y="39889"/>
                    <a:pt x="22909" y="8025"/>
                    <a:pt x="0" y="0"/>
                  </a:cubicBezTo>
                  <a:lnTo>
                    <a:pt x="8738" y="47205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3" name="Forma libre 92">
              <a:extLst>
                <a:ext uri="{FF2B5EF4-FFF2-40B4-BE49-F238E27FC236}">
                  <a16:creationId xmlns:a16="http://schemas.microsoft.com/office/drawing/2014/main" id="{9B673ACE-A960-4740-B7DE-7D48450B9B45}"/>
                </a:ext>
              </a:extLst>
            </p:cNvPr>
            <p:cNvSpPr/>
            <p:nvPr/>
          </p:nvSpPr>
          <p:spPr>
            <a:xfrm>
              <a:off x="5863604" y="335135"/>
              <a:ext cx="17924" cy="69887"/>
            </a:xfrm>
            <a:custGeom>
              <a:avLst/>
              <a:gdLst>
                <a:gd name="connsiteX0" fmla="*/ 472 w 17924"/>
                <a:gd name="connsiteY0" fmla="*/ 23 h 69887"/>
                <a:gd name="connsiteX1" fmla="*/ 0 w 17924"/>
                <a:gd name="connsiteY1" fmla="*/ 69887 h 69887"/>
                <a:gd name="connsiteX2" fmla="*/ 13934 w 17924"/>
                <a:gd name="connsiteY2" fmla="*/ 31179 h 69887"/>
                <a:gd name="connsiteX3" fmla="*/ 472 w 17924"/>
                <a:gd name="connsiteY3" fmla="*/ 23 h 6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4" h="69887">
                  <a:moveTo>
                    <a:pt x="472" y="23"/>
                  </a:moveTo>
                  <a:lnTo>
                    <a:pt x="0" y="69887"/>
                  </a:lnTo>
                  <a:cubicBezTo>
                    <a:pt x="13698" y="59266"/>
                    <a:pt x="11336" y="51713"/>
                    <a:pt x="13934" y="31179"/>
                  </a:cubicBezTo>
                  <a:cubicBezTo>
                    <a:pt x="17241" y="6160"/>
                    <a:pt x="25507" y="-449"/>
                    <a:pt x="472" y="23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4" name="Forma libre 93">
              <a:extLst>
                <a:ext uri="{FF2B5EF4-FFF2-40B4-BE49-F238E27FC236}">
                  <a16:creationId xmlns:a16="http://schemas.microsoft.com/office/drawing/2014/main" id="{0A5D0258-26F6-1043-9AFA-D539B5A0BD62}"/>
                </a:ext>
              </a:extLst>
            </p:cNvPr>
            <p:cNvSpPr/>
            <p:nvPr/>
          </p:nvSpPr>
          <p:spPr>
            <a:xfrm>
              <a:off x="5179171" y="675438"/>
              <a:ext cx="61405" cy="17887"/>
            </a:xfrm>
            <a:custGeom>
              <a:avLst/>
              <a:gdLst>
                <a:gd name="connsiteX0" fmla="*/ 61405 w 61405"/>
                <a:gd name="connsiteY0" fmla="*/ 6444 h 17887"/>
                <a:gd name="connsiteX1" fmla="*/ 0 w 61405"/>
                <a:gd name="connsiteY1" fmla="*/ 15177 h 17887"/>
                <a:gd name="connsiteX2" fmla="*/ 61405 w 61405"/>
                <a:gd name="connsiteY2" fmla="*/ 6444 h 1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05" h="17887">
                  <a:moveTo>
                    <a:pt x="61405" y="6444"/>
                  </a:moveTo>
                  <a:cubicBezTo>
                    <a:pt x="35898" y="-3941"/>
                    <a:pt x="15351" y="-2289"/>
                    <a:pt x="0" y="15177"/>
                  </a:cubicBezTo>
                  <a:cubicBezTo>
                    <a:pt x="17241" y="17773"/>
                    <a:pt x="58335" y="22494"/>
                    <a:pt x="61405" y="6444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5" name="Forma libre 94">
              <a:extLst>
                <a:ext uri="{FF2B5EF4-FFF2-40B4-BE49-F238E27FC236}">
                  <a16:creationId xmlns:a16="http://schemas.microsoft.com/office/drawing/2014/main" id="{97A36A44-69F6-0940-9A0E-A7C913AF8CC0}"/>
                </a:ext>
              </a:extLst>
            </p:cNvPr>
            <p:cNvSpPr/>
            <p:nvPr/>
          </p:nvSpPr>
          <p:spPr>
            <a:xfrm>
              <a:off x="5075727" y="664230"/>
              <a:ext cx="21019" cy="21427"/>
            </a:xfrm>
            <a:custGeom>
              <a:avLst/>
              <a:gdLst>
                <a:gd name="connsiteX0" fmla="*/ 21020 w 21019"/>
                <a:gd name="connsiteY0" fmla="*/ 8918 h 21427"/>
                <a:gd name="connsiteX1" fmla="*/ 0 w 21019"/>
                <a:gd name="connsiteY1" fmla="*/ 7738 h 21427"/>
                <a:gd name="connsiteX2" fmla="*/ 7794 w 21019"/>
                <a:gd name="connsiteY2" fmla="*/ 21428 h 21427"/>
                <a:gd name="connsiteX3" fmla="*/ 21020 w 21019"/>
                <a:gd name="connsiteY3" fmla="*/ 8918 h 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19" h="21427">
                  <a:moveTo>
                    <a:pt x="21020" y="8918"/>
                  </a:moveTo>
                  <a:cubicBezTo>
                    <a:pt x="7085" y="-2647"/>
                    <a:pt x="15588" y="-2883"/>
                    <a:pt x="0" y="7738"/>
                  </a:cubicBezTo>
                  <a:lnTo>
                    <a:pt x="7794" y="21428"/>
                  </a:lnTo>
                  <a:lnTo>
                    <a:pt x="21020" y="8918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  <p:grpSp>
        <p:nvGrpSpPr>
          <p:cNvPr id="96" name="Gráfico 626">
            <a:extLst>
              <a:ext uri="{FF2B5EF4-FFF2-40B4-BE49-F238E27FC236}">
                <a16:creationId xmlns:a16="http://schemas.microsoft.com/office/drawing/2014/main" id="{8DDFE85B-2CAE-C84A-AAF8-0A39B73FF65D}"/>
              </a:ext>
            </a:extLst>
          </p:cNvPr>
          <p:cNvGrpSpPr/>
          <p:nvPr/>
        </p:nvGrpSpPr>
        <p:grpSpPr>
          <a:xfrm rot="1096731">
            <a:off x="9035596" y="5248170"/>
            <a:ext cx="916330" cy="903309"/>
            <a:chOff x="2172909" y="158846"/>
            <a:chExt cx="1772015" cy="1746835"/>
          </a:xfrm>
          <a:solidFill>
            <a:srgbClr val="262626"/>
          </a:solidFill>
        </p:grpSpPr>
        <p:sp>
          <p:nvSpPr>
            <p:cNvPr id="97" name="Forma libre 96">
              <a:extLst>
                <a:ext uri="{FF2B5EF4-FFF2-40B4-BE49-F238E27FC236}">
                  <a16:creationId xmlns:a16="http://schemas.microsoft.com/office/drawing/2014/main" id="{2B6A2DD2-4877-A04A-AD91-0C235BFC6279}"/>
                </a:ext>
              </a:extLst>
            </p:cNvPr>
            <p:cNvSpPr/>
            <p:nvPr/>
          </p:nvSpPr>
          <p:spPr>
            <a:xfrm>
              <a:off x="2602039" y="472285"/>
              <a:ext cx="916715" cy="927826"/>
            </a:xfrm>
            <a:custGeom>
              <a:avLst/>
              <a:gdLst>
                <a:gd name="connsiteX0" fmla="*/ 249162 w 916715"/>
                <a:gd name="connsiteY0" fmla="*/ 76478 h 927826"/>
                <a:gd name="connsiteX1" fmla="*/ 229323 w 916715"/>
                <a:gd name="connsiteY1" fmla="*/ 99372 h 927826"/>
                <a:gd name="connsiteX2" fmla="*/ 183978 w 916715"/>
                <a:gd name="connsiteY2" fmla="*/ 192367 h 927826"/>
                <a:gd name="connsiteX3" fmla="*/ 150677 w 916715"/>
                <a:gd name="connsiteY3" fmla="*/ 186230 h 927826"/>
                <a:gd name="connsiteX4" fmla="*/ 122809 w 916715"/>
                <a:gd name="connsiteY4" fmla="*/ 172069 h 927826"/>
                <a:gd name="connsiteX5" fmla="*/ 150677 w 916715"/>
                <a:gd name="connsiteY5" fmla="*/ 146106 h 927826"/>
                <a:gd name="connsiteX6" fmla="*/ 249162 w 916715"/>
                <a:gd name="connsiteY6" fmla="*/ 76478 h 927826"/>
                <a:gd name="connsiteX7" fmla="*/ 412595 w 916715"/>
                <a:gd name="connsiteY7" fmla="*/ 21483 h 927826"/>
                <a:gd name="connsiteX8" fmla="*/ 378822 w 916715"/>
                <a:gd name="connsiteY8" fmla="*/ 134304 h 927826"/>
                <a:gd name="connsiteX9" fmla="*/ 348828 w 916715"/>
                <a:gd name="connsiteY9" fmla="*/ 252554 h 927826"/>
                <a:gd name="connsiteX10" fmla="*/ 200510 w 916715"/>
                <a:gd name="connsiteY10" fmla="*/ 195671 h 927826"/>
                <a:gd name="connsiteX11" fmla="*/ 273016 w 916715"/>
                <a:gd name="connsiteY11" fmla="*/ 78130 h 927826"/>
                <a:gd name="connsiteX12" fmla="*/ 282699 w 916715"/>
                <a:gd name="connsiteY12" fmla="*/ 66092 h 927826"/>
                <a:gd name="connsiteX13" fmla="*/ 331587 w 916715"/>
                <a:gd name="connsiteY13" fmla="*/ 38241 h 927826"/>
                <a:gd name="connsiteX14" fmla="*/ 412595 w 916715"/>
                <a:gd name="connsiteY14" fmla="*/ 21483 h 927826"/>
                <a:gd name="connsiteX15" fmla="*/ 798031 w 916715"/>
                <a:gd name="connsiteY15" fmla="*/ 145397 h 927826"/>
                <a:gd name="connsiteX16" fmla="*/ 853060 w 916715"/>
                <a:gd name="connsiteY16" fmla="*/ 228951 h 927826"/>
                <a:gd name="connsiteX17" fmla="*/ 776775 w 916715"/>
                <a:gd name="connsiteY17" fmla="*/ 256566 h 927826"/>
                <a:gd name="connsiteX18" fmla="*/ 725526 w 916715"/>
                <a:gd name="connsiteY18" fmla="*/ 88515 h 927826"/>
                <a:gd name="connsiteX19" fmla="*/ 760952 w 916715"/>
                <a:gd name="connsiteY19" fmla="*/ 113770 h 927826"/>
                <a:gd name="connsiteX20" fmla="*/ 781735 w 916715"/>
                <a:gd name="connsiteY20" fmla="*/ 147994 h 927826"/>
                <a:gd name="connsiteX21" fmla="*/ 803935 w 916715"/>
                <a:gd name="connsiteY21" fmla="*/ 230839 h 927826"/>
                <a:gd name="connsiteX22" fmla="*/ 798031 w 916715"/>
                <a:gd name="connsiteY22" fmla="*/ 145397 h 927826"/>
                <a:gd name="connsiteX23" fmla="*/ 750324 w 916715"/>
                <a:gd name="connsiteY23" fmla="*/ 266243 h 927826"/>
                <a:gd name="connsiteX24" fmla="*/ 667899 w 916715"/>
                <a:gd name="connsiteY24" fmla="*/ 278989 h 927826"/>
                <a:gd name="connsiteX25" fmla="*/ 637433 w 916715"/>
                <a:gd name="connsiteY25" fmla="*/ 274976 h 927826"/>
                <a:gd name="connsiteX26" fmla="*/ 605077 w 916715"/>
                <a:gd name="connsiteY26" fmla="*/ 89459 h 927826"/>
                <a:gd name="connsiteX27" fmla="*/ 585238 w 916715"/>
                <a:gd name="connsiteY27" fmla="*/ 31868 h 927826"/>
                <a:gd name="connsiteX28" fmla="*/ 707576 w 916715"/>
                <a:gd name="connsiteY28" fmla="*/ 107397 h 927826"/>
                <a:gd name="connsiteX29" fmla="*/ 750324 w 916715"/>
                <a:gd name="connsiteY29" fmla="*/ 266243 h 927826"/>
                <a:gd name="connsiteX30" fmla="*/ 362289 w 916715"/>
                <a:gd name="connsiteY30" fmla="*/ 256802 h 927826"/>
                <a:gd name="connsiteX31" fmla="*/ 437865 w 916715"/>
                <a:gd name="connsiteY31" fmla="*/ 36825 h 927826"/>
                <a:gd name="connsiteX32" fmla="*/ 470457 w 916715"/>
                <a:gd name="connsiteY32" fmla="*/ 18887 h 927826"/>
                <a:gd name="connsiteX33" fmla="*/ 430780 w 916715"/>
                <a:gd name="connsiteY33" fmla="*/ 99372 h 927826"/>
                <a:gd name="connsiteX34" fmla="*/ 434086 w 916715"/>
                <a:gd name="connsiteY34" fmla="*/ 113062 h 927826"/>
                <a:gd name="connsiteX35" fmla="*/ 490532 w 916715"/>
                <a:gd name="connsiteY35" fmla="*/ 41546 h 927826"/>
                <a:gd name="connsiteX36" fmla="*/ 483211 w 916715"/>
                <a:gd name="connsiteY36" fmla="*/ 91111 h 927826"/>
                <a:gd name="connsiteX37" fmla="*/ 504939 w 916715"/>
                <a:gd name="connsiteY37" fmla="*/ 28328 h 927826"/>
                <a:gd name="connsiteX38" fmla="*/ 504939 w 916715"/>
                <a:gd name="connsiteY38" fmla="*/ 19831 h 927826"/>
                <a:gd name="connsiteX39" fmla="*/ 532807 w 916715"/>
                <a:gd name="connsiteY39" fmla="*/ 28564 h 927826"/>
                <a:gd name="connsiteX40" fmla="*/ 585002 w 916715"/>
                <a:gd name="connsiteY40" fmla="*/ 94652 h 927826"/>
                <a:gd name="connsiteX41" fmla="*/ 613579 w 916715"/>
                <a:gd name="connsiteY41" fmla="*/ 234852 h 927826"/>
                <a:gd name="connsiteX42" fmla="*/ 592796 w 916715"/>
                <a:gd name="connsiteY42" fmla="*/ 284181 h 927826"/>
                <a:gd name="connsiteX43" fmla="*/ 507300 w 916715"/>
                <a:gd name="connsiteY43" fmla="*/ 281349 h 927826"/>
                <a:gd name="connsiteX44" fmla="*/ 362289 w 916715"/>
                <a:gd name="connsiteY44" fmla="*/ 256802 h 927826"/>
                <a:gd name="connsiteX45" fmla="*/ 311040 w 916715"/>
                <a:gd name="connsiteY45" fmla="*/ 445388 h 927826"/>
                <a:gd name="connsiteX46" fmla="*/ 153984 w 916715"/>
                <a:gd name="connsiteY46" fmla="*/ 441375 h 927826"/>
                <a:gd name="connsiteX47" fmla="*/ 193661 w 916715"/>
                <a:gd name="connsiteY47" fmla="*/ 221162 h 927826"/>
                <a:gd name="connsiteX48" fmla="*/ 340325 w 916715"/>
                <a:gd name="connsiteY48" fmla="*/ 282529 h 927826"/>
                <a:gd name="connsiteX49" fmla="*/ 311040 w 916715"/>
                <a:gd name="connsiteY49" fmla="*/ 445388 h 927826"/>
                <a:gd name="connsiteX50" fmla="*/ 627277 w 916715"/>
                <a:gd name="connsiteY50" fmla="*/ 486929 h 927826"/>
                <a:gd name="connsiteX51" fmla="*/ 328989 w 916715"/>
                <a:gd name="connsiteY51" fmla="*/ 451761 h 927826"/>
                <a:gd name="connsiteX52" fmla="*/ 353315 w 916715"/>
                <a:gd name="connsiteY52" fmla="*/ 283001 h 927826"/>
                <a:gd name="connsiteX53" fmla="*/ 481085 w 916715"/>
                <a:gd name="connsiteY53" fmla="*/ 304716 h 927826"/>
                <a:gd name="connsiteX54" fmla="*/ 624915 w 916715"/>
                <a:gd name="connsiteY54" fmla="*/ 309672 h 927826"/>
                <a:gd name="connsiteX55" fmla="*/ 627277 w 916715"/>
                <a:gd name="connsiteY55" fmla="*/ 486929 h 927826"/>
                <a:gd name="connsiteX56" fmla="*/ 898877 w 916715"/>
                <a:gd name="connsiteY56" fmla="*/ 481028 h 927826"/>
                <a:gd name="connsiteX57" fmla="*/ 802991 w 916715"/>
                <a:gd name="connsiteY57" fmla="*/ 485040 h 927826"/>
                <a:gd name="connsiteX58" fmla="*/ 793071 w 916715"/>
                <a:gd name="connsiteY58" fmla="*/ 380244 h 927826"/>
                <a:gd name="connsiteX59" fmla="*/ 779373 w 916715"/>
                <a:gd name="connsiteY59" fmla="*/ 279461 h 927826"/>
                <a:gd name="connsiteX60" fmla="*/ 841487 w 916715"/>
                <a:gd name="connsiteY60" fmla="*/ 260579 h 927826"/>
                <a:gd name="connsiteX61" fmla="*/ 851170 w 916715"/>
                <a:gd name="connsiteY61" fmla="*/ 374108 h 927826"/>
                <a:gd name="connsiteX62" fmla="*/ 854004 w 916715"/>
                <a:gd name="connsiteY62" fmla="*/ 327374 h 927826"/>
                <a:gd name="connsiteX63" fmla="*/ 858492 w 916715"/>
                <a:gd name="connsiteY63" fmla="*/ 315809 h 927826"/>
                <a:gd name="connsiteX64" fmla="*/ 874788 w 916715"/>
                <a:gd name="connsiteY64" fmla="*/ 424617 h 927826"/>
                <a:gd name="connsiteX65" fmla="*/ 876441 w 916715"/>
                <a:gd name="connsiteY65" fmla="*/ 311797 h 927826"/>
                <a:gd name="connsiteX66" fmla="*/ 890139 w 916715"/>
                <a:gd name="connsiteY66" fmla="*/ 333747 h 927826"/>
                <a:gd name="connsiteX67" fmla="*/ 898877 w 916715"/>
                <a:gd name="connsiteY67" fmla="*/ 481028 h 927826"/>
                <a:gd name="connsiteX68" fmla="*/ 118558 w 916715"/>
                <a:gd name="connsiteY68" fmla="*/ 272144 h 927826"/>
                <a:gd name="connsiteX69" fmla="*/ 75574 w 916715"/>
                <a:gd name="connsiteY69" fmla="*/ 347673 h 927826"/>
                <a:gd name="connsiteX70" fmla="*/ 54082 w 916715"/>
                <a:gd name="connsiteY70" fmla="*/ 447512 h 927826"/>
                <a:gd name="connsiteX71" fmla="*/ 20545 w 916715"/>
                <a:gd name="connsiteY71" fmla="*/ 445388 h 927826"/>
                <a:gd name="connsiteX72" fmla="*/ 73448 w 916715"/>
                <a:gd name="connsiteY72" fmla="*/ 243113 h 927826"/>
                <a:gd name="connsiteX73" fmla="*/ 108166 w 916715"/>
                <a:gd name="connsiteY73" fmla="*/ 189771 h 927826"/>
                <a:gd name="connsiteX74" fmla="*/ 179727 w 916715"/>
                <a:gd name="connsiteY74" fmla="*/ 215497 h 927826"/>
                <a:gd name="connsiteX75" fmla="*/ 135562 w 916715"/>
                <a:gd name="connsiteY75" fmla="*/ 441375 h 927826"/>
                <a:gd name="connsiteX76" fmla="*/ 96121 w 916715"/>
                <a:gd name="connsiteY76" fmla="*/ 446332 h 927826"/>
                <a:gd name="connsiteX77" fmla="*/ 104623 w 916715"/>
                <a:gd name="connsiteY77" fmla="*/ 389449 h 927826"/>
                <a:gd name="connsiteX78" fmla="*/ 67780 w 916715"/>
                <a:gd name="connsiteY78" fmla="*/ 451524 h 927826"/>
                <a:gd name="connsiteX79" fmla="*/ 102734 w 916715"/>
                <a:gd name="connsiteY79" fmla="*/ 310144 h 927826"/>
                <a:gd name="connsiteX80" fmla="*/ 118558 w 916715"/>
                <a:gd name="connsiteY80" fmla="*/ 272144 h 927826"/>
                <a:gd name="connsiteX81" fmla="*/ 643809 w 916715"/>
                <a:gd name="connsiteY81" fmla="*/ 396766 h 927826"/>
                <a:gd name="connsiteX82" fmla="*/ 640975 w 916715"/>
                <a:gd name="connsiteY82" fmla="*/ 305660 h 927826"/>
                <a:gd name="connsiteX83" fmla="*/ 760479 w 916715"/>
                <a:gd name="connsiteY83" fmla="*/ 288430 h 927826"/>
                <a:gd name="connsiteX84" fmla="*/ 783152 w 916715"/>
                <a:gd name="connsiteY84" fmla="*/ 491413 h 927826"/>
                <a:gd name="connsiteX85" fmla="*/ 641920 w 916715"/>
                <a:gd name="connsiteY85" fmla="*/ 488109 h 927826"/>
                <a:gd name="connsiteX86" fmla="*/ 643809 w 916715"/>
                <a:gd name="connsiteY86" fmla="*/ 396766 h 927826"/>
                <a:gd name="connsiteX87" fmla="*/ 141703 w 916715"/>
                <a:gd name="connsiteY87" fmla="*/ 731453 h 927826"/>
                <a:gd name="connsiteX88" fmla="*/ 85257 w 916715"/>
                <a:gd name="connsiteY88" fmla="*/ 755999 h 927826"/>
                <a:gd name="connsiteX89" fmla="*/ 34243 w 916715"/>
                <a:gd name="connsiteY89" fmla="*/ 627601 h 927826"/>
                <a:gd name="connsiteX90" fmla="*/ 20781 w 916715"/>
                <a:gd name="connsiteY90" fmla="*/ 473003 h 927826"/>
                <a:gd name="connsiteX91" fmla="*/ 45580 w 916715"/>
                <a:gd name="connsiteY91" fmla="*/ 471587 h 927826"/>
                <a:gd name="connsiteX92" fmla="*/ 36841 w 916715"/>
                <a:gd name="connsiteY92" fmla="*/ 625476 h 927826"/>
                <a:gd name="connsiteX93" fmla="*/ 56680 w 916715"/>
                <a:gd name="connsiteY93" fmla="*/ 482444 h 927826"/>
                <a:gd name="connsiteX94" fmla="*/ 69670 w 916715"/>
                <a:gd name="connsiteY94" fmla="*/ 471351 h 927826"/>
                <a:gd name="connsiteX95" fmla="*/ 86438 w 916715"/>
                <a:gd name="connsiteY95" fmla="*/ 500618 h 927826"/>
                <a:gd name="connsiteX96" fmla="*/ 96830 w 916715"/>
                <a:gd name="connsiteY96" fmla="*/ 468046 h 927826"/>
                <a:gd name="connsiteX97" fmla="*/ 130130 w 916715"/>
                <a:gd name="connsiteY97" fmla="*/ 467102 h 927826"/>
                <a:gd name="connsiteX98" fmla="*/ 141703 w 916715"/>
                <a:gd name="connsiteY98" fmla="*/ 731453 h 927826"/>
                <a:gd name="connsiteX99" fmla="*/ 619956 w 916715"/>
                <a:gd name="connsiteY99" fmla="*/ 695812 h 927826"/>
                <a:gd name="connsiteX100" fmla="*/ 370792 w 916715"/>
                <a:gd name="connsiteY100" fmla="*/ 682831 h 927826"/>
                <a:gd name="connsiteX101" fmla="*/ 341034 w 916715"/>
                <a:gd name="connsiteY101" fmla="*/ 679055 h 927826"/>
                <a:gd name="connsiteX102" fmla="*/ 337964 w 916715"/>
                <a:gd name="connsiteY102" fmla="*/ 480084 h 927826"/>
                <a:gd name="connsiteX103" fmla="*/ 347410 w 916715"/>
                <a:gd name="connsiteY103" fmla="*/ 477723 h 927826"/>
                <a:gd name="connsiteX104" fmla="*/ 481321 w 916715"/>
                <a:gd name="connsiteY104" fmla="*/ 489761 h 927826"/>
                <a:gd name="connsiteX105" fmla="*/ 626332 w 916715"/>
                <a:gd name="connsiteY105" fmla="*/ 511711 h 927826"/>
                <a:gd name="connsiteX106" fmla="*/ 619956 w 916715"/>
                <a:gd name="connsiteY106" fmla="*/ 695812 h 927826"/>
                <a:gd name="connsiteX107" fmla="*/ 784097 w 916715"/>
                <a:gd name="connsiteY107" fmla="*/ 515252 h 927826"/>
                <a:gd name="connsiteX108" fmla="*/ 777720 w 916715"/>
                <a:gd name="connsiteY108" fmla="*/ 730036 h 927826"/>
                <a:gd name="connsiteX109" fmla="*/ 633890 w 916715"/>
                <a:gd name="connsiteY109" fmla="*/ 695812 h 927826"/>
                <a:gd name="connsiteX110" fmla="*/ 641920 w 916715"/>
                <a:gd name="connsiteY110" fmla="*/ 515252 h 927826"/>
                <a:gd name="connsiteX111" fmla="*/ 784097 w 916715"/>
                <a:gd name="connsiteY111" fmla="*/ 515252 h 927826"/>
                <a:gd name="connsiteX112" fmla="*/ 847391 w 916715"/>
                <a:gd name="connsiteY112" fmla="*/ 663241 h 927826"/>
                <a:gd name="connsiteX113" fmla="*/ 838653 w 916715"/>
                <a:gd name="connsiteY113" fmla="*/ 707850 h 927826"/>
                <a:gd name="connsiteX114" fmla="*/ 803463 w 916715"/>
                <a:gd name="connsiteY114" fmla="*/ 744434 h 927826"/>
                <a:gd name="connsiteX115" fmla="*/ 797559 w 916715"/>
                <a:gd name="connsiteY115" fmla="*/ 690384 h 927826"/>
                <a:gd name="connsiteX116" fmla="*/ 802518 w 916715"/>
                <a:gd name="connsiteY116" fmla="*/ 516904 h 927826"/>
                <a:gd name="connsiteX117" fmla="*/ 892501 w 916715"/>
                <a:gd name="connsiteY117" fmla="*/ 504159 h 927826"/>
                <a:gd name="connsiteX118" fmla="*/ 859672 w 916715"/>
                <a:gd name="connsiteY118" fmla="*/ 660172 h 927826"/>
                <a:gd name="connsiteX119" fmla="*/ 862034 w 916715"/>
                <a:gd name="connsiteY119" fmla="*/ 546171 h 927826"/>
                <a:gd name="connsiteX120" fmla="*/ 850934 w 916715"/>
                <a:gd name="connsiteY120" fmla="*/ 597861 h 927826"/>
                <a:gd name="connsiteX121" fmla="*/ 847391 w 916715"/>
                <a:gd name="connsiteY121" fmla="*/ 663241 h 927826"/>
                <a:gd name="connsiteX122" fmla="*/ 320250 w 916715"/>
                <a:gd name="connsiteY122" fmla="*/ 684955 h 927826"/>
                <a:gd name="connsiteX123" fmla="*/ 162250 w 916715"/>
                <a:gd name="connsiteY123" fmla="*/ 719651 h 927826"/>
                <a:gd name="connsiteX124" fmla="*/ 160124 w 916715"/>
                <a:gd name="connsiteY124" fmla="*/ 715167 h 927826"/>
                <a:gd name="connsiteX125" fmla="*/ 145481 w 916715"/>
                <a:gd name="connsiteY125" fmla="*/ 597861 h 927826"/>
                <a:gd name="connsiteX126" fmla="*/ 150441 w 916715"/>
                <a:gd name="connsiteY126" fmla="*/ 467338 h 927826"/>
                <a:gd name="connsiteX127" fmla="*/ 274433 w 916715"/>
                <a:gd name="connsiteY127" fmla="*/ 468518 h 927826"/>
                <a:gd name="connsiteX128" fmla="*/ 292854 w 916715"/>
                <a:gd name="connsiteY128" fmla="*/ 471587 h 927826"/>
                <a:gd name="connsiteX129" fmla="*/ 297342 w 916715"/>
                <a:gd name="connsiteY129" fmla="*/ 472767 h 927826"/>
                <a:gd name="connsiteX130" fmla="*/ 309859 w 916715"/>
                <a:gd name="connsiteY130" fmla="*/ 477960 h 927826"/>
                <a:gd name="connsiteX131" fmla="*/ 309386 w 916715"/>
                <a:gd name="connsiteY131" fmla="*/ 581811 h 927826"/>
                <a:gd name="connsiteX132" fmla="*/ 320250 w 916715"/>
                <a:gd name="connsiteY132" fmla="*/ 684955 h 927826"/>
                <a:gd name="connsiteX133" fmla="*/ 616885 w 916715"/>
                <a:gd name="connsiteY133" fmla="*/ 725552 h 927826"/>
                <a:gd name="connsiteX134" fmla="*/ 590434 w 916715"/>
                <a:gd name="connsiteY134" fmla="*/ 895255 h 927826"/>
                <a:gd name="connsiteX135" fmla="*/ 543671 w 916715"/>
                <a:gd name="connsiteY135" fmla="*/ 898324 h 927826"/>
                <a:gd name="connsiteX136" fmla="*/ 417790 w 916715"/>
                <a:gd name="connsiteY136" fmla="*/ 902572 h 927826"/>
                <a:gd name="connsiteX137" fmla="*/ 398188 w 916715"/>
                <a:gd name="connsiteY137" fmla="*/ 856075 h 927826"/>
                <a:gd name="connsiteX138" fmla="*/ 345521 w 916715"/>
                <a:gd name="connsiteY138" fmla="*/ 710210 h 927826"/>
                <a:gd name="connsiteX139" fmla="*/ 616885 w 916715"/>
                <a:gd name="connsiteY139" fmla="*/ 725552 h 927826"/>
                <a:gd name="connsiteX140" fmla="*/ 135090 w 916715"/>
                <a:gd name="connsiteY140" fmla="*/ 755291 h 927826"/>
                <a:gd name="connsiteX141" fmla="*/ 163195 w 916715"/>
                <a:gd name="connsiteY141" fmla="*/ 816658 h 927826"/>
                <a:gd name="connsiteX142" fmla="*/ 130366 w 916715"/>
                <a:gd name="connsiteY142" fmla="*/ 798484 h 927826"/>
                <a:gd name="connsiteX143" fmla="*/ 106513 w 916715"/>
                <a:gd name="connsiteY143" fmla="*/ 769689 h 927826"/>
                <a:gd name="connsiteX144" fmla="*/ 135090 w 916715"/>
                <a:gd name="connsiteY144" fmla="*/ 755291 h 927826"/>
                <a:gd name="connsiteX145" fmla="*/ 820940 w 916715"/>
                <a:gd name="connsiteY145" fmla="*/ 781962 h 927826"/>
                <a:gd name="connsiteX146" fmla="*/ 806297 w 916715"/>
                <a:gd name="connsiteY146" fmla="*/ 811938 h 927826"/>
                <a:gd name="connsiteX147" fmla="*/ 780082 w 916715"/>
                <a:gd name="connsiteY147" fmla="*/ 835304 h 927826"/>
                <a:gd name="connsiteX148" fmla="*/ 820940 w 916715"/>
                <a:gd name="connsiteY148" fmla="*/ 781962 h 927826"/>
                <a:gd name="connsiteX149" fmla="*/ 765675 w 916715"/>
                <a:gd name="connsiteY149" fmla="*/ 837193 h 927826"/>
                <a:gd name="connsiteX150" fmla="*/ 616413 w 916715"/>
                <a:gd name="connsiteY150" fmla="*/ 894547 h 927826"/>
                <a:gd name="connsiteX151" fmla="*/ 633418 w 916715"/>
                <a:gd name="connsiteY151" fmla="*/ 731689 h 927826"/>
                <a:gd name="connsiteX152" fmla="*/ 711119 w 916715"/>
                <a:gd name="connsiteY152" fmla="*/ 743726 h 927826"/>
                <a:gd name="connsiteX153" fmla="*/ 773233 w 916715"/>
                <a:gd name="connsiteY153" fmla="*/ 766384 h 927826"/>
                <a:gd name="connsiteX154" fmla="*/ 756937 w 916715"/>
                <a:gd name="connsiteY154" fmla="*/ 811230 h 927826"/>
                <a:gd name="connsiteX155" fmla="*/ 765675 w 916715"/>
                <a:gd name="connsiteY155" fmla="*/ 837193 h 927826"/>
                <a:gd name="connsiteX156" fmla="*/ 327808 w 916715"/>
                <a:gd name="connsiteY156" fmla="*/ 709502 h 927826"/>
                <a:gd name="connsiteX157" fmla="*/ 397952 w 916715"/>
                <a:gd name="connsiteY157" fmla="*/ 899740 h 927826"/>
                <a:gd name="connsiteX158" fmla="*/ 334657 w 916715"/>
                <a:gd name="connsiteY158" fmla="*/ 884870 h 927826"/>
                <a:gd name="connsiteX159" fmla="*/ 319542 w 916715"/>
                <a:gd name="connsiteY159" fmla="*/ 884634 h 927826"/>
                <a:gd name="connsiteX160" fmla="*/ 189882 w 916715"/>
                <a:gd name="connsiteY160" fmla="*/ 830820 h 927826"/>
                <a:gd name="connsiteX161" fmla="*/ 167918 w 916715"/>
                <a:gd name="connsiteY161" fmla="*/ 760720 h 927826"/>
                <a:gd name="connsiteX162" fmla="*/ 327808 w 916715"/>
                <a:gd name="connsiteY162" fmla="*/ 709502 h 927826"/>
                <a:gd name="connsiteX163" fmla="*/ 651603 w 916715"/>
                <a:gd name="connsiteY163" fmla="*/ 927827 h 927826"/>
                <a:gd name="connsiteX164" fmla="*/ 715134 w 916715"/>
                <a:gd name="connsiteY164" fmla="*/ 905404 h 927826"/>
                <a:gd name="connsiteX165" fmla="*/ 742530 w 916715"/>
                <a:gd name="connsiteY165" fmla="*/ 889355 h 927826"/>
                <a:gd name="connsiteX166" fmla="*/ 775594 w 916715"/>
                <a:gd name="connsiteY166" fmla="*/ 862920 h 927826"/>
                <a:gd name="connsiteX167" fmla="*/ 806533 w 916715"/>
                <a:gd name="connsiteY167" fmla="*/ 828696 h 927826"/>
                <a:gd name="connsiteX168" fmla="*/ 851643 w 916715"/>
                <a:gd name="connsiteY168" fmla="*/ 802497 h 927826"/>
                <a:gd name="connsiteX169" fmla="*/ 850698 w 916715"/>
                <a:gd name="connsiteY169" fmla="*/ 759068 h 927826"/>
                <a:gd name="connsiteX170" fmla="*/ 895571 w 916715"/>
                <a:gd name="connsiteY170" fmla="*/ 652383 h 927826"/>
                <a:gd name="connsiteX171" fmla="*/ 883998 w 916715"/>
                <a:gd name="connsiteY171" fmla="*/ 649315 h 927826"/>
                <a:gd name="connsiteX172" fmla="*/ 875496 w 916715"/>
                <a:gd name="connsiteY172" fmla="*/ 647427 h 927826"/>
                <a:gd name="connsiteX173" fmla="*/ 912339 w 916715"/>
                <a:gd name="connsiteY173" fmla="*/ 511003 h 927826"/>
                <a:gd name="connsiteX174" fmla="*/ 911631 w 916715"/>
                <a:gd name="connsiteY174" fmla="*/ 364195 h 927826"/>
                <a:gd name="connsiteX175" fmla="*/ 812910 w 916715"/>
                <a:gd name="connsiteY175" fmla="*/ 126987 h 927826"/>
                <a:gd name="connsiteX176" fmla="*/ 720802 w 916715"/>
                <a:gd name="connsiteY176" fmla="*/ 50751 h 927826"/>
                <a:gd name="connsiteX177" fmla="*/ 434086 w 916715"/>
                <a:gd name="connsiteY177" fmla="*/ 1421 h 927826"/>
                <a:gd name="connsiteX178" fmla="*/ 308442 w 916715"/>
                <a:gd name="connsiteY178" fmla="*/ 32341 h 927826"/>
                <a:gd name="connsiteX179" fmla="*/ 7083 w 916715"/>
                <a:gd name="connsiteY179" fmla="*/ 403375 h 927826"/>
                <a:gd name="connsiteX180" fmla="*/ 100608 w 916715"/>
                <a:gd name="connsiteY180" fmla="*/ 801080 h 927826"/>
                <a:gd name="connsiteX181" fmla="*/ 191772 w 916715"/>
                <a:gd name="connsiteY181" fmla="*/ 878025 h 927826"/>
                <a:gd name="connsiteX182" fmla="*/ 290965 w 916715"/>
                <a:gd name="connsiteY182" fmla="*/ 897616 h 927826"/>
                <a:gd name="connsiteX183" fmla="*/ 345757 w 916715"/>
                <a:gd name="connsiteY183" fmla="*/ 914137 h 927826"/>
                <a:gd name="connsiteX184" fmla="*/ 406218 w 916715"/>
                <a:gd name="connsiteY184" fmla="*/ 919566 h 927826"/>
                <a:gd name="connsiteX185" fmla="*/ 651603 w 916715"/>
                <a:gd name="connsiteY185" fmla="*/ 911305 h 927826"/>
                <a:gd name="connsiteX186" fmla="*/ 651603 w 916715"/>
                <a:gd name="connsiteY186" fmla="*/ 927827 h 92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916715" h="927826">
                  <a:moveTo>
                    <a:pt x="249162" y="76478"/>
                  </a:moveTo>
                  <a:cubicBezTo>
                    <a:pt x="243494" y="89931"/>
                    <a:pt x="240424" y="83794"/>
                    <a:pt x="229323" y="99372"/>
                  </a:cubicBezTo>
                  <a:lnTo>
                    <a:pt x="183978" y="192367"/>
                  </a:lnTo>
                  <a:cubicBezTo>
                    <a:pt x="167682" y="191187"/>
                    <a:pt x="164139" y="190479"/>
                    <a:pt x="150677" y="186230"/>
                  </a:cubicBezTo>
                  <a:lnTo>
                    <a:pt x="122809" y="172069"/>
                  </a:lnTo>
                  <a:cubicBezTo>
                    <a:pt x="133437" y="164044"/>
                    <a:pt x="138869" y="156255"/>
                    <a:pt x="150677" y="146106"/>
                  </a:cubicBezTo>
                  <a:cubicBezTo>
                    <a:pt x="185395" y="116366"/>
                    <a:pt x="207359" y="98900"/>
                    <a:pt x="249162" y="76478"/>
                  </a:cubicBezTo>
                  <a:close/>
                  <a:moveTo>
                    <a:pt x="412595" y="21483"/>
                  </a:moveTo>
                  <a:cubicBezTo>
                    <a:pt x="409997" y="59956"/>
                    <a:pt x="391103" y="96540"/>
                    <a:pt x="378822" y="134304"/>
                  </a:cubicBezTo>
                  <a:cubicBezTo>
                    <a:pt x="367249" y="169472"/>
                    <a:pt x="356149" y="212193"/>
                    <a:pt x="348828" y="252554"/>
                  </a:cubicBezTo>
                  <a:cubicBezTo>
                    <a:pt x="312221" y="248305"/>
                    <a:pt x="219404" y="209833"/>
                    <a:pt x="200510" y="195671"/>
                  </a:cubicBezTo>
                  <a:cubicBezTo>
                    <a:pt x="229323" y="139497"/>
                    <a:pt x="230268" y="122503"/>
                    <a:pt x="273016" y="78130"/>
                  </a:cubicBezTo>
                  <a:lnTo>
                    <a:pt x="282699" y="66092"/>
                  </a:lnTo>
                  <a:cubicBezTo>
                    <a:pt x="296633" y="49098"/>
                    <a:pt x="305135" y="47210"/>
                    <a:pt x="331587" y="38241"/>
                  </a:cubicBezTo>
                  <a:cubicBezTo>
                    <a:pt x="357094" y="29744"/>
                    <a:pt x="383073" y="22663"/>
                    <a:pt x="412595" y="21483"/>
                  </a:cubicBezTo>
                  <a:close/>
                  <a:moveTo>
                    <a:pt x="798031" y="145397"/>
                  </a:moveTo>
                  <a:cubicBezTo>
                    <a:pt x="820940" y="160975"/>
                    <a:pt x="842668" y="197087"/>
                    <a:pt x="853060" y="228951"/>
                  </a:cubicBezTo>
                  <a:cubicBezTo>
                    <a:pt x="829915" y="238864"/>
                    <a:pt x="802518" y="247125"/>
                    <a:pt x="776775" y="256566"/>
                  </a:cubicBezTo>
                  <a:lnTo>
                    <a:pt x="725526" y="88515"/>
                  </a:lnTo>
                  <a:cubicBezTo>
                    <a:pt x="740641" y="92055"/>
                    <a:pt x="739460" y="86391"/>
                    <a:pt x="760952" y="113770"/>
                  </a:cubicBezTo>
                  <a:cubicBezTo>
                    <a:pt x="769454" y="124627"/>
                    <a:pt x="774414" y="132652"/>
                    <a:pt x="781735" y="147994"/>
                  </a:cubicBezTo>
                  <a:cubicBezTo>
                    <a:pt x="793780" y="173249"/>
                    <a:pt x="798740" y="221870"/>
                    <a:pt x="803935" y="230839"/>
                  </a:cubicBezTo>
                  <a:cubicBezTo>
                    <a:pt x="817870" y="206764"/>
                    <a:pt x="802991" y="166404"/>
                    <a:pt x="798031" y="145397"/>
                  </a:cubicBezTo>
                  <a:close/>
                  <a:moveTo>
                    <a:pt x="750324" y="266243"/>
                  </a:moveTo>
                  <a:cubicBezTo>
                    <a:pt x="720802" y="270728"/>
                    <a:pt x="697893" y="278517"/>
                    <a:pt x="667899" y="278989"/>
                  </a:cubicBezTo>
                  <a:cubicBezTo>
                    <a:pt x="647352" y="279225"/>
                    <a:pt x="653492" y="280877"/>
                    <a:pt x="637433" y="274976"/>
                  </a:cubicBezTo>
                  <a:cubicBezTo>
                    <a:pt x="622790" y="239336"/>
                    <a:pt x="625860" y="165460"/>
                    <a:pt x="605077" y="89459"/>
                  </a:cubicBezTo>
                  <a:cubicBezTo>
                    <a:pt x="598228" y="65148"/>
                    <a:pt x="590906" y="53347"/>
                    <a:pt x="585238" y="31868"/>
                  </a:cubicBezTo>
                  <a:cubicBezTo>
                    <a:pt x="676874" y="41546"/>
                    <a:pt x="666718" y="36825"/>
                    <a:pt x="707576" y="107397"/>
                  </a:cubicBezTo>
                  <a:cubicBezTo>
                    <a:pt x="721983" y="131944"/>
                    <a:pt x="752449" y="232727"/>
                    <a:pt x="750324" y="266243"/>
                  </a:cubicBezTo>
                  <a:close/>
                  <a:moveTo>
                    <a:pt x="362289" y="256802"/>
                  </a:moveTo>
                  <a:cubicBezTo>
                    <a:pt x="365596" y="206292"/>
                    <a:pt x="408343" y="80490"/>
                    <a:pt x="437865" y="36825"/>
                  </a:cubicBezTo>
                  <a:cubicBezTo>
                    <a:pt x="450146" y="18651"/>
                    <a:pt x="445895" y="21011"/>
                    <a:pt x="470457" y="18887"/>
                  </a:cubicBezTo>
                  <a:lnTo>
                    <a:pt x="430780" y="99372"/>
                  </a:lnTo>
                  <a:cubicBezTo>
                    <a:pt x="430071" y="112590"/>
                    <a:pt x="430308" y="107633"/>
                    <a:pt x="434086" y="113062"/>
                  </a:cubicBezTo>
                  <a:cubicBezTo>
                    <a:pt x="449674" y="80254"/>
                    <a:pt x="455106" y="49571"/>
                    <a:pt x="490532" y="41546"/>
                  </a:cubicBezTo>
                  <a:cubicBezTo>
                    <a:pt x="487462" y="60428"/>
                    <a:pt x="476362" y="77894"/>
                    <a:pt x="483211" y="91111"/>
                  </a:cubicBezTo>
                  <a:cubicBezTo>
                    <a:pt x="496673" y="77186"/>
                    <a:pt x="505647" y="44378"/>
                    <a:pt x="504939" y="28328"/>
                  </a:cubicBezTo>
                  <a:lnTo>
                    <a:pt x="504939" y="19831"/>
                  </a:lnTo>
                  <a:cubicBezTo>
                    <a:pt x="539893" y="25496"/>
                    <a:pt x="505411" y="24080"/>
                    <a:pt x="532807" y="28564"/>
                  </a:cubicBezTo>
                  <a:cubicBezTo>
                    <a:pt x="547686" y="30924"/>
                    <a:pt x="555008" y="9682"/>
                    <a:pt x="585002" y="94652"/>
                  </a:cubicBezTo>
                  <a:cubicBezTo>
                    <a:pt x="603187" y="146106"/>
                    <a:pt x="603423" y="182454"/>
                    <a:pt x="613579" y="234852"/>
                  </a:cubicBezTo>
                  <a:cubicBezTo>
                    <a:pt x="620664" y="272852"/>
                    <a:pt x="631292" y="282057"/>
                    <a:pt x="592796" y="284181"/>
                  </a:cubicBezTo>
                  <a:cubicBezTo>
                    <a:pt x="564927" y="285834"/>
                    <a:pt x="533752" y="284181"/>
                    <a:pt x="507300" y="281349"/>
                  </a:cubicBezTo>
                  <a:cubicBezTo>
                    <a:pt x="456287" y="275684"/>
                    <a:pt x="404092" y="270964"/>
                    <a:pt x="362289" y="256802"/>
                  </a:cubicBezTo>
                  <a:close/>
                  <a:moveTo>
                    <a:pt x="311040" y="445388"/>
                  </a:moveTo>
                  <a:lnTo>
                    <a:pt x="153984" y="441375"/>
                  </a:lnTo>
                  <a:cubicBezTo>
                    <a:pt x="153275" y="321946"/>
                    <a:pt x="181380" y="287014"/>
                    <a:pt x="193661" y="221162"/>
                  </a:cubicBezTo>
                  <a:cubicBezTo>
                    <a:pt x="217042" y="222106"/>
                    <a:pt x="319306" y="249957"/>
                    <a:pt x="340325" y="282529"/>
                  </a:cubicBezTo>
                  <a:lnTo>
                    <a:pt x="311040" y="445388"/>
                  </a:lnTo>
                  <a:close/>
                  <a:moveTo>
                    <a:pt x="627277" y="486929"/>
                  </a:moveTo>
                  <a:cubicBezTo>
                    <a:pt x="567289" y="486220"/>
                    <a:pt x="475889" y="452941"/>
                    <a:pt x="328989" y="451761"/>
                  </a:cubicBezTo>
                  <a:cubicBezTo>
                    <a:pt x="327808" y="388741"/>
                    <a:pt x="345757" y="341064"/>
                    <a:pt x="353315" y="283001"/>
                  </a:cubicBezTo>
                  <a:cubicBezTo>
                    <a:pt x="380711" y="282765"/>
                    <a:pt x="451327" y="299523"/>
                    <a:pt x="481085" y="304716"/>
                  </a:cubicBezTo>
                  <a:cubicBezTo>
                    <a:pt x="527848" y="312741"/>
                    <a:pt x="576972" y="305424"/>
                    <a:pt x="624915" y="309672"/>
                  </a:cubicBezTo>
                  <a:lnTo>
                    <a:pt x="627277" y="486929"/>
                  </a:lnTo>
                  <a:close/>
                  <a:moveTo>
                    <a:pt x="898877" y="481028"/>
                  </a:moveTo>
                  <a:cubicBezTo>
                    <a:pt x="870773" y="481972"/>
                    <a:pt x="824010" y="492357"/>
                    <a:pt x="802991" y="485040"/>
                  </a:cubicBezTo>
                  <a:cubicBezTo>
                    <a:pt x="792127" y="461910"/>
                    <a:pt x="795669" y="408568"/>
                    <a:pt x="793071" y="380244"/>
                  </a:cubicBezTo>
                  <a:cubicBezTo>
                    <a:pt x="789529" y="342952"/>
                    <a:pt x="782207" y="315101"/>
                    <a:pt x="779373" y="279461"/>
                  </a:cubicBezTo>
                  <a:lnTo>
                    <a:pt x="841487" y="260579"/>
                  </a:lnTo>
                  <a:cubicBezTo>
                    <a:pt x="842196" y="269312"/>
                    <a:pt x="829206" y="324306"/>
                    <a:pt x="851170" y="374108"/>
                  </a:cubicBezTo>
                  <a:lnTo>
                    <a:pt x="854004" y="327374"/>
                  </a:lnTo>
                  <a:cubicBezTo>
                    <a:pt x="856130" y="316753"/>
                    <a:pt x="855185" y="320530"/>
                    <a:pt x="858492" y="315809"/>
                  </a:cubicBezTo>
                  <a:cubicBezTo>
                    <a:pt x="884943" y="360418"/>
                    <a:pt x="865341" y="407859"/>
                    <a:pt x="874788" y="424617"/>
                  </a:cubicBezTo>
                  <a:cubicBezTo>
                    <a:pt x="882345" y="402667"/>
                    <a:pt x="880456" y="348381"/>
                    <a:pt x="876441" y="311797"/>
                  </a:cubicBezTo>
                  <a:cubicBezTo>
                    <a:pt x="888958" y="324070"/>
                    <a:pt x="880928" y="308728"/>
                    <a:pt x="890139" y="333747"/>
                  </a:cubicBezTo>
                  <a:cubicBezTo>
                    <a:pt x="898641" y="357586"/>
                    <a:pt x="899586" y="457661"/>
                    <a:pt x="898877" y="481028"/>
                  </a:cubicBezTo>
                  <a:close/>
                  <a:moveTo>
                    <a:pt x="118558" y="272144"/>
                  </a:moveTo>
                  <a:cubicBezTo>
                    <a:pt x="92815" y="275684"/>
                    <a:pt x="86910" y="310380"/>
                    <a:pt x="75574" y="347673"/>
                  </a:cubicBezTo>
                  <a:cubicBezTo>
                    <a:pt x="66363" y="378592"/>
                    <a:pt x="60931" y="413760"/>
                    <a:pt x="54082" y="447512"/>
                  </a:cubicBezTo>
                  <a:lnTo>
                    <a:pt x="20545" y="445388"/>
                  </a:lnTo>
                  <a:cubicBezTo>
                    <a:pt x="15586" y="393934"/>
                    <a:pt x="45580" y="294094"/>
                    <a:pt x="73448" y="243113"/>
                  </a:cubicBezTo>
                  <a:cubicBezTo>
                    <a:pt x="84076" y="223050"/>
                    <a:pt x="97538" y="212193"/>
                    <a:pt x="108166" y="189771"/>
                  </a:cubicBezTo>
                  <a:cubicBezTo>
                    <a:pt x="132256" y="198032"/>
                    <a:pt x="119975" y="200156"/>
                    <a:pt x="179727" y="215497"/>
                  </a:cubicBezTo>
                  <a:cubicBezTo>
                    <a:pt x="168627" y="293386"/>
                    <a:pt x="138632" y="349561"/>
                    <a:pt x="135562" y="441375"/>
                  </a:cubicBezTo>
                  <a:lnTo>
                    <a:pt x="96121" y="446332"/>
                  </a:lnTo>
                  <a:lnTo>
                    <a:pt x="104623" y="389449"/>
                  </a:lnTo>
                  <a:cubicBezTo>
                    <a:pt x="69433" y="410928"/>
                    <a:pt x="108874" y="438071"/>
                    <a:pt x="67780" y="451524"/>
                  </a:cubicBezTo>
                  <a:cubicBezTo>
                    <a:pt x="58806" y="420605"/>
                    <a:pt x="86438" y="333039"/>
                    <a:pt x="102734" y="310144"/>
                  </a:cubicBezTo>
                  <a:cubicBezTo>
                    <a:pt x="113126" y="295039"/>
                    <a:pt x="124226" y="292206"/>
                    <a:pt x="118558" y="272144"/>
                  </a:cubicBezTo>
                  <a:close/>
                  <a:moveTo>
                    <a:pt x="643809" y="396766"/>
                  </a:moveTo>
                  <a:cubicBezTo>
                    <a:pt x="643809" y="362778"/>
                    <a:pt x="638613" y="341300"/>
                    <a:pt x="640975" y="305660"/>
                  </a:cubicBezTo>
                  <a:lnTo>
                    <a:pt x="760479" y="288430"/>
                  </a:lnTo>
                  <a:lnTo>
                    <a:pt x="783152" y="491413"/>
                  </a:lnTo>
                  <a:lnTo>
                    <a:pt x="641920" y="488109"/>
                  </a:lnTo>
                  <a:cubicBezTo>
                    <a:pt x="639322" y="447984"/>
                    <a:pt x="643573" y="433114"/>
                    <a:pt x="643809" y="396766"/>
                  </a:cubicBezTo>
                  <a:close/>
                  <a:moveTo>
                    <a:pt x="141703" y="731453"/>
                  </a:moveTo>
                  <a:cubicBezTo>
                    <a:pt x="123990" y="741366"/>
                    <a:pt x="108166" y="752223"/>
                    <a:pt x="85257" y="755999"/>
                  </a:cubicBezTo>
                  <a:cubicBezTo>
                    <a:pt x="62584" y="718235"/>
                    <a:pt x="43690" y="680943"/>
                    <a:pt x="34243" y="627601"/>
                  </a:cubicBezTo>
                  <a:cubicBezTo>
                    <a:pt x="28339" y="594557"/>
                    <a:pt x="4249" y="500146"/>
                    <a:pt x="20781" y="473003"/>
                  </a:cubicBezTo>
                  <a:lnTo>
                    <a:pt x="45580" y="471587"/>
                  </a:lnTo>
                  <a:lnTo>
                    <a:pt x="36841" y="625476"/>
                  </a:lnTo>
                  <a:cubicBezTo>
                    <a:pt x="44871" y="608718"/>
                    <a:pt x="43454" y="504631"/>
                    <a:pt x="56680" y="482444"/>
                  </a:cubicBezTo>
                  <a:cubicBezTo>
                    <a:pt x="64001" y="470171"/>
                    <a:pt x="55027" y="477251"/>
                    <a:pt x="69670" y="471351"/>
                  </a:cubicBezTo>
                  <a:cubicBezTo>
                    <a:pt x="84076" y="478904"/>
                    <a:pt x="77699" y="489761"/>
                    <a:pt x="86438" y="500618"/>
                  </a:cubicBezTo>
                  <a:cubicBezTo>
                    <a:pt x="87855" y="481500"/>
                    <a:pt x="86910" y="480084"/>
                    <a:pt x="96830" y="468046"/>
                  </a:cubicBezTo>
                  <a:lnTo>
                    <a:pt x="130130" y="467102"/>
                  </a:lnTo>
                  <a:cubicBezTo>
                    <a:pt x="137924" y="557501"/>
                    <a:pt x="129658" y="640346"/>
                    <a:pt x="141703" y="731453"/>
                  </a:cubicBezTo>
                  <a:close/>
                  <a:moveTo>
                    <a:pt x="619956" y="695812"/>
                  </a:moveTo>
                  <a:cubicBezTo>
                    <a:pt x="530682" y="690384"/>
                    <a:pt x="478960" y="671502"/>
                    <a:pt x="370792" y="682831"/>
                  </a:cubicBezTo>
                  <a:cubicBezTo>
                    <a:pt x="362762" y="683539"/>
                    <a:pt x="347647" y="685899"/>
                    <a:pt x="341034" y="679055"/>
                  </a:cubicBezTo>
                  <a:cubicBezTo>
                    <a:pt x="325919" y="662533"/>
                    <a:pt x="303718" y="489525"/>
                    <a:pt x="337964" y="480084"/>
                  </a:cubicBezTo>
                  <a:cubicBezTo>
                    <a:pt x="362998" y="473003"/>
                    <a:pt x="316235" y="482444"/>
                    <a:pt x="347410" y="477723"/>
                  </a:cubicBezTo>
                  <a:lnTo>
                    <a:pt x="481321" y="489761"/>
                  </a:lnTo>
                  <a:cubicBezTo>
                    <a:pt x="531154" y="497314"/>
                    <a:pt x="571776" y="510531"/>
                    <a:pt x="626332" y="511711"/>
                  </a:cubicBezTo>
                  <a:lnTo>
                    <a:pt x="619956" y="695812"/>
                  </a:lnTo>
                  <a:close/>
                  <a:moveTo>
                    <a:pt x="784097" y="515252"/>
                  </a:moveTo>
                  <a:cubicBezTo>
                    <a:pt x="785750" y="595737"/>
                    <a:pt x="784097" y="649787"/>
                    <a:pt x="777720" y="730036"/>
                  </a:cubicBezTo>
                  <a:lnTo>
                    <a:pt x="633890" y="695812"/>
                  </a:lnTo>
                  <a:lnTo>
                    <a:pt x="641920" y="515252"/>
                  </a:lnTo>
                  <a:lnTo>
                    <a:pt x="784097" y="515252"/>
                  </a:lnTo>
                  <a:close/>
                  <a:moveTo>
                    <a:pt x="847391" y="663241"/>
                  </a:moveTo>
                  <a:cubicBezTo>
                    <a:pt x="849045" y="679999"/>
                    <a:pt x="854949" y="669849"/>
                    <a:pt x="838653" y="707850"/>
                  </a:cubicBezTo>
                  <a:cubicBezTo>
                    <a:pt x="816925" y="758360"/>
                    <a:pt x="822593" y="744434"/>
                    <a:pt x="803463" y="744434"/>
                  </a:cubicBezTo>
                  <a:cubicBezTo>
                    <a:pt x="790237" y="727204"/>
                    <a:pt x="795197" y="717291"/>
                    <a:pt x="797559" y="690384"/>
                  </a:cubicBezTo>
                  <a:cubicBezTo>
                    <a:pt x="804880" y="604234"/>
                    <a:pt x="799920" y="585352"/>
                    <a:pt x="802518" y="516904"/>
                  </a:cubicBezTo>
                  <a:lnTo>
                    <a:pt x="892501" y="504159"/>
                  </a:lnTo>
                  <a:cubicBezTo>
                    <a:pt x="889194" y="559389"/>
                    <a:pt x="871009" y="611551"/>
                    <a:pt x="859672" y="660172"/>
                  </a:cubicBezTo>
                  <a:cubicBezTo>
                    <a:pt x="840542" y="630669"/>
                    <a:pt x="884943" y="575439"/>
                    <a:pt x="862034" y="546171"/>
                  </a:cubicBezTo>
                  <a:cubicBezTo>
                    <a:pt x="841723" y="556793"/>
                    <a:pt x="850698" y="569538"/>
                    <a:pt x="850934" y="597861"/>
                  </a:cubicBezTo>
                  <a:cubicBezTo>
                    <a:pt x="851170" y="619104"/>
                    <a:pt x="846211" y="649315"/>
                    <a:pt x="847391" y="663241"/>
                  </a:cubicBezTo>
                  <a:close/>
                  <a:moveTo>
                    <a:pt x="320250" y="684955"/>
                  </a:moveTo>
                  <a:cubicBezTo>
                    <a:pt x="265222" y="690384"/>
                    <a:pt x="195078" y="726260"/>
                    <a:pt x="162250" y="719651"/>
                  </a:cubicBezTo>
                  <a:cubicBezTo>
                    <a:pt x="161305" y="718235"/>
                    <a:pt x="160597" y="716347"/>
                    <a:pt x="160124" y="715167"/>
                  </a:cubicBezTo>
                  <a:cubicBezTo>
                    <a:pt x="149024" y="688260"/>
                    <a:pt x="146426" y="626184"/>
                    <a:pt x="145481" y="597861"/>
                  </a:cubicBezTo>
                  <a:cubicBezTo>
                    <a:pt x="143828" y="554196"/>
                    <a:pt x="145954" y="506755"/>
                    <a:pt x="150441" y="467338"/>
                  </a:cubicBezTo>
                  <a:cubicBezTo>
                    <a:pt x="185631" y="464034"/>
                    <a:pt x="238770" y="462146"/>
                    <a:pt x="274433" y="468518"/>
                  </a:cubicBezTo>
                  <a:cubicBezTo>
                    <a:pt x="277267" y="468990"/>
                    <a:pt x="290492" y="471115"/>
                    <a:pt x="292854" y="471587"/>
                  </a:cubicBezTo>
                  <a:cubicBezTo>
                    <a:pt x="294271" y="472059"/>
                    <a:pt x="295924" y="472531"/>
                    <a:pt x="297342" y="472767"/>
                  </a:cubicBezTo>
                  <a:lnTo>
                    <a:pt x="309859" y="477960"/>
                  </a:lnTo>
                  <a:cubicBezTo>
                    <a:pt x="318361" y="498022"/>
                    <a:pt x="308678" y="550892"/>
                    <a:pt x="309386" y="581811"/>
                  </a:cubicBezTo>
                  <a:cubicBezTo>
                    <a:pt x="310095" y="618868"/>
                    <a:pt x="317180" y="651911"/>
                    <a:pt x="320250" y="684955"/>
                  </a:cubicBezTo>
                  <a:close/>
                  <a:moveTo>
                    <a:pt x="616885" y="725552"/>
                  </a:moveTo>
                  <a:cubicBezTo>
                    <a:pt x="617358" y="745850"/>
                    <a:pt x="613579" y="883690"/>
                    <a:pt x="590434" y="895255"/>
                  </a:cubicBezTo>
                  <a:cubicBezTo>
                    <a:pt x="580515" y="900212"/>
                    <a:pt x="557369" y="896435"/>
                    <a:pt x="543671" y="898324"/>
                  </a:cubicBezTo>
                  <a:cubicBezTo>
                    <a:pt x="501632" y="904224"/>
                    <a:pt x="538003" y="916026"/>
                    <a:pt x="417790" y="902572"/>
                  </a:cubicBezTo>
                  <a:cubicBezTo>
                    <a:pt x="410705" y="890299"/>
                    <a:pt x="406218" y="871653"/>
                    <a:pt x="398188" y="856075"/>
                  </a:cubicBezTo>
                  <a:cubicBezTo>
                    <a:pt x="374571" y="808869"/>
                    <a:pt x="352134" y="767093"/>
                    <a:pt x="345521" y="710210"/>
                  </a:cubicBezTo>
                  <a:cubicBezTo>
                    <a:pt x="442353" y="699353"/>
                    <a:pt x="529029" y="710682"/>
                    <a:pt x="616885" y="725552"/>
                  </a:cubicBezTo>
                  <a:close/>
                  <a:moveTo>
                    <a:pt x="135090" y="755291"/>
                  </a:moveTo>
                  <a:cubicBezTo>
                    <a:pt x="155637" y="770633"/>
                    <a:pt x="156109" y="787627"/>
                    <a:pt x="163195" y="816658"/>
                  </a:cubicBezTo>
                  <a:cubicBezTo>
                    <a:pt x="145481" y="811230"/>
                    <a:pt x="144537" y="808633"/>
                    <a:pt x="130366" y="798484"/>
                  </a:cubicBezTo>
                  <a:cubicBezTo>
                    <a:pt x="112181" y="785739"/>
                    <a:pt x="112889" y="790223"/>
                    <a:pt x="106513" y="769689"/>
                  </a:cubicBezTo>
                  <a:lnTo>
                    <a:pt x="135090" y="755291"/>
                  </a:lnTo>
                  <a:close/>
                  <a:moveTo>
                    <a:pt x="820940" y="781962"/>
                  </a:moveTo>
                  <a:cubicBezTo>
                    <a:pt x="816453" y="798484"/>
                    <a:pt x="815744" y="797540"/>
                    <a:pt x="806297" y="811938"/>
                  </a:cubicBezTo>
                  <a:cubicBezTo>
                    <a:pt x="792599" y="832944"/>
                    <a:pt x="796378" y="828460"/>
                    <a:pt x="780082" y="835304"/>
                  </a:cubicBezTo>
                  <a:cubicBezTo>
                    <a:pt x="781735" y="811466"/>
                    <a:pt x="783624" y="783378"/>
                    <a:pt x="820940" y="781962"/>
                  </a:cubicBezTo>
                  <a:close/>
                  <a:moveTo>
                    <a:pt x="765675" y="837193"/>
                  </a:moveTo>
                  <a:cubicBezTo>
                    <a:pt x="740404" y="864808"/>
                    <a:pt x="669552" y="893131"/>
                    <a:pt x="616413" y="894547"/>
                  </a:cubicBezTo>
                  <a:cubicBezTo>
                    <a:pt x="621136" y="835776"/>
                    <a:pt x="631056" y="797776"/>
                    <a:pt x="633418" y="731689"/>
                  </a:cubicBezTo>
                  <a:cubicBezTo>
                    <a:pt x="661522" y="732397"/>
                    <a:pt x="683959" y="738297"/>
                    <a:pt x="711119" y="743726"/>
                  </a:cubicBezTo>
                  <a:lnTo>
                    <a:pt x="773233" y="766384"/>
                  </a:lnTo>
                  <a:cubicBezTo>
                    <a:pt x="772997" y="796596"/>
                    <a:pt x="772997" y="796832"/>
                    <a:pt x="756937" y="811230"/>
                  </a:cubicBezTo>
                  <a:cubicBezTo>
                    <a:pt x="758354" y="817130"/>
                    <a:pt x="764967" y="823503"/>
                    <a:pt x="765675" y="837193"/>
                  </a:cubicBezTo>
                  <a:close/>
                  <a:moveTo>
                    <a:pt x="327808" y="709502"/>
                  </a:moveTo>
                  <a:cubicBezTo>
                    <a:pt x="330642" y="790931"/>
                    <a:pt x="380239" y="850646"/>
                    <a:pt x="397952" y="899740"/>
                  </a:cubicBezTo>
                  <a:cubicBezTo>
                    <a:pt x="354023" y="897379"/>
                    <a:pt x="348119" y="887230"/>
                    <a:pt x="334657" y="884870"/>
                  </a:cubicBezTo>
                  <a:cubicBezTo>
                    <a:pt x="320959" y="882510"/>
                    <a:pt x="337491" y="885814"/>
                    <a:pt x="319542" y="884634"/>
                  </a:cubicBezTo>
                  <a:cubicBezTo>
                    <a:pt x="300176" y="883218"/>
                    <a:pt x="202636" y="851118"/>
                    <a:pt x="189882" y="830820"/>
                  </a:cubicBezTo>
                  <a:cubicBezTo>
                    <a:pt x="184450" y="821851"/>
                    <a:pt x="170044" y="771105"/>
                    <a:pt x="167918" y="760720"/>
                  </a:cubicBezTo>
                  <a:cubicBezTo>
                    <a:pt x="214917" y="737825"/>
                    <a:pt x="258137" y="712098"/>
                    <a:pt x="327808" y="709502"/>
                  </a:cubicBezTo>
                  <a:close/>
                  <a:moveTo>
                    <a:pt x="651603" y="927827"/>
                  </a:moveTo>
                  <a:cubicBezTo>
                    <a:pt x="676874" y="923814"/>
                    <a:pt x="694823" y="916262"/>
                    <a:pt x="715134" y="905404"/>
                  </a:cubicBezTo>
                  <a:cubicBezTo>
                    <a:pt x="721983" y="901628"/>
                    <a:pt x="734264" y="893603"/>
                    <a:pt x="742530" y="889355"/>
                  </a:cubicBezTo>
                  <a:cubicBezTo>
                    <a:pt x="771343" y="874957"/>
                    <a:pt x="754339" y="893131"/>
                    <a:pt x="775594" y="862920"/>
                  </a:cubicBezTo>
                  <a:lnTo>
                    <a:pt x="806533" y="828696"/>
                  </a:lnTo>
                  <a:cubicBezTo>
                    <a:pt x="825427" y="805801"/>
                    <a:pt x="820704" y="787627"/>
                    <a:pt x="851643" y="802497"/>
                  </a:cubicBezTo>
                  <a:cubicBezTo>
                    <a:pt x="856366" y="772521"/>
                    <a:pt x="845738" y="777478"/>
                    <a:pt x="850698" y="759068"/>
                  </a:cubicBezTo>
                  <a:cubicBezTo>
                    <a:pt x="853532" y="748210"/>
                    <a:pt x="887305" y="695104"/>
                    <a:pt x="895571" y="652383"/>
                  </a:cubicBezTo>
                  <a:cubicBezTo>
                    <a:pt x="889430" y="648371"/>
                    <a:pt x="893209" y="651203"/>
                    <a:pt x="883998" y="649315"/>
                  </a:cubicBezTo>
                  <a:cubicBezTo>
                    <a:pt x="878330" y="648135"/>
                    <a:pt x="879275" y="649315"/>
                    <a:pt x="875496" y="647427"/>
                  </a:cubicBezTo>
                  <a:lnTo>
                    <a:pt x="912339" y="511003"/>
                  </a:lnTo>
                  <a:cubicBezTo>
                    <a:pt x="920369" y="478668"/>
                    <a:pt x="915646" y="406679"/>
                    <a:pt x="911631" y="364195"/>
                  </a:cubicBezTo>
                  <a:cubicBezTo>
                    <a:pt x="903601" y="281585"/>
                    <a:pt x="868883" y="186230"/>
                    <a:pt x="812910" y="126987"/>
                  </a:cubicBezTo>
                  <a:cubicBezTo>
                    <a:pt x="772524" y="83794"/>
                    <a:pt x="764730" y="81198"/>
                    <a:pt x="720802" y="50751"/>
                  </a:cubicBezTo>
                  <a:cubicBezTo>
                    <a:pt x="633890" y="-9672"/>
                    <a:pt x="510843" y="13694"/>
                    <a:pt x="434086" y="1421"/>
                  </a:cubicBezTo>
                  <a:cubicBezTo>
                    <a:pt x="389686" y="-5424"/>
                    <a:pt x="348119" y="13694"/>
                    <a:pt x="308442" y="32341"/>
                  </a:cubicBezTo>
                  <a:cubicBezTo>
                    <a:pt x="148316" y="108105"/>
                    <a:pt x="39439" y="209597"/>
                    <a:pt x="7083" y="403375"/>
                  </a:cubicBezTo>
                  <a:cubicBezTo>
                    <a:pt x="-13700" y="526581"/>
                    <a:pt x="9445" y="719651"/>
                    <a:pt x="100608" y="801080"/>
                  </a:cubicBezTo>
                  <a:cubicBezTo>
                    <a:pt x="172878" y="865752"/>
                    <a:pt x="152094" y="811702"/>
                    <a:pt x="191772" y="878025"/>
                  </a:cubicBezTo>
                  <a:cubicBezTo>
                    <a:pt x="210666" y="856075"/>
                    <a:pt x="213263" y="874721"/>
                    <a:pt x="290965" y="897616"/>
                  </a:cubicBezTo>
                  <a:lnTo>
                    <a:pt x="345757" y="914137"/>
                  </a:lnTo>
                  <a:cubicBezTo>
                    <a:pt x="361345" y="916734"/>
                    <a:pt x="385907" y="917442"/>
                    <a:pt x="406218" y="919566"/>
                  </a:cubicBezTo>
                  <a:cubicBezTo>
                    <a:pt x="495019" y="928535"/>
                    <a:pt x="561148" y="922634"/>
                    <a:pt x="651603" y="911305"/>
                  </a:cubicBezTo>
                  <a:lnTo>
                    <a:pt x="651603" y="927827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8" name="Forma libre 97">
              <a:extLst>
                <a:ext uri="{FF2B5EF4-FFF2-40B4-BE49-F238E27FC236}">
                  <a16:creationId xmlns:a16="http://schemas.microsoft.com/office/drawing/2014/main" id="{08D2C87B-D4FF-DB47-9A35-5ED0764D30D4}"/>
                </a:ext>
              </a:extLst>
            </p:cNvPr>
            <p:cNvSpPr/>
            <p:nvPr/>
          </p:nvSpPr>
          <p:spPr>
            <a:xfrm>
              <a:off x="3565945" y="1376273"/>
              <a:ext cx="209199" cy="230116"/>
            </a:xfrm>
            <a:custGeom>
              <a:avLst/>
              <a:gdLst>
                <a:gd name="connsiteX0" fmla="*/ 171854 w 209199"/>
                <a:gd name="connsiteY0" fmla="*/ 0 h 230116"/>
                <a:gd name="connsiteX1" fmla="*/ 176814 w 209199"/>
                <a:gd name="connsiteY1" fmla="*/ 43665 h 230116"/>
                <a:gd name="connsiteX2" fmla="*/ 188386 w 209199"/>
                <a:gd name="connsiteY2" fmla="*/ 194014 h 230116"/>
                <a:gd name="connsiteX3" fmla="*/ 6060 w 209199"/>
                <a:gd name="connsiteY3" fmla="*/ 164983 h 230116"/>
                <a:gd name="connsiteX4" fmla="*/ 85887 w 209199"/>
                <a:gd name="connsiteY4" fmla="*/ 214076 h 230116"/>
                <a:gd name="connsiteX5" fmla="*/ 205627 w 209199"/>
                <a:gd name="connsiteY5" fmla="*/ 206288 h 230116"/>
                <a:gd name="connsiteX6" fmla="*/ 207989 w 209199"/>
                <a:gd name="connsiteY6" fmla="*/ 193070 h 230116"/>
                <a:gd name="connsiteX7" fmla="*/ 171854 w 209199"/>
                <a:gd name="connsiteY7" fmla="*/ 0 h 23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199" h="230116">
                  <a:moveTo>
                    <a:pt x="171854" y="0"/>
                  </a:moveTo>
                  <a:cubicBezTo>
                    <a:pt x="163588" y="13690"/>
                    <a:pt x="169965" y="22895"/>
                    <a:pt x="176814" y="43665"/>
                  </a:cubicBezTo>
                  <a:cubicBezTo>
                    <a:pt x="188623" y="80013"/>
                    <a:pt x="208225" y="169467"/>
                    <a:pt x="188386" y="194014"/>
                  </a:cubicBezTo>
                  <a:cubicBezTo>
                    <a:pt x="158865" y="230362"/>
                    <a:pt x="9839" y="155070"/>
                    <a:pt x="6060" y="164983"/>
                  </a:cubicBezTo>
                  <a:cubicBezTo>
                    <a:pt x="-6457" y="196610"/>
                    <a:pt x="-7874" y="188586"/>
                    <a:pt x="85887" y="214076"/>
                  </a:cubicBezTo>
                  <a:cubicBezTo>
                    <a:pt x="118951" y="223046"/>
                    <a:pt x="190748" y="249008"/>
                    <a:pt x="205627" y="206288"/>
                  </a:cubicBezTo>
                  <a:cubicBezTo>
                    <a:pt x="208225" y="199443"/>
                    <a:pt x="207280" y="200387"/>
                    <a:pt x="207989" y="193070"/>
                  </a:cubicBezTo>
                  <a:cubicBezTo>
                    <a:pt x="213421" y="144449"/>
                    <a:pt x="200431" y="19354"/>
                    <a:pt x="171854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9" name="Forma libre 98">
              <a:extLst>
                <a:ext uri="{FF2B5EF4-FFF2-40B4-BE49-F238E27FC236}">
                  <a16:creationId xmlns:a16="http://schemas.microsoft.com/office/drawing/2014/main" id="{E6FD3AAF-DD52-CD4A-8AB8-3A2796BA7761}"/>
                </a:ext>
              </a:extLst>
            </p:cNvPr>
            <p:cNvSpPr/>
            <p:nvPr/>
          </p:nvSpPr>
          <p:spPr>
            <a:xfrm>
              <a:off x="2488201" y="366077"/>
              <a:ext cx="210026" cy="139964"/>
            </a:xfrm>
            <a:custGeom>
              <a:avLst/>
              <a:gdLst>
                <a:gd name="connsiteX0" fmla="*/ 41567 w 210026"/>
                <a:gd name="connsiteY0" fmla="*/ 80249 h 139964"/>
                <a:gd name="connsiteX1" fmla="*/ 76284 w 210026"/>
                <a:gd name="connsiteY1" fmla="*/ 139964 h 139964"/>
                <a:gd name="connsiteX2" fmla="*/ 33301 w 210026"/>
                <a:gd name="connsiteY2" fmla="*/ 25963 h 139964"/>
                <a:gd name="connsiteX3" fmla="*/ 136981 w 210026"/>
                <a:gd name="connsiteY3" fmla="*/ 37292 h 139964"/>
                <a:gd name="connsiteX4" fmla="*/ 178784 w 210026"/>
                <a:gd name="connsiteY4" fmla="*/ 51218 h 139964"/>
                <a:gd name="connsiteX5" fmla="*/ 209959 w 210026"/>
                <a:gd name="connsiteY5" fmla="*/ 67740 h 139964"/>
                <a:gd name="connsiteX6" fmla="*/ 8266 w 210026"/>
                <a:gd name="connsiteY6" fmla="*/ 0 h 139964"/>
                <a:gd name="connsiteX7" fmla="*/ 0 w 210026"/>
                <a:gd name="connsiteY7" fmla="*/ 29975 h 139964"/>
                <a:gd name="connsiteX8" fmla="*/ 41567 w 210026"/>
                <a:gd name="connsiteY8" fmla="*/ 80249 h 13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026" h="139964">
                  <a:moveTo>
                    <a:pt x="41567" y="80249"/>
                  </a:moveTo>
                  <a:cubicBezTo>
                    <a:pt x="68018" y="126510"/>
                    <a:pt x="48180" y="126038"/>
                    <a:pt x="76284" y="139964"/>
                  </a:cubicBezTo>
                  <a:cubicBezTo>
                    <a:pt x="89038" y="105740"/>
                    <a:pt x="41803" y="63491"/>
                    <a:pt x="33301" y="25963"/>
                  </a:cubicBezTo>
                  <a:cubicBezTo>
                    <a:pt x="75812" y="27379"/>
                    <a:pt x="101555" y="28795"/>
                    <a:pt x="136981" y="37292"/>
                  </a:cubicBezTo>
                  <a:cubicBezTo>
                    <a:pt x="151624" y="40833"/>
                    <a:pt x="164850" y="42957"/>
                    <a:pt x="178784" y="51218"/>
                  </a:cubicBezTo>
                  <a:cubicBezTo>
                    <a:pt x="195316" y="60895"/>
                    <a:pt x="189648" y="63963"/>
                    <a:pt x="209959" y="67740"/>
                  </a:cubicBezTo>
                  <a:cubicBezTo>
                    <a:pt x="213738" y="-708"/>
                    <a:pt x="58807" y="7081"/>
                    <a:pt x="8266" y="0"/>
                  </a:cubicBezTo>
                  <a:lnTo>
                    <a:pt x="0" y="29975"/>
                  </a:lnTo>
                  <a:cubicBezTo>
                    <a:pt x="25271" y="45081"/>
                    <a:pt x="25271" y="51454"/>
                    <a:pt x="41567" y="80249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00" name="Forma libre 99">
              <a:extLst>
                <a:ext uri="{FF2B5EF4-FFF2-40B4-BE49-F238E27FC236}">
                  <a16:creationId xmlns:a16="http://schemas.microsoft.com/office/drawing/2014/main" id="{87D7A88D-C3A9-9E4C-9AC3-A7380A9415D3}"/>
                </a:ext>
              </a:extLst>
            </p:cNvPr>
            <p:cNvSpPr/>
            <p:nvPr/>
          </p:nvSpPr>
          <p:spPr>
            <a:xfrm>
              <a:off x="3563267" y="351256"/>
              <a:ext cx="214450" cy="201518"/>
            </a:xfrm>
            <a:custGeom>
              <a:avLst/>
              <a:gdLst>
                <a:gd name="connsiteX0" fmla="*/ 192954 w 214450"/>
                <a:gd name="connsiteY0" fmla="*/ 32051 h 201518"/>
                <a:gd name="connsiteX1" fmla="*/ 152805 w 214450"/>
                <a:gd name="connsiteY1" fmla="*/ 201519 h 201518"/>
                <a:gd name="connsiteX2" fmla="*/ 214210 w 214450"/>
                <a:gd name="connsiteY2" fmla="*/ 23082 h 201518"/>
                <a:gd name="connsiteX3" fmla="*/ 98721 w 214450"/>
                <a:gd name="connsiteY3" fmla="*/ 13405 h 201518"/>
                <a:gd name="connsiteX4" fmla="*/ 0 w 214450"/>
                <a:gd name="connsiteY4" fmla="*/ 67455 h 201518"/>
                <a:gd name="connsiteX5" fmla="*/ 42984 w 214450"/>
                <a:gd name="connsiteY5" fmla="*/ 48809 h 201518"/>
                <a:gd name="connsiteX6" fmla="*/ 91163 w 214450"/>
                <a:gd name="connsiteY6" fmla="*/ 36536 h 201518"/>
                <a:gd name="connsiteX7" fmla="*/ 192954 w 214450"/>
                <a:gd name="connsiteY7" fmla="*/ 32051 h 20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450" h="201518">
                  <a:moveTo>
                    <a:pt x="192954" y="32051"/>
                  </a:moveTo>
                  <a:cubicBezTo>
                    <a:pt x="214210" y="100027"/>
                    <a:pt x="138398" y="170127"/>
                    <a:pt x="152805" y="201519"/>
                  </a:cubicBezTo>
                  <a:cubicBezTo>
                    <a:pt x="158945" y="197506"/>
                    <a:pt x="218697" y="87518"/>
                    <a:pt x="214210" y="23082"/>
                  </a:cubicBezTo>
                  <a:cubicBezTo>
                    <a:pt x="170282" y="-12086"/>
                    <a:pt x="158001" y="-48"/>
                    <a:pt x="98721" y="13405"/>
                  </a:cubicBezTo>
                  <a:cubicBezTo>
                    <a:pt x="57154" y="22610"/>
                    <a:pt x="13226" y="28511"/>
                    <a:pt x="0" y="67455"/>
                  </a:cubicBezTo>
                  <a:cubicBezTo>
                    <a:pt x="18894" y="62263"/>
                    <a:pt x="26688" y="55890"/>
                    <a:pt x="42984" y="48809"/>
                  </a:cubicBezTo>
                  <a:cubicBezTo>
                    <a:pt x="59280" y="41492"/>
                    <a:pt x="70144" y="40312"/>
                    <a:pt x="91163" y="36536"/>
                  </a:cubicBezTo>
                  <a:cubicBezTo>
                    <a:pt x="123047" y="30635"/>
                    <a:pt x="158709" y="20014"/>
                    <a:pt x="192954" y="32051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01" name="Forma libre 100">
              <a:extLst>
                <a:ext uri="{FF2B5EF4-FFF2-40B4-BE49-F238E27FC236}">
                  <a16:creationId xmlns:a16="http://schemas.microsoft.com/office/drawing/2014/main" id="{9CF15FA9-1707-BE49-A29C-9C025C6A3E1E}"/>
                </a:ext>
              </a:extLst>
            </p:cNvPr>
            <p:cNvSpPr/>
            <p:nvPr/>
          </p:nvSpPr>
          <p:spPr>
            <a:xfrm>
              <a:off x="2172909" y="869051"/>
              <a:ext cx="177603" cy="194486"/>
            </a:xfrm>
            <a:custGeom>
              <a:avLst/>
              <a:gdLst>
                <a:gd name="connsiteX0" fmla="*/ 0 w 177603"/>
                <a:gd name="connsiteY0" fmla="*/ 141380 h 194486"/>
                <a:gd name="connsiteX1" fmla="*/ 177603 w 177603"/>
                <a:gd name="connsiteY1" fmla="*/ 194486 h 194486"/>
                <a:gd name="connsiteX2" fmla="*/ 62586 w 177603"/>
                <a:gd name="connsiteY2" fmla="*/ 143740 h 194486"/>
                <a:gd name="connsiteX3" fmla="*/ 25507 w 177603"/>
                <a:gd name="connsiteY3" fmla="*/ 125094 h 194486"/>
                <a:gd name="connsiteX4" fmla="*/ 132021 w 177603"/>
                <a:gd name="connsiteY4" fmla="*/ 35640 h 194486"/>
                <a:gd name="connsiteX5" fmla="*/ 161779 w 177603"/>
                <a:gd name="connsiteY5" fmla="*/ 0 h 194486"/>
                <a:gd name="connsiteX6" fmla="*/ 76284 w 177603"/>
                <a:gd name="connsiteY6" fmla="*/ 67504 h 194486"/>
                <a:gd name="connsiteX7" fmla="*/ 0 w 177603"/>
                <a:gd name="connsiteY7" fmla="*/ 141380 h 19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603" h="194486">
                  <a:moveTo>
                    <a:pt x="0" y="141380"/>
                  </a:moveTo>
                  <a:cubicBezTo>
                    <a:pt x="28105" y="157902"/>
                    <a:pt x="139815" y="187405"/>
                    <a:pt x="177603" y="194486"/>
                  </a:cubicBezTo>
                  <a:cubicBezTo>
                    <a:pt x="174297" y="157430"/>
                    <a:pt x="132494" y="166163"/>
                    <a:pt x="62586" y="143740"/>
                  </a:cubicBezTo>
                  <a:cubicBezTo>
                    <a:pt x="41094" y="136896"/>
                    <a:pt x="38496" y="137840"/>
                    <a:pt x="25507" y="125094"/>
                  </a:cubicBezTo>
                  <a:lnTo>
                    <a:pt x="132021" y="35640"/>
                  </a:lnTo>
                  <a:cubicBezTo>
                    <a:pt x="157056" y="18882"/>
                    <a:pt x="158001" y="35168"/>
                    <a:pt x="161779" y="0"/>
                  </a:cubicBezTo>
                  <a:cubicBezTo>
                    <a:pt x="132730" y="2832"/>
                    <a:pt x="119268" y="34932"/>
                    <a:pt x="76284" y="67504"/>
                  </a:cubicBezTo>
                  <a:cubicBezTo>
                    <a:pt x="32592" y="100547"/>
                    <a:pt x="1889" y="112349"/>
                    <a:pt x="0" y="14138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02" name="Forma libre 101">
              <a:extLst>
                <a:ext uri="{FF2B5EF4-FFF2-40B4-BE49-F238E27FC236}">
                  <a16:creationId xmlns:a16="http://schemas.microsoft.com/office/drawing/2014/main" id="{9D199B00-C717-2A4D-A7F2-A57497F93563}"/>
                </a:ext>
              </a:extLst>
            </p:cNvPr>
            <p:cNvSpPr/>
            <p:nvPr/>
          </p:nvSpPr>
          <p:spPr>
            <a:xfrm>
              <a:off x="3793333" y="865377"/>
              <a:ext cx="151590" cy="148830"/>
            </a:xfrm>
            <a:custGeom>
              <a:avLst/>
              <a:gdLst>
                <a:gd name="connsiteX0" fmla="*/ 125139 w 151590"/>
                <a:gd name="connsiteY0" fmla="*/ 85339 h 148830"/>
                <a:gd name="connsiteX1" fmla="*/ 53342 w 151590"/>
                <a:gd name="connsiteY1" fmla="*/ 148830 h 148830"/>
                <a:gd name="connsiteX2" fmla="*/ 78377 w 151590"/>
                <a:gd name="connsiteY2" fmla="*/ 132072 h 148830"/>
                <a:gd name="connsiteX3" fmla="*/ 151591 w 151590"/>
                <a:gd name="connsiteY3" fmla="*/ 74482 h 148830"/>
                <a:gd name="connsiteX4" fmla="*/ 136240 w 151590"/>
                <a:gd name="connsiteY4" fmla="*/ 56780 h 148830"/>
                <a:gd name="connsiteX5" fmla="*/ 87351 w 151590"/>
                <a:gd name="connsiteY5" fmla="*/ 24444 h 148830"/>
                <a:gd name="connsiteX6" fmla="*/ 912 w 151590"/>
                <a:gd name="connsiteY6" fmla="*/ 369 h 148830"/>
                <a:gd name="connsiteX7" fmla="*/ 21223 w 151590"/>
                <a:gd name="connsiteY7" fmla="*/ 28693 h 148830"/>
                <a:gd name="connsiteX8" fmla="*/ 125139 w 151590"/>
                <a:gd name="connsiteY8" fmla="*/ 85339 h 1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90" h="148830">
                  <a:moveTo>
                    <a:pt x="125139" y="85339"/>
                  </a:moveTo>
                  <a:cubicBezTo>
                    <a:pt x="103884" y="120035"/>
                    <a:pt x="41534" y="114370"/>
                    <a:pt x="53342" y="148830"/>
                  </a:cubicBezTo>
                  <a:cubicBezTo>
                    <a:pt x="68221" y="142694"/>
                    <a:pt x="62789" y="141277"/>
                    <a:pt x="78377" y="132072"/>
                  </a:cubicBezTo>
                  <a:cubicBezTo>
                    <a:pt x="126084" y="104929"/>
                    <a:pt x="121361" y="128532"/>
                    <a:pt x="151591" y="74482"/>
                  </a:cubicBezTo>
                  <a:cubicBezTo>
                    <a:pt x="145214" y="64333"/>
                    <a:pt x="147104" y="65513"/>
                    <a:pt x="136240" y="56780"/>
                  </a:cubicBezTo>
                  <a:lnTo>
                    <a:pt x="87351" y="24444"/>
                  </a:lnTo>
                  <a:cubicBezTo>
                    <a:pt x="68694" y="14059"/>
                    <a:pt x="20987" y="-2699"/>
                    <a:pt x="912" y="369"/>
                  </a:cubicBezTo>
                  <a:cubicBezTo>
                    <a:pt x="-978" y="26332"/>
                    <a:pt x="-2159" y="23972"/>
                    <a:pt x="21223" y="28693"/>
                  </a:cubicBezTo>
                  <a:cubicBezTo>
                    <a:pt x="57357" y="36009"/>
                    <a:pt x="105065" y="55364"/>
                    <a:pt x="125139" y="85339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03" name="Forma libre 102">
              <a:extLst>
                <a:ext uri="{FF2B5EF4-FFF2-40B4-BE49-F238E27FC236}">
                  <a16:creationId xmlns:a16="http://schemas.microsoft.com/office/drawing/2014/main" id="{BA67DB91-5F95-8245-824C-27935384844B}"/>
                </a:ext>
              </a:extLst>
            </p:cNvPr>
            <p:cNvSpPr/>
            <p:nvPr/>
          </p:nvSpPr>
          <p:spPr>
            <a:xfrm>
              <a:off x="2397635" y="1471864"/>
              <a:ext cx="148901" cy="214786"/>
            </a:xfrm>
            <a:custGeom>
              <a:avLst/>
              <a:gdLst>
                <a:gd name="connsiteX0" fmla="*/ 34829 w 148901"/>
                <a:gd name="connsiteY0" fmla="*/ 0 h 214786"/>
                <a:gd name="connsiteX1" fmla="*/ 20895 w 148901"/>
                <a:gd name="connsiteY1" fmla="*/ 49566 h 214786"/>
                <a:gd name="connsiteX2" fmla="*/ 112 w 148901"/>
                <a:gd name="connsiteY2" fmla="*/ 214549 h 214786"/>
                <a:gd name="connsiteX3" fmla="*/ 84898 w 148901"/>
                <a:gd name="connsiteY3" fmla="*/ 180561 h 214786"/>
                <a:gd name="connsiteX4" fmla="*/ 148902 w 148901"/>
                <a:gd name="connsiteY4" fmla="*/ 137604 h 214786"/>
                <a:gd name="connsiteX5" fmla="*/ 117018 w 148901"/>
                <a:gd name="connsiteY5" fmla="*/ 142796 h 214786"/>
                <a:gd name="connsiteX6" fmla="*/ 17116 w 148901"/>
                <a:gd name="connsiteY6" fmla="*/ 191654 h 214786"/>
                <a:gd name="connsiteX7" fmla="*/ 34829 w 148901"/>
                <a:gd name="connsiteY7" fmla="*/ 0 h 21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901" h="214786">
                  <a:moveTo>
                    <a:pt x="34829" y="0"/>
                  </a:moveTo>
                  <a:cubicBezTo>
                    <a:pt x="11448" y="5665"/>
                    <a:pt x="21131" y="236"/>
                    <a:pt x="20895" y="49566"/>
                  </a:cubicBezTo>
                  <a:cubicBezTo>
                    <a:pt x="20895" y="94411"/>
                    <a:pt x="-1778" y="184101"/>
                    <a:pt x="112" y="214549"/>
                  </a:cubicBezTo>
                  <a:cubicBezTo>
                    <a:pt x="31287" y="217381"/>
                    <a:pt x="59628" y="194250"/>
                    <a:pt x="84898" y="180561"/>
                  </a:cubicBezTo>
                  <a:lnTo>
                    <a:pt x="148902" y="137604"/>
                  </a:lnTo>
                  <a:cubicBezTo>
                    <a:pt x="148193" y="137132"/>
                    <a:pt x="149846" y="124386"/>
                    <a:pt x="117018" y="142796"/>
                  </a:cubicBezTo>
                  <a:cubicBezTo>
                    <a:pt x="88205" y="159082"/>
                    <a:pt x="52070" y="188114"/>
                    <a:pt x="17116" y="191654"/>
                  </a:cubicBezTo>
                  <a:cubicBezTo>
                    <a:pt x="20659" y="151765"/>
                    <a:pt x="48291" y="28559"/>
                    <a:pt x="3482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04" name="Forma libre 103">
              <a:extLst>
                <a:ext uri="{FF2B5EF4-FFF2-40B4-BE49-F238E27FC236}">
                  <a16:creationId xmlns:a16="http://schemas.microsoft.com/office/drawing/2014/main" id="{7FD002EA-7050-FF4F-97BC-5EA2D8900F5B}"/>
                </a:ext>
              </a:extLst>
            </p:cNvPr>
            <p:cNvSpPr/>
            <p:nvPr/>
          </p:nvSpPr>
          <p:spPr>
            <a:xfrm>
              <a:off x="3621426" y="918214"/>
              <a:ext cx="197087" cy="36816"/>
            </a:xfrm>
            <a:custGeom>
              <a:avLst/>
              <a:gdLst>
                <a:gd name="connsiteX0" fmla="*/ 3718 w 197087"/>
                <a:gd name="connsiteY0" fmla="*/ 31086 h 36816"/>
                <a:gd name="connsiteX1" fmla="*/ 195728 w 197087"/>
                <a:gd name="connsiteY1" fmla="*/ 36751 h 36816"/>
                <a:gd name="connsiteX2" fmla="*/ 90158 w 197087"/>
                <a:gd name="connsiteY2" fmla="*/ 4887 h 36816"/>
                <a:gd name="connsiteX3" fmla="*/ 3718 w 197087"/>
                <a:gd name="connsiteY3" fmla="*/ 31086 h 3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087" h="36816">
                  <a:moveTo>
                    <a:pt x="3718" y="31086"/>
                  </a:moveTo>
                  <a:cubicBezTo>
                    <a:pt x="74806" y="15981"/>
                    <a:pt x="134086" y="38167"/>
                    <a:pt x="195728" y="36751"/>
                  </a:cubicBezTo>
                  <a:cubicBezTo>
                    <a:pt x="205411" y="-12815"/>
                    <a:pt x="162663" y="13148"/>
                    <a:pt x="90158" y="4887"/>
                  </a:cubicBezTo>
                  <a:cubicBezTo>
                    <a:pt x="1356" y="-5262"/>
                    <a:pt x="-7146" y="-1013"/>
                    <a:pt x="3718" y="31086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05" name="Forma libre 104">
              <a:extLst>
                <a:ext uri="{FF2B5EF4-FFF2-40B4-BE49-F238E27FC236}">
                  <a16:creationId xmlns:a16="http://schemas.microsoft.com/office/drawing/2014/main" id="{EC63801B-AFEF-3B44-89F2-021944B34F73}"/>
                </a:ext>
              </a:extLst>
            </p:cNvPr>
            <p:cNvSpPr/>
            <p:nvPr/>
          </p:nvSpPr>
          <p:spPr>
            <a:xfrm>
              <a:off x="2277490" y="955281"/>
              <a:ext cx="216619" cy="40988"/>
            </a:xfrm>
            <a:custGeom>
              <a:avLst/>
              <a:gdLst>
                <a:gd name="connsiteX0" fmla="*/ 215435 w 216619"/>
                <a:gd name="connsiteY0" fmla="*/ 6293 h 40988"/>
                <a:gd name="connsiteX1" fmla="*/ 203390 w 216619"/>
                <a:gd name="connsiteY1" fmla="*/ 864 h 40988"/>
                <a:gd name="connsiteX2" fmla="*/ 111754 w 216619"/>
                <a:gd name="connsiteY2" fmla="*/ 14554 h 40988"/>
                <a:gd name="connsiteX3" fmla="*/ 989 w 216619"/>
                <a:gd name="connsiteY3" fmla="*/ 15262 h 40988"/>
                <a:gd name="connsiteX4" fmla="*/ 5476 w 216619"/>
                <a:gd name="connsiteY4" fmla="*/ 40989 h 40988"/>
                <a:gd name="connsiteX5" fmla="*/ 114116 w 216619"/>
                <a:gd name="connsiteY5" fmla="*/ 34616 h 40988"/>
                <a:gd name="connsiteX6" fmla="*/ 208350 w 216619"/>
                <a:gd name="connsiteY6" fmla="*/ 31784 h 40988"/>
                <a:gd name="connsiteX7" fmla="*/ 215435 w 216619"/>
                <a:gd name="connsiteY7" fmla="*/ 6293 h 4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619" h="40988">
                  <a:moveTo>
                    <a:pt x="215435" y="6293"/>
                  </a:moveTo>
                  <a:cubicBezTo>
                    <a:pt x="210475" y="2988"/>
                    <a:pt x="213545" y="2752"/>
                    <a:pt x="203390" y="864"/>
                  </a:cubicBezTo>
                  <a:cubicBezTo>
                    <a:pt x="177883" y="-3856"/>
                    <a:pt x="134191" y="12193"/>
                    <a:pt x="111754" y="14554"/>
                  </a:cubicBezTo>
                  <a:cubicBezTo>
                    <a:pt x="78690" y="17622"/>
                    <a:pt x="29566" y="7709"/>
                    <a:pt x="989" y="15262"/>
                  </a:cubicBezTo>
                  <a:cubicBezTo>
                    <a:pt x="-901" y="31312"/>
                    <a:pt x="-428" y="31784"/>
                    <a:pt x="5476" y="40989"/>
                  </a:cubicBezTo>
                  <a:cubicBezTo>
                    <a:pt x="43028" y="33436"/>
                    <a:pt x="75147" y="40517"/>
                    <a:pt x="114116" y="34616"/>
                  </a:cubicBezTo>
                  <a:cubicBezTo>
                    <a:pt x="158517" y="27771"/>
                    <a:pt x="167964" y="12429"/>
                    <a:pt x="208350" y="31784"/>
                  </a:cubicBezTo>
                  <a:cubicBezTo>
                    <a:pt x="214726" y="20926"/>
                    <a:pt x="218741" y="18802"/>
                    <a:pt x="215435" y="6293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06" name="Forma libre 105">
              <a:extLst>
                <a:ext uri="{FF2B5EF4-FFF2-40B4-BE49-F238E27FC236}">
                  <a16:creationId xmlns:a16="http://schemas.microsoft.com/office/drawing/2014/main" id="{9E85F4FA-36A2-EC47-941D-37FBA7724991}"/>
                </a:ext>
              </a:extLst>
            </p:cNvPr>
            <p:cNvSpPr/>
            <p:nvPr/>
          </p:nvSpPr>
          <p:spPr>
            <a:xfrm>
              <a:off x="2968891" y="1759817"/>
              <a:ext cx="145563" cy="145864"/>
            </a:xfrm>
            <a:custGeom>
              <a:avLst/>
              <a:gdLst>
                <a:gd name="connsiteX0" fmla="*/ 144936 w 145563"/>
                <a:gd name="connsiteY0" fmla="*/ 46733 h 145864"/>
                <a:gd name="connsiteX1" fmla="*/ 116831 w 145563"/>
                <a:gd name="connsiteY1" fmla="*/ 60895 h 145864"/>
                <a:gd name="connsiteX2" fmla="*/ 94394 w 145563"/>
                <a:gd name="connsiteY2" fmla="*/ 109280 h 145864"/>
                <a:gd name="connsiteX3" fmla="*/ 869 w 145563"/>
                <a:gd name="connsiteY3" fmla="*/ 0 h 145864"/>
                <a:gd name="connsiteX4" fmla="*/ 19763 w 145563"/>
                <a:gd name="connsiteY4" fmla="*/ 37528 h 145864"/>
                <a:gd name="connsiteX5" fmla="*/ 94394 w 145563"/>
                <a:gd name="connsiteY5" fmla="*/ 145865 h 145864"/>
                <a:gd name="connsiteX6" fmla="*/ 144936 w 145563"/>
                <a:gd name="connsiteY6" fmla="*/ 46733 h 14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3" h="145864">
                  <a:moveTo>
                    <a:pt x="144936" y="46733"/>
                  </a:moveTo>
                  <a:cubicBezTo>
                    <a:pt x="149659" y="23603"/>
                    <a:pt x="126514" y="34932"/>
                    <a:pt x="116831" y="60895"/>
                  </a:cubicBezTo>
                  <a:cubicBezTo>
                    <a:pt x="110218" y="78125"/>
                    <a:pt x="106675" y="96299"/>
                    <a:pt x="94394" y="109280"/>
                  </a:cubicBezTo>
                  <a:cubicBezTo>
                    <a:pt x="48813" y="67504"/>
                    <a:pt x="43381" y="4012"/>
                    <a:pt x="869" y="0"/>
                  </a:cubicBezTo>
                  <a:cubicBezTo>
                    <a:pt x="-1965" y="28087"/>
                    <a:pt x="1578" y="20062"/>
                    <a:pt x="19763" y="37528"/>
                  </a:cubicBezTo>
                  <a:cubicBezTo>
                    <a:pt x="43145" y="59715"/>
                    <a:pt x="75264" y="133119"/>
                    <a:pt x="94394" y="145865"/>
                  </a:cubicBezTo>
                  <a:lnTo>
                    <a:pt x="144936" y="46733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07" name="Forma libre 106">
              <a:extLst>
                <a:ext uri="{FF2B5EF4-FFF2-40B4-BE49-F238E27FC236}">
                  <a16:creationId xmlns:a16="http://schemas.microsoft.com/office/drawing/2014/main" id="{7D06ADE2-ACA0-6E49-BD2A-58F6D6AB926D}"/>
                </a:ext>
              </a:extLst>
            </p:cNvPr>
            <p:cNvSpPr/>
            <p:nvPr/>
          </p:nvSpPr>
          <p:spPr>
            <a:xfrm>
              <a:off x="3499500" y="1359944"/>
              <a:ext cx="161268" cy="123485"/>
            </a:xfrm>
            <a:custGeom>
              <a:avLst/>
              <a:gdLst>
                <a:gd name="connsiteX0" fmla="*/ 84787 w 161268"/>
                <a:gd name="connsiteY0" fmla="*/ 70143 h 123485"/>
                <a:gd name="connsiteX1" fmla="*/ 156584 w 161268"/>
                <a:gd name="connsiteY1" fmla="*/ 123485 h 123485"/>
                <a:gd name="connsiteX2" fmla="*/ 135092 w 161268"/>
                <a:gd name="connsiteY2" fmla="*/ 80056 h 123485"/>
                <a:gd name="connsiteX3" fmla="*/ 94942 w 161268"/>
                <a:gd name="connsiteY3" fmla="*/ 49373 h 123485"/>
                <a:gd name="connsiteX4" fmla="*/ 4015 w 161268"/>
                <a:gd name="connsiteY4" fmla="*/ 43 h 123485"/>
                <a:gd name="connsiteX5" fmla="*/ 0 w 161268"/>
                <a:gd name="connsiteY5" fmla="*/ 24826 h 123485"/>
                <a:gd name="connsiteX6" fmla="*/ 84787 w 161268"/>
                <a:gd name="connsiteY6" fmla="*/ 70143 h 12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268" h="123485">
                  <a:moveTo>
                    <a:pt x="84787" y="70143"/>
                  </a:moveTo>
                  <a:cubicBezTo>
                    <a:pt x="106042" y="85957"/>
                    <a:pt x="133202" y="117584"/>
                    <a:pt x="156584" y="123485"/>
                  </a:cubicBezTo>
                  <a:cubicBezTo>
                    <a:pt x="169101" y="95870"/>
                    <a:pt x="154694" y="92802"/>
                    <a:pt x="135092" y="80056"/>
                  </a:cubicBezTo>
                  <a:cubicBezTo>
                    <a:pt x="122102" y="71323"/>
                    <a:pt x="108168" y="59522"/>
                    <a:pt x="94942" y="49373"/>
                  </a:cubicBezTo>
                  <a:cubicBezTo>
                    <a:pt x="73450" y="32615"/>
                    <a:pt x="31411" y="-1373"/>
                    <a:pt x="4015" y="43"/>
                  </a:cubicBezTo>
                  <a:lnTo>
                    <a:pt x="0" y="24826"/>
                  </a:lnTo>
                  <a:cubicBezTo>
                    <a:pt x="34245" y="36627"/>
                    <a:pt x="57627" y="49845"/>
                    <a:pt x="84787" y="70143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08" name="Forma libre 107">
              <a:extLst>
                <a:ext uri="{FF2B5EF4-FFF2-40B4-BE49-F238E27FC236}">
                  <a16:creationId xmlns:a16="http://schemas.microsoft.com/office/drawing/2014/main" id="{47D86777-67B3-CE4B-B653-2FD3D727747D}"/>
                </a:ext>
              </a:extLst>
            </p:cNvPr>
            <p:cNvSpPr/>
            <p:nvPr/>
          </p:nvSpPr>
          <p:spPr>
            <a:xfrm>
              <a:off x="3051559" y="158846"/>
              <a:ext cx="133631" cy="149169"/>
            </a:xfrm>
            <a:custGeom>
              <a:avLst/>
              <a:gdLst>
                <a:gd name="connsiteX0" fmla="*/ 44555 w 133631"/>
                <a:gd name="connsiteY0" fmla="*/ 0 h 149169"/>
                <a:gd name="connsiteX1" fmla="*/ 5350 w 133631"/>
                <a:gd name="connsiteY1" fmla="*/ 110697 h 149169"/>
                <a:gd name="connsiteX2" fmla="*/ 6295 w 133631"/>
                <a:gd name="connsiteY2" fmla="*/ 149169 h 149169"/>
                <a:gd name="connsiteX3" fmla="*/ 42902 w 133631"/>
                <a:gd name="connsiteY3" fmla="*/ 29031 h 149169"/>
                <a:gd name="connsiteX4" fmla="*/ 123201 w 133631"/>
                <a:gd name="connsiteY4" fmla="*/ 104560 h 149169"/>
                <a:gd name="connsiteX5" fmla="*/ 131467 w 133631"/>
                <a:gd name="connsiteY5" fmla="*/ 111405 h 149169"/>
                <a:gd name="connsiteX6" fmla="*/ 44555 w 133631"/>
                <a:gd name="connsiteY6" fmla="*/ 0 h 14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631" h="149169">
                  <a:moveTo>
                    <a:pt x="44555" y="0"/>
                  </a:moveTo>
                  <a:cubicBezTo>
                    <a:pt x="17631" y="36348"/>
                    <a:pt x="14561" y="66796"/>
                    <a:pt x="5350" y="110697"/>
                  </a:cubicBezTo>
                  <a:cubicBezTo>
                    <a:pt x="-5514" y="161915"/>
                    <a:pt x="2989" y="144685"/>
                    <a:pt x="6295" y="149169"/>
                  </a:cubicBezTo>
                  <a:cubicBezTo>
                    <a:pt x="20229" y="127927"/>
                    <a:pt x="28259" y="60659"/>
                    <a:pt x="42902" y="29031"/>
                  </a:cubicBezTo>
                  <a:cubicBezTo>
                    <a:pt x="94624" y="29031"/>
                    <a:pt x="109739" y="86386"/>
                    <a:pt x="123201" y="104560"/>
                  </a:cubicBezTo>
                  <a:cubicBezTo>
                    <a:pt x="129578" y="112821"/>
                    <a:pt x="123201" y="106448"/>
                    <a:pt x="131467" y="111405"/>
                  </a:cubicBezTo>
                  <a:cubicBezTo>
                    <a:pt x="143985" y="82609"/>
                    <a:pt x="100528" y="20534"/>
                    <a:pt x="44555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09" name="Forma libre 108">
              <a:extLst>
                <a:ext uri="{FF2B5EF4-FFF2-40B4-BE49-F238E27FC236}">
                  <a16:creationId xmlns:a16="http://schemas.microsoft.com/office/drawing/2014/main" id="{CFD6EF9A-F374-F54E-858A-2399D84F7F62}"/>
                </a:ext>
              </a:extLst>
            </p:cNvPr>
            <p:cNvSpPr/>
            <p:nvPr/>
          </p:nvSpPr>
          <p:spPr>
            <a:xfrm>
              <a:off x="3049402" y="1517653"/>
              <a:ext cx="24435" cy="225169"/>
            </a:xfrm>
            <a:custGeom>
              <a:avLst/>
              <a:gdLst>
                <a:gd name="connsiteX0" fmla="*/ 4673 w 24435"/>
                <a:gd name="connsiteY0" fmla="*/ 0 h 225169"/>
                <a:gd name="connsiteX1" fmla="*/ 8924 w 24435"/>
                <a:gd name="connsiteY1" fmla="*/ 112349 h 225169"/>
                <a:gd name="connsiteX2" fmla="*/ 8451 w 24435"/>
                <a:gd name="connsiteY2" fmla="*/ 225170 h 225169"/>
                <a:gd name="connsiteX3" fmla="*/ 23094 w 24435"/>
                <a:gd name="connsiteY3" fmla="*/ 106920 h 225169"/>
                <a:gd name="connsiteX4" fmla="*/ 4673 w 24435"/>
                <a:gd name="connsiteY4" fmla="*/ 0 h 22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5" h="225169">
                  <a:moveTo>
                    <a:pt x="4673" y="0"/>
                  </a:moveTo>
                  <a:cubicBezTo>
                    <a:pt x="-7372" y="20534"/>
                    <a:pt x="7507" y="77889"/>
                    <a:pt x="8924" y="112349"/>
                  </a:cubicBezTo>
                  <a:cubicBezTo>
                    <a:pt x="9868" y="138548"/>
                    <a:pt x="1366" y="213132"/>
                    <a:pt x="8451" y="225170"/>
                  </a:cubicBezTo>
                  <a:cubicBezTo>
                    <a:pt x="30652" y="215493"/>
                    <a:pt x="23330" y="156250"/>
                    <a:pt x="23094" y="106920"/>
                  </a:cubicBezTo>
                  <a:cubicBezTo>
                    <a:pt x="22858" y="79069"/>
                    <a:pt x="25928" y="10621"/>
                    <a:pt x="4673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10" name="Forma libre 109">
              <a:extLst>
                <a:ext uri="{FF2B5EF4-FFF2-40B4-BE49-F238E27FC236}">
                  <a16:creationId xmlns:a16="http://schemas.microsoft.com/office/drawing/2014/main" id="{81D5409B-78E6-9F47-8F88-FE12CB8EB9DD}"/>
                </a:ext>
              </a:extLst>
            </p:cNvPr>
            <p:cNvSpPr/>
            <p:nvPr/>
          </p:nvSpPr>
          <p:spPr>
            <a:xfrm>
              <a:off x="2569445" y="410686"/>
              <a:ext cx="121865" cy="122498"/>
            </a:xfrm>
            <a:custGeom>
              <a:avLst/>
              <a:gdLst>
                <a:gd name="connsiteX0" fmla="*/ 8030 w 121865"/>
                <a:gd name="connsiteY0" fmla="*/ 0 h 122498"/>
                <a:gd name="connsiteX1" fmla="*/ 0 w 121865"/>
                <a:gd name="connsiteY1" fmla="*/ 23603 h 122498"/>
                <a:gd name="connsiteX2" fmla="*/ 31647 w 121865"/>
                <a:gd name="connsiteY2" fmla="*/ 45317 h 122498"/>
                <a:gd name="connsiteX3" fmla="*/ 114308 w 121865"/>
                <a:gd name="connsiteY3" fmla="*/ 122498 h 122498"/>
                <a:gd name="connsiteX4" fmla="*/ 121866 w 121865"/>
                <a:gd name="connsiteY4" fmla="*/ 94175 h 122498"/>
                <a:gd name="connsiteX5" fmla="*/ 8030 w 121865"/>
                <a:gd name="connsiteY5" fmla="*/ 0 h 12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865" h="122498">
                  <a:moveTo>
                    <a:pt x="8030" y="0"/>
                  </a:moveTo>
                  <a:cubicBezTo>
                    <a:pt x="3070" y="7553"/>
                    <a:pt x="1181" y="10857"/>
                    <a:pt x="0" y="23603"/>
                  </a:cubicBezTo>
                  <a:cubicBezTo>
                    <a:pt x="11336" y="35404"/>
                    <a:pt x="18422" y="34460"/>
                    <a:pt x="31647" y="45317"/>
                  </a:cubicBezTo>
                  <a:lnTo>
                    <a:pt x="114308" y="122498"/>
                  </a:lnTo>
                  <a:lnTo>
                    <a:pt x="121866" y="94175"/>
                  </a:lnTo>
                  <a:cubicBezTo>
                    <a:pt x="39205" y="40597"/>
                    <a:pt x="39205" y="19826"/>
                    <a:pt x="8030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11" name="Forma libre 110">
              <a:extLst>
                <a:ext uri="{FF2B5EF4-FFF2-40B4-BE49-F238E27FC236}">
                  <a16:creationId xmlns:a16="http://schemas.microsoft.com/office/drawing/2014/main" id="{37CB9491-38B2-B641-85C8-11CD8ADCFA86}"/>
                </a:ext>
              </a:extLst>
            </p:cNvPr>
            <p:cNvSpPr/>
            <p:nvPr/>
          </p:nvSpPr>
          <p:spPr>
            <a:xfrm>
              <a:off x="3513184" y="462612"/>
              <a:ext cx="141718" cy="127926"/>
            </a:xfrm>
            <a:custGeom>
              <a:avLst/>
              <a:gdLst>
                <a:gd name="connsiteX0" fmla="*/ 141719 w 141718"/>
                <a:gd name="connsiteY0" fmla="*/ 0 h 127926"/>
                <a:gd name="connsiteX1" fmla="*/ 98027 w 141718"/>
                <a:gd name="connsiteY1" fmla="*/ 24547 h 127926"/>
                <a:gd name="connsiteX2" fmla="*/ 60239 w 141718"/>
                <a:gd name="connsiteY2" fmla="*/ 57355 h 127926"/>
                <a:gd name="connsiteX3" fmla="*/ 2140 w 141718"/>
                <a:gd name="connsiteY3" fmla="*/ 127927 h 127926"/>
                <a:gd name="connsiteX4" fmla="*/ 73701 w 141718"/>
                <a:gd name="connsiteY4" fmla="*/ 65379 h 127926"/>
                <a:gd name="connsiteX5" fmla="*/ 141719 w 141718"/>
                <a:gd name="connsiteY5" fmla="*/ 0 h 12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718" h="127926">
                  <a:moveTo>
                    <a:pt x="141719" y="0"/>
                  </a:moveTo>
                  <a:cubicBezTo>
                    <a:pt x="118574" y="3068"/>
                    <a:pt x="112433" y="11565"/>
                    <a:pt x="98027" y="24547"/>
                  </a:cubicBezTo>
                  <a:cubicBezTo>
                    <a:pt x="86690" y="34696"/>
                    <a:pt x="72992" y="46497"/>
                    <a:pt x="60239" y="57355"/>
                  </a:cubicBezTo>
                  <a:cubicBezTo>
                    <a:pt x="21978" y="89926"/>
                    <a:pt x="-8488" y="104560"/>
                    <a:pt x="2140" y="127927"/>
                  </a:cubicBezTo>
                  <a:lnTo>
                    <a:pt x="73701" y="65379"/>
                  </a:lnTo>
                  <a:cubicBezTo>
                    <a:pt x="124714" y="21951"/>
                    <a:pt x="139121" y="29031"/>
                    <a:pt x="14171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12" name="Forma libre 111">
              <a:extLst>
                <a:ext uri="{FF2B5EF4-FFF2-40B4-BE49-F238E27FC236}">
                  <a16:creationId xmlns:a16="http://schemas.microsoft.com/office/drawing/2014/main" id="{3682AB7E-F315-744F-886D-66EF6EB9FFA0}"/>
                </a:ext>
              </a:extLst>
            </p:cNvPr>
            <p:cNvSpPr/>
            <p:nvPr/>
          </p:nvSpPr>
          <p:spPr>
            <a:xfrm>
              <a:off x="2478714" y="1389844"/>
              <a:ext cx="160638" cy="160144"/>
            </a:xfrm>
            <a:custGeom>
              <a:avLst/>
              <a:gdLst>
                <a:gd name="connsiteX0" fmla="*/ 160639 w 160638"/>
                <a:gd name="connsiteY0" fmla="*/ 590 h 160144"/>
                <a:gd name="connsiteX1" fmla="*/ 73254 w 160638"/>
                <a:gd name="connsiteY1" fmla="*/ 71634 h 160144"/>
                <a:gd name="connsiteX2" fmla="*/ 28853 w 160638"/>
                <a:gd name="connsiteY2" fmla="*/ 114119 h 160144"/>
                <a:gd name="connsiteX3" fmla="*/ 1457 w 160638"/>
                <a:gd name="connsiteY3" fmla="*/ 160145 h 160144"/>
                <a:gd name="connsiteX4" fmla="*/ 119544 w 160638"/>
                <a:gd name="connsiteY4" fmla="*/ 41659 h 160144"/>
                <a:gd name="connsiteX5" fmla="*/ 160639 w 160638"/>
                <a:gd name="connsiteY5" fmla="*/ 590 h 16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638" h="160144">
                  <a:moveTo>
                    <a:pt x="160639" y="590"/>
                  </a:moveTo>
                  <a:cubicBezTo>
                    <a:pt x="133242" y="-5546"/>
                    <a:pt x="114821" y="37410"/>
                    <a:pt x="73254" y="71634"/>
                  </a:cubicBezTo>
                  <a:cubicBezTo>
                    <a:pt x="53888" y="87684"/>
                    <a:pt x="46094" y="97125"/>
                    <a:pt x="28853" y="114119"/>
                  </a:cubicBezTo>
                  <a:cubicBezTo>
                    <a:pt x="14683" y="128281"/>
                    <a:pt x="-5628" y="134418"/>
                    <a:pt x="1457" y="160145"/>
                  </a:cubicBezTo>
                  <a:cubicBezTo>
                    <a:pt x="11140" y="157548"/>
                    <a:pt x="76324" y="76827"/>
                    <a:pt x="119544" y="41659"/>
                  </a:cubicBezTo>
                  <a:cubicBezTo>
                    <a:pt x="141272" y="23721"/>
                    <a:pt x="150719" y="25845"/>
                    <a:pt x="160639" y="59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13" name="Forma libre 112">
              <a:extLst>
                <a:ext uri="{FF2B5EF4-FFF2-40B4-BE49-F238E27FC236}">
                  <a16:creationId xmlns:a16="http://schemas.microsoft.com/office/drawing/2014/main" id="{8515F457-CB17-564F-B434-D19078158D74}"/>
                </a:ext>
              </a:extLst>
            </p:cNvPr>
            <p:cNvSpPr/>
            <p:nvPr/>
          </p:nvSpPr>
          <p:spPr>
            <a:xfrm>
              <a:off x="3100988" y="273083"/>
              <a:ext cx="29153" cy="166162"/>
            </a:xfrm>
            <a:custGeom>
              <a:avLst/>
              <a:gdLst>
                <a:gd name="connsiteX0" fmla="*/ 27718 w 29153"/>
                <a:gd name="connsiteY0" fmla="*/ 0 h 166162"/>
                <a:gd name="connsiteX1" fmla="*/ 11895 w 29153"/>
                <a:gd name="connsiteY1" fmla="*/ 30447 h 166162"/>
                <a:gd name="connsiteX2" fmla="*/ 86 w 29153"/>
                <a:gd name="connsiteY2" fmla="*/ 166163 h 166162"/>
                <a:gd name="connsiteX3" fmla="*/ 19216 w 29153"/>
                <a:gd name="connsiteY3" fmla="*/ 133827 h 166162"/>
                <a:gd name="connsiteX4" fmla="*/ 27718 w 29153"/>
                <a:gd name="connsiteY4" fmla="*/ 0 h 16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53" h="166162">
                  <a:moveTo>
                    <a:pt x="27718" y="0"/>
                  </a:moveTo>
                  <a:cubicBezTo>
                    <a:pt x="7644" y="6845"/>
                    <a:pt x="12839" y="5901"/>
                    <a:pt x="11895" y="30447"/>
                  </a:cubicBezTo>
                  <a:cubicBezTo>
                    <a:pt x="10242" y="75765"/>
                    <a:pt x="-1095" y="125802"/>
                    <a:pt x="86" y="166163"/>
                  </a:cubicBezTo>
                  <a:cubicBezTo>
                    <a:pt x="6227" y="164275"/>
                    <a:pt x="15674" y="173008"/>
                    <a:pt x="19216" y="133827"/>
                  </a:cubicBezTo>
                  <a:cubicBezTo>
                    <a:pt x="21578" y="105740"/>
                    <a:pt x="33150" y="11565"/>
                    <a:pt x="2771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14" name="Forma libre 113">
              <a:extLst>
                <a:ext uri="{FF2B5EF4-FFF2-40B4-BE49-F238E27FC236}">
                  <a16:creationId xmlns:a16="http://schemas.microsoft.com/office/drawing/2014/main" id="{9C0E18B9-CB59-964D-81BE-21AF9778D2AD}"/>
                </a:ext>
              </a:extLst>
            </p:cNvPr>
            <p:cNvSpPr/>
            <p:nvPr/>
          </p:nvSpPr>
          <p:spPr>
            <a:xfrm>
              <a:off x="2798753" y="713509"/>
              <a:ext cx="44182" cy="120373"/>
            </a:xfrm>
            <a:custGeom>
              <a:avLst/>
              <a:gdLst>
                <a:gd name="connsiteX0" fmla="*/ 32138 w 44182"/>
                <a:gd name="connsiteY0" fmla="*/ 0 h 120373"/>
                <a:gd name="connsiteX1" fmla="*/ 1671 w 44182"/>
                <a:gd name="connsiteY1" fmla="*/ 98423 h 120373"/>
                <a:gd name="connsiteX2" fmla="*/ 8992 w 44182"/>
                <a:gd name="connsiteY2" fmla="*/ 120374 h 120373"/>
                <a:gd name="connsiteX3" fmla="*/ 21274 w 44182"/>
                <a:gd name="connsiteY3" fmla="*/ 59951 h 120373"/>
                <a:gd name="connsiteX4" fmla="*/ 44182 w 44182"/>
                <a:gd name="connsiteY4" fmla="*/ 12509 h 120373"/>
                <a:gd name="connsiteX5" fmla="*/ 32138 w 44182"/>
                <a:gd name="connsiteY5" fmla="*/ 0 h 12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182" h="120373">
                  <a:moveTo>
                    <a:pt x="32138" y="0"/>
                  </a:moveTo>
                  <a:cubicBezTo>
                    <a:pt x="16314" y="23131"/>
                    <a:pt x="5686" y="66560"/>
                    <a:pt x="1671" y="98423"/>
                  </a:cubicBezTo>
                  <a:cubicBezTo>
                    <a:pt x="-1399" y="122970"/>
                    <a:pt x="-927" y="116125"/>
                    <a:pt x="8992" y="120374"/>
                  </a:cubicBezTo>
                  <a:cubicBezTo>
                    <a:pt x="13480" y="107864"/>
                    <a:pt x="16550" y="76709"/>
                    <a:pt x="21274" y="59951"/>
                  </a:cubicBezTo>
                  <a:cubicBezTo>
                    <a:pt x="28595" y="34696"/>
                    <a:pt x="31665" y="28795"/>
                    <a:pt x="44182" y="12509"/>
                  </a:cubicBezTo>
                  <a:lnTo>
                    <a:pt x="32138" y="0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15" name="Forma libre 114">
              <a:extLst>
                <a:ext uri="{FF2B5EF4-FFF2-40B4-BE49-F238E27FC236}">
                  <a16:creationId xmlns:a16="http://schemas.microsoft.com/office/drawing/2014/main" id="{98B11B1B-C726-2342-AD6B-FBD6DB720BD5}"/>
                </a:ext>
              </a:extLst>
            </p:cNvPr>
            <p:cNvSpPr/>
            <p:nvPr/>
          </p:nvSpPr>
          <p:spPr>
            <a:xfrm>
              <a:off x="2857672" y="561036"/>
              <a:ext cx="46558" cy="92994"/>
            </a:xfrm>
            <a:custGeom>
              <a:avLst/>
              <a:gdLst>
                <a:gd name="connsiteX0" fmla="*/ 41709 w 46558"/>
                <a:gd name="connsiteY0" fmla="*/ 0 h 92994"/>
                <a:gd name="connsiteX1" fmla="*/ 4393 w 46558"/>
                <a:gd name="connsiteY1" fmla="*/ 92995 h 92994"/>
                <a:gd name="connsiteX2" fmla="*/ 28483 w 46558"/>
                <a:gd name="connsiteY2" fmla="*/ 43901 h 92994"/>
                <a:gd name="connsiteX3" fmla="*/ 41709 w 46558"/>
                <a:gd name="connsiteY3" fmla="*/ 0 h 9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58" h="92994">
                  <a:moveTo>
                    <a:pt x="41709" y="0"/>
                  </a:moveTo>
                  <a:cubicBezTo>
                    <a:pt x="27302" y="5665"/>
                    <a:pt x="-13320" y="78125"/>
                    <a:pt x="4393" y="92995"/>
                  </a:cubicBezTo>
                  <a:cubicBezTo>
                    <a:pt x="13604" y="77417"/>
                    <a:pt x="20217" y="56646"/>
                    <a:pt x="28483" y="43901"/>
                  </a:cubicBezTo>
                  <a:cubicBezTo>
                    <a:pt x="37930" y="28795"/>
                    <a:pt x="54934" y="24783"/>
                    <a:pt x="4170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16" name="Forma libre 115">
              <a:extLst>
                <a:ext uri="{FF2B5EF4-FFF2-40B4-BE49-F238E27FC236}">
                  <a16:creationId xmlns:a16="http://schemas.microsoft.com/office/drawing/2014/main" id="{76B4358C-EC37-104D-909F-F5E24141ED7D}"/>
                </a:ext>
              </a:extLst>
            </p:cNvPr>
            <p:cNvSpPr/>
            <p:nvPr/>
          </p:nvSpPr>
          <p:spPr>
            <a:xfrm>
              <a:off x="3098712" y="1002233"/>
              <a:ext cx="62822" cy="34633"/>
            </a:xfrm>
            <a:custGeom>
              <a:avLst/>
              <a:gdLst>
                <a:gd name="connsiteX0" fmla="*/ 62822 w 62822"/>
                <a:gd name="connsiteY0" fmla="*/ 34633 h 34633"/>
                <a:gd name="connsiteX1" fmla="*/ 53375 w 62822"/>
                <a:gd name="connsiteY1" fmla="*/ 17403 h 34633"/>
                <a:gd name="connsiteX2" fmla="*/ 0 w 62822"/>
                <a:gd name="connsiteY2" fmla="*/ 2770 h 34633"/>
                <a:gd name="connsiteX3" fmla="*/ 62822 w 62822"/>
                <a:gd name="connsiteY3" fmla="*/ 34633 h 34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22" h="34633">
                  <a:moveTo>
                    <a:pt x="62822" y="34633"/>
                  </a:moveTo>
                  <a:cubicBezTo>
                    <a:pt x="53848" y="15043"/>
                    <a:pt x="69435" y="33689"/>
                    <a:pt x="53375" y="17403"/>
                  </a:cubicBezTo>
                  <a:cubicBezTo>
                    <a:pt x="42511" y="6310"/>
                    <a:pt x="17005" y="-5491"/>
                    <a:pt x="0" y="2770"/>
                  </a:cubicBezTo>
                  <a:cubicBezTo>
                    <a:pt x="3543" y="22832"/>
                    <a:pt x="39913" y="32745"/>
                    <a:pt x="62822" y="34633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17" name="Forma libre 116">
              <a:extLst>
                <a:ext uri="{FF2B5EF4-FFF2-40B4-BE49-F238E27FC236}">
                  <a16:creationId xmlns:a16="http://schemas.microsoft.com/office/drawing/2014/main" id="{6DC188DC-7C8D-A946-B3A8-2C574AE03D88}"/>
                </a:ext>
              </a:extLst>
            </p:cNvPr>
            <p:cNvSpPr/>
            <p:nvPr/>
          </p:nvSpPr>
          <p:spPr>
            <a:xfrm>
              <a:off x="2953061" y="977859"/>
              <a:ext cx="24320" cy="95826"/>
            </a:xfrm>
            <a:custGeom>
              <a:avLst/>
              <a:gdLst>
                <a:gd name="connsiteX0" fmla="*/ 23785 w 24320"/>
                <a:gd name="connsiteY0" fmla="*/ 0 h 95826"/>
                <a:gd name="connsiteX1" fmla="*/ 3947 w 24320"/>
                <a:gd name="connsiteY1" fmla="*/ 50274 h 95826"/>
                <a:gd name="connsiteX2" fmla="*/ 10323 w 24320"/>
                <a:gd name="connsiteY2" fmla="*/ 95827 h 95826"/>
                <a:gd name="connsiteX3" fmla="*/ 23785 w 24320"/>
                <a:gd name="connsiteY3" fmla="*/ 0 h 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0" h="95826">
                  <a:moveTo>
                    <a:pt x="23785" y="0"/>
                  </a:moveTo>
                  <a:cubicBezTo>
                    <a:pt x="4891" y="7317"/>
                    <a:pt x="8906" y="6137"/>
                    <a:pt x="3947" y="50274"/>
                  </a:cubicBezTo>
                  <a:cubicBezTo>
                    <a:pt x="-2194" y="102908"/>
                    <a:pt x="-1958" y="91106"/>
                    <a:pt x="10323" y="95827"/>
                  </a:cubicBezTo>
                  <a:cubicBezTo>
                    <a:pt x="12213" y="44137"/>
                    <a:pt x="27328" y="19826"/>
                    <a:pt x="23785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18" name="Forma libre 117">
              <a:extLst>
                <a:ext uri="{FF2B5EF4-FFF2-40B4-BE49-F238E27FC236}">
                  <a16:creationId xmlns:a16="http://schemas.microsoft.com/office/drawing/2014/main" id="{9C7080F8-0092-FE4D-BDF5-8DBB692D4D14}"/>
                </a:ext>
              </a:extLst>
            </p:cNvPr>
            <p:cNvSpPr/>
            <p:nvPr/>
          </p:nvSpPr>
          <p:spPr>
            <a:xfrm>
              <a:off x="2815766" y="1239377"/>
              <a:ext cx="19307" cy="63019"/>
            </a:xfrm>
            <a:custGeom>
              <a:avLst/>
              <a:gdLst>
                <a:gd name="connsiteX0" fmla="*/ 2843 w 19307"/>
                <a:gd name="connsiteY0" fmla="*/ 0 h 63019"/>
                <a:gd name="connsiteX1" fmla="*/ 17486 w 19307"/>
                <a:gd name="connsiteY1" fmla="*/ 63019 h 63019"/>
                <a:gd name="connsiteX2" fmla="*/ 2843 w 19307"/>
                <a:gd name="connsiteY2" fmla="*/ 0 h 63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7" h="63019">
                  <a:moveTo>
                    <a:pt x="2843" y="0"/>
                  </a:moveTo>
                  <a:cubicBezTo>
                    <a:pt x="-699" y="8969"/>
                    <a:pt x="-4950" y="54286"/>
                    <a:pt x="17486" y="63019"/>
                  </a:cubicBezTo>
                  <a:cubicBezTo>
                    <a:pt x="20556" y="35876"/>
                    <a:pt x="21974" y="8733"/>
                    <a:pt x="2843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19" name="Forma libre 118">
              <a:extLst>
                <a:ext uri="{FF2B5EF4-FFF2-40B4-BE49-F238E27FC236}">
                  <a16:creationId xmlns:a16="http://schemas.microsoft.com/office/drawing/2014/main" id="{51F89C0F-CD4D-6A4B-B818-9FB1FFD0E747}"/>
                </a:ext>
              </a:extLst>
            </p:cNvPr>
            <p:cNvSpPr/>
            <p:nvPr/>
          </p:nvSpPr>
          <p:spPr>
            <a:xfrm>
              <a:off x="2993843" y="976207"/>
              <a:ext cx="18366" cy="63255"/>
            </a:xfrm>
            <a:custGeom>
              <a:avLst/>
              <a:gdLst>
                <a:gd name="connsiteX0" fmla="*/ 9691 w 18366"/>
                <a:gd name="connsiteY0" fmla="*/ 63255 h 63255"/>
                <a:gd name="connsiteX1" fmla="*/ 8038 w 18366"/>
                <a:gd name="connsiteY1" fmla="*/ 0 h 63255"/>
                <a:gd name="connsiteX2" fmla="*/ 9691 w 18366"/>
                <a:gd name="connsiteY2" fmla="*/ 63255 h 6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" h="63255">
                  <a:moveTo>
                    <a:pt x="9691" y="63255"/>
                  </a:moveTo>
                  <a:cubicBezTo>
                    <a:pt x="21972" y="49330"/>
                    <a:pt x="21027" y="8969"/>
                    <a:pt x="8038" y="0"/>
                  </a:cubicBezTo>
                  <a:cubicBezTo>
                    <a:pt x="-2826" y="14870"/>
                    <a:pt x="-3062" y="49566"/>
                    <a:pt x="9691" y="63255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20" name="Forma libre 119">
              <a:extLst>
                <a:ext uri="{FF2B5EF4-FFF2-40B4-BE49-F238E27FC236}">
                  <a16:creationId xmlns:a16="http://schemas.microsoft.com/office/drawing/2014/main" id="{68D9F9D4-A35F-FC43-8318-F2936E483655}"/>
                </a:ext>
              </a:extLst>
            </p:cNvPr>
            <p:cNvSpPr/>
            <p:nvPr/>
          </p:nvSpPr>
          <p:spPr>
            <a:xfrm>
              <a:off x="2991150" y="794230"/>
              <a:ext cx="25159" cy="61367"/>
            </a:xfrm>
            <a:custGeom>
              <a:avLst/>
              <a:gdLst>
                <a:gd name="connsiteX0" fmla="*/ 23248 w 25159"/>
                <a:gd name="connsiteY0" fmla="*/ 0 h 61367"/>
                <a:gd name="connsiteX1" fmla="*/ 5063 w 25159"/>
                <a:gd name="connsiteY1" fmla="*/ 29975 h 61367"/>
                <a:gd name="connsiteX2" fmla="*/ 3882 w 25159"/>
                <a:gd name="connsiteY2" fmla="*/ 61367 h 61367"/>
                <a:gd name="connsiteX3" fmla="*/ 23248 w 25159"/>
                <a:gd name="connsiteY3" fmla="*/ 0 h 6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59" h="61367">
                  <a:moveTo>
                    <a:pt x="23248" y="0"/>
                  </a:moveTo>
                  <a:cubicBezTo>
                    <a:pt x="1048" y="4721"/>
                    <a:pt x="9550" y="4248"/>
                    <a:pt x="5063" y="29975"/>
                  </a:cubicBezTo>
                  <a:cubicBezTo>
                    <a:pt x="1520" y="48622"/>
                    <a:pt x="-3676" y="47205"/>
                    <a:pt x="3882" y="61367"/>
                  </a:cubicBezTo>
                  <a:cubicBezTo>
                    <a:pt x="11912" y="47913"/>
                    <a:pt x="31278" y="16994"/>
                    <a:pt x="2324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21" name="Forma libre 120">
              <a:extLst>
                <a:ext uri="{FF2B5EF4-FFF2-40B4-BE49-F238E27FC236}">
                  <a16:creationId xmlns:a16="http://schemas.microsoft.com/office/drawing/2014/main" id="{D4AF1011-2451-4F4A-BC5D-D6600D6DB625}"/>
                </a:ext>
              </a:extLst>
            </p:cNvPr>
            <p:cNvSpPr/>
            <p:nvPr/>
          </p:nvSpPr>
          <p:spPr>
            <a:xfrm>
              <a:off x="2841108" y="740778"/>
              <a:ext cx="14937" cy="73042"/>
            </a:xfrm>
            <a:custGeom>
              <a:avLst/>
              <a:gdLst>
                <a:gd name="connsiteX0" fmla="*/ 10093 w 14937"/>
                <a:gd name="connsiteY0" fmla="*/ 111 h 73042"/>
                <a:gd name="connsiteX1" fmla="*/ 410 w 14937"/>
                <a:gd name="connsiteY1" fmla="*/ 35751 h 73042"/>
                <a:gd name="connsiteX2" fmla="*/ 4661 w 14937"/>
                <a:gd name="connsiteY2" fmla="*/ 73043 h 73042"/>
                <a:gd name="connsiteX3" fmla="*/ 10093 w 14937"/>
                <a:gd name="connsiteY3" fmla="*/ 111 h 7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37" h="73042">
                  <a:moveTo>
                    <a:pt x="10093" y="111"/>
                  </a:moveTo>
                  <a:cubicBezTo>
                    <a:pt x="9148" y="2235"/>
                    <a:pt x="174" y="-10511"/>
                    <a:pt x="410" y="35751"/>
                  </a:cubicBezTo>
                  <a:cubicBezTo>
                    <a:pt x="410" y="53217"/>
                    <a:pt x="-1952" y="58881"/>
                    <a:pt x="4661" y="73043"/>
                  </a:cubicBezTo>
                  <a:cubicBezTo>
                    <a:pt x="12927" y="57937"/>
                    <a:pt x="20012" y="14744"/>
                    <a:pt x="10093" y="111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22" name="Forma libre 121">
              <a:extLst>
                <a:ext uri="{FF2B5EF4-FFF2-40B4-BE49-F238E27FC236}">
                  <a16:creationId xmlns:a16="http://schemas.microsoft.com/office/drawing/2014/main" id="{477A625C-6352-F242-BBD8-5BF8E7A67169}"/>
                </a:ext>
              </a:extLst>
            </p:cNvPr>
            <p:cNvSpPr/>
            <p:nvPr/>
          </p:nvSpPr>
          <p:spPr>
            <a:xfrm>
              <a:off x="3103435" y="886390"/>
              <a:ext cx="38646" cy="28449"/>
            </a:xfrm>
            <a:custGeom>
              <a:avLst/>
              <a:gdLst>
                <a:gd name="connsiteX0" fmla="*/ 0 w 38646"/>
                <a:gd name="connsiteY0" fmla="*/ 4375 h 28449"/>
                <a:gd name="connsiteX1" fmla="*/ 14643 w 38646"/>
                <a:gd name="connsiteY1" fmla="*/ 20189 h 28449"/>
                <a:gd name="connsiteX2" fmla="*/ 38260 w 38646"/>
                <a:gd name="connsiteY2" fmla="*/ 28450 h 28449"/>
                <a:gd name="connsiteX3" fmla="*/ 0 w 38646"/>
                <a:gd name="connsiteY3" fmla="*/ 4375 h 2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46" h="28449">
                  <a:moveTo>
                    <a:pt x="0" y="4375"/>
                  </a:moveTo>
                  <a:cubicBezTo>
                    <a:pt x="3543" y="17593"/>
                    <a:pt x="-5196" y="10748"/>
                    <a:pt x="14643" y="20189"/>
                  </a:cubicBezTo>
                  <a:cubicBezTo>
                    <a:pt x="20075" y="23021"/>
                    <a:pt x="32592" y="27034"/>
                    <a:pt x="38260" y="28450"/>
                  </a:cubicBezTo>
                  <a:cubicBezTo>
                    <a:pt x="42039" y="5319"/>
                    <a:pt x="17241" y="-7190"/>
                    <a:pt x="0" y="4375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23" name="Forma libre 122">
              <a:extLst>
                <a:ext uri="{FF2B5EF4-FFF2-40B4-BE49-F238E27FC236}">
                  <a16:creationId xmlns:a16="http://schemas.microsoft.com/office/drawing/2014/main" id="{5E788836-47B7-944E-828F-9BCA6F3041AF}"/>
                </a:ext>
              </a:extLst>
            </p:cNvPr>
            <p:cNvSpPr/>
            <p:nvPr/>
          </p:nvSpPr>
          <p:spPr>
            <a:xfrm>
              <a:off x="3034513" y="852281"/>
              <a:ext cx="21419" cy="38720"/>
            </a:xfrm>
            <a:custGeom>
              <a:avLst/>
              <a:gdLst>
                <a:gd name="connsiteX0" fmla="*/ 7045 w 21419"/>
                <a:gd name="connsiteY0" fmla="*/ 248 h 38720"/>
                <a:gd name="connsiteX1" fmla="*/ 1849 w 21419"/>
                <a:gd name="connsiteY1" fmla="*/ 20782 h 38720"/>
                <a:gd name="connsiteX2" fmla="*/ 17909 w 21419"/>
                <a:gd name="connsiteY2" fmla="*/ 38720 h 38720"/>
                <a:gd name="connsiteX3" fmla="*/ 7045 w 21419"/>
                <a:gd name="connsiteY3" fmla="*/ 248 h 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19" h="38720">
                  <a:moveTo>
                    <a:pt x="7045" y="248"/>
                  </a:moveTo>
                  <a:cubicBezTo>
                    <a:pt x="6809" y="484"/>
                    <a:pt x="-4291" y="-4473"/>
                    <a:pt x="1849" y="20782"/>
                  </a:cubicBezTo>
                  <a:cubicBezTo>
                    <a:pt x="4919" y="33527"/>
                    <a:pt x="16256" y="37776"/>
                    <a:pt x="17909" y="38720"/>
                  </a:cubicBezTo>
                  <a:cubicBezTo>
                    <a:pt x="26884" y="22906"/>
                    <a:pt x="16964" y="11577"/>
                    <a:pt x="7045" y="248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24" name="Forma libre 123">
              <a:extLst>
                <a:ext uri="{FF2B5EF4-FFF2-40B4-BE49-F238E27FC236}">
                  <a16:creationId xmlns:a16="http://schemas.microsoft.com/office/drawing/2014/main" id="{2BD390F0-DE2A-8C49-9528-C6D16FA72DFA}"/>
                </a:ext>
              </a:extLst>
            </p:cNvPr>
            <p:cNvSpPr/>
            <p:nvPr/>
          </p:nvSpPr>
          <p:spPr>
            <a:xfrm>
              <a:off x="3027621" y="984940"/>
              <a:ext cx="23815" cy="35168"/>
            </a:xfrm>
            <a:custGeom>
              <a:avLst/>
              <a:gdLst>
                <a:gd name="connsiteX0" fmla="*/ 3073 w 23815"/>
                <a:gd name="connsiteY0" fmla="*/ 0 h 35168"/>
                <a:gd name="connsiteX1" fmla="*/ 19369 w 23815"/>
                <a:gd name="connsiteY1" fmla="*/ 35168 h 35168"/>
                <a:gd name="connsiteX2" fmla="*/ 20077 w 23815"/>
                <a:gd name="connsiteY2" fmla="*/ 13926 h 35168"/>
                <a:gd name="connsiteX3" fmla="*/ 3073 w 23815"/>
                <a:gd name="connsiteY3" fmla="*/ 0 h 3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5" h="35168">
                  <a:moveTo>
                    <a:pt x="3073" y="0"/>
                  </a:moveTo>
                  <a:cubicBezTo>
                    <a:pt x="-5902" y="15578"/>
                    <a:pt x="6379" y="29267"/>
                    <a:pt x="19369" y="35168"/>
                  </a:cubicBezTo>
                  <a:cubicBezTo>
                    <a:pt x="23620" y="28087"/>
                    <a:pt x="26454" y="28087"/>
                    <a:pt x="20077" y="13926"/>
                  </a:cubicBezTo>
                  <a:cubicBezTo>
                    <a:pt x="15118" y="2596"/>
                    <a:pt x="14645" y="3304"/>
                    <a:pt x="3073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25" name="Forma libre 124">
              <a:extLst>
                <a:ext uri="{FF2B5EF4-FFF2-40B4-BE49-F238E27FC236}">
                  <a16:creationId xmlns:a16="http://schemas.microsoft.com/office/drawing/2014/main" id="{31D3AC69-19C3-4940-A250-F0041DE351B5}"/>
                </a:ext>
              </a:extLst>
            </p:cNvPr>
            <p:cNvSpPr/>
            <p:nvPr/>
          </p:nvSpPr>
          <p:spPr>
            <a:xfrm>
              <a:off x="2847945" y="1266048"/>
              <a:ext cx="15141" cy="51453"/>
            </a:xfrm>
            <a:custGeom>
              <a:avLst/>
              <a:gdLst>
                <a:gd name="connsiteX0" fmla="*/ 3020 w 15141"/>
                <a:gd name="connsiteY0" fmla="*/ 0 h 51453"/>
                <a:gd name="connsiteX1" fmla="*/ 10814 w 15141"/>
                <a:gd name="connsiteY1" fmla="*/ 51454 h 51453"/>
                <a:gd name="connsiteX2" fmla="*/ 3020 w 15141"/>
                <a:gd name="connsiteY2" fmla="*/ 0 h 5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1" h="51453">
                  <a:moveTo>
                    <a:pt x="3020" y="0"/>
                  </a:moveTo>
                  <a:cubicBezTo>
                    <a:pt x="-2884" y="20534"/>
                    <a:pt x="-50" y="36584"/>
                    <a:pt x="10814" y="51454"/>
                  </a:cubicBezTo>
                  <a:cubicBezTo>
                    <a:pt x="21205" y="35404"/>
                    <a:pt x="10578" y="9677"/>
                    <a:pt x="3020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26" name="Forma libre 125">
              <a:extLst>
                <a:ext uri="{FF2B5EF4-FFF2-40B4-BE49-F238E27FC236}">
                  <a16:creationId xmlns:a16="http://schemas.microsoft.com/office/drawing/2014/main" id="{DD0DA669-112A-464E-9CFD-BBA018C051A7}"/>
                </a:ext>
              </a:extLst>
            </p:cNvPr>
            <p:cNvSpPr/>
            <p:nvPr/>
          </p:nvSpPr>
          <p:spPr>
            <a:xfrm>
              <a:off x="2886391" y="642465"/>
              <a:ext cx="17476" cy="18174"/>
            </a:xfrm>
            <a:custGeom>
              <a:avLst/>
              <a:gdLst>
                <a:gd name="connsiteX0" fmla="*/ 17477 w 17476"/>
                <a:gd name="connsiteY0" fmla="*/ 1416 h 18174"/>
                <a:gd name="connsiteX1" fmla="*/ 0 w 17476"/>
                <a:gd name="connsiteY1" fmla="*/ 0 h 18174"/>
                <a:gd name="connsiteX2" fmla="*/ 8266 w 17476"/>
                <a:gd name="connsiteY2" fmla="*/ 18174 h 18174"/>
                <a:gd name="connsiteX3" fmla="*/ 17477 w 17476"/>
                <a:gd name="connsiteY3" fmla="*/ 1416 h 1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76" h="18174">
                  <a:moveTo>
                    <a:pt x="17477" y="1416"/>
                  </a:moveTo>
                  <a:lnTo>
                    <a:pt x="0" y="0"/>
                  </a:lnTo>
                  <a:cubicBezTo>
                    <a:pt x="1181" y="16758"/>
                    <a:pt x="-1181" y="9677"/>
                    <a:pt x="8266" y="18174"/>
                  </a:cubicBezTo>
                  <a:lnTo>
                    <a:pt x="17477" y="1416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CEBF604E-579E-6B4D-AB27-5F9EE0714892}"/>
              </a:ext>
            </a:extLst>
          </p:cNvPr>
          <p:cNvGrpSpPr/>
          <p:nvPr/>
        </p:nvGrpSpPr>
        <p:grpSpPr>
          <a:xfrm rot="2628111">
            <a:off x="5920640" y="5738530"/>
            <a:ext cx="374072" cy="334446"/>
            <a:chOff x="10850460" y="2559056"/>
            <a:chExt cx="216374" cy="193453"/>
          </a:xfrm>
        </p:grpSpPr>
        <p:sp>
          <p:nvSpPr>
            <p:cNvPr id="128" name="Forma libre 127">
              <a:extLst>
                <a:ext uri="{FF2B5EF4-FFF2-40B4-BE49-F238E27FC236}">
                  <a16:creationId xmlns:a16="http://schemas.microsoft.com/office/drawing/2014/main" id="{24A3C6FF-C138-1247-BFED-455A869B86C3}"/>
                </a:ext>
              </a:extLst>
            </p:cNvPr>
            <p:cNvSpPr/>
            <p:nvPr/>
          </p:nvSpPr>
          <p:spPr>
            <a:xfrm>
              <a:off x="10902618" y="2571874"/>
              <a:ext cx="164216" cy="180635"/>
            </a:xfrm>
            <a:custGeom>
              <a:avLst/>
              <a:gdLst>
                <a:gd name="connsiteX0" fmla="*/ 171854 w 209199"/>
                <a:gd name="connsiteY0" fmla="*/ 0 h 230116"/>
                <a:gd name="connsiteX1" fmla="*/ 176814 w 209199"/>
                <a:gd name="connsiteY1" fmla="*/ 43665 h 230116"/>
                <a:gd name="connsiteX2" fmla="*/ 188386 w 209199"/>
                <a:gd name="connsiteY2" fmla="*/ 194014 h 230116"/>
                <a:gd name="connsiteX3" fmla="*/ 6060 w 209199"/>
                <a:gd name="connsiteY3" fmla="*/ 164983 h 230116"/>
                <a:gd name="connsiteX4" fmla="*/ 85887 w 209199"/>
                <a:gd name="connsiteY4" fmla="*/ 214076 h 230116"/>
                <a:gd name="connsiteX5" fmla="*/ 205627 w 209199"/>
                <a:gd name="connsiteY5" fmla="*/ 206288 h 230116"/>
                <a:gd name="connsiteX6" fmla="*/ 207989 w 209199"/>
                <a:gd name="connsiteY6" fmla="*/ 193070 h 230116"/>
                <a:gd name="connsiteX7" fmla="*/ 171854 w 209199"/>
                <a:gd name="connsiteY7" fmla="*/ 0 h 23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199" h="230116">
                  <a:moveTo>
                    <a:pt x="171854" y="0"/>
                  </a:moveTo>
                  <a:cubicBezTo>
                    <a:pt x="163588" y="13690"/>
                    <a:pt x="169965" y="22895"/>
                    <a:pt x="176814" y="43665"/>
                  </a:cubicBezTo>
                  <a:cubicBezTo>
                    <a:pt x="188623" y="80013"/>
                    <a:pt x="208225" y="169467"/>
                    <a:pt x="188386" y="194014"/>
                  </a:cubicBezTo>
                  <a:cubicBezTo>
                    <a:pt x="158865" y="230362"/>
                    <a:pt x="9839" y="155070"/>
                    <a:pt x="6060" y="164983"/>
                  </a:cubicBezTo>
                  <a:cubicBezTo>
                    <a:pt x="-6457" y="196610"/>
                    <a:pt x="-7874" y="188586"/>
                    <a:pt x="85887" y="214076"/>
                  </a:cubicBezTo>
                  <a:cubicBezTo>
                    <a:pt x="118951" y="223046"/>
                    <a:pt x="190748" y="249008"/>
                    <a:pt x="205627" y="206288"/>
                  </a:cubicBezTo>
                  <a:cubicBezTo>
                    <a:pt x="208225" y="199443"/>
                    <a:pt x="207280" y="200387"/>
                    <a:pt x="207989" y="193070"/>
                  </a:cubicBezTo>
                  <a:cubicBezTo>
                    <a:pt x="213421" y="144449"/>
                    <a:pt x="200431" y="19354"/>
                    <a:pt x="171854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29" name="Forma libre 128">
              <a:extLst>
                <a:ext uri="{FF2B5EF4-FFF2-40B4-BE49-F238E27FC236}">
                  <a16:creationId xmlns:a16="http://schemas.microsoft.com/office/drawing/2014/main" id="{AEED8CA1-30A1-C84A-AAB4-40E7E85050C6}"/>
                </a:ext>
              </a:extLst>
            </p:cNvPr>
            <p:cNvSpPr/>
            <p:nvPr/>
          </p:nvSpPr>
          <p:spPr>
            <a:xfrm>
              <a:off x="10850460" y="2559056"/>
              <a:ext cx="126591" cy="96932"/>
            </a:xfrm>
            <a:custGeom>
              <a:avLst/>
              <a:gdLst>
                <a:gd name="connsiteX0" fmla="*/ 84787 w 161268"/>
                <a:gd name="connsiteY0" fmla="*/ 70143 h 123485"/>
                <a:gd name="connsiteX1" fmla="*/ 156584 w 161268"/>
                <a:gd name="connsiteY1" fmla="*/ 123485 h 123485"/>
                <a:gd name="connsiteX2" fmla="*/ 135092 w 161268"/>
                <a:gd name="connsiteY2" fmla="*/ 80056 h 123485"/>
                <a:gd name="connsiteX3" fmla="*/ 94942 w 161268"/>
                <a:gd name="connsiteY3" fmla="*/ 49373 h 123485"/>
                <a:gd name="connsiteX4" fmla="*/ 4015 w 161268"/>
                <a:gd name="connsiteY4" fmla="*/ 43 h 123485"/>
                <a:gd name="connsiteX5" fmla="*/ 0 w 161268"/>
                <a:gd name="connsiteY5" fmla="*/ 24826 h 123485"/>
                <a:gd name="connsiteX6" fmla="*/ 84787 w 161268"/>
                <a:gd name="connsiteY6" fmla="*/ 70143 h 12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268" h="123485">
                  <a:moveTo>
                    <a:pt x="84787" y="70143"/>
                  </a:moveTo>
                  <a:cubicBezTo>
                    <a:pt x="106042" y="85957"/>
                    <a:pt x="133202" y="117584"/>
                    <a:pt x="156584" y="123485"/>
                  </a:cubicBezTo>
                  <a:cubicBezTo>
                    <a:pt x="169101" y="95870"/>
                    <a:pt x="154694" y="92802"/>
                    <a:pt x="135092" y="80056"/>
                  </a:cubicBezTo>
                  <a:cubicBezTo>
                    <a:pt x="122102" y="71323"/>
                    <a:pt x="108168" y="59522"/>
                    <a:pt x="94942" y="49373"/>
                  </a:cubicBezTo>
                  <a:cubicBezTo>
                    <a:pt x="73450" y="32615"/>
                    <a:pt x="31411" y="-1373"/>
                    <a:pt x="4015" y="43"/>
                  </a:cubicBezTo>
                  <a:lnTo>
                    <a:pt x="0" y="24826"/>
                  </a:lnTo>
                  <a:cubicBezTo>
                    <a:pt x="34245" y="36627"/>
                    <a:pt x="57627" y="49845"/>
                    <a:pt x="84787" y="70143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46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39D92-FDBC-4DB2-965A-7AC94FEA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проекта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4E7A41-4C34-48CE-8241-B073FBAFE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81" y="1690688"/>
            <a:ext cx="3498187" cy="39439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356E98-F0DA-465C-8C6E-2F50C5E89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040" y="1690688"/>
            <a:ext cx="3054493" cy="1767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FB6C24-DA8C-478E-8E29-DDA6C3A2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149" y="3363064"/>
            <a:ext cx="5791137" cy="22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3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E67A6-192E-D443-A520-FD772ACE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Главное окно приложения</a:t>
            </a:r>
            <a:endParaRPr lang="es-ES" sz="40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C605985-FED4-6146-8349-874313152750}"/>
              </a:ext>
            </a:extLst>
          </p:cNvPr>
          <p:cNvSpPr txBox="1">
            <a:spLocks/>
          </p:cNvSpPr>
          <p:nvPr/>
        </p:nvSpPr>
        <p:spPr>
          <a:xfrm>
            <a:off x="838200" y="4608656"/>
            <a:ext cx="3340510" cy="120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s-ES" sz="1800" dirty="0"/>
          </a:p>
        </p:txBody>
      </p:sp>
      <p:grpSp>
        <p:nvGrpSpPr>
          <p:cNvPr id="22" name="Gráfico 626">
            <a:extLst>
              <a:ext uri="{FF2B5EF4-FFF2-40B4-BE49-F238E27FC236}">
                <a16:creationId xmlns:a16="http://schemas.microsoft.com/office/drawing/2014/main" id="{8CCE28C6-75DE-634C-AB4A-2116962BE466}"/>
              </a:ext>
            </a:extLst>
          </p:cNvPr>
          <p:cNvGrpSpPr/>
          <p:nvPr/>
        </p:nvGrpSpPr>
        <p:grpSpPr>
          <a:xfrm rot="20753428">
            <a:off x="224240" y="1880956"/>
            <a:ext cx="633560" cy="563396"/>
            <a:chOff x="7038296" y="3957464"/>
            <a:chExt cx="1421212" cy="1263819"/>
          </a:xfrm>
          <a:solidFill>
            <a:srgbClr val="262626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6E1C0213-49AF-574E-8D28-D801C801057D}"/>
                </a:ext>
              </a:extLst>
            </p:cNvPr>
            <p:cNvSpPr/>
            <p:nvPr/>
          </p:nvSpPr>
          <p:spPr>
            <a:xfrm>
              <a:off x="7038296" y="3957464"/>
              <a:ext cx="1421212" cy="1263819"/>
            </a:xfrm>
            <a:custGeom>
              <a:avLst/>
              <a:gdLst>
                <a:gd name="connsiteX0" fmla="*/ 1401261 w 1421212"/>
                <a:gd name="connsiteY0" fmla="*/ 254201 h 1263819"/>
                <a:gd name="connsiteX1" fmla="*/ 1105807 w 1421212"/>
                <a:gd name="connsiteY1" fmla="*/ 255617 h 1263819"/>
                <a:gd name="connsiteX2" fmla="*/ 806810 w 1421212"/>
                <a:gd name="connsiteY2" fmla="*/ 262934 h 1263819"/>
                <a:gd name="connsiteX3" fmla="*/ 346271 w 1421212"/>
                <a:gd name="connsiteY3" fmla="*/ 249717 h 1263819"/>
                <a:gd name="connsiteX4" fmla="*/ 320528 w 1421212"/>
                <a:gd name="connsiteY4" fmla="*/ 237679 h 1263819"/>
                <a:gd name="connsiteX5" fmla="*/ 306357 w 1421212"/>
                <a:gd name="connsiteY5" fmla="*/ 188114 h 1263819"/>
                <a:gd name="connsiteX6" fmla="*/ 309664 w 1421212"/>
                <a:gd name="connsiteY6" fmla="*/ 243344 h 1263819"/>
                <a:gd name="connsiteX7" fmla="*/ 234324 w 1421212"/>
                <a:gd name="connsiteY7" fmla="*/ 240512 h 1263819"/>
                <a:gd name="connsiteX8" fmla="*/ 245897 w 1421212"/>
                <a:gd name="connsiteY8" fmla="*/ 56883 h 1263819"/>
                <a:gd name="connsiteX9" fmla="*/ 229601 w 1421212"/>
                <a:gd name="connsiteY9" fmla="*/ 92995 h 1263819"/>
                <a:gd name="connsiteX10" fmla="*/ 219681 w 1421212"/>
                <a:gd name="connsiteY10" fmla="*/ 236735 h 1263819"/>
                <a:gd name="connsiteX11" fmla="*/ 176461 w 1421212"/>
                <a:gd name="connsiteY11" fmla="*/ 245468 h 1263819"/>
                <a:gd name="connsiteX12" fmla="*/ 162763 w 1421212"/>
                <a:gd name="connsiteY12" fmla="*/ 241928 h 1263819"/>
                <a:gd name="connsiteX13" fmla="*/ 167959 w 1421212"/>
                <a:gd name="connsiteY13" fmla="*/ 42721 h 1263819"/>
                <a:gd name="connsiteX14" fmla="*/ 187325 w 1421212"/>
                <a:gd name="connsiteY14" fmla="*/ 61603 h 1263819"/>
                <a:gd name="connsiteX15" fmla="*/ 180949 w 1421212"/>
                <a:gd name="connsiteY15" fmla="*/ 218561 h 1263819"/>
                <a:gd name="connsiteX16" fmla="*/ 186617 w 1421212"/>
                <a:gd name="connsiteY16" fmla="*/ 240748 h 1263819"/>
                <a:gd name="connsiteX17" fmla="*/ 191340 w 1421212"/>
                <a:gd name="connsiteY17" fmla="*/ 228238 h 1263819"/>
                <a:gd name="connsiteX18" fmla="*/ 192757 w 1421212"/>
                <a:gd name="connsiteY18" fmla="*/ 218561 h 1263819"/>
                <a:gd name="connsiteX19" fmla="*/ 194411 w 1421212"/>
                <a:gd name="connsiteY19" fmla="*/ 194250 h 1263819"/>
                <a:gd name="connsiteX20" fmla="*/ 198426 w 1421212"/>
                <a:gd name="connsiteY20" fmla="*/ 143268 h 1263819"/>
                <a:gd name="connsiteX21" fmla="*/ 225113 w 1421212"/>
                <a:gd name="connsiteY21" fmla="*/ 44609 h 1263819"/>
                <a:gd name="connsiteX22" fmla="*/ 257469 w 1421212"/>
                <a:gd name="connsiteY22" fmla="*/ 43193 h 1263819"/>
                <a:gd name="connsiteX23" fmla="*/ 377209 w 1421212"/>
                <a:gd name="connsiteY23" fmla="*/ 38708 h 1263819"/>
                <a:gd name="connsiteX24" fmla="*/ 725803 w 1421212"/>
                <a:gd name="connsiteY24" fmla="*/ 30920 h 1263819"/>
                <a:gd name="connsiteX25" fmla="*/ 899391 w 1421212"/>
                <a:gd name="connsiteY25" fmla="*/ 37056 h 1263819"/>
                <a:gd name="connsiteX26" fmla="*/ 1147138 w 1421212"/>
                <a:gd name="connsiteY26" fmla="*/ 62783 h 1263819"/>
                <a:gd name="connsiteX27" fmla="*/ 1368433 w 1421212"/>
                <a:gd name="connsiteY27" fmla="*/ 102436 h 1263819"/>
                <a:gd name="connsiteX28" fmla="*/ 1395829 w 1421212"/>
                <a:gd name="connsiteY28" fmla="*/ 169467 h 1263819"/>
                <a:gd name="connsiteX29" fmla="*/ 1401261 w 1421212"/>
                <a:gd name="connsiteY29" fmla="*/ 254201 h 1263819"/>
                <a:gd name="connsiteX30" fmla="*/ 244479 w 1421212"/>
                <a:gd name="connsiteY30" fmla="*/ 546402 h 1263819"/>
                <a:gd name="connsiteX31" fmla="*/ 306829 w 1421212"/>
                <a:gd name="connsiteY31" fmla="*/ 545458 h 1263819"/>
                <a:gd name="connsiteX32" fmla="*/ 390435 w 1421212"/>
                <a:gd name="connsiteY32" fmla="*/ 596440 h 1263819"/>
                <a:gd name="connsiteX33" fmla="*/ 447353 w 1421212"/>
                <a:gd name="connsiteY33" fmla="*/ 761187 h 1263819"/>
                <a:gd name="connsiteX34" fmla="*/ 425861 w 1421212"/>
                <a:gd name="connsiteY34" fmla="*/ 853946 h 1263819"/>
                <a:gd name="connsiteX35" fmla="*/ 218973 w 1421212"/>
                <a:gd name="connsiteY35" fmla="*/ 987301 h 1263819"/>
                <a:gd name="connsiteX36" fmla="*/ 58610 w 1421212"/>
                <a:gd name="connsiteY36" fmla="*/ 916965 h 1263819"/>
                <a:gd name="connsiteX37" fmla="*/ 259122 w 1421212"/>
                <a:gd name="connsiteY37" fmla="*/ 523036 h 1263819"/>
                <a:gd name="connsiteX38" fmla="*/ 244479 w 1421212"/>
                <a:gd name="connsiteY38" fmla="*/ 546402 h 1263819"/>
                <a:gd name="connsiteX39" fmla="*/ 523637 w 1421212"/>
                <a:gd name="connsiteY39" fmla="*/ 695099 h 1263819"/>
                <a:gd name="connsiteX40" fmla="*/ 542059 w 1421212"/>
                <a:gd name="connsiteY40" fmla="*/ 745609 h 1263819"/>
                <a:gd name="connsiteX41" fmla="*/ 453494 w 1421212"/>
                <a:gd name="connsiteY41" fmla="*/ 848045 h 1263819"/>
                <a:gd name="connsiteX42" fmla="*/ 465539 w 1421212"/>
                <a:gd name="connsiteY42" fmla="*/ 776293 h 1263819"/>
                <a:gd name="connsiteX43" fmla="*/ 469317 w 1421212"/>
                <a:gd name="connsiteY43" fmla="*/ 697696 h 1263819"/>
                <a:gd name="connsiteX44" fmla="*/ 523637 w 1421212"/>
                <a:gd name="connsiteY44" fmla="*/ 695099 h 1263819"/>
                <a:gd name="connsiteX45" fmla="*/ 470026 w 1421212"/>
                <a:gd name="connsiteY45" fmla="*/ 996506 h 1263819"/>
                <a:gd name="connsiteX46" fmla="*/ 454675 w 1421212"/>
                <a:gd name="connsiteY46" fmla="*/ 1138830 h 1263819"/>
                <a:gd name="connsiteX47" fmla="*/ 381461 w 1421212"/>
                <a:gd name="connsiteY47" fmla="*/ 1139066 h 1263819"/>
                <a:gd name="connsiteX48" fmla="*/ 314623 w 1421212"/>
                <a:gd name="connsiteY48" fmla="*/ 1123252 h 1263819"/>
                <a:gd name="connsiteX49" fmla="*/ 315568 w 1421212"/>
                <a:gd name="connsiteY49" fmla="*/ 1043711 h 1263819"/>
                <a:gd name="connsiteX50" fmla="*/ 321000 w 1421212"/>
                <a:gd name="connsiteY50" fmla="*/ 1005475 h 1263819"/>
                <a:gd name="connsiteX51" fmla="*/ 446881 w 1421212"/>
                <a:gd name="connsiteY51" fmla="*/ 979040 h 1263819"/>
                <a:gd name="connsiteX52" fmla="*/ 470026 w 1421212"/>
                <a:gd name="connsiteY52" fmla="*/ 996506 h 1263819"/>
                <a:gd name="connsiteX53" fmla="*/ 1285772 w 1421212"/>
                <a:gd name="connsiteY53" fmla="*/ 484799 h 1263819"/>
                <a:gd name="connsiteX54" fmla="*/ 1299234 w 1421212"/>
                <a:gd name="connsiteY54" fmla="*/ 589123 h 1263819"/>
                <a:gd name="connsiteX55" fmla="*/ 1296164 w 1421212"/>
                <a:gd name="connsiteY55" fmla="*/ 930654 h 1263819"/>
                <a:gd name="connsiteX56" fmla="*/ 1296636 w 1421212"/>
                <a:gd name="connsiteY56" fmla="*/ 995798 h 1263819"/>
                <a:gd name="connsiteX57" fmla="*/ 1291204 w 1421212"/>
                <a:gd name="connsiteY57" fmla="*/ 1049848 h 1263819"/>
                <a:gd name="connsiteX58" fmla="*/ 1218226 w 1421212"/>
                <a:gd name="connsiteY58" fmla="*/ 1228048 h 1263819"/>
                <a:gd name="connsiteX59" fmla="*/ 983233 w 1421212"/>
                <a:gd name="connsiteY59" fmla="*/ 1238670 h 1263819"/>
                <a:gd name="connsiteX60" fmla="*/ 871758 w 1421212"/>
                <a:gd name="connsiteY60" fmla="*/ 1224980 h 1263819"/>
                <a:gd name="connsiteX61" fmla="*/ 402716 w 1421212"/>
                <a:gd name="connsiteY61" fmla="*/ 1195005 h 1263819"/>
                <a:gd name="connsiteX62" fmla="*/ 284629 w 1421212"/>
                <a:gd name="connsiteY62" fmla="*/ 1186508 h 1263819"/>
                <a:gd name="connsiteX63" fmla="*/ 187561 w 1421212"/>
                <a:gd name="connsiteY63" fmla="*/ 1157476 h 1263819"/>
                <a:gd name="connsiteX64" fmla="*/ 192521 w 1421212"/>
                <a:gd name="connsiteY64" fmla="*/ 1018220 h 1263819"/>
                <a:gd name="connsiteX65" fmla="*/ 295729 w 1421212"/>
                <a:gd name="connsiteY65" fmla="*/ 1005475 h 1263819"/>
                <a:gd name="connsiteX66" fmla="*/ 375556 w 1421212"/>
                <a:gd name="connsiteY66" fmla="*/ 1165737 h 1263819"/>
                <a:gd name="connsiteX67" fmla="*/ 486086 w 1421212"/>
                <a:gd name="connsiteY67" fmla="*/ 1083364 h 1263819"/>
                <a:gd name="connsiteX68" fmla="*/ 391852 w 1421212"/>
                <a:gd name="connsiteY68" fmla="*/ 948592 h 1263819"/>
                <a:gd name="connsiteX69" fmla="*/ 445228 w 1421212"/>
                <a:gd name="connsiteY69" fmla="*/ 868107 h 1263819"/>
                <a:gd name="connsiteX70" fmla="*/ 524582 w 1421212"/>
                <a:gd name="connsiteY70" fmla="*/ 860318 h 1263819"/>
                <a:gd name="connsiteX71" fmla="*/ 560953 w 1421212"/>
                <a:gd name="connsiteY71" fmla="*/ 734752 h 1263819"/>
                <a:gd name="connsiteX72" fmla="*/ 546074 w 1421212"/>
                <a:gd name="connsiteY72" fmla="*/ 669609 h 1263819"/>
                <a:gd name="connsiteX73" fmla="*/ 464358 w 1421212"/>
                <a:gd name="connsiteY73" fmla="*/ 668192 h 1263819"/>
                <a:gd name="connsiteX74" fmla="*/ 368943 w 1421212"/>
                <a:gd name="connsiteY74" fmla="*/ 541918 h 1263819"/>
                <a:gd name="connsiteX75" fmla="*/ 197008 w 1421212"/>
                <a:gd name="connsiteY75" fmla="*/ 474178 h 1263819"/>
                <a:gd name="connsiteX76" fmla="*/ 200551 w 1421212"/>
                <a:gd name="connsiteY76" fmla="*/ 444203 h 1263819"/>
                <a:gd name="connsiteX77" fmla="*/ 203385 w 1421212"/>
                <a:gd name="connsiteY77" fmla="*/ 273083 h 1263819"/>
                <a:gd name="connsiteX78" fmla="*/ 273293 w 1421212"/>
                <a:gd name="connsiteY78" fmla="*/ 266002 h 1263819"/>
                <a:gd name="connsiteX79" fmla="*/ 467428 w 1421212"/>
                <a:gd name="connsiteY79" fmla="*/ 280872 h 1263819"/>
                <a:gd name="connsiteX80" fmla="*/ 1014644 w 1421212"/>
                <a:gd name="connsiteY80" fmla="*/ 283940 h 1263819"/>
                <a:gd name="connsiteX81" fmla="*/ 1287897 w 1421212"/>
                <a:gd name="connsiteY81" fmla="*/ 282288 h 1263819"/>
                <a:gd name="connsiteX82" fmla="*/ 1285772 w 1421212"/>
                <a:gd name="connsiteY82" fmla="*/ 484799 h 1263819"/>
                <a:gd name="connsiteX83" fmla="*/ 1269003 w 1421212"/>
                <a:gd name="connsiteY83" fmla="*/ 1251887 h 1263819"/>
                <a:gd name="connsiteX84" fmla="*/ 1273255 w 1421212"/>
                <a:gd name="connsiteY84" fmla="*/ 1244806 h 1263819"/>
                <a:gd name="connsiteX85" fmla="*/ 1309625 w 1421212"/>
                <a:gd name="connsiteY85" fmla="*/ 1167626 h 1263819"/>
                <a:gd name="connsiteX86" fmla="*/ 1317419 w 1421212"/>
                <a:gd name="connsiteY86" fmla="*/ 403370 h 1263819"/>
                <a:gd name="connsiteX87" fmla="*/ 1306555 w 1421212"/>
                <a:gd name="connsiteY87" fmla="*/ 282052 h 1263819"/>
                <a:gd name="connsiteX88" fmla="*/ 1403150 w 1421212"/>
                <a:gd name="connsiteY88" fmla="*/ 277568 h 1263819"/>
                <a:gd name="connsiteX89" fmla="*/ 1412125 w 1421212"/>
                <a:gd name="connsiteY89" fmla="*/ 106448 h 1263819"/>
                <a:gd name="connsiteX90" fmla="*/ 1269240 w 1421212"/>
                <a:gd name="connsiteY90" fmla="*/ 44845 h 1263819"/>
                <a:gd name="connsiteX91" fmla="*/ 894195 w 1421212"/>
                <a:gd name="connsiteY91" fmla="*/ 11565 h 1263819"/>
                <a:gd name="connsiteX92" fmla="*/ 702421 w 1421212"/>
                <a:gd name="connsiteY92" fmla="*/ 4012 h 1263819"/>
                <a:gd name="connsiteX93" fmla="*/ 602047 w 1421212"/>
                <a:gd name="connsiteY93" fmla="*/ 0 h 1263819"/>
                <a:gd name="connsiteX94" fmla="*/ 322653 w 1421212"/>
                <a:gd name="connsiteY94" fmla="*/ 19118 h 1263819"/>
                <a:gd name="connsiteX95" fmla="*/ 139854 w 1421212"/>
                <a:gd name="connsiteY95" fmla="*/ 29739 h 1263819"/>
                <a:gd name="connsiteX96" fmla="*/ 142216 w 1421212"/>
                <a:gd name="connsiteY96" fmla="*/ 152001 h 1263819"/>
                <a:gd name="connsiteX97" fmla="*/ 138437 w 1421212"/>
                <a:gd name="connsiteY97" fmla="*/ 261046 h 1263819"/>
                <a:gd name="connsiteX98" fmla="*/ 182129 w 1421212"/>
                <a:gd name="connsiteY98" fmla="*/ 275207 h 1263819"/>
                <a:gd name="connsiteX99" fmla="*/ 182366 w 1421212"/>
                <a:gd name="connsiteY99" fmla="*/ 397942 h 1263819"/>
                <a:gd name="connsiteX100" fmla="*/ 170085 w 1421212"/>
                <a:gd name="connsiteY100" fmla="*/ 517371 h 1263819"/>
                <a:gd name="connsiteX101" fmla="*/ 156386 w 1421212"/>
                <a:gd name="connsiteY101" fmla="*/ 526104 h 1263819"/>
                <a:gd name="connsiteX102" fmla="*/ 2401 w 1421212"/>
                <a:gd name="connsiteY102" fmla="*/ 756467 h 1263819"/>
                <a:gd name="connsiteX103" fmla="*/ 32159 w 1421212"/>
                <a:gd name="connsiteY103" fmla="*/ 921921 h 1263819"/>
                <a:gd name="connsiteX104" fmla="*/ 156150 w 1421212"/>
                <a:gd name="connsiteY104" fmla="*/ 1005475 h 1263819"/>
                <a:gd name="connsiteX105" fmla="*/ 156386 w 1421212"/>
                <a:gd name="connsiteY105" fmla="*/ 1093749 h 1263819"/>
                <a:gd name="connsiteX106" fmla="*/ 154261 w 1421212"/>
                <a:gd name="connsiteY106" fmla="*/ 1115936 h 1263819"/>
                <a:gd name="connsiteX107" fmla="*/ 162291 w 1421212"/>
                <a:gd name="connsiteY107" fmla="*/ 1150396 h 1263819"/>
                <a:gd name="connsiteX108" fmla="*/ 160165 w 1421212"/>
                <a:gd name="connsiteY108" fmla="*/ 1174706 h 1263819"/>
                <a:gd name="connsiteX109" fmla="*/ 414997 w 1421212"/>
                <a:gd name="connsiteY109" fmla="*/ 1221440 h 1263819"/>
                <a:gd name="connsiteX110" fmla="*/ 703366 w 1421212"/>
                <a:gd name="connsiteY110" fmla="*/ 1235601 h 1263819"/>
                <a:gd name="connsiteX111" fmla="*/ 980399 w 1421212"/>
                <a:gd name="connsiteY111" fmla="*/ 1262272 h 1263819"/>
                <a:gd name="connsiteX112" fmla="*/ 1269003 w 1421212"/>
                <a:gd name="connsiteY112" fmla="*/ 1251887 h 126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421212" h="1263819">
                  <a:moveTo>
                    <a:pt x="1401261" y="254201"/>
                  </a:moveTo>
                  <a:cubicBezTo>
                    <a:pt x="1304430" y="253493"/>
                    <a:pt x="1206890" y="253021"/>
                    <a:pt x="1105807" y="255617"/>
                  </a:cubicBezTo>
                  <a:cubicBezTo>
                    <a:pt x="1006614" y="258450"/>
                    <a:pt x="907893" y="272847"/>
                    <a:pt x="806810" y="262934"/>
                  </a:cubicBezTo>
                  <a:cubicBezTo>
                    <a:pt x="637001" y="246412"/>
                    <a:pt x="468373" y="263406"/>
                    <a:pt x="346271" y="249717"/>
                  </a:cubicBezTo>
                  <a:cubicBezTo>
                    <a:pt x="324070" y="247120"/>
                    <a:pt x="327377" y="251369"/>
                    <a:pt x="320528" y="237679"/>
                  </a:cubicBezTo>
                  <a:cubicBezTo>
                    <a:pt x="312734" y="221865"/>
                    <a:pt x="331628" y="201095"/>
                    <a:pt x="306357" y="188114"/>
                  </a:cubicBezTo>
                  <a:lnTo>
                    <a:pt x="309664" y="243344"/>
                  </a:lnTo>
                  <a:lnTo>
                    <a:pt x="234324" y="240512"/>
                  </a:lnTo>
                  <a:cubicBezTo>
                    <a:pt x="235269" y="201567"/>
                    <a:pt x="256052" y="77417"/>
                    <a:pt x="245897" y="56883"/>
                  </a:cubicBezTo>
                  <a:cubicBezTo>
                    <a:pt x="224641" y="64435"/>
                    <a:pt x="229364" y="65852"/>
                    <a:pt x="229601" y="92995"/>
                  </a:cubicBezTo>
                  <a:cubicBezTo>
                    <a:pt x="230309" y="155306"/>
                    <a:pt x="223460" y="175368"/>
                    <a:pt x="219681" y="236735"/>
                  </a:cubicBezTo>
                  <a:lnTo>
                    <a:pt x="176461" y="245468"/>
                  </a:lnTo>
                  <a:cubicBezTo>
                    <a:pt x="161582" y="244760"/>
                    <a:pt x="168668" y="244996"/>
                    <a:pt x="162763" y="241928"/>
                  </a:cubicBezTo>
                  <a:cubicBezTo>
                    <a:pt x="152844" y="214785"/>
                    <a:pt x="157567" y="69864"/>
                    <a:pt x="167959" y="42721"/>
                  </a:cubicBezTo>
                  <a:cubicBezTo>
                    <a:pt x="184491" y="48858"/>
                    <a:pt x="178351" y="35168"/>
                    <a:pt x="187325" y="61603"/>
                  </a:cubicBezTo>
                  <a:cubicBezTo>
                    <a:pt x="195355" y="85678"/>
                    <a:pt x="177878" y="182449"/>
                    <a:pt x="180949" y="218561"/>
                  </a:cubicBezTo>
                  <a:lnTo>
                    <a:pt x="186617" y="240748"/>
                  </a:lnTo>
                  <a:cubicBezTo>
                    <a:pt x="191576" y="233431"/>
                    <a:pt x="187325" y="246412"/>
                    <a:pt x="191340" y="228238"/>
                  </a:cubicBezTo>
                  <a:cubicBezTo>
                    <a:pt x="197245" y="202747"/>
                    <a:pt x="189451" y="247120"/>
                    <a:pt x="192757" y="218561"/>
                  </a:cubicBezTo>
                  <a:cubicBezTo>
                    <a:pt x="193702" y="212188"/>
                    <a:pt x="193702" y="200623"/>
                    <a:pt x="194411" y="194250"/>
                  </a:cubicBezTo>
                  <a:cubicBezTo>
                    <a:pt x="196064" y="177020"/>
                    <a:pt x="196772" y="160262"/>
                    <a:pt x="198426" y="143268"/>
                  </a:cubicBezTo>
                  <a:cubicBezTo>
                    <a:pt x="204566" y="83554"/>
                    <a:pt x="198898" y="50746"/>
                    <a:pt x="225113" y="44609"/>
                  </a:cubicBezTo>
                  <a:lnTo>
                    <a:pt x="257469" y="43193"/>
                  </a:lnTo>
                  <a:cubicBezTo>
                    <a:pt x="347215" y="47913"/>
                    <a:pt x="267625" y="50982"/>
                    <a:pt x="377209" y="38708"/>
                  </a:cubicBezTo>
                  <a:cubicBezTo>
                    <a:pt x="496714" y="25255"/>
                    <a:pt x="606535" y="24311"/>
                    <a:pt x="725803" y="30920"/>
                  </a:cubicBezTo>
                  <a:cubicBezTo>
                    <a:pt x="784138" y="34224"/>
                    <a:pt x="841528" y="31864"/>
                    <a:pt x="899391" y="37056"/>
                  </a:cubicBezTo>
                  <a:lnTo>
                    <a:pt x="1147138" y="62783"/>
                  </a:lnTo>
                  <a:cubicBezTo>
                    <a:pt x="1207362" y="60659"/>
                    <a:pt x="1321907" y="78361"/>
                    <a:pt x="1368433" y="102436"/>
                  </a:cubicBezTo>
                  <a:cubicBezTo>
                    <a:pt x="1396065" y="116597"/>
                    <a:pt x="1395121" y="130523"/>
                    <a:pt x="1395829" y="169467"/>
                  </a:cubicBezTo>
                  <a:cubicBezTo>
                    <a:pt x="1396538" y="202511"/>
                    <a:pt x="1402442" y="224226"/>
                    <a:pt x="1401261" y="254201"/>
                  </a:cubicBezTo>
                  <a:close/>
                  <a:moveTo>
                    <a:pt x="244479" y="546402"/>
                  </a:moveTo>
                  <a:cubicBezTo>
                    <a:pt x="283448" y="545694"/>
                    <a:pt x="237630" y="529173"/>
                    <a:pt x="306829" y="545458"/>
                  </a:cubicBezTo>
                  <a:cubicBezTo>
                    <a:pt x="343200" y="553955"/>
                    <a:pt x="356898" y="561508"/>
                    <a:pt x="390435" y="596440"/>
                  </a:cubicBezTo>
                  <a:cubicBezTo>
                    <a:pt x="426098" y="633496"/>
                    <a:pt x="455855" y="685422"/>
                    <a:pt x="447353" y="761187"/>
                  </a:cubicBezTo>
                  <a:cubicBezTo>
                    <a:pt x="444047" y="792343"/>
                    <a:pt x="436725" y="825622"/>
                    <a:pt x="425861" y="853946"/>
                  </a:cubicBezTo>
                  <a:cubicBezTo>
                    <a:pt x="398701" y="923338"/>
                    <a:pt x="304468" y="989425"/>
                    <a:pt x="218973" y="987301"/>
                  </a:cubicBezTo>
                  <a:cubicBezTo>
                    <a:pt x="152844" y="985413"/>
                    <a:pt x="102539" y="962990"/>
                    <a:pt x="58610" y="916965"/>
                  </a:cubicBezTo>
                  <a:cubicBezTo>
                    <a:pt x="-37276" y="816889"/>
                    <a:pt x="40661" y="518315"/>
                    <a:pt x="259122" y="523036"/>
                  </a:cubicBezTo>
                  <a:lnTo>
                    <a:pt x="244479" y="546402"/>
                  </a:lnTo>
                  <a:close/>
                  <a:moveTo>
                    <a:pt x="523637" y="695099"/>
                  </a:moveTo>
                  <a:cubicBezTo>
                    <a:pt x="537572" y="711857"/>
                    <a:pt x="541823" y="722243"/>
                    <a:pt x="542059" y="745609"/>
                  </a:cubicBezTo>
                  <a:cubicBezTo>
                    <a:pt x="542768" y="847337"/>
                    <a:pt x="523401" y="852293"/>
                    <a:pt x="453494" y="848045"/>
                  </a:cubicBezTo>
                  <a:cubicBezTo>
                    <a:pt x="455147" y="827983"/>
                    <a:pt x="462705" y="798007"/>
                    <a:pt x="465539" y="776293"/>
                  </a:cubicBezTo>
                  <a:cubicBezTo>
                    <a:pt x="469554" y="747970"/>
                    <a:pt x="466719" y="724367"/>
                    <a:pt x="469317" y="697696"/>
                  </a:cubicBezTo>
                  <a:lnTo>
                    <a:pt x="523637" y="695099"/>
                  </a:lnTo>
                  <a:close/>
                  <a:moveTo>
                    <a:pt x="470026" y="996506"/>
                  </a:moveTo>
                  <a:cubicBezTo>
                    <a:pt x="479001" y="1011140"/>
                    <a:pt x="461287" y="1132458"/>
                    <a:pt x="454675" y="1138830"/>
                  </a:cubicBezTo>
                  <a:cubicBezTo>
                    <a:pt x="442866" y="1150396"/>
                    <a:pt x="396340" y="1141427"/>
                    <a:pt x="381461" y="1139066"/>
                  </a:cubicBezTo>
                  <a:cubicBezTo>
                    <a:pt x="357371" y="1135526"/>
                    <a:pt x="332809" y="1130569"/>
                    <a:pt x="314623" y="1123252"/>
                  </a:cubicBezTo>
                  <a:cubicBezTo>
                    <a:pt x="308010" y="1097053"/>
                    <a:pt x="312262" y="1069910"/>
                    <a:pt x="315568" y="1043711"/>
                  </a:cubicBezTo>
                  <a:cubicBezTo>
                    <a:pt x="317457" y="1029078"/>
                    <a:pt x="317694" y="1017512"/>
                    <a:pt x="321000" y="1005475"/>
                  </a:cubicBezTo>
                  <a:cubicBezTo>
                    <a:pt x="335643" y="954257"/>
                    <a:pt x="406259" y="964642"/>
                    <a:pt x="446881" y="979040"/>
                  </a:cubicBezTo>
                  <a:cubicBezTo>
                    <a:pt x="472151" y="988009"/>
                    <a:pt x="460815" y="980928"/>
                    <a:pt x="470026" y="996506"/>
                  </a:cubicBezTo>
                  <a:close/>
                  <a:moveTo>
                    <a:pt x="1285772" y="484799"/>
                  </a:moveTo>
                  <a:cubicBezTo>
                    <a:pt x="1301359" y="511707"/>
                    <a:pt x="1306555" y="469458"/>
                    <a:pt x="1299234" y="589123"/>
                  </a:cubicBezTo>
                  <a:lnTo>
                    <a:pt x="1296164" y="930654"/>
                  </a:lnTo>
                  <a:cubicBezTo>
                    <a:pt x="1295455" y="951897"/>
                    <a:pt x="1297817" y="974791"/>
                    <a:pt x="1296636" y="995798"/>
                  </a:cubicBezTo>
                  <a:cubicBezTo>
                    <a:pt x="1295691" y="1015624"/>
                    <a:pt x="1291204" y="1029078"/>
                    <a:pt x="1291204" y="1049848"/>
                  </a:cubicBezTo>
                  <a:cubicBezTo>
                    <a:pt x="1291676" y="1158184"/>
                    <a:pt x="1305374" y="1217191"/>
                    <a:pt x="1218226" y="1228048"/>
                  </a:cubicBezTo>
                  <a:cubicBezTo>
                    <a:pt x="1168629" y="1234421"/>
                    <a:pt x="1028578" y="1243626"/>
                    <a:pt x="983233" y="1238670"/>
                  </a:cubicBezTo>
                  <a:cubicBezTo>
                    <a:pt x="942847" y="1234421"/>
                    <a:pt x="911199" y="1227104"/>
                    <a:pt x="871758" y="1224980"/>
                  </a:cubicBezTo>
                  <a:lnTo>
                    <a:pt x="402716" y="1195005"/>
                  </a:lnTo>
                  <a:cubicBezTo>
                    <a:pt x="358079" y="1190756"/>
                    <a:pt x="326196" y="1196893"/>
                    <a:pt x="284629" y="1186508"/>
                  </a:cubicBezTo>
                  <a:cubicBezTo>
                    <a:pt x="243299" y="1176359"/>
                    <a:pt x="221571" y="1169986"/>
                    <a:pt x="187561" y="1157476"/>
                  </a:cubicBezTo>
                  <a:lnTo>
                    <a:pt x="192521" y="1018220"/>
                  </a:lnTo>
                  <a:lnTo>
                    <a:pt x="295729" y="1005475"/>
                  </a:lnTo>
                  <a:cubicBezTo>
                    <a:pt x="301634" y="1122308"/>
                    <a:pt x="245424" y="1146619"/>
                    <a:pt x="375556" y="1165737"/>
                  </a:cubicBezTo>
                  <a:cubicBezTo>
                    <a:pt x="477820" y="1181079"/>
                    <a:pt x="473332" y="1194297"/>
                    <a:pt x="486086" y="1083364"/>
                  </a:cubicBezTo>
                  <a:cubicBezTo>
                    <a:pt x="496950" y="987773"/>
                    <a:pt x="544185" y="969835"/>
                    <a:pt x="391852" y="948592"/>
                  </a:cubicBezTo>
                  <a:cubicBezTo>
                    <a:pt x="405787" y="923102"/>
                    <a:pt x="431530" y="901387"/>
                    <a:pt x="445228" y="868107"/>
                  </a:cubicBezTo>
                  <a:cubicBezTo>
                    <a:pt x="474986" y="867871"/>
                    <a:pt x="501909" y="867163"/>
                    <a:pt x="524582" y="860318"/>
                  </a:cubicBezTo>
                  <a:cubicBezTo>
                    <a:pt x="568274" y="846865"/>
                    <a:pt x="559300" y="797535"/>
                    <a:pt x="560953" y="734752"/>
                  </a:cubicBezTo>
                  <a:cubicBezTo>
                    <a:pt x="562370" y="688727"/>
                    <a:pt x="562370" y="697932"/>
                    <a:pt x="546074" y="669609"/>
                  </a:cubicBezTo>
                  <a:lnTo>
                    <a:pt x="464358" y="668192"/>
                  </a:lnTo>
                  <a:cubicBezTo>
                    <a:pt x="460579" y="663472"/>
                    <a:pt x="423500" y="571893"/>
                    <a:pt x="368943" y="541918"/>
                  </a:cubicBezTo>
                  <a:cubicBezTo>
                    <a:pt x="215666" y="458128"/>
                    <a:pt x="196772" y="551831"/>
                    <a:pt x="197008" y="474178"/>
                  </a:cubicBezTo>
                  <a:cubicBezTo>
                    <a:pt x="197008" y="462613"/>
                    <a:pt x="198898" y="453408"/>
                    <a:pt x="200551" y="444203"/>
                  </a:cubicBezTo>
                  <a:cubicBezTo>
                    <a:pt x="209998" y="393929"/>
                    <a:pt x="182366" y="383072"/>
                    <a:pt x="203385" y="273083"/>
                  </a:cubicBezTo>
                  <a:cubicBezTo>
                    <a:pt x="230309" y="272139"/>
                    <a:pt x="237630" y="262934"/>
                    <a:pt x="273293" y="266002"/>
                  </a:cubicBezTo>
                  <a:cubicBezTo>
                    <a:pt x="332100" y="271195"/>
                    <a:pt x="397520" y="284885"/>
                    <a:pt x="467428" y="280872"/>
                  </a:cubicBezTo>
                  <a:cubicBezTo>
                    <a:pt x="671246" y="269307"/>
                    <a:pt x="864673" y="302823"/>
                    <a:pt x="1014644" y="283940"/>
                  </a:cubicBezTo>
                  <a:cubicBezTo>
                    <a:pt x="1024563" y="282760"/>
                    <a:pt x="1277270" y="268835"/>
                    <a:pt x="1287897" y="282288"/>
                  </a:cubicBezTo>
                  <a:cubicBezTo>
                    <a:pt x="1298289" y="318636"/>
                    <a:pt x="1296636" y="448215"/>
                    <a:pt x="1285772" y="484799"/>
                  </a:cubicBezTo>
                  <a:close/>
                  <a:moveTo>
                    <a:pt x="1269003" y="1251887"/>
                  </a:moveTo>
                  <a:lnTo>
                    <a:pt x="1273255" y="1244806"/>
                  </a:lnTo>
                  <a:cubicBezTo>
                    <a:pt x="1296872" y="1203974"/>
                    <a:pt x="1293802" y="1232061"/>
                    <a:pt x="1309625" y="1167626"/>
                  </a:cubicBezTo>
                  <a:cubicBezTo>
                    <a:pt x="1317183" y="1136234"/>
                    <a:pt x="1317655" y="500613"/>
                    <a:pt x="1317419" y="403370"/>
                  </a:cubicBezTo>
                  <a:cubicBezTo>
                    <a:pt x="1317419" y="350500"/>
                    <a:pt x="1311515" y="323593"/>
                    <a:pt x="1306555" y="282052"/>
                  </a:cubicBezTo>
                  <a:lnTo>
                    <a:pt x="1403150" y="277568"/>
                  </a:lnTo>
                  <a:cubicBezTo>
                    <a:pt x="1431728" y="279456"/>
                    <a:pt x="1419683" y="136188"/>
                    <a:pt x="1412125" y="106448"/>
                  </a:cubicBezTo>
                  <a:cubicBezTo>
                    <a:pt x="1400789" y="62547"/>
                    <a:pt x="1331354" y="56646"/>
                    <a:pt x="1269240" y="44845"/>
                  </a:cubicBezTo>
                  <a:lnTo>
                    <a:pt x="894195" y="11565"/>
                  </a:lnTo>
                  <a:cubicBezTo>
                    <a:pt x="833498" y="5665"/>
                    <a:pt x="762410" y="7789"/>
                    <a:pt x="702421" y="4012"/>
                  </a:cubicBezTo>
                  <a:cubicBezTo>
                    <a:pt x="669357" y="2124"/>
                    <a:pt x="633222" y="3068"/>
                    <a:pt x="602047" y="0"/>
                  </a:cubicBezTo>
                  <a:lnTo>
                    <a:pt x="322653" y="19118"/>
                  </a:lnTo>
                  <a:cubicBezTo>
                    <a:pt x="231962" y="27143"/>
                    <a:pt x="173627" y="-1180"/>
                    <a:pt x="139854" y="29739"/>
                  </a:cubicBezTo>
                  <a:cubicBezTo>
                    <a:pt x="138437" y="67268"/>
                    <a:pt x="147176" y="103380"/>
                    <a:pt x="142216" y="152001"/>
                  </a:cubicBezTo>
                  <a:cubicBezTo>
                    <a:pt x="138201" y="189530"/>
                    <a:pt x="138673" y="221393"/>
                    <a:pt x="138437" y="261046"/>
                  </a:cubicBezTo>
                  <a:cubicBezTo>
                    <a:pt x="153552" y="268363"/>
                    <a:pt x="158276" y="275207"/>
                    <a:pt x="182129" y="275207"/>
                  </a:cubicBezTo>
                  <a:cubicBezTo>
                    <a:pt x="177170" y="372923"/>
                    <a:pt x="181185" y="326189"/>
                    <a:pt x="182366" y="397942"/>
                  </a:cubicBezTo>
                  <a:cubicBezTo>
                    <a:pt x="182602" y="428389"/>
                    <a:pt x="173155" y="482439"/>
                    <a:pt x="170085" y="517371"/>
                  </a:cubicBezTo>
                  <a:lnTo>
                    <a:pt x="156386" y="526104"/>
                  </a:lnTo>
                  <a:cubicBezTo>
                    <a:pt x="74434" y="574726"/>
                    <a:pt x="11139" y="656155"/>
                    <a:pt x="2401" y="756467"/>
                  </a:cubicBezTo>
                  <a:cubicBezTo>
                    <a:pt x="-3031" y="817834"/>
                    <a:pt x="-1614" y="881089"/>
                    <a:pt x="32159" y="921921"/>
                  </a:cubicBezTo>
                  <a:cubicBezTo>
                    <a:pt x="55068" y="949537"/>
                    <a:pt x="114347" y="1001935"/>
                    <a:pt x="156150" y="1005475"/>
                  </a:cubicBezTo>
                  <a:cubicBezTo>
                    <a:pt x="142688" y="1036631"/>
                    <a:pt x="159221" y="1053861"/>
                    <a:pt x="156386" y="1093749"/>
                  </a:cubicBezTo>
                  <a:cubicBezTo>
                    <a:pt x="155678" y="1100594"/>
                    <a:pt x="154261" y="1108855"/>
                    <a:pt x="154261" y="1115936"/>
                  </a:cubicBezTo>
                  <a:cubicBezTo>
                    <a:pt x="154261" y="1152992"/>
                    <a:pt x="162291" y="1123016"/>
                    <a:pt x="162291" y="1150396"/>
                  </a:cubicBezTo>
                  <a:cubicBezTo>
                    <a:pt x="162291" y="1153700"/>
                    <a:pt x="160165" y="1167862"/>
                    <a:pt x="160165" y="1174706"/>
                  </a:cubicBezTo>
                  <a:cubicBezTo>
                    <a:pt x="222043" y="1210110"/>
                    <a:pt x="329266" y="1218135"/>
                    <a:pt x="414997" y="1221440"/>
                  </a:cubicBezTo>
                  <a:cubicBezTo>
                    <a:pt x="510884" y="1225216"/>
                    <a:pt x="600866" y="1232297"/>
                    <a:pt x="703366" y="1235601"/>
                  </a:cubicBezTo>
                  <a:cubicBezTo>
                    <a:pt x="790987" y="1238198"/>
                    <a:pt x="889944" y="1254247"/>
                    <a:pt x="980399" y="1262272"/>
                  </a:cubicBezTo>
                  <a:cubicBezTo>
                    <a:pt x="1071089" y="1270297"/>
                    <a:pt x="1186106" y="1244098"/>
                    <a:pt x="1269003" y="1251887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BE2D47CA-AE09-2D40-8A90-21F10A1AE30E}"/>
                </a:ext>
              </a:extLst>
            </p:cNvPr>
            <p:cNvSpPr/>
            <p:nvPr/>
          </p:nvSpPr>
          <p:spPr>
            <a:xfrm>
              <a:off x="8020004" y="4312840"/>
              <a:ext cx="215079" cy="211172"/>
            </a:xfrm>
            <a:custGeom>
              <a:avLst/>
              <a:gdLst>
                <a:gd name="connsiteX0" fmla="*/ 185740 w 215079"/>
                <a:gd name="connsiteY0" fmla="*/ 46578 h 211172"/>
                <a:gd name="connsiteX1" fmla="*/ 188574 w 215079"/>
                <a:gd name="connsiteY1" fmla="*/ 111721 h 211172"/>
                <a:gd name="connsiteX2" fmla="*/ 180545 w 215079"/>
                <a:gd name="connsiteY2" fmla="*/ 181113 h 211172"/>
                <a:gd name="connsiteX3" fmla="*/ 99301 w 215079"/>
                <a:gd name="connsiteY3" fmla="*/ 174976 h 211172"/>
                <a:gd name="connsiteX4" fmla="*/ 58206 w 215079"/>
                <a:gd name="connsiteY4" fmla="*/ 185126 h 211172"/>
                <a:gd name="connsiteX5" fmla="*/ 21127 w 215079"/>
                <a:gd name="connsiteY5" fmla="*/ 172852 h 211172"/>
                <a:gd name="connsiteX6" fmla="*/ 46634 w 215079"/>
                <a:gd name="connsiteY6" fmla="*/ 35720 h 211172"/>
                <a:gd name="connsiteX7" fmla="*/ 185740 w 215079"/>
                <a:gd name="connsiteY7" fmla="*/ 46578 h 211172"/>
                <a:gd name="connsiteX8" fmla="*/ 214554 w 215079"/>
                <a:gd name="connsiteY8" fmla="*/ 188902 h 211172"/>
                <a:gd name="connsiteX9" fmla="*/ 187866 w 215079"/>
                <a:gd name="connsiteY9" fmla="*/ 6217 h 211172"/>
                <a:gd name="connsiteX10" fmla="*/ 38131 w 215079"/>
                <a:gd name="connsiteY10" fmla="*/ 5509 h 211172"/>
                <a:gd name="connsiteX11" fmla="*/ 26559 w 215079"/>
                <a:gd name="connsiteY11" fmla="*/ 21323 h 211172"/>
                <a:gd name="connsiteX12" fmla="*/ 21835 w 215079"/>
                <a:gd name="connsiteY12" fmla="*/ 48938 h 211172"/>
                <a:gd name="connsiteX13" fmla="*/ 37659 w 215079"/>
                <a:gd name="connsiteY13" fmla="*/ 210144 h 211172"/>
                <a:gd name="connsiteX14" fmla="*/ 129059 w 215079"/>
                <a:gd name="connsiteY14" fmla="*/ 204244 h 211172"/>
                <a:gd name="connsiteX15" fmla="*/ 214554 w 215079"/>
                <a:gd name="connsiteY15" fmla="*/ 188902 h 21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5079" h="211172">
                  <a:moveTo>
                    <a:pt x="185740" y="46578"/>
                  </a:moveTo>
                  <a:cubicBezTo>
                    <a:pt x="193534" y="63572"/>
                    <a:pt x="191881" y="88827"/>
                    <a:pt x="188574" y="111721"/>
                  </a:cubicBezTo>
                  <a:cubicBezTo>
                    <a:pt x="185740" y="130839"/>
                    <a:pt x="186921" y="175920"/>
                    <a:pt x="180545" y="181113"/>
                  </a:cubicBezTo>
                  <a:cubicBezTo>
                    <a:pt x="144882" y="192914"/>
                    <a:pt x="140159" y="167424"/>
                    <a:pt x="99301" y="174976"/>
                  </a:cubicBezTo>
                  <a:cubicBezTo>
                    <a:pt x="86547" y="177337"/>
                    <a:pt x="71196" y="184653"/>
                    <a:pt x="58206" y="185126"/>
                  </a:cubicBezTo>
                  <a:cubicBezTo>
                    <a:pt x="32227" y="186070"/>
                    <a:pt x="40966" y="180877"/>
                    <a:pt x="21127" y="172852"/>
                  </a:cubicBezTo>
                  <a:cubicBezTo>
                    <a:pt x="20655" y="142877"/>
                    <a:pt x="30338" y="50118"/>
                    <a:pt x="46634" y="35720"/>
                  </a:cubicBezTo>
                  <a:cubicBezTo>
                    <a:pt x="62221" y="22267"/>
                    <a:pt x="165902" y="18490"/>
                    <a:pt x="185740" y="46578"/>
                  </a:cubicBezTo>
                  <a:close/>
                  <a:moveTo>
                    <a:pt x="214554" y="188902"/>
                  </a:moveTo>
                  <a:cubicBezTo>
                    <a:pt x="199911" y="135560"/>
                    <a:pt x="238643" y="27696"/>
                    <a:pt x="187866" y="6217"/>
                  </a:cubicBezTo>
                  <a:cubicBezTo>
                    <a:pt x="169917" y="-1336"/>
                    <a:pt x="53483" y="-2516"/>
                    <a:pt x="38131" y="5509"/>
                  </a:cubicBezTo>
                  <a:cubicBezTo>
                    <a:pt x="27504" y="10938"/>
                    <a:pt x="31046" y="5981"/>
                    <a:pt x="26559" y="21323"/>
                  </a:cubicBezTo>
                  <a:cubicBezTo>
                    <a:pt x="25614" y="24863"/>
                    <a:pt x="23252" y="42329"/>
                    <a:pt x="21835" y="48938"/>
                  </a:cubicBezTo>
                  <a:cubicBezTo>
                    <a:pt x="11444" y="95671"/>
                    <a:pt x="-29414" y="199523"/>
                    <a:pt x="37659" y="210144"/>
                  </a:cubicBezTo>
                  <a:cubicBezTo>
                    <a:pt x="73085" y="215573"/>
                    <a:pt x="86783" y="197399"/>
                    <a:pt x="129059" y="204244"/>
                  </a:cubicBezTo>
                  <a:cubicBezTo>
                    <a:pt x="176057" y="212033"/>
                    <a:pt x="191881" y="204480"/>
                    <a:pt x="214554" y="188902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57AB7714-3D96-AA4C-B1C1-1AD328D799A2}"/>
                </a:ext>
              </a:extLst>
            </p:cNvPr>
            <p:cNvSpPr/>
            <p:nvPr/>
          </p:nvSpPr>
          <p:spPr>
            <a:xfrm>
              <a:off x="7646216" y="4624204"/>
              <a:ext cx="199586" cy="204123"/>
            </a:xfrm>
            <a:custGeom>
              <a:avLst/>
              <a:gdLst>
                <a:gd name="connsiteX0" fmla="*/ 39709 w 199586"/>
                <a:gd name="connsiteY0" fmla="*/ 29539 h 204123"/>
                <a:gd name="connsiteX1" fmla="*/ 167716 w 199586"/>
                <a:gd name="connsiteY1" fmla="*/ 178236 h 204123"/>
                <a:gd name="connsiteX2" fmla="*/ 39709 w 199586"/>
                <a:gd name="connsiteY2" fmla="*/ 29539 h 204123"/>
                <a:gd name="connsiteX3" fmla="*/ 168896 w 199586"/>
                <a:gd name="connsiteY3" fmla="*/ 197355 h 204123"/>
                <a:gd name="connsiteX4" fmla="*/ 194639 w 199586"/>
                <a:gd name="connsiteY4" fmla="*/ 125130 h 204123"/>
                <a:gd name="connsiteX5" fmla="*/ 106074 w 199586"/>
                <a:gd name="connsiteY5" fmla="*/ 13489 h 204123"/>
                <a:gd name="connsiteX6" fmla="*/ 25775 w 199586"/>
                <a:gd name="connsiteY6" fmla="*/ 3576 h 204123"/>
                <a:gd name="connsiteX7" fmla="*/ 1449 w 199586"/>
                <a:gd name="connsiteY7" fmla="*/ 173280 h 204123"/>
                <a:gd name="connsiteX8" fmla="*/ 73246 w 199586"/>
                <a:gd name="connsiteY8" fmla="*/ 203491 h 204123"/>
                <a:gd name="connsiteX9" fmla="*/ 168896 w 199586"/>
                <a:gd name="connsiteY9" fmla="*/ 197355 h 20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586" h="204123">
                  <a:moveTo>
                    <a:pt x="39709" y="29539"/>
                  </a:moveTo>
                  <a:cubicBezTo>
                    <a:pt x="227940" y="41341"/>
                    <a:pt x="173148" y="84534"/>
                    <a:pt x="167716" y="178236"/>
                  </a:cubicBezTo>
                  <a:cubicBezTo>
                    <a:pt x="30498" y="171392"/>
                    <a:pt x="-11541" y="218833"/>
                    <a:pt x="39709" y="29539"/>
                  </a:cubicBezTo>
                  <a:close/>
                  <a:moveTo>
                    <a:pt x="168896" y="197355"/>
                  </a:moveTo>
                  <a:cubicBezTo>
                    <a:pt x="191569" y="187441"/>
                    <a:pt x="182831" y="197827"/>
                    <a:pt x="194639" y="125130"/>
                  </a:cubicBezTo>
                  <a:cubicBezTo>
                    <a:pt x="213770" y="8297"/>
                    <a:pt x="175982" y="17030"/>
                    <a:pt x="106074" y="13489"/>
                  </a:cubicBezTo>
                  <a:cubicBezTo>
                    <a:pt x="79150" y="12073"/>
                    <a:pt x="37111" y="-7989"/>
                    <a:pt x="25775" y="3576"/>
                  </a:cubicBezTo>
                  <a:cubicBezTo>
                    <a:pt x="17981" y="11601"/>
                    <a:pt x="-6109" y="152273"/>
                    <a:pt x="1449" y="173280"/>
                  </a:cubicBezTo>
                  <a:cubicBezTo>
                    <a:pt x="10660" y="199243"/>
                    <a:pt x="38764" y="203727"/>
                    <a:pt x="73246" y="203491"/>
                  </a:cubicBezTo>
                  <a:cubicBezTo>
                    <a:pt x="101823" y="203491"/>
                    <a:pt x="146460" y="207032"/>
                    <a:pt x="168896" y="197355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5DB31A5B-C1F5-AB42-851B-363DA32C3F99}"/>
                </a:ext>
              </a:extLst>
            </p:cNvPr>
            <p:cNvSpPr/>
            <p:nvPr/>
          </p:nvSpPr>
          <p:spPr>
            <a:xfrm>
              <a:off x="8000401" y="4638166"/>
              <a:ext cx="192773" cy="210581"/>
            </a:xfrm>
            <a:custGeom>
              <a:avLst/>
              <a:gdLst>
                <a:gd name="connsiteX0" fmla="*/ 149843 w 192773"/>
                <a:gd name="connsiteY0" fmla="*/ 179617 h 210581"/>
                <a:gd name="connsiteX1" fmla="*/ 45217 w 192773"/>
                <a:gd name="connsiteY1" fmla="*/ 36584 h 210581"/>
                <a:gd name="connsiteX2" fmla="*/ 166611 w 192773"/>
                <a:gd name="connsiteY2" fmla="*/ 62783 h 210581"/>
                <a:gd name="connsiteX3" fmla="*/ 149843 w 192773"/>
                <a:gd name="connsiteY3" fmla="*/ 179617 h 210581"/>
                <a:gd name="connsiteX4" fmla="*/ 40258 w 192773"/>
                <a:gd name="connsiteY4" fmla="*/ 0 h 210581"/>
                <a:gd name="connsiteX5" fmla="*/ 344 w 192773"/>
                <a:gd name="connsiteY5" fmla="*/ 165927 h 210581"/>
                <a:gd name="connsiteX6" fmla="*/ 50886 w 192773"/>
                <a:gd name="connsiteY6" fmla="*/ 210536 h 210581"/>
                <a:gd name="connsiteX7" fmla="*/ 177711 w 192773"/>
                <a:gd name="connsiteY7" fmla="*/ 148933 h 210581"/>
                <a:gd name="connsiteX8" fmla="*/ 82769 w 192773"/>
                <a:gd name="connsiteY8" fmla="*/ 13926 h 210581"/>
                <a:gd name="connsiteX9" fmla="*/ 40258 w 192773"/>
                <a:gd name="connsiteY9" fmla="*/ 0 h 21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773" h="210581">
                  <a:moveTo>
                    <a:pt x="149843" y="179617"/>
                  </a:moveTo>
                  <a:cubicBezTo>
                    <a:pt x="-18077" y="182449"/>
                    <a:pt x="11917" y="201331"/>
                    <a:pt x="45217" y="36584"/>
                  </a:cubicBezTo>
                  <a:cubicBezTo>
                    <a:pt x="83950" y="33988"/>
                    <a:pt x="141104" y="46969"/>
                    <a:pt x="166611" y="62783"/>
                  </a:cubicBezTo>
                  <a:cubicBezTo>
                    <a:pt x="171098" y="116833"/>
                    <a:pt x="163305" y="135716"/>
                    <a:pt x="149843" y="179617"/>
                  </a:cubicBezTo>
                  <a:close/>
                  <a:moveTo>
                    <a:pt x="40258" y="0"/>
                  </a:moveTo>
                  <a:cubicBezTo>
                    <a:pt x="24906" y="17466"/>
                    <a:pt x="3178" y="137840"/>
                    <a:pt x="344" y="165927"/>
                  </a:cubicBezTo>
                  <a:cubicBezTo>
                    <a:pt x="-2962" y="197791"/>
                    <a:pt x="17821" y="211480"/>
                    <a:pt x="50886" y="210536"/>
                  </a:cubicBezTo>
                  <a:cubicBezTo>
                    <a:pt x="196605" y="205816"/>
                    <a:pt x="153858" y="217853"/>
                    <a:pt x="177711" y="148933"/>
                  </a:cubicBezTo>
                  <a:cubicBezTo>
                    <a:pt x="226127" y="7789"/>
                    <a:pt x="147953" y="22659"/>
                    <a:pt x="82769" y="13926"/>
                  </a:cubicBezTo>
                  <a:cubicBezTo>
                    <a:pt x="48051" y="9205"/>
                    <a:pt x="59152" y="5901"/>
                    <a:pt x="4025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94D00072-B539-D946-9857-C9F9A25731E1}"/>
                </a:ext>
              </a:extLst>
            </p:cNvPr>
            <p:cNvSpPr/>
            <p:nvPr/>
          </p:nvSpPr>
          <p:spPr>
            <a:xfrm>
              <a:off x="8004942" y="4935403"/>
              <a:ext cx="192041" cy="195587"/>
            </a:xfrm>
            <a:custGeom>
              <a:avLst/>
              <a:gdLst>
                <a:gd name="connsiteX0" fmla="*/ 19420 w 192041"/>
                <a:gd name="connsiteY0" fmla="*/ 148382 h 195587"/>
                <a:gd name="connsiteX1" fmla="*/ 41148 w 192041"/>
                <a:gd name="connsiteY1" fmla="*/ 33673 h 195587"/>
                <a:gd name="connsiteX2" fmla="*/ 117196 w 192041"/>
                <a:gd name="connsiteY2" fmla="*/ 28480 h 195587"/>
                <a:gd name="connsiteX3" fmla="*/ 168446 w 192041"/>
                <a:gd name="connsiteY3" fmla="*/ 59399 h 195587"/>
                <a:gd name="connsiteX4" fmla="*/ 162542 w 192041"/>
                <a:gd name="connsiteY4" fmla="*/ 144133 h 195587"/>
                <a:gd name="connsiteX5" fmla="*/ 19420 w 192041"/>
                <a:gd name="connsiteY5" fmla="*/ 148382 h 195587"/>
                <a:gd name="connsiteX6" fmla="*/ 30284 w 192041"/>
                <a:gd name="connsiteY6" fmla="*/ 2989 h 195587"/>
                <a:gd name="connsiteX7" fmla="*/ 3596 w 192041"/>
                <a:gd name="connsiteY7" fmla="*/ 163723 h 195587"/>
                <a:gd name="connsiteX8" fmla="*/ 68308 w 192041"/>
                <a:gd name="connsiteY8" fmla="*/ 173873 h 195587"/>
                <a:gd name="connsiteX9" fmla="*/ 144592 w 192041"/>
                <a:gd name="connsiteY9" fmla="*/ 170568 h 195587"/>
                <a:gd name="connsiteX10" fmla="*/ 155456 w 192041"/>
                <a:gd name="connsiteY10" fmla="*/ 195587 h 195587"/>
                <a:gd name="connsiteX11" fmla="*/ 181908 w 192041"/>
                <a:gd name="connsiteY11" fmla="*/ 127375 h 195587"/>
                <a:gd name="connsiteX12" fmla="*/ 124990 w 192041"/>
                <a:gd name="connsiteY12" fmla="*/ 629 h 195587"/>
                <a:gd name="connsiteX13" fmla="*/ 30284 w 192041"/>
                <a:gd name="connsiteY13" fmla="*/ 2989 h 19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2041" h="195587">
                  <a:moveTo>
                    <a:pt x="19420" y="148382"/>
                  </a:moveTo>
                  <a:cubicBezTo>
                    <a:pt x="15169" y="111797"/>
                    <a:pt x="25797" y="58219"/>
                    <a:pt x="41148" y="33673"/>
                  </a:cubicBezTo>
                  <a:cubicBezTo>
                    <a:pt x="58861" y="26592"/>
                    <a:pt x="93815" y="25176"/>
                    <a:pt x="117196" y="28480"/>
                  </a:cubicBezTo>
                  <a:cubicBezTo>
                    <a:pt x="139160" y="31784"/>
                    <a:pt x="154984" y="48070"/>
                    <a:pt x="168446" y="59399"/>
                  </a:cubicBezTo>
                  <a:lnTo>
                    <a:pt x="162542" y="144133"/>
                  </a:lnTo>
                  <a:lnTo>
                    <a:pt x="19420" y="148382"/>
                  </a:lnTo>
                  <a:close/>
                  <a:moveTo>
                    <a:pt x="30284" y="2989"/>
                  </a:moveTo>
                  <a:cubicBezTo>
                    <a:pt x="18948" y="23051"/>
                    <a:pt x="-10102" y="144133"/>
                    <a:pt x="3596" y="163723"/>
                  </a:cubicBezTo>
                  <a:cubicBezTo>
                    <a:pt x="16113" y="178829"/>
                    <a:pt x="41856" y="175997"/>
                    <a:pt x="68308" y="173873"/>
                  </a:cubicBezTo>
                  <a:cubicBezTo>
                    <a:pt x="98774" y="171748"/>
                    <a:pt x="109166" y="166556"/>
                    <a:pt x="144592" y="170568"/>
                  </a:cubicBezTo>
                  <a:cubicBezTo>
                    <a:pt x="155220" y="186146"/>
                    <a:pt x="146245" y="181189"/>
                    <a:pt x="155456" y="195587"/>
                  </a:cubicBezTo>
                  <a:cubicBezTo>
                    <a:pt x="181435" y="183550"/>
                    <a:pt x="175531" y="162071"/>
                    <a:pt x="181908" y="127375"/>
                  </a:cubicBezTo>
                  <a:cubicBezTo>
                    <a:pt x="189938" y="83002"/>
                    <a:pt x="217570" y="16915"/>
                    <a:pt x="124990" y="629"/>
                  </a:cubicBezTo>
                  <a:cubicBezTo>
                    <a:pt x="114834" y="-1259"/>
                    <a:pt x="46816" y="1573"/>
                    <a:pt x="30284" y="2989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B5C6906C-F794-CA4E-9E60-04CCB9AD623B}"/>
                </a:ext>
              </a:extLst>
            </p:cNvPr>
            <p:cNvSpPr/>
            <p:nvPr/>
          </p:nvSpPr>
          <p:spPr>
            <a:xfrm>
              <a:off x="7646633" y="4921265"/>
              <a:ext cx="197710" cy="207760"/>
            </a:xfrm>
            <a:custGeom>
              <a:avLst/>
              <a:gdLst>
                <a:gd name="connsiteX0" fmla="*/ 172967 w 197710"/>
                <a:gd name="connsiteY0" fmla="*/ 163700 h 207760"/>
                <a:gd name="connsiteX1" fmla="*/ 25358 w 197710"/>
                <a:gd name="connsiteY1" fmla="*/ 161104 h 207760"/>
                <a:gd name="connsiteX2" fmla="*/ 33860 w 197710"/>
                <a:gd name="connsiteY2" fmla="*/ 47103 h 207760"/>
                <a:gd name="connsiteX3" fmla="*/ 40473 w 197710"/>
                <a:gd name="connsiteY3" fmla="*/ 34593 h 207760"/>
                <a:gd name="connsiteX4" fmla="*/ 177454 w 197710"/>
                <a:gd name="connsiteY4" fmla="*/ 65277 h 207760"/>
                <a:gd name="connsiteX5" fmla="*/ 172967 w 197710"/>
                <a:gd name="connsiteY5" fmla="*/ 163700 h 207760"/>
                <a:gd name="connsiteX6" fmla="*/ 18981 w 197710"/>
                <a:gd name="connsiteY6" fmla="*/ 370 h 207760"/>
                <a:gd name="connsiteX7" fmla="*/ 15439 w 197710"/>
                <a:gd name="connsiteY7" fmla="*/ 44507 h 207760"/>
                <a:gd name="connsiteX8" fmla="*/ 13313 w 197710"/>
                <a:gd name="connsiteY8" fmla="*/ 188955 h 207760"/>
                <a:gd name="connsiteX9" fmla="*/ 168716 w 197710"/>
                <a:gd name="connsiteY9" fmla="*/ 197924 h 207760"/>
                <a:gd name="connsiteX10" fmla="*/ 176746 w 197710"/>
                <a:gd name="connsiteY10" fmla="*/ 205713 h 207760"/>
                <a:gd name="connsiteX11" fmla="*/ 186665 w 197710"/>
                <a:gd name="connsiteY11" fmla="*/ 37898 h 207760"/>
                <a:gd name="connsiteX12" fmla="*/ 109672 w 197710"/>
                <a:gd name="connsiteY12" fmla="*/ 12879 h 207760"/>
                <a:gd name="connsiteX13" fmla="*/ 62673 w 197710"/>
                <a:gd name="connsiteY13" fmla="*/ 9811 h 207760"/>
                <a:gd name="connsiteX14" fmla="*/ 18981 w 197710"/>
                <a:gd name="connsiteY14" fmla="*/ 370 h 20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10" h="207760">
                  <a:moveTo>
                    <a:pt x="172967" y="163700"/>
                  </a:moveTo>
                  <a:cubicBezTo>
                    <a:pt x="139902" y="162048"/>
                    <a:pt x="46377" y="189427"/>
                    <a:pt x="25358" y="161104"/>
                  </a:cubicBezTo>
                  <a:cubicBezTo>
                    <a:pt x="12841" y="144110"/>
                    <a:pt x="20634" y="75662"/>
                    <a:pt x="33860" y="47103"/>
                  </a:cubicBezTo>
                  <a:cubicBezTo>
                    <a:pt x="39292" y="35538"/>
                    <a:pt x="36222" y="41438"/>
                    <a:pt x="40473" y="34593"/>
                  </a:cubicBezTo>
                  <a:cubicBezTo>
                    <a:pt x="100934" y="34829"/>
                    <a:pt x="133526" y="42854"/>
                    <a:pt x="177454" y="65277"/>
                  </a:cubicBezTo>
                  <a:lnTo>
                    <a:pt x="172967" y="163700"/>
                  </a:lnTo>
                  <a:close/>
                  <a:moveTo>
                    <a:pt x="18981" y="370"/>
                  </a:moveTo>
                  <a:cubicBezTo>
                    <a:pt x="14022" y="16183"/>
                    <a:pt x="18273" y="25860"/>
                    <a:pt x="15439" y="44507"/>
                  </a:cubicBezTo>
                  <a:cubicBezTo>
                    <a:pt x="8117" y="93128"/>
                    <a:pt x="-14083" y="140098"/>
                    <a:pt x="13313" y="188955"/>
                  </a:cubicBezTo>
                  <a:cubicBezTo>
                    <a:pt x="79442" y="205477"/>
                    <a:pt x="134707" y="170781"/>
                    <a:pt x="168716" y="197924"/>
                  </a:cubicBezTo>
                  <a:cubicBezTo>
                    <a:pt x="197529" y="221055"/>
                    <a:pt x="152656" y="194620"/>
                    <a:pt x="176746" y="205713"/>
                  </a:cubicBezTo>
                  <a:cubicBezTo>
                    <a:pt x="197057" y="171017"/>
                    <a:pt x="206740" y="57016"/>
                    <a:pt x="186665" y="37898"/>
                  </a:cubicBezTo>
                  <a:cubicBezTo>
                    <a:pt x="175801" y="27749"/>
                    <a:pt x="123843" y="15003"/>
                    <a:pt x="109672" y="12879"/>
                  </a:cubicBezTo>
                  <a:cubicBezTo>
                    <a:pt x="94321" y="10755"/>
                    <a:pt x="77080" y="12171"/>
                    <a:pt x="62673" y="9811"/>
                  </a:cubicBezTo>
                  <a:cubicBezTo>
                    <a:pt x="36222" y="5798"/>
                    <a:pt x="48739" y="-1755"/>
                    <a:pt x="18981" y="37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9DC31B3F-E9DE-C948-8BAB-A91A4796A961}"/>
                </a:ext>
              </a:extLst>
            </p:cNvPr>
            <p:cNvSpPr/>
            <p:nvPr/>
          </p:nvSpPr>
          <p:spPr>
            <a:xfrm>
              <a:off x="7685108" y="4308338"/>
              <a:ext cx="182038" cy="185470"/>
            </a:xfrm>
            <a:custGeom>
              <a:avLst/>
              <a:gdLst>
                <a:gd name="connsiteX0" fmla="*/ 148662 w 182038"/>
                <a:gd name="connsiteY0" fmla="*/ 149739 h 185470"/>
                <a:gd name="connsiteX1" fmla="*/ 32464 w 182038"/>
                <a:gd name="connsiteY1" fmla="*/ 28657 h 185470"/>
                <a:gd name="connsiteX2" fmla="*/ 148662 w 182038"/>
                <a:gd name="connsiteY2" fmla="*/ 149739 h 185470"/>
                <a:gd name="connsiteX3" fmla="*/ 178892 w 182038"/>
                <a:gd name="connsiteY3" fmla="*/ 27241 h 185470"/>
                <a:gd name="connsiteX4" fmla="*/ 105678 w 182038"/>
                <a:gd name="connsiteY4" fmla="*/ 4818 h 185470"/>
                <a:gd name="connsiteX5" fmla="*/ 20183 w 182038"/>
                <a:gd name="connsiteY5" fmla="*/ 334 h 185470"/>
                <a:gd name="connsiteX6" fmla="*/ 5540 w 182038"/>
                <a:gd name="connsiteY6" fmla="*/ 75862 h 185470"/>
                <a:gd name="connsiteX7" fmla="*/ 65056 w 182038"/>
                <a:gd name="connsiteY7" fmla="*/ 184907 h 185470"/>
                <a:gd name="connsiteX8" fmla="*/ 172043 w 182038"/>
                <a:gd name="connsiteY8" fmla="*/ 108434 h 185470"/>
                <a:gd name="connsiteX9" fmla="*/ 178892 w 182038"/>
                <a:gd name="connsiteY9" fmla="*/ 27241 h 18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038" h="185470">
                  <a:moveTo>
                    <a:pt x="148662" y="149739"/>
                  </a:moveTo>
                  <a:cubicBezTo>
                    <a:pt x="6721" y="167205"/>
                    <a:pt x="6013" y="165317"/>
                    <a:pt x="32464" y="28657"/>
                  </a:cubicBezTo>
                  <a:cubicBezTo>
                    <a:pt x="197550" y="22756"/>
                    <a:pt x="161179" y="60285"/>
                    <a:pt x="148662" y="149739"/>
                  </a:cubicBezTo>
                  <a:close/>
                  <a:moveTo>
                    <a:pt x="178892" y="27241"/>
                  </a:moveTo>
                  <a:cubicBezTo>
                    <a:pt x="159054" y="10719"/>
                    <a:pt x="138979" y="7415"/>
                    <a:pt x="105678" y="4818"/>
                  </a:cubicBezTo>
                  <a:cubicBezTo>
                    <a:pt x="92689" y="3638"/>
                    <a:pt x="24198" y="-1318"/>
                    <a:pt x="20183" y="334"/>
                  </a:cubicBezTo>
                  <a:cubicBezTo>
                    <a:pt x="4360" y="6943"/>
                    <a:pt x="8611" y="56980"/>
                    <a:pt x="5540" y="75862"/>
                  </a:cubicBezTo>
                  <a:cubicBezTo>
                    <a:pt x="-364" y="113155"/>
                    <a:pt x="-17368" y="192932"/>
                    <a:pt x="65056" y="184907"/>
                  </a:cubicBezTo>
                  <a:cubicBezTo>
                    <a:pt x="190465" y="172870"/>
                    <a:pt x="155983" y="194584"/>
                    <a:pt x="172043" y="108434"/>
                  </a:cubicBezTo>
                  <a:cubicBezTo>
                    <a:pt x="177711" y="78931"/>
                    <a:pt x="186922" y="65713"/>
                    <a:pt x="178892" y="27241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5B694448-3284-0D40-A300-104249361185}"/>
                </a:ext>
              </a:extLst>
            </p:cNvPr>
            <p:cNvSpPr/>
            <p:nvPr/>
          </p:nvSpPr>
          <p:spPr>
            <a:xfrm>
              <a:off x="7381318" y="4286782"/>
              <a:ext cx="169187" cy="192537"/>
            </a:xfrm>
            <a:custGeom>
              <a:avLst/>
              <a:gdLst>
                <a:gd name="connsiteX0" fmla="*/ 39856 w 169187"/>
                <a:gd name="connsiteY0" fmla="*/ 36288 h 192537"/>
                <a:gd name="connsiteX1" fmla="*/ 140702 w 169187"/>
                <a:gd name="connsiteY1" fmla="*/ 59890 h 192537"/>
                <a:gd name="connsiteX2" fmla="*/ 148496 w 169187"/>
                <a:gd name="connsiteY2" fmla="*/ 116773 h 192537"/>
                <a:gd name="connsiteX3" fmla="*/ 126768 w 169187"/>
                <a:gd name="connsiteY3" fmla="*/ 156425 h 192537"/>
                <a:gd name="connsiteX4" fmla="*/ 39856 w 169187"/>
                <a:gd name="connsiteY4" fmla="*/ 36288 h 192537"/>
                <a:gd name="connsiteX5" fmla="*/ 142591 w 169187"/>
                <a:gd name="connsiteY5" fmla="*/ 192538 h 192537"/>
                <a:gd name="connsiteX6" fmla="*/ 161722 w 169187"/>
                <a:gd name="connsiteY6" fmla="*/ 38412 h 192537"/>
                <a:gd name="connsiteX7" fmla="*/ 99372 w 169187"/>
                <a:gd name="connsiteY7" fmla="*/ 9853 h 192537"/>
                <a:gd name="connsiteX8" fmla="*/ 51901 w 169187"/>
                <a:gd name="connsiteY8" fmla="*/ 7020 h 192537"/>
                <a:gd name="connsiteX9" fmla="*/ 22615 w 169187"/>
                <a:gd name="connsiteY9" fmla="*/ 3244 h 192537"/>
                <a:gd name="connsiteX10" fmla="*/ 12459 w 169187"/>
                <a:gd name="connsiteY10" fmla="*/ 89394 h 192537"/>
                <a:gd name="connsiteX11" fmla="*/ 1359 w 169187"/>
                <a:gd name="connsiteY11" fmla="*/ 162090 h 192537"/>
                <a:gd name="connsiteX12" fmla="*/ 59222 w 169187"/>
                <a:gd name="connsiteY12" fmla="*/ 191121 h 192537"/>
                <a:gd name="connsiteX13" fmla="*/ 142591 w 169187"/>
                <a:gd name="connsiteY13" fmla="*/ 192538 h 1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187" h="192537">
                  <a:moveTo>
                    <a:pt x="39856" y="36288"/>
                  </a:moveTo>
                  <a:cubicBezTo>
                    <a:pt x="77407" y="33927"/>
                    <a:pt x="124170" y="37232"/>
                    <a:pt x="140702" y="59890"/>
                  </a:cubicBezTo>
                  <a:cubicBezTo>
                    <a:pt x="151802" y="75232"/>
                    <a:pt x="150621" y="93878"/>
                    <a:pt x="148496" y="116773"/>
                  </a:cubicBezTo>
                  <a:cubicBezTo>
                    <a:pt x="144481" y="160910"/>
                    <a:pt x="135979" y="154301"/>
                    <a:pt x="126768" y="156425"/>
                  </a:cubicBezTo>
                  <a:cubicBezTo>
                    <a:pt x="-11158" y="187581"/>
                    <a:pt x="22851" y="138723"/>
                    <a:pt x="39856" y="36288"/>
                  </a:cubicBezTo>
                  <a:close/>
                  <a:moveTo>
                    <a:pt x="142591" y="192538"/>
                  </a:moveTo>
                  <a:cubicBezTo>
                    <a:pt x="160304" y="170587"/>
                    <a:pt x="180379" y="69331"/>
                    <a:pt x="161722" y="38412"/>
                  </a:cubicBezTo>
                  <a:cubicBezTo>
                    <a:pt x="149677" y="18114"/>
                    <a:pt x="128185" y="11977"/>
                    <a:pt x="99372" y="9853"/>
                  </a:cubicBezTo>
                  <a:cubicBezTo>
                    <a:pt x="80714" y="8437"/>
                    <a:pt x="69377" y="11033"/>
                    <a:pt x="51901" y="7020"/>
                  </a:cubicBezTo>
                  <a:cubicBezTo>
                    <a:pt x="37966" y="3716"/>
                    <a:pt x="34424" y="-4545"/>
                    <a:pt x="22615" y="3244"/>
                  </a:cubicBezTo>
                  <a:cubicBezTo>
                    <a:pt x="6083" y="13865"/>
                    <a:pt x="16947" y="64139"/>
                    <a:pt x="12459" y="89394"/>
                  </a:cubicBezTo>
                  <a:cubicBezTo>
                    <a:pt x="9389" y="106624"/>
                    <a:pt x="-4309" y="147456"/>
                    <a:pt x="1359" y="162090"/>
                  </a:cubicBezTo>
                  <a:cubicBezTo>
                    <a:pt x="9389" y="182624"/>
                    <a:pt x="27811" y="194426"/>
                    <a:pt x="59222" y="191121"/>
                  </a:cubicBezTo>
                  <a:cubicBezTo>
                    <a:pt x="103859" y="186401"/>
                    <a:pt x="100552" y="186873"/>
                    <a:pt x="142591" y="192538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C5D170C9-6D4E-224E-897E-298F88658EB0}"/>
                </a:ext>
              </a:extLst>
            </p:cNvPr>
            <p:cNvSpPr/>
            <p:nvPr/>
          </p:nvSpPr>
          <p:spPr>
            <a:xfrm>
              <a:off x="7239791" y="4553489"/>
              <a:ext cx="141004" cy="227567"/>
            </a:xfrm>
            <a:custGeom>
              <a:avLst/>
              <a:gdLst>
                <a:gd name="connsiteX0" fmla="*/ 137453 w 141004"/>
                <a:gd name="connsiteY0" fmla="*/ 226765 h 227567"/>
                <a:gd name="connsiteX1" fmla="*/ 29049 w 141004"/>
                <a:gd name="connsiteY1" fmla="*/ 192069 h 227567"/>
                <a:gd name="connsiteX2" fmla="*/ 46054 w 141004"/>
                <a:gd name="connsiteY2" fmla="*/ 20713 h 227567"/>
                <a:gd name="connsiteX3" fmla="*/ 16060 w 141004"/>
                <a:gd name="connsiteY3" fmla="*/ 16465 h 227567"/>
                <a:gd name="connsiteX4" fmla="*/ 0 w 141004"/>
                <a:gd name="connsiteY4" fmla="*/ 220392 h 227567"/>
                <a:gd name="connsiteX5" fmla="*/ 137453 w 141004"/>
                <a:gd name="connsiteY5" fmla="*/ 226765 h 22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004" h="227567">
                  <a:moveTo>
                    <a:pt x="137453" y="226765"/>
                  </a:moveTo>
                  <a:cubicBezTo>
                    <a:pt x="153986" y="169646"/>
                    <a:pt x="111947" y="197497"/>
                    <a:pt x="29049" y="192069"/>
                  </a:cubicBezTo>
                  <a:cubicBezTo>
                    <a:pt x="16296" y="104267"/>
                    <a:pt x="39441" y="59894"/>
                    <a:pt x="46054" y="20713"/>
                  </a:cubicBezTo>
                  <a:cubicBezTo>
                    <a:pt x="51014" y="-8790"/>
                    <a:pt x="23145" y="-3598"/>
                    <a:pt x="16060" y="16465"/>
                  </a:cubicBezTo>
                  <a:lnTo>
                    <a:pt x="0" y="220392"/>
                  </a:lnTo>
                  <a:cubicBezTo>
                    <a:pt x="4723" y="243523"/>
                    <a:pt x="53848" y="201038"/>
                    <a:pt x="137453" y="226765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3BFBD8D-08AC-C346-9920-E61A2B3D14D2}"/>
                </a:ext>
              </a:extLst>
            </p:cNvPr>
            <p:cNvSpPr/>
            <p:nvPr/>
          </p:nvSpPr>
          <p:spPr>
            <a:xfrm>
              <a:off x="8266989" y="4531482"/>
              <a:ext cx="32988" cy="209827"/>
            </a:xfrm>
            <a:custGeom>
              <a:avLst/>
              <a:gdLst>
                <a:gd name="connsiteX0" fmla="*/ 32989 w 32988"/>
                <a:gd name="connsiteY0" fmla="*/ 0 h 209827"/>
                <a:gd name="connsiteX1" fmla="*/ 5356 w 32988"/>
                <a:gd name="connsiteY1" fmla="*/ 11093 h 209827"/>
                <a:gd name="connsiteX2" fmla="*/ 9607 w 32988"/>
                <a:gd name="connsiteY2" fmla="*/ 112113 h 209827"/>
                <a:gd name="connsiteX3" fmla="*/ 2050 w 32988"/>
                <a:gd name="connsiteY3" fmla="*/ 209828 h 209827"/>
                <a:gd name="connsiteX4" fmla="*/ 17165 w 32988"/>
                <a:gd name="connsiteY4" fmla="*/ 166163 h 209827"/>
                <a:gd name="connsiteX5" fmla="*/ 32989 w 32988"/>
                <a:gd name="connsiteY5" fmla="*/ 0 h 20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88" h="209827">
                  <a:moveTo>
                    <a:pt x="32989" y="0"/>
                  </a:moveTo>
                  <a:cubicBezTo>
                    <a:pt x="13622" y="1652"/>
                    <a:pt x="16693" y="2124"/>
                    <a:pt x="5356" y="11093"/>
                  </a:cubicBezTo>
                  <a:cubicBezTo>
                    <a:pt x="4884" y="39889"/>
                    <a:pt x="11261" y="75293"/>
                    <a:pt x="9607" y="112113"/>
                  </a:cubicBezTo>
                  <a:cubicBezTo>
                    <a:pt x="8427" y="139964"/>
                    <a:pt x="-5035" y="190474"/>
                    <a:pt x="2050" y="209828"/>
                  </a:cubicBezTo>
                  <a:cubicBezTo>
                    <a:pt x="14331" y="204399"/>
                    <a:pt x="11969" y="205580"/>
                    <a:pt x="17165" y="166163"/>
                  </a:cubicBezTo>
                  <a:lnTo>
                    <a:pt x="32989" y="0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9B57A241-0634-8C49-BB26-83601710B5D6}"/>
                </a:ext>
              </a:extLst>
            </p:cNvPr>
            <p:cNvSpPr/>
            <p:nvPr/>
          </p:nvSpPr>
          <p:spPr>
            <a:xfrm>
              <a:off x="7915958" y="4033701"/>
              <a:ext cx="184452" cy="15640"/>
            </a:xfrm>
            <a:custGeom>
              <a:avLst/>
              <a:gdLst>
                <a:gd name="connsiteX0" fmla="*/ 184452 w 184452"/>
                <a:gd name="connsiteY0" fmla="*/ 6373 h 15640"/>
                <a:gd name="connsiteX1" fmla="*/ 163196 w 184452"/>
                <a:gd name="connsiteY1" fmla="*/ 0 h 15640"/>
                <a:gd name="connsiteX2" fmla="*/ 15115 w 184452"/>
                <a:gd name="connsiteY2" fmla="*/ 4957 h 15640"/>
                <a:gd name="connsiteX3" fmla="*/ 0 w 184452"/>
                <a:gd name="connsiteY3" fmla="*/ 11801 h 15640"/>
                <a:gd name="connsiteX4" fmla="*/ 146428 w 184452"/>
                <a:gd name="connsiteY4" fmla="*/ 15578 h 15640"/>
                <a:gd name="connsiteX5" fmla="*/ 172643 w 184452"/>
                <a:gd name="connsiteY5" fmla="*/ 14870 h 15640"/>
                <a:gd name="connsiteX6" fmla="*/ 184452 w 184452"/>
                <a:gd name="connsiteY6" fmla="*/ 6373 h 1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452" h="15640">
                  <a:moveTo>
                    <a:pt x="184452" y="6373"/>
                  </a:moveTo>
                  <a:cubicBezTo>
                    <a:pt x="173588" y="-1416"/>
                    <a:pt x="186578" y="472"/>
                    <a:pt x="163196" y="0"/>
                  </a:cubicBezTo>
                  <a:lnTo>
                    <a:pt x="15115" y="4957"/>
                  </a:lnTo>
                  <a:cubicBezTo>
                    <a:pt x="-3543" y="8969"/>
                    <a:pt x="10155" y="4248"/>
                    <a:pt x="0" y="11801"/>
                  </a:cubicBezTo>
                  <a:lnTo>
                    <a:pt x="146428" y="15578"/>
                  </a:lnTo>
                  <a:cubicBezTo>
                    <a:pt x="150207" y="15814"/>
                    <a:pt x="170045" y="15342"/>
                    <a:pt x="172643" y="14870"/>
                  </a:cubicBezTo>
                  <a:cubicBezTo>
                    <a:pt x="194371" y="9677"/>
                    <a:pt x="177131" y="14634"/>
                    <a:pt x="184452" y="6373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4" name="Forma libre 33">
              <a:extLst>
                <a:ext uri="{FF2B5EF4-FFF2-40B4-BE49-F238E27FC236}">
                  <a16:creationId xmlns:a16="http://schemas.microsoft.com/office/drawing/2014/main" id="{256F39B5-8368-FD4A-961A-6C39E4345929}"/>
                </a:ext>
              </a:extLst>
            </p:cNvPr>
            <p:cNvSpPr/>
            <p:nvPr/>
          </p:nvSpPr>
          <p:spPr>
            <a:xfrm>
              <a:off x="7939103" y="4075353"/>
              <a:ext cx="127297" cy="22311"/>
            </a:xfrm>
            <a:custGeom>
              <a:avLst/>
              <a:gdLst>
                <a:gd name="connsiteX0" fmla="*/ 127298 w 127297"/>
                <a:gd name="connsiteY0" fmla="*/ 8150 h 22311"/>
                <a:gd name="connsiteX1" fmla="*/ 63295 w 127297"/>
                <a:gd name="connsiteY1" fmla="*/ 5081 h 22311"/>
                <a:gd name="connsiteX2" fmla="*/ 0 w 127297"/>
                <a:gd name="connsiteY2" fmla="*/ 22311 h 22311"/>
                <a:gd name="connsiteX3" fmla="*/ 127298 w 127297"/>
                <a:gd name="connsiteY3" fmla="*/ 8150 h 2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297" h="22311">
                  <a:moveTo>
                    <a:pt x="127298" y="8150"/>
                  </a:moveTo>
                  <a:cubicBezTo>
                    <a:pt x="111474" y="-7428"/>
                    <a:pt x="94706" y="3901"/>
                    <a:pt x="63295" y="5081"/>
                  </a:cubicBezTo>
                  <a:cubicBezTo>
                    <a:pt x="39677" y="5789"/>
                    <a:pt x="8975" y="4845"/>
                    <a:pt x="0" y="22311"/>
                  </a:cubicBezTo>
                  <a:cubicBezTo>
                    <a:pt x="28341" y="20895"/>
                    <a:pt x="109821" y="22075"/>
                    <a:pt x="127298" y="815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5" name="Forma libre 34">
              <a:extLst>
                <a:ext uri="{FF2B5EF4-FFF2-40B4-BE49-F238E27FC236}">
                  <a16:creationId xmlns:a16="http://schemas.microsoft.com/office/drawing/2014/main" id="{5EE91D48-11BE-1049-93B1-E4BEADE14259}"/>
                </a:ext>
              </a:extLst>
            </p:cNvPr>
            <p:cNvSpPr/>
            <p:nvPr/>
          </p:nvSpPr>
          <p:spPr>
            <a:xfrm>
              <a:off x="7307007" y="4095776"/>
              <a:ext cx="30088" cy="83336"/>
            </a:xfrm>
            <a:custGeom>
              <a:avLst/>
              <a:gdLst>
                <a:gd name="connsiteX0" fmla="*/ 30088 w 30088"/>
                <a:gd name="connsiteY0" fmla="*/ 73876 h 83336"/>
                <a:gd name="connsiteX1" fmla="*/ 18988 w 30088"/>
                <a:gd name="connsiteY1" fmla="*/ 36820 h 83336"/>
                <a:gd name="connsiteX2" fmla="*/ 10249 w 30088"/>
                <a:gd name="connsiteY2" fmla="*/ 0 h 83336"/>
                <a:gd name="connsiteX3" fmla="*/ 94 w 30088"/>
                <a:gd name="connsiteY3" fmla="*/ 36348 h 83336"/>
                <a:gd name="connsiteX4" fmla="*/ 2692 w 30088"/>
                <a:gd name="connsiteY4" fmla="*/ 82609 h 83336"/>
                <a:gd name="connsiteX5" fmla="*/ 30088 w 30088"/>
                <a:gd name="connsiteY5" fmla="*/ 73876 h 8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8" h="83336">
                  <a:moveTo>
                    <a:pt x="30088" y="73876"/>
                  </a:moveTo>
                  <a:cubicBezTo>
                    <a:pt x="23711" y="52162"/>
                    <a:pt x="20405" y="68448"/>
                    <a:pt x="18988" y="36820"/>
                  </a:cubicBezTo>
                  <a:cubicBezTo>
                    <a:pt x="17807" y="12273"/>
                    <a:pt x="24892" y="14870"/>
                    <a:pt x="10249" y="0"/>
                  </a:cubicBezTo>
                  <a:cubicBezTo>
                    <a:pt x="5762" y="4012"/>
                    <a:pt x="1039" y="-10149"/>
                    <a:pt x="94" y="36348"/>
                  </a:cubicBezTo>
                  <a:cubicBezTo>
                    <a:pt x="-142" y="52162"/>
                    <a:pt x="-142" y="67032"/>
                    <a:pt x="2692" y="82609"/>
                  </a:cubicBezTo>
                  <a:cubicBezTo>
                    <a:pt x="17099" y="84498"/>
                    <a:pt x="24420" y="83082"/>
                    <a:pt x="30088" y="73876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1FF058FA-520A-364F-B138-3F65EC4D6DF9}"/>
                </a:ext>
              </a:extLst>
            </p:cNvPr>
            <p:cNvSpPr/>
            <p:nvPr/>
          </p:nvSpPr>
          <p:spPr>
            <a:xfrm>
              <a:off x="7590038" y="4144250"/>
              <a:ext cx="123755" cy="18613"/>
            </a:xfrm>
            <a:custGeom>
              <a:avLst/>
              <a:gdLst>
                <a:gd name="connsiteX0" fmla="*/ 123755 w 123755"/>
                <a:gd name="connsiteY0" fmla="*/ 15962 h 18613"/>
                <a:gd name="connsiteX1" fmla="*/ 69908 w 123755"/>
                <a:gd name="connsiteY1" fmla="*/ 4396 h 18613"/>
                <a:gd name="connsiteX2" fmla="*/ 0 w 123755"/>
                <a:gd name="connsiteY2" fmla="*/ 15489 h 18613"/>
                <a:gd name="connsiteX3" fmla="*/ 123755 w 123755"/>
                <a:gd name="connsiteY3" fmla="*/ 15962 h 1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55" h="18613">
                  <a:moveTo>
                    <a:pt x="123755" y="15962"/>
                  </a:moveTo>
                  <a:cubicBezTo>
                    <a:pt x="112419" y="-9057"/>
                    <a:pt x="97068" y="2272"/>
                    <a:pt x="69908" y="4396"/>
                  </a:cubicBezTo>
                  <a:cubicBezTo>
                    <a:pt x="16296" y="8881"/>
                    <a:pt x="8975" y="-796"/>
                    <a:pt x="0" y="15489"/>
                  </a:cubicBezTo>
                  <a:cubicBezTo>
                    <a:pt x="17477" y="23042"/>
                    <a:pt x="93289" y="14309"/>
                    <a:pt x="123755" y="15962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7" name="Forma libre 36">
              <a:extLst>
                <a:ext uri="{FF2B5EF4-FFF2-40B4-BE49-F238E27FC236}">
                  <a16:creationId xmlns:a16="http://schemas.microsoft.com/office/drawing/2014/main" id="{B593A9E3-E061-8545-A27E-F63EDE94DAFD}"/>
                </a:ext>
              </a:extLst>
            </p:cNvPr>
            <p:cNvSpPr/>
            <p:nvPr/>
          </p:nvSpPr>
          <p:spPr>
            <a:xfrm>
              <a:off x="8256629" y="4955622"/>
              <a:ext cx="21044" cy="103615"/>
            </a:xfrm>
            <a:custGeom>
              <a:avLst/>
              <a:gdLst>
                <a:gd name="connsiteX0" fmla="*/ 20676 w 21044"/>
                <a:gd name="connsiteY0" fmla="*/ 0 h 103615"/>
                <a:gd name="connsiteX1" fmla="*/ 2491 w 21044"/>
                <a:gd name="connsiteY1" fmla="*/ 46497 h 103615"/>
                <a:gd name="connsiteX2" fmla="*/ 5089 w 21044"/>
                <a:gd name="connsiteY2" fmla="*/ 103616 h 103615"/>
                <a:gd name="connsiteX3" fmla="*/ 20676 w 21044"/>
                <a:gd name="connsiteY3" fmla="*/ 0 h 10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44" h="103615">
                  <a:moveTo>
                    <a:pt x="20676" y="0"/>
                  </a:moveTo>
                  <a:cubicBezTo>
                    <a:pt x="1546" y="8733"/>
                    <a:pt x="3436" y="19590"/>
                    <a:pt x="2491" y="46497"/>
                  </a:cubicBezTo>
                  <a:cubicBezTo>
                    <a:pt x="1546" y="70572"/>
                    <a:pt x="-3886" y="94411"/>
                    <a:pt x="5089" y="103616"/>
                  </a:cubicBezTo>
                  <a:cubicBezTo>
                    <a:pt x="13591" y="87802"/>
                    <a:pt x="23038" y="21714"/>
                    <a:pt x="20676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A2D88B12-A222-B848-BF22-5C72B3253BD0}"/>
                </a:ext>
              </a:extLst>
            </p:cNvPr>
            <p:cNvSpPr/>
            <p:nvPr/>
          </p:nvSpPr>
          <p:spPr>
            <a:xfrm>
              <a:off x="7703021" y="4686577"/>
              <a:ext cx="47379" cy="67005"/>
            </a:xfrm>
            <a:custGeom>
              <a:avLst/>
              <a:gdLst>
                <a:gd name="connsiteX0" fmla="*/ 47379 w 47379"/>
                <a:gd name="connsiteY0" fmla="*/ 7055 h 67005"/>
                <a:gd name="connsiteX1" fmla="*/ 24234 w 47379"/>
                <a:gd name="connsiteY1" fmla="*/ 7291 h 67005"/>
                <a:gd name="connsiteX2" fmla="*/ 2742 w 47379"/>
                <a:gd name="connsiteY2" fmla="*/ 67006 h 67005"/>
                <a:gd name="connsiteX3" fmla="*/ 13370 w 47379"/>
                <a:gd name="connsiteY3" fmla="*/ 51428 h 67005"/>
                <a:gd name="connsiteX4" fmla="*/ 47379 w 47379"/>
                <a:gd name="connsiteY4" fmla="*/ 7055 h 6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79" h="67005">
                  <a:moveTo>
                    <a:pt x="47379" y="7055"/>
                  </a:moveTo>
                  <a:cubicBezTo>
                    <a:pt x="39585" y="1862"/>
                    <a:pt x="39821" y="-5927"/>
                    <a:pt x="24234" y="7291"/>
                  </a:cubicBezTo>
                  <a:cubicBezTo>
                    <a:pt x="22108" y="9179"/>
                    <a:pt x="-9303" y="44111"/>
                    <a:pt x="2742" y="67006"/>
                  </a:cubicBezTo>
                  <a:cubicBezTo>
                    <a:pt x="16440" y="56148"/>
                    <a:pt x="4631" y="70310"/>
                    <a:pt x="13370" y="51428"/>
                  </a:cubicBezTo>
                  <a:cubicBezTo>
                    <a:pt x="22108" y="32782"/>
                    <a:pt x="27777" y="20036"/>
                    <a:pt x="47379" y="7055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0CA98A62-0E2C-5249-A9A7-1E1AA457B8ED}"/>
                </a:ext>
              </a:extLst>
            </p:cNvPr>
            <p:cNvSpPr/>
            <p:nvPr/>
          </p:nvSpPr>
          <p:spPr>
            <a:xfrm>
              <a:off x="7725613" y="4368500"/>
              <a:ext cx="33327" cy="51576"/>
            </a:xfrm>
            <a:custGeom>
              <a:avLst/>
              <a:gdLst>
                <a:gd name="connsiteX0" fmla="*/ 33054 w 33327"/>
                <a:gd name="connsiteY0" fmla="*/ 3191 h 51576"/>
                <a:gd name="connsiteX1" fmla="*/ 8964 w 33327"/>
                <a:gd name="connsiteY1" fmla="*/ 17825 h 51576"/>
                <a:gd name="connsiteX2" fmla="*/ 4949 w 33327"/>
                <a:gd name="connsiteY2" fmla="*/ 51576 h 51576"/>
                <a:gd name="connsiteX3" fmla="*/ 24079 w 33327"/>
                <a:gd name="connsiteY3" fmla="*/ 27738 h 51576"/>
                <a:gd name="connsiteX4" fmla="*/ 33054 w 33327"/>
                <a:gd name="connsiteY4" fmla="*/ 3191 h 5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27" h="51576">
                  <a:moveTo>
                    <a:pt x="33054" y="3191"/>
                  </a:moveTo>
                  <a:cubicBezTo>
                    <a:pt x="29983" y="1775"/>
                    <a:pt x="27149" y="-8610"/>
                    <a:pt x="8964" y="17825"/>
                  </a:cubicBezTo>
                  <a:cubicBezTo>
                    <a:pt x="-719" y="31750"/>
                    <a:pt x="-3317" y="34583"/>
                    <a:pt x="4949" y="51576"/>
                  </a:cubicBezTo>
                  <a:cubicBezTo>
                    <a:pt x="28330" y="44968"/>
                    <a:pt x="14632" y="51340"/>
                    <a:pt x="24079" y="27738"/>
                  </a:cubicBezTo>
                  <a:cubicBezTo>
                    <a:pt x="30220" y="12632"/>
                    <a:pt x="34471" y="14048"/>
                    <a:pt x="33054" y="3191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10EFD737-68A9-8A4A-BE09-EFB03BFDF523}"/>
                </a:ext>
              </a:extLst>
            </p:cNvPr>
            <p:cNvSpPr/>
            <p:nvPr/>
          </p:nvSpPr>
          <p:spPr>
            <a:xfrm>
              <a:off x="7764799" y="4377356"/>
              <a:ext cx="24807" cy="49093"/>
            </a:xfrm>
            <a:custGeom>
              <a:avLst/>
              <a:gdLst>
                <a:gd name="connsiteX0" fmla="*/ 20319 w 24807"/>
                <a:gd name="connsiteY0" fmla="*/ 0 h 49093"/>
                <a:gd name="connsiteX1" fmla="*/ 4259 w 24807"/>
                <a:gd name="connsiteY1" fmla="*/ 21006 h 49093"/>
                <a:gd name="connsiteX2" fmla="*/ 4023 w 24807"/>
                <a:gd name="connsiteY2" fmla="*/ 49094 h 49093"/>
                <a:gd name="connsiteX3" fmla="*/ 20319 w 24807"/>
                <a:gd name="connsiteY3" fmla="*/ 0 h 4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07" h="49093">
                  <a:moveTo>
                    <a:pt x="20319" y="0"/>
                  </a:moveTo>
                  <a:cubicBezTo>
                    <a:pt x="3315" y="4248"/>
                    <a:pt x="9455" y="-3776"/>
                    <a:pt x="4259" y="21006"/>
                  </a:cubicBezTo>
                  <a:cubicBezTo>
                    <a:pt x="8" y="39889"/>
                    <a:pt x="-2590" y="35404"/>
                    <a:pt x="4023" y="49094"/>
                  </a:cubicBezTo>
                  <a:cubicBezTo>
                    <a:pt x="25279" y="40833"/>
                    <a:pt x="29294" y="17466"/>
                    <a:pt x="2031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1" name="Forma libre 40">
              <a:extLst>
                <a:ext uri="{FF2B5EF4-FFF2-40B4-BE49-F238E27FC236}">
                  <a16:creationId xmlns:a16="http://schemas.microsoft.com/office/drawing/2014/main" id="{4FB29FE0-1643-1E4A-912A-7DE8BCFA236E}"/>
                </a:ext>
              </a:extLst>
            </p:cNvPr>
            <p:cNvSpPr/>
            <p:nvPr/>
          </p:nvSpPr>
          <p:spPr>
            <a:xfrm>
              <a:off x="7437012" y="4352101"/>
              <a:ext cx="35883" cy="46591"/>
            </a:xfrm>
            <a:custGeom>
              <a:avLst/>
              <a:gdLst>
                <a:gd name="connsiteX0" fmla="*/ 35884 w 35883"/>
                <a:gd name="connsiteY0" fmla="*/ 0 h 46591"/>
                <a:gd name="connsiteX1" fmla="*/ 4000 w 35883"/>
                <a:gd name="connsiteY1" fmla="*/ 29267 h 46591"/>
                <a:gd name="connsiteX2" fmla="*/ 5417 w 35883"/>
                <a:gd name="connsiteY2" fmla="*/ 46261 h 46591"/>
                <a:gd name="connsiteX3" fmla="*/ 35884 w 35883"/>
                <a:gd name="connsiteY3" fmla="*/ 0 h 4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3" h="46591">
                  <a:moveTo>
                    <a:pt x="35884" y="0"/>
                  </a:moveTo>
                  <a:cubicBezTo>
                    <a:pt x="20060" y="2360"/>
                    <a:pt x="8251" y="17938"/>
                    <a:pt x="4000" y="29267"/>
                  </a:cubicBezTo>
                  <a:cubicBezTo>
                    <a:pt x="-5447" y="52870"/>
                    <a:pt x="4709" y="45081"/>
                    <a:pt x="5417" y="46261"/>
                  </a:cubicBezTo>
                  <a:cubicBezTo>
                    <a:pt x="22894" y="39180"/>
                    <a:pt x="35884" y="11565"/>
                    <a:pt x="35884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2" name="Forma libre 41">
              <a:extLst>
                <a:ext uri="{FF2B5EF4-FFF2-40B4-BE49-F238E27FC236}">
                  <a16:creationId xmlns:a16="http://schemas.microsoft.com/office/drawing/2014/main" id="{3F30E8D1-07A8-4B49-AF00-8FDC2C020A86}"/>
                </a:ext>
              </a:extLst>
            </p:cNvPr>
            <p:cNvSpPr/>
            <p:nvPr/>
          </p:nvSpPr>
          <p:spPr>
            <a:xfrm>
              <a:off x="8096800" y="4386797"/>
              <a:ext cx="26282" cy="48857"/>
            </a:xfrm>
            <a:custGeom>
              <a:avLst/>
              <a:gdLst>
                <a:gd name="connsiteX0" fmla="*/ 26283 w 26282"/>
                <a:gd name="connsiteY0" fmla="*/ 0 h 48857"/>
                <a:gd name="connsiteX1" fmla="*/ 3846 w 26282"/>
                <a:gd name="connsiteY1" fmla="*/ 17230 h 48857"/>
                <a:gd name="connsiteX2" fmla="*/ 3610 w 26282"/>
                <a:gd name="connsiteY2" fmla="*/ 48858 h 48857"/>
                <a:gd name="connsiteX3" fmla="*/ 26283 w 26282"/>
                <a:gd name="connsiteY3" fmla="*/ 0 h 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2" h="48857">
                  <a:moveTo>
                    <a:pt x="26283" y="0"/>
                  </a:moveTo>
                  <a:cubicBezTo>
                    <a:pt x="11640" y="3068"/>
                    <a:pt x="8806" y="5193"/>
                    <a:pt x="3846" y="17230"/>
                  </a:cubicBezTo>
                  <a:cubicBezTo>
                    <a:pt x="-1822" y="31156"/>
                    <a:pt x="-641" y="39889"/>
                    <a:pt x="3610" y="48858"/>
                  </a:cubicBezTo>
                  <a:cubicBezTo>
                    <a:pt x="15419" y="39889"/>
                    <a:pt x="20851" y="17466"/>
                    <a:pt x="26283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3" name="Forma libre 42">
              <a:extLst>
                <a:ext uri="{FF2B5EF4-FFF2-40B4-BE49-F238E27FC236}">
                  <a16:creationId xmlns:a16="http://schemas.microsoft.com/office/drawing/2014/main" id="{A076B918-9E30-8D4D-9D72-E68C04715BA8}"/>
                </a:ext>
              </a:extLst>
            </p:cNvPr>
            <p:cNvSpPr/>
            <p:nvPr/>
          </p:nvSpPr>
          <p:spPr>
            <a:xfrm>
              <a:off x="7760556" y="4140829"/>
              <a:ext cx="32592" cy="23097"/>
            </a:xfrm>
            <a:custGeom>
              <a:avLst/>
              <a:gdLst>
                <a:gd name="connsiteX0" fmla="*/ 32592 w 32592"/>
                <a:gd name="connsiteY0" fmla="*/ 16549 h 23097"/>
                <a:gd name="connsiteX1" fmla="*/ 0 w 32592"/>
                <a:gd name="connsiteY1" fmla="*/ 13481 h 23097"/>
                <a:gd name="connsiteX2" fmla="*/ 32592 w 32592"/>
                <a:gd name="connsiteY2" fmla="*/ 16549 h 2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92" h="23097">
                  <a:moveTo>
                    <a:pt x="32592" y="16549"/>
                  </a:moveTo>
                  <a:cubicBezTo>
                    <a:pt x="29758" y="-8942"/>
                    <a:pt x="8502" y="-917"/>
                    <a:pt x="0" y="13481"/>
                  </a:cubicBezTo>
                  <a:cubicBezTo>
                    <a:pt x="8266" y="23630"/>
                    <a:pt x="24326" y="27407"/>
                    <a:pt x="32592" y="16549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44" name="Forma libre 43">
              <a:extLst>
                <a:ext uri="{FF2B5EF4-FFF2-40B4-BE49-F238E27FC236}">
                  <a16:creationId xmlns:a16="http://schemas.microsoft.com/office/drawing/2014/main" id="{57AB0AFC-58B9-144A-8F7C-8FC722062ADE}"/>
                </a:ext>
              </a:extLst>
            </p:cNvPr>
            <p:cNvSpPr/>
            <p:nvPr/>
          </p:nvSpPr>
          <p:spPr>
            <a:xfrm>
              <a:off x="8266102" y="4819907"/>
              <a:ext cx="18608" cy="34223"/>
            </a:xfrm>
            <a:custGeom>
              <a:avLst/>
              <a:gdLst>
                <a:gd name="connsiteX0" fmla="*/ 13801 w 18608"/>
                <a:gd name="connsiteY0" fmla="*/ 0 h 34223"/>
                <a:gd name="connsiteX1" fmla="*/ 8369 w 18608"/>
                <a:gd name="connsiteY1" fmla="*/ 34224 h 34223"/>
                <a:gd name="connsiteX2" fmla="*/ 13801 w 18608"/>
                <a:gd name="connsiteY2" fmla="*/ 0 h 3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8" h="34223">
                  <a:moveTo>
                    <a:pt x="13801" y="0"/>
                  </a:moveTo>
                  <a:cubicBezTo>
                    <a:pt x="-5329" y="8497"/>
                    <a:pt x="-2023" y="23603"/>
                    <a:pt x="8369" y="34224"/>
                  </a:cubicBezTo>
                  <a:cubicBezTo>
                    <a:pt x="17344" y="23131"/>
                    <a:pt x="23248" y="15578"/>
                    <a:pt x="13801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  <p:grpSp>
        <p:nvGrpSpPr>
          <p:cNvPr id="84" name="Gráfico 626">
            <a:extLst>
              <a:ext uri="{FF2B5EF4-FFF2-40B4-BE49-F238E27FC236}">
                <a16:creationId xmlns:a16="http://schemas.microsoft.com/office/drawing/2014/main" id="{6777F330-70CE-6445-92CE-A30B33A7FEC3}"/>
              </a:ext>
            </a:extLst>
          </p:cNvPr>
          <p:cNvGrpSpPr/>
          <p:nvPr/>
        </p:nvGrpSpPr>
        <p:grpSpPr>
          <a:xfrm rot="844936">
            <a:off x="7760927" y="352195"/>
            <a:ext cx="436517" cy="578924"/>
            <a:chOff x="4078069" y="3612865"/>
            <a:chExt cx="1054103" cy="1397987"/>
          </a:xfrm>
          <a:solidFill>
            <a:srgbClr val="262626"/>
          </a:solidFill>
        </p:grpSpPr>
        <p:sp>
          <p:nvSpPr>
            <p:cNvPr id="85" name="Forma libre 84">
              <a:extLst>
                <a:ext uri="{FF2B5EF4-FFF2-40B4-BE49-F238E27FC236}">
                  <a16:creationId xmlns:a16="http://schemas.microsoft.com/office/drawing/2014/main" id="{4822B557-247F-7642-B008-1BFE887B2F7E}"/>
                </a:ext>
              </a:extLst>
            </p:cNvPr>
            <p:cNvSpPr/>
            <p:nvPr/>
          </p:nvSpPr>
          <p:spPr>
            <a:xfrm>
              <a:off x="4078069" y="3612865"/>
              <a:ext cx="1054103" cy="1397987"/>
            </a:xfrm>
            <a:custGeom>
              <a:avLst/>
              <a:gdLst>
                <a:gd name="connsiteX0" fmla="*/ 595926 w 1054103"/>
                <a:gd name="connsiteY0" fmla="*/ 827983 h 1397987"/>
                <a:gd name="connsiteX1" fmla="*/ 351013 w 1054103"/>
                <a:gd name="connsiteY1" fmla="*/ 990605 h 1397987"/>
                <a:gd name="connsiteX2" fmla="*/ 137511 w 1054103"/>
                <a:gd name="connsiteY2" fmla="*/ 1087376 h 1397987"/>
                <a:gd name="connsiteX3" fmla="*/ 68312 w 1054103"/>
                <a:gd name="connsiteY3" fmla="*/ 1121600 h 1397987"/>
                <a:gd name="connsiteX4" fmla="*/ 30997 w 1054103"/>
                <a:gd name="connsiteY4" fmla="*/ 993438 h 1397987"/>
                <a:gd name="connsiteX5" fmla="*/ 41861 w 1054103"/>
                <a:gd name="connsiteY5" fmla="*/ 988953 h 1397987"/>
                <a:gd name="connsiteX6" fmla="*/ 50127 w 1054103"/>
                <a:gd name="connsiteY6" fmla="*/ 985413 h 1397987"/>
                <a:gd name="connsiteX7" fmla="*/ 62172 w 1054103"/>
                <a:gd name="connsiteY7" fmla="*/ 973847 h 1397987"/>
                <a:gd name="connsiteX8" fmla="*/ 180023 w 1054103"/>
                <a:gd name="connsiteY8" fmla="*/ 911536 h 1397987"/>
                <a:gd name="connsiteX9" fmla="*/ 251111 w 1054103"/>
                <a:gd name="connsiteY9" fmla="*/ 862915 h 1397987"/>
                <a:gd name="connsiteX10" fmla="*/ 487285 w 1054103"/>
                <a:gd name="connsiteY10" fmla="*/ 740417 h 1397987"/>
                <a:gd name="connsiteX11" fmla="*/ 680712 w 1054103"/>
                <a:gd name="connsiteY11" fmla="*/ 710677 h 1397987"/>
                <a:gd name="connsiteX12" fmla="*/ 641035 w 1054103"/>
                <a:gd name="connsiteY12" fmla="*/ 807448 h 1397987"/>
                <a:gd name="connsiteX13" fmla="*/ 615056 w 1054103"/>
                <a:gd name="connsiteY13" fmla="*/ 824442 h 1397987"/>
                <a:gd name="connsiteX14" fmla="*/ 580338 w 1054103"/>
                <a:gd name="connsiteY14" fmla="*/ 766616 h 1397987"/>
                <a:gd name="connsiteX15" fmla="*/ 537590 w 1054103"/>
                <a:gd name="connsiteY15" fmla="*/ 721062 h 1397987"/>
                <a:gd name="connsiteX16" fmla="*/ 595926 w 1054103"/>
                <a:gd name="connsiteY16" fmla="*/ 827983 h 1397987"/>
                <a:gd name="connsiteX17" fmla="*/ 430131 w 1054103"/>
                <a:gd name="connsiteY17" fmla="*/ 166871 h 1397987"/>
                <a:gd name="connsiteX18" fmla="*/ 739283 w 1054103"/>
                <a:gd name="connsiteY18" fmla="*/ 183865 h 1397987"/>
                <a:gd name="connsiteX19" fmla="*/ 803759 w 1054103"/>
                <a:gd name="connsiteY19" fmla="*/ 196610 h 1397987"/>
                <a:gd name="connsiteX20" fmla="*/ 871541 w 1054103"/>
                <a:gd name="connsiteY20" fmla="*/ 209592 h 1397987"/>
                <a:gd name="connsiteX21" fmla="*/ 850285 w 1054103"/>
                <a:gd name="connsiteY21" fmla="*/ 857486 h 1397987"/>
                <a:gd name="connsiteX22" fmla="*/ 821708 w 1054103"/>
                <a:gd name="connsiteY22" fmla="*/ 1058581 h 1397987"/>
                <a:gd name="connsiteX23" fmla="*/ 772820 w 1054103"/>
                <a:gd name="connsiteY23" fmla="*/ 1202085 h 1397987"/>
                <a:gd name="connsiteX24" fmla="*/ 719681 w 1054103"/>
                <a:gd name="connsiteY24" fmla="*/ 1204682 h 1397987"/>
                <a:gd name="connsiteX25" fmla="*/ 673627 w 1054103"/>
                <a:gd name="connsiteY25" fmla="*/ 1196657 h 1397987"/>
                <a:gd name="connsiteX26" fmla="*/ 573253 w 1054103"/>
                <a:gd name="connsiteY26" fmla="*/ 1186744 h 1397987"/>
                <a:gd name="connsiteX27" fmla="*/ 468155 w 1054103"/>
                <a:gd name="connsiteY27" fmla="*/ 1182495 h 1397987"/>
                <a:gd name="connsiteX28" fmla="*/ 294095 w 1054103"/>
                <a:gd name="connsiteY28" fmla="*/ 1183911 h 1397987"/>
                <a:gd name="connsiteX29" fmla="*/ 274965 w 1054103"/>
                <a:gd name="connsiteY29" fmla="*/ 1145911 h 1397987"/>
                <a:gd name="connsiteX30" fmla="*/ 352666 w 1054103"/>
                <a:gd name="connsiteY30" fmla="*/ 1018929 h 1397987"/>
                <a:gd name="connsiteX31" fmla="*/ 368962 w 1054103"/>
                <a:gd name="connsiteY31" fmla="*/ 997922 h 1397987"/>
                <a:gd name="connsiteX32" fmla="*/ 581283 w 1054103"/>
                <a:gd name="connsiteY32" fmla="*/ 856306 h 1397987"/>
                <a:gd name="connsiteX33" fmla="*/ 686616 w 1054103"/>
                <a:gd name="connsiteY33" fmla="*/ 766144 h 1397987"/>
                <a:gd name="connsiteX34" fmla="*/ 698425 w 1054103"/>
                <a:gd name="connsiteY34" fmla="*/ 728615 h 1397987"/>
                <a:gd name="connsiteX35" fmla="*/ 699842 w 1054103"/>
                <a:gd name="connsiteY35" fmla="*/ 685894 h 1397987"/>
                <a:gd name="connsiteX36" fmla="*/ 528144 w 1054103"/>
                <a:gd name="connsiteY36" fmla="*/ 668664 h 1397987"/>
                <a:gd name="connsiteX37" fmla="*/ 530033 w 1054103"/>
                <a:gd name="connsiteY37" fmla="*/ 700056 h 1397987"/>
                <a:gd name="connsiteX38" fmla="*/ 394469 w 1054103"/>
                <a:gd name="connsiteY38" fmla="*/ 773224 h 1397987"/>
                <a:gd name="connsiteX39" fmla="*/ 250403 w 1054103"/>
                <a:gd name="connsiteY39" fmla="*/ 836716 h 1397987"/>
                <a:gd name="connsiteX40" fmla="*/ 259377 w 1054103"/>
                <a:gd name="connsiteY40" fmla="*/ 754342 h 1397987"/>
                <a:gd name="connsiteX41" fmla="*/ 256071 w 1054103"/>
                <a:gd name="connsiteY41" fmla="*/ 673149 h 1397987"/>
                <a:gd name="connsiteX42" fmla="*/ 291261 w 1054103"/>
                <a:gd name="connsiteY42" fmla="*/ 175132 h 1397987"/>
                <a:gd name="connsiteX43" fmla="*/ 398248 w 1054103"/>
                <a:gd name="connsiteY43" fmla="*/ 168995 h 1397987"/>
                <a:gd name="connsiteX44" fmla="*/ 430131 w 1054103"/>
                <a:gd name="connsiteY44" fmla="*/ 166871 h 1397987"/>
                <a:gd name="connsiteX45" fmla="*/ 967664 w 1054103"/>
                <a:gd name="connsiteY45" fmla="*/ 1357627 h 1397987"/>
                <a:gd name="connsiteX46" fmla="*/ 980890 w 1054103"/>
                <a:gd name="connsiteY46" fmla="*/ 1353379 h 1397987"/>
                <a:gd name="connsiteX47" fmla="*/ 992934 w 1054103"/>
                <a:gd name="connsiteY47" fmla="*/ 1349602 h 1397987"/>
                <a:gd name="connsiteX48" fmla="*/ 990573 w 1054103"/>
                <a:gd name="connsiteY48" fmla="*/ 1334497 h 1397987"/>
                <a:gd name="connsiteX49" fmla="*/ 984905 w 1054103"/>
                <a:gd name="connsiteY49" fmla="*/ 1323639 h 1397987"/>
                <a:gd name="connsiteX50" fmla="*/ 983251 w 1054103"/>
                <a:gd name="connsiteY50" fmla="*/ 1319863 h 1397987"/>
                <a:gd name="connsiteX51" fmla="*/ 981834 w 1054103"/>
                <a:gd name="connsiteY51" fmla="*/ 1205390 h 1397987"/>
                <a:gd name="connsiteX52" fmla="*/ 990573 w 1054103"/>
                <a:gd name="connsiteY52" fmla="*/ 1043475 h 1397987"/>
                <a:gd name="connsiteX53" fmla="*/ 1019858 w 1054103"/>
                <a:gd name="connsiteY53" fmla="*/ 567881 h 1397987"/>
                <a:gd name="connsiteX54" fmla="*/ 1030014 w 1054103"/>
                <a:gd name="connsiteY54" fmla="*/ 413519 h 1397987"/>
                <a:gd name="connsiteX55" fmla="*/ 1027416 w 1054103"/>
                <a:gd name="connsiteY55" fmla="*/ 130523 h 1397987"/>
                <a:gd name="connsiteX56" fmla="*/ 1006633 w 1054103"/>
                <a:gd name="connsiteY56" fmla="*/ 46733 h 1397987"/>
                <a:gd name="connsiteX57" fmla="*/ 1054104 w 1054103"/>
                <a:gd name="connsiteY57" fmla="*/ 42013 h 1397987"/>
                <a:gd name="connsiteX58" fmla="*/ 1012065 w 1054103"/>
                <a:gd name="connsiteY58" fmla="*/ 20534 h 1397987"/>
                <a:gd name="connsiteX59" fmla="*/ 853355 w 1054103"/>
                <a:gd name="connsiteY59" fmla="*/ 19354 h 1397987"/>
                <a:gd name="connsiteX60" fmla="*/ 614819 w 1054103"/>
                <a:gd name="connsiteY60" fmla="*/ 14870 h 1397987"/>
                <a:gd name="connsiteX61" fmla="*/ 555304 w 1054103"/>
                <a:gd name="connsiteY61" fmla="*/ 9913 h 1397987"/>
                <a:gd name="connsiteX62" fmla="*/ 505943 w 1054103"/>
                <a:gd name="connsiteY62" fmla="*/ 708 h 1397987"/>
                <a:gd name="connsiteX63" fmla="*/ 394469 w 1054103"/>
                <a:gd name="connsiteY63" fmla="*/ 2596 h 1397987"/>
                <a:gd name="connsiteX64" fmla="*/ 164671 w 1054103"/>
                <a:gd name="connsiteY64" fmla="*/ 0 h 1397987"/>
                <a:gd name="connsiteX65" fmla="*/ 130662 w 1054103"/>
                <a:gd name="connsiteY65" fmla="*/ 292201 h 1397987"/>
                <a:gd name="connsiteX66" fmla="*/ 136803 w 1054103"/>
                <a:gd name="connsiteY66" fmla="*/ 297630 h 1397987"/>
                <a:gd name="connsiteX67" fmla="*/ 136330 w 1054103"/>
                <a:gd name="connsiteY67" fmla="*/ 368202 h 1397987"/>
                <a:gd name="connsiteX68" fmla="*/ 114839 w 1054103"/>
                <a:gd name="connsiteY68" fmla="*/ 607297 h 1397987"/>
                <a:gd name="connsiteX69" fmla="*/ 93110 w 1054103"/>
                <a:gd name="connsiteY69" fmla="*/ 895486 h 1397987"/>
                <a:gd name="connsiteX70" fmla="*/ 91457 w 1054103"/>
                <a:gd name="connsiteY70" fmla="*/ 914369 h 1397987"/>
                <a:gd name="connsiteX71" fmla="*/ 1003 w 1054103"/>
                <a:gd name="connsiteY71" fmla="*/ 988009 h 1397987"/>
                <a:gd name="connsiteX72" fmla="*/ 60282 w 1054103"/>
                <a:gd name="connsiteY72" fmla="*/ 1153936 h 1397987"/>
                <a:gd name="connsiteX73" fmla="*/ 151682 w 1054103"/>
                <a:gd name="connsiteY73" fmla="*/ 1094693 h 1397987"/>
                <a:gd name="connsiteX74" fmla="*/ 204349 w 1054103"/>
                <a:gd name="connsiteY74" fmla="*/ 1082892 h 1397987"/>
                <a:gd name="connsiteX75" fmla="*/ 229855 w 1054103"/>
                <a:gd name="connsiteY75" fmla="*/ 1069202 h 1397987"/>
                <a:gd name="connsiteX76" fmla="*/ 247805 w 1054103"/>
                <a:gd name="connsiteY76" fmla="*/ 1183675 h 1397987"/>
                <a:gd name="connsiteX77" fmla="*/ 387384 w 1054103"/>
                <a:gd name="connsiteY77" fmla="*/ 1202085 h 1397987"/>
                <a:gd name="connsiteX78" fmla="*/ 420212 w 1054103"/>
                <a:gd name="connsiteY78" fmla="*/ 1209402 h 1397987"/>
                <a:gd name="connsiteX79" fmla="*/ 539244 w 1054103"/>
                <a:gd name="connsiteY79" fmla="*/ 1210582 h 1397987"/>
                <a:gd name="connsiteX80" fmla="*/ 573725 w 1054103"/>
                <a:gd name="connsiteY80" fmla="*/ 1207986 h 1397987"/>
                <a:gd name="connsiteX81" fmla="*/ 830683 w 1054103"/>
                <a:gd name="connsiteY81" fmla="*/ 1229937 h 1397987"/>
                <a:gd name="connsiteX82" fmla="*/ 851466 w 1054103"/>
                <a:gd name="connsiteY82" fmla="*/ 968655 h 1397987"/>
                <a:gd name="connsiteX83" fmla="*/ 886184 w 1054103"/>
                <a:gd name="connsiteY83" fmla="*/ 569297 h 1397987"/>
                <a:gd name="connsiteX84" fmla="*/ 895394 w 1054103"/>
                <a:gd name="connsiteY84" fmla="*/ 305891 h 1397987"/>
                <a:gd name="connsiteX85" fmla="*/ 902007 w 1054103"/>
                <a:gd name="connsiteY85" fmla="*/ 179381 h 1397987"/>
                <a:gd name="connsiteX86" fmla="*/ 746369 w 1054103"/>
                <a:gd name="connsiteY86" fmla="*/ 161442 h 1397987"/>
                <a:gd name="connsiteX87" fmla="*/ 587896 w 1054103"/>
                <a:gd name="connsiteY87" fmla="*/ 147045 h 1397987"/>
                <a:gd name="connsiteX88" fmla="*/ 380062 w 1054103"/>
                <a:gd name="connsiteY88" fmla="*/ 145629 h 1397987"/>
                <a:gd name="connsiteX89" fmla="*/ 296457 w 1054103"/>
                <a:gd name="connsiteY89" fmla="*/ 143268 h 1397987"/>
                <a:gd name="connsiteX90" fmla="*/ 271422 w 1054103"/>
                <a:gd name="connsiteY90" fmla="*/ 192834 h 1397987"/>
                <a:gd name="connsiteX91" fmla="*/ 263864 w 1054103"/>
                <a:gd name="connsiteY91" fmla="*/ 232015 h 1397987"/>
                <a:gd name="connsiteX92" fmla="*/ 235524 w 1054103"/>
                <a:gd name="connsiteY92" fmla="*/ 858902 h 1397987"/>
                <a:gd name="connsiteX93" fmla="*/ 103738 w 1054103"/>
                <a:gd name="connsiteY93" fmla="*/ 923338 h 1397987"/>
                <a:gd name="connsiteX94" fmla="*/ 140109 w 1054103"/>
                <a:gd name="connsiteY94" fmla="*/ 471346 h 1397987"/>
                <a:gd name="connsiteX95" fmla="*/ 161601 w 1054103"/>
                <a:gd name="connsiteY95" fmla="*/ 248772 h 1397987"/>
                <a:gd name="connsiteX96" fmla="*/ 168214 w 1054103"/>
                <a:gd name="connsiteY96" fmla="*/ 129343 h 1397987"/>
                <a:gd name="connsiteX97" fmla="*/ 175063 w 1054103"/>
                <a:gd name="connsiteY97" fmla="*/ 42721 h 1397987"/>
                <a:gd name="connsiteX98" fmla="*/ 206238 w 1054103"/>
                <a:gd name="connsiteY98" fmla="*/ 19826 h 1397987"/>
                <a:gd name="connsiteX99" fmla="*/ 229383 w 1054103"/>
                <a:gd name="connsiteY99" fmla="*/ 25019 h 1397987"/>
                <a:gd name="connsiteX100" fmla="*/ 256071 w 1054103"/>
                <a:gd name="connsiteY100" fmla="*/ 24075 h 1397987"/>
                <a:gd name="connsiteX101" fmla="*/ 272367 w 1054103"/>
                <a:gd name="connsiteY101" fmla="*/ 35640 h 1397987"/>
                <a:gd name="connsiteX102" fmla="*/ 408403 w 1054103"/>
                <a:gd name="connsiteY102" fmla="*/ 18410 h 1397987"/>
                <a:gd name="connsiteX103" fmla="*/ 544203 w 1054103"/>
                <a:gd name="connsiteY103" fmla="*/ 29975 h 1397987"/>
                <a:gd name="connsiteX104" fmla="*/ 680240 w 1054103"/>
                <a:gd name="connsiteY104" fmla="*/ 40361 h 1397987"/>
                <a:gd name="connsiteX105" fmla="*/ 785337 w 1054103"/>
                <a:gd name="connsiteY105" fmla="*/ 49566 h 1397987"/>
                <a:gd name="connsiteX106" fmla="*/ 794548 w 1054103"/>
                <a:gd name="connsiteY106" fmla="*/ 40833 h 1397987"/>
                <a:gd name="connsiteX107" fmla="*/ 897992 w 1054103"/>
                <a:gd name="connsiteY107" fmla="*/ 40597 h 1397987"/>
                <a:gd name="connsiteX108" fmla="*/ 992226 w 1054103"/>
                <a:gd name="connsiteY108" fmla="*/ 36348 h 1397987"/>
                <a:gd name="connsiteX109" fmla="*/ 980653 w 1054103"/>
                <a:gd name="connsiteY109" fmla="*/ 58299 h 1397987"/>
                <a:gd name="connsiteX110" fmla="*/ 1014662 w 1054103"/>
                <a:gd name="connsiteY110" fmla="*/ 368202 h 1397987"/>
                <a:gd name="connsiteX111" fmla="*/ 979236 w 1054103"/>
                <a:gd name="connsiteY111" fmla="*/ 1008779 h 1397987"/>
                <a:gd name="connsiteX112" fmla="*/ 966955 w 1054103"/>
                <a:gd name="connsiteY112" fmla="*/ 1084308 h 1397987"/>
                <a:gd name="connsiteX113" fmla="*/ 956564 w 1054103"/>
                <a:gd name="connsiteY113" fmla="*/ 1313254 h 1397987"/>
                <a:gd name="connsiteX114" fmla="*/ 745660 w 1054103"/>
                <a:gd name="connsiteY114" fmla="*/ 1324111 h 1397987"/>
                <a:gd name="connsiteX115" fmla="*/ 604192 w 1054103"/>
                <a:gd name="connsiteY115" fmla="*/ 1298621 h 1397987"/>
                <a:gd name="connsiteX116" fmla="*/ 527435 w 1054103"/>
                <a:gd name="connsiteY116" fmla="*/ 1299329 h 1397987"/>
                <a:gd name="connsiteX117" fmla="*/ 416197 w 1054103"/>
                <a:gd name="connsiteY117" fmla="*/ 1296968 h 1397987"/>
                <a:gd name="connsiteX118" fmla="*/ 383605 w 1054103"/>
                <a:gd name="connsiteY118" fmla="*/ 1290124 h 1397987"/>
                <a:gd name="connsiteX119" fmla="*/ 305431 w 1054103"/>
                <a:gd name="connsiteY119" fmla="*/ 1291776 h 1397987"/>
                <a:gd name="connsiteX120" fmla="*/ 226313 w 1054103"/>
                <a:gd name="connsiteY120" fmla="*/ 1300509 h 1397987"/>
                <a:gd name="connsiteX121" fmla="*/ 130662 w 1054103"/>
                <a:gd name="connsiteY121" fmla="*/ 1280210 h 1397987"/>
                <a:gd name="connsiteX122" fmla="*/ 133732 w 1054103"/>
                <a:gd name="connsiteY122" fmla="*/ 1120892 h 1397987"/>
                <a:gd name="connsiteX123" fmla="*/ 96417 w 1054103"/>
                <a:gd name="connsiteY123" fmla="*/ 1150868 h 1397987"/>
                <a:gd name="connsiteX124" fmla="*/ 126411 w 1054103"/>
                <a:gd name="connsiteY124" fmla="*/ 1322931 h 1397987"/>
                <a:gd name="connsiteX125" fmla="*/ 332355 w 1054103"/>
                <a:gd name="connsiteY125" fmla="*/ 1319155 h 1397987"/>
                <a:gd name="connsiteX126" fmla="*/ 431784 w 1054103"/>
                <a:gd name="connsiteY126" fmla="*/ 1333789 h 1397987"/>
                <a:gd name="connsiteX127" fmla="*/ 636311 w 1054103"/>
                <a:gd name="connsiteY127" fmla="*/ 1357155 h 1397987"/>
                <a:gd name="connsiteX128" fmla="*/ 728892 w 1054103"/>
                <a:gd name="connsiteY128" fmla="*/ 1344646 h 1397987"/>
                <a:gd name="connsiteX129" fmla="*/ 955147 w 1054103"/>
                <a:gd name="connsiteY129" fmla="*/ 1338981 h 1397987"/>
                <a:gd name="connsiteX130" fmla="*/ 954674 w 1054103"/>
                <a:gd name="connsiteY130" fmla="*/ 1397988 h 1397987"/>
                <a:gd name="connsiteX131" fmla="*/ 970026 w 1054103"/>
                <a:gd name="connsiteY131" fmla="*/ 1390199 h 1397987"/>
                <a:gd name="connsiteX132" fmla="*/ 967664 w 1054103"/>
                <a:gd name="connsiteY132" fmla="*/ 1357627 h 139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054103" h="1397987">
                  <a:moveTo>
                    <a:pt x="595926" y="827983"/>
                  </a:moveTo>
                  <a:cubicBezTo>
                    <a:pt x="509013" y="877784"/>
                    <a:pt x="436980" y="944108"/>
                    <a:pt x="351013" y="990605"/>
                  </a:cubicBezTo>
                  <a:cubicBezTo>
                    <a:pt x="264101" y="1037811"/>
                    <a:pt x="165144" y="1071799"/>
                    <a:pt x="137511" y="1087376"/>
                  </a:cubicBezTo>
                  <a:cubicBezTo>
                    <a:pt x="115075" y="1099886"/>
                    <a:pt x="99015" y="1114519"/>
                    <a:pt x="68312" y="1121600"/>
                  </a:cubicBezTo>
                  <a:cubicBezTo>
                    <a:pt x="57212" y="1051028"/>
                    <a:pt x="35720" y="1025301"/>
                    <a:pt x="30997" y="993438"/>
                  </a:cubicBezTo>
                  <a:cubicBezTo>
                    <a:pt x="48237" y="981636"/>
                    <a:pt x="31705" y="993202"/>
                    <a:pt x="41861" y="988953"/>
                  </a:cubicBezTo>
                  <a:lnTo>
                    <a:pt x="50127" y="985413"/>
                  </a:lnTo>
                  <a:cubicBezTo>
                    <a:pt x="56267" y="981636"/>
                    <a:pt x="56031" y="980220"/>
                    <a:pt x="62172" y="973847"/>
                  </a:cubicBezTo>
                  <a:cubicBezTo>
                    <a:pt x="93347" y="941040"/>
                    <a:pt x="134913" y="936555"/>
                    <a:pt x="180023" y="911536"/>
                  </a:cubicBezTo>
                  <a:cubicBezTo>
                    <a:pt x="207891" y="895958"/>
                    <a:pt x="223479" y="881325"/>
                    <a:pt x="251111" y="862915"/>
                  </a:cubicBezTo>
                  <a:cubicBezTo>
                    <a:pt x="293386" y="835063"/>
                    <a:pt x="411001" y="789510"/>
                    <a:pt x="487285" y="740417"/>
                  </a:cubicBezTo>
                  <a:cubicBezTo>
                    <a:pt x="563097" y="691559"/>
                    <a:pt x="574906" y="706665"/>
                    <a:pt x="680712" y="710677"/>
                  </a:cubicBezTo>
                  <a:cubicBezTo>
                    <a:pt x="676933" y="744193"/>
                    <a:pt x="666778" y="785498"/>
                    <a:pt x="641035" y="807448"/>
                  </a:cubicBezTo>
                  <a:cubicBezTo>
                    <a:pt x="628754" y="818070"/>
                    <a:pt x="628281" y="818542"/>
                    <a:pt x="615056" y="824442"/>
                  </a:cubicBezTo>
                  <a:cubicBezTo>
                    <a:pt x="601121" y="806976"/>
                    <a:pt x="593328" y="784554"/>
                    <a:pt x="580338" y="766616"/>
                  </a:cubicBezTo>
                  <a:cubicBezTo>
                    <a:pt x="546801" y="719646"/>
                    <a:pt x="564278" y="726255"/>
                    <a:pt x="537590" y="721062"/>
                  </a:cubicBezTo>
                  <a:cubicBezTo>
                    <a:pt x="523184" y="757647"/>
                    <a:pt x="580810" y="766380"/>
                    <a:pt x="595926" y="827983"/>
                  </a:cubicBezTo>
                  <a:close/>
                  <a:moveTo>
                    <a:pt x="430131" y="166871"/>
                  </a:moveTo>
                  <a:cubicBezTo>
                    <a:pt x="496732" y="164511"/>
                    <a:pt x="669612" y="167579"/>
                    <a:pt x="739283" y="183865"/>
                  </a:cubicBezTo>
                  <a:cubicBezTo>
                    <a:pt x="764554" y="189530"/>
                    <a:pt x="782503" y="193070"/>
                    <a:pt x="803759" y="196610"/>
                  </a:cubicBezTo>
                  <a:lnTo>
                    <a:pt x="871541" y="209592"/>
                  </a:lnTo>
                  <a:cubicBezTo>
                    <a:pt x="902480" y="264114"/>
                    <a:pt x="856898" y="741597"/>
                    <a:pt x="850285" y="857486"/>
                  </a:cubicBezTo>
                  <a:cubicBezTo>
                    <a:pt x="846034" y="934195"/>
                    <a:pt x="824778" y="984469"/>
                    <a:pt x="821708" y="1058581"/>
                  </a:cubicBezTo>
                  <a:cubicBezTo>
                    <a:pt x="814387" y="1236781"/>
                    <a:pt x="855009" y="1204446"/>
                    <a:pt x="772820" y="1202085"/>
                  </a:cubicBezTo>
                  <a:cubicBezTo>
                    <a:pt x="748730" y="1201377"/>
                    <a:pt x="743062" y="1207042"/>
                    <a:pt x="719681" y="1204682"/>
                  </a:cubicBezTo>
                  <a:cubicBezTo>
                    <a:pt x="705510" y="1203266"/>
                    <a:pt x="687561" y="1199017"/>
                    <a:pt x="673627" y="1196657"/>
                  </a:cubicBezTo>
                  <a:cubicBezTo>
                    <a:pt x="643160" y="1191700"/>
                    <a:pt x="606081" y="1184856"/>
                    <a:pt x="573253" y="1186744"/>
                  </a:cubicBezTo>
                  <a:cubicBezTo>
                    <a:pt x="541133" y="1188632"/>
                    <a:pt x="509013" y="1181551"/>
                    <a:pt x="468155" y="1182495"/>
                  </a:cubicBezTo>
                  <a:cubicBezTo>
                    <a:pt x="439578" y="1183203"/>
                    <a:pt x="319129" y="1189340"/>
                    <a:pt x="294095" y="1183911"/>
                  </a:cubicBezTo>
                  <a:cubicBezTo>
                    <a:pt x="271186" y="1179191"/>
                    <a:pt x="273075" y="1174706"/>
                    <a:pt x="274965" y="1145911"/>
                  </a:cubicBezTo>
                  <a:cubicBezTo>
                    <a:pt x="285120" y="995326"/>
                    <a:pt x="292914" y="1070854"/>
                    <a:pt x="352666" y="1018929"/>
                  </a:cubicBezTo>
                  <a:cubicBezTo>
                    <a:pt x="367073" y="1006419"/>
                    <a:pt x="357390" y="1010668"/>
                    <a:pt x="368962" y="997922"/>
                  </a:cubicBezTo>
                  <a:cubicBezTo>
                    <a:pt x="385967" y="979276"/>
                    <a:pt x="546801" y="876840"/>
                    <a:pt x="581283" y="856306"/>
                  </a:cubicBezTo>
                  <a:cubicBezTo>
                    <a:pt x="641271" y="820430"/>
                    <a:pt x="650482" y="857958"/>
                    <a:pt x="686616" y="766144"/>
                  </a:cubicBezTo>
                  <a:cubicBezTo>
                    <a:pt x="692285" y="752218"/>
                    <a:pt x="693465" y="743013"/>
                    <a:pt x="698425" y="728615"/>
                  </a:cubicBezTo>
                  <a:cubicBezTo>
                    <a:pt x="707872" y="701472"/>
                    <a:pt x="718736" y="713038"/>
                    <a:pt x="699842" y="685894"/>
                  </a:cubicBezTo>
                  <a:cubicBezTo>
                    <a:pt x="611749" y="694391"/>
                    <a:pt x="609624" y="688963"/>
                    <a:pt x="528144" y="668664"/>
                  </a:cubicBezTo>
                  <a:cubicBezTo>
                    <a:pt x="521058" y="683062"/>
                    <a:pt x="525073" y="690143"/>
                    <a:pt x="530033" y="700056"/>
                  </a:cubicBezTo>
                  <a:cubicBezTo>
                    <a:pt x="506888" y="703832"/>
                    <a:pt x="426352" y="758355"/>
                    <a:pt x="394469" y="773224"/>
                  </a:cubicBezTo>
                  <a:cubicBezTo>
                    <a:pt x="353375" y="792343"/>
                    <a:pt x="283467" y="831051"/>
                    <a:pt x="250403" y="836716"/>
                  </a:cubicBezTo>
                  <a:cubicBezTo>
                    <a:pt x="253000" y="809573"/>
                    <a:pt x="258669" y="783610"/>
                    <a:pt x="259377" y="754342"/>
                  </a:cubicBezTo>
                  <a:cubicBezTo>
                    <a:pt x="260322" y="724131"/>
                    <a:pt x="254654" y="699584"/>
                    <a:pt x="256071" y="673149"/>
                  </a:cubicBezTo>
                  <a:cubicBezTo>
                    <a:pt x="259141" y="603049"/>
                    <a:pt x="279688" y="192126"/>
                    <a:pt x="291261" y="175132"/>
                  </a:cubicBezTo>
                  <a:cubicBezTo>
                    <a:pt x="311808" y="145629"/>
                    <a:pt x="392816" y="168759"/>
                    <a:pt x="398248" y="168995"/>
                  </a:cubicBezTo>
                  <a:cubicBezTo>
                    <a:pt x="409348" y="169939"/>
                    <a:pt x="417142" y="167343"/>
                    <a:pt x="430131" y="166871"/>
                  </a:cubicBezTo>
                  <a:close/>
                  <a:moveTo>
                    <a:pt x="967664" y="1357627"/>
                  </a:moveTo>
                  <a:lnTo>
                    <a:pt x="980890" y="1353379"/>
                  </a:lnTo>
                  <a:cubicBezTo>
                    <a:pt x="986322" y="1351963"/>
                    <a:pt x="985849" y="1353379"/>
                    <a:pt x="992934" y="1349602"/>
                  </a:cubicBezTo>
                  <a:cubicBezTo>
                    <a:pt x="992934" y="1337329"/>
                    <a:pt x="994352" y="1344174"/>
                    <a:pt x="990573" y="1334497"/>
                  </a:cubicBezTo>
                  <a:lnTo>
                    <a:pt x="984905" y="1323639"/>
                  </a:lnTo>
                  <a:cubicBezTo>
                    <a:pt x="984432" y="1322459"/>
                    <a:pt x="983724" y="1321043"/>
                    <a:pt x="983251" y="1319863"/>
                  </a:cubicBezTo>
                  <a:cubicBezTo>
                    <a:pt x="970262" y="1285167"/>
                    <a:pt x="980181" y="1237962"/>
                    <a:pt x="981834" y="1205390"/>
                  </a:cubicBezTo>
                  <a:cubicBezTo>
                    <a:pt x="984905" y="1149215"/>
                    <a:pt x="982070" y="1094929"/>
                    <a:pt x="990573" y="1043475"/>
                  </a:cubicBezTo>
                  <a:cubicBezTo>
                    <a:pt x="1015843" y="890294"/>
                    <a:pt x="1000020" y="722951"/>
                    <a:pt x="1019858" y="567881"/>
                  </a:cubicBezTo>
                  <a:cubicBezTo>
                    <a:pt x="1026471" y="515011"/>
                    <a:pt x="1034029" y="468986"/>
                    <a:pt x="1030014" y="413519"/>
                  </a:cubicBezTo>
                  <a:cubicBezTo>
                    <a:pt x="1026707" y="368674"/>
                    <a:pt x="1061425" y="162387"/>
                    <a:pt x="1027416" y="130523"/>
                  </a:cubicBezTo>
                  <a:cubicBezTo>
                    <a:pt x="1008994" y="113293"/>
                    <a:pt x="1011120" y="72932"/>
                    <a:pt x="1006633" y="46733"/>
                  </a:cubicBezTo>
                  <a:cubicBezTo>
                    <a:pt x="1033084" y="48386"/>
                    <a:pt x="1035682" y="59715"/>
                    <a:pt x="1054104" y="42013"/>
                  </a:cubicBezTo>
                  <a:cubicBezTo>
                    <a:pt x="1045601" y="18646"/>
                    <a:pt x="1036391" y="30447"/>
                    <a:pt x="1012065" y="20534"/>
                  </a:cubicBezTo>
                  <a:cubicBezTo>
                    <a:pt x="964830" y="1416"/>
                    <a:pt x="924916" y="12037"/>
                    <a:pt x="853355" y="19354"/>
                  </a:cubicBezTo>
                  <a:cubicBezTo>
                    <a:pt x="771403" y="27851"/>
                    <a:pt x="692993" y="15342"/>
                    <a:pt x="614819" y="14870"/>
                  </a:cubicBezTo>
                  <a:cubicBezTo>
                    <a:pt x="592855" y="14870"/>
                    <a:pt x="577740" y="12273"/>
                    <a:pt x="555304" y="9913"/>
                  </a:cubicBezTo>
                  <a:cubicBezTo>
                    <a:pt x="533339" y="7789"/>
                    <a:pt x="521058" y="1416"/>
                    <a:pt x="505943" y="708"/>
                  </a:cubicBezTo>
                  <a:cubicBezTo>
                    <a:pt x="469336" y="-708"/>
                    <a:pt x="430367" y="7317"/>
                    <a:pt x="394469" y="2596"/>
                  </a:cubicBezTo>
                  <a:lnTo>
                    <a:pt x="164671" y="0"/>
                  </a:lnTo>
                  <a:cubicBezTo>
                    <a:pt x="136567" y="60423"/>
                    <a:pt x="163490" y="225642"/>
                    <a:pt x="130662" y="292201"/>
                  </a:cubicBezTo>
                  <a:lnTo>
                    <a:pt x="136803" y="297630"/>
                  </a:lnTo>
                  <a:cubicBezTo>
                    <a:pt x="150973" y="317928"/>
                    <a:pt x="138928" y="344363"/>
                    <a:pt x="136330" y="368202"/>
                  </a:cubicBezTo>
                  <a:lnTo>
                    <a:pt x="114839" y="607297"/>
                  </a:lnTo>
                  <a:cubicBezTo>
                    <a:pt x="112713" y="704777"/>
                    <a:pt x="96653" y="799659"/>
                    <a:pt x="93110" y="895486"/>
                  </a:cubicBezTo>
                  <a:cubicBezTo>
                    <a:pt x="92638" y="903983"/>
                    <a:pt x="92638" y="908232"/>
                    <a:pt x="91457" y="914369"/>
                  </a:cubicBezTo>
                  <a:cubicBezTo>
                    <a:pt x="82955" y="957798"/>
                    <a:pt x="13756" y="960394"/>
                    <a:pt x="1003" y="988009"/>
                  </a:cubicBezTo>
                  <a:cubicBezTo>
                    <a:pt x="-7972" y="1007127"/>
                    <a:pt x="45876" y="1139302"/>
                    <a:pt x="60282" y="1153936"/>
                  </a:cubicBezTo>
                  <a:cubicBezTo>
                    <a:pt x="87442" y="1136942"/>
                    <a:pt x="115547" y="1111215"/>
                    <a:pt x="151682" y="1094693"/>
                  </a:cubicBezTo>
                  <a:cubicBezTo>
                    <a:pt x="182621" y="1080532"/>
                    <a:pt x="178606" y="1095165"/>
                    <a:pt x="204349" y="1082892"/>
                  </a:cubicBezTo>
                  <a:cubicBezTo>
                    <a:pt x="217102" y="1076755"/>
                    <a:pt x="218755" y="1073687"/>
                    <a:pt x="229855" y="1069202"/>
                  </a:cubicBezTo>
                  <a:cubicBezTo>
                    <a:pt x="296457" y="1043239"/>
                    <a:pt x="241192" y="1162433"/>
                    <a:pt x="247805" y="1183675"/>
                  </a:cubicBezTo>
                  <a:cubicBezTo>
                    <a:pt x="259377" y="1220968"/>
                    <a:pt x="358570" y="1203266"/>
                    <a:pt x="387384" y="1202085"/>
                  </a:cubicBezTo>
                  <a:cubicBezTo>
                    <a:pt x="399665" y="1201613"/>
                    <a:pt x="410293" y="1207986"/>
                    <a:pt x="420212" y="1209402"/>
                  </a:cubicBezTo>
                  <a:lnTo>
                    <a:pt x="539244" y="1210582"/>
                  </a:lnTo>
                  <a:cubicBezTo>
                    <a:pt x="560027" y="1209874"/>
                    <a:pt x="556484" y="1207042"/>
                    <a:pt x="573725" y="1207986"/>
                  </a:cubicBezTo>
                  <a:cubicBezTo>
                    <a:pt x="630643" y="1210818"/>
                    <a:pt x="796674" y="1250471"/>
                    <a:pt x="830683" y="1229937"/>
                  </a:cubicBezTo>
                  <a:cubicBezTo>
                    <a:pt x="858315" y="1212943"/>
                    <a:pt x="828085" y="1062594"/>
                    <a:pt x="851466" y="968655"/>
                  </a:cubicBezTo>
                  <a:cubicBezTo>
                    <a:pt x="865637" y="912480"/>
                    <a:pt x="880279" y="656627"/>
                    <a:pt x="886184" y="569297"/>
                  </a:cubicBezTo>
                  <a:cubicBezTo>
                    <a:pt x="890907" y="499197"/>
                    <a:pt x="910273" y="364898"/>
                    <a:pt x="895394" y="305891"/>
                  </a:cubicBezTo>
                  <a:cubicBezTo>
                    <a:pt x="889962" y="284177"/>
                    <a:pt x="903188" y="202275"/>
                    <a:pt x="902007" y="179381"/>
                  </a:cubicBezTo>
                  <a:cubicBezTo>
                    <a:pt x="848868" y="172536"/>
                    <a:pt x="799272" y="170175"/>
                    <a:pt x="746369" y="161442"/>
                  </a:cubicBezTo>
                  <a:cubicBezTo>
                    <a:pt x="701968" y="154126"/>
                    <a:pt x="637256" y="144685"/>
                    <a:pt x="587896" y="147045"/>
                  </a:cubicBezTo>
                  <a:cubicBezTo>
                    <a:pt x="518697" y="150113"/>
                    <a:pt x="443121" y="138784"/>
                    <a:pt x="380062" y="145629"/>
                  </a:cubicBezTo>
                  <a:lnTo>
                    <a:pt x="296457" y="143268"/>
                  </a:lnTo>
                  <a:cubicBezTo>
                    <a:pt x="256779" y="141616"/>
                    <a:pt x="274965" y="170648"/>
                    <a:pt x="271422" y="192834"/>
                  </a:cubicBezTo>
                  <a:cubicBezTo>
                    <a:pt x="268824" y="208884"/>
                    <a:pt x="264809" y="202747"/>
                    <a:pt x="263864" y="232015"/>
                  </a:cubicBezTo>
                  <a:cubicBezTo>
                    <a:pt x="260086" y="351208"/>
                    <a:pt x="224187" y="808864"/>
                    <a:pt x="235524" y="858902"/>
                  </a:cubicBezTo>
                  <a:cubicBezTo>
                    <a:pt x="194193" y="877784"/>
                    <a:pt x="174591" y="905636"/>
                    <a:pt x="103738" y="923338"/>
                  </a:cubicBezTo>
                  <a:cubicBezTo>
                    <a:pt x="122632" y="839548"/>
                    <a:pt x="137511" y="570713"/>
                    <a:pt x="140109" y="471346"/>
                  </a:cubicBezTo>
                  <a:cubicBezTo>
                    <a:pt x="141999" y="399358"/>
                    <a:pt x="160893" y="326897"/>
                    <a:pt x="161601" y="248772"/>
                  </a:cubicBezTo>
                  <a:cubicBezTo>
                    <a:pt x="161837" y="210772"/>
                    <a:pt x="163018" y="163331"/>
                    <a:pt x="168214" y="129343"/>
                  </a:cubicBezTo>
                  <a:lnTo>
                    <a:pt x="175063" y="42721"/>
                  </a:lnTo>
                  <a:cubicBezTo>
                    <a:pt x="178133" y="24075"/>
                    <a:pt x="186163" y="17466"/>
                    <a:pt x="206238" y="19826"/>
                  </a:cubicBezTo>
                  <a:cubicBezTo>
                    <a:pt x="232926" y="22895"/>
                    <a:pt x="200570" y="23603"/>
                    <a:pt x="229383" y="25019"/>
                  </a:cubicBezTo>
                  <a:cubicBezTo>
                    <a:pt x="239066" y="25727"/>
                    <a:pt x="245443" y="22187"/>
                    <a:pt x="256071" y="24075"/>
                  </a:cubicBezTo>
                  <a:cubicBezTo>
                    <a:pt x="269297" y="26435"/>
                    <a:pt x="266699" y="27851"/>
                    <a:pt x="272367" y="35640"/>
                  </a:cubicBezTo>
                  <a:cubicBezTo>
                    <a:pt x="301180" y="14162"/>
                    <a:pt x="360696" y="18882"/>
                    <a:pt x="408403" y="18410"/>
                  </a:cubicBezTo>
                  <a:cubicBezTo>
                    <a:pt x="493426" y="17702"/>
                    <a:pt x="500275" y="28559"/>
                    <a:pt x="544203" y="29975"/>
                  </a:cubicBezTo>
                  <a:cubicBezTo>
                    <a:pt x="590257" y="31392"/>
                    <a:pt x="633713" y="37528"/>
                    <a:pt x="680240" y="40361"/>
                  </a:cubicBezTo>
                  <a:cubicBezTo>
                    <a:pt x="706455" y="42013"/>
                    <a:pt x="765735" y="63727"/>
                    <a:pt x="785337" y="49566"/>
                  </a:cubicBezTo>
                  <a:lnTo>
                    <a:pt x="794548" y="40833"/>
                  </a:lnTo>
                  <a:cubicBezTo>
                    <a:pt x="829030" y="40597"/>
                    <a:pt x="863747" y="40125"/>
                    <a:pt x="897992" y="40597"/>
                  </a:cubicBezTo>
                  <a:cubicBezTo>
                    <a:pt x="933182" y="41069"/>
                    <a:pt x="953021" y="34696"/>
                    <a:pt x="992226" y="36348"/>
                  </a:cubicBezTo>
                  <a:lnTo>
                    <a:pt x="980653" y="58299"/>
                  </a:lnTo>
                  <a:cubicBezTo>
                    <a:pt x="1024582" y="130523"/>
                    <a:pt x="1014899" y="280164"/>
                    <a:pt x="1014662" y="368202"/>
                  </a:cubicBezTo>
                  <a:cubicBezTo>
                    <a:pt x="1014190" y="451048"/>
                    <a:pt x="989156" y="942928"/>
                    <a:pt x="979236" y="1008779"/>
                  </a:cubicBezTo>
                  <a:cubicBezTo>
                    <a:pt x="975458" y="1034034"/>
                    <a:pt x="970498" y="1054805"/>
                    <a:pt x="966955" y="1084308"/>
                  </a:cubicBezTo>
                  <a:lnTo>
                    <a:pt x="956564" y="1313254"/>
                  </a:lnTo>
                  <a:cubicBezTo>
                    <a:pt x="897756" y="1318447"/>
                    <a:pt x="796674" y="1305701"/>
                    <a:pt x="745660" y="1324111"/>
                  </a:cubicBezTo>
                  <a:cubicBezTo>
                    <a:pt x="744715" y="1324111"/>
                    <a:pt x="705510" y="1296732"/>
                    <a:pt x="604192" y="1298621"/>
                  </a:cubicBezTo>
                  <a:cubicBezTo>
                    <a:pt x="574434" y="1299093"/>
                    <a:pt x="547037" y="1302869"/>
                    <a:pt x="527435" y="1299329"/>
                  </a:cubicBezTo>
                  <a:cubicBezTo>
                    <a:pt x="495551" y="1293664"/>
                    <a:pt x="448789" y="1309714"/>
                    <a:pt x="416197" y="1296968"/>
                  </a:cubicBezTo>
                  <a:cubicBezTo>
                    <a:pt x="405805" y="1292956"/>
                    <a:pt x="416669" y="1286819"/>
                    <a:pt x="383605" y="1290124"/>
                  </a:cubicBezTo>
                  <a:cubicBezTo>
                    <a:pt x="358807" y="1292720"/>
                    <a:pt x="333772" y="1294608"/>
                    <a:pt x="305431" y="1291776"/>
                  </a:cubicBezTo>
                  <a:cubicBezTo>
                    <a:pt x="254181" y="1286583"/>
                    <a:pt x="208364" y="1223564"/>
                    <a:pt x="226313" y="1300509"/>
                  </a:cubicBezTo>
                  <a:lnTo>
                    <a:pt x="130662" y="1280210"/>
                  </a:lnTo>
                  <a:lnTo>
                    <a:pt x="133732" y="1120892"/>
                  </a:lnTo>
                  <a:cubicBezTo>
                    <a:pt x="94528" y="1117352"/>
                    <a:pt x="116492" y="1134110"/>
                    <a:pt x="96417" y="1150868"/>
                  </a:cubicBezTo>
                  <a:cubicBezTo>
                    <a:pt x="140345" y="1199017"/>
                    <a:pt x="80593" y="1269117"/>
                    <a:pt x="126411" y="1322931"/>
                  </a:cubicBezTo>
                  <a:cubicBezTo>
                    <a:pt x="196555" y="1309950"/>
                    <a:pt x="260794" y="1316559"/>
                    <a:pt x="332355" y="1319155"/>
                  </a:cubicBezTo>
                  <a:cubicBezTo>
                    <a:pt x="364711" y="1320335"/>
                    <a:pt x="406750" y="1323639"/>
                    <a:pt x="431784" y="1333789"/>
                  </a:cubicBezTo>
                  <a:cubicBezTo>
                    <a:pt x="490592" y="1357155"/>
                    <a:pt x="572308" y="1350310"/>
                    <a:pt x="636311" y="1357155"/>
                  </a:cubicBezTo>
                  <a:cubicBezTo>
                    <a:pt x="689451" y="1362820"/>
                    <a:pt x="685436" y="1346062"/>
                    <a:pt x="728892" y="1344646"/>
                  </a:cubicBezTo>
                  <a:cubicBezTo>
                    <a:pt x="803759" y="1341813"/>
                    <a:pt x="878862" y="1338509"/>
                    <a:pt x="955147" y="1338981"/>
                  </a:cubicBezTo>
                  <a:lnTo>
                    <a:pt x="954674" y="1397988"/>
                  </a:lnTo>
                  <a:lnTo>
                    <a:pt x="970026" y="1390199"/>
                  </a:lnTo>
                  <a:lnTo>
                    <a:pt x="967664" y="1357627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6" name="Forma libre 85">
              <a:extLst>
                <a:ext uri="{FF2B5EF4-FFF2-40B4-BE49-F238E27FC236}">
                  <a16:creationId xmlns:a16="http://schemas.microsoft.com/office/drawing/2014/main" id="{0EBD207A-60FC-8849-8480-6BCBFA2E9E4E}"/>
                </a:ext>
              </a:extLst>
            </p:cNvPr>
            <p:cNvSpPr/>
            <p:nvPr/>
          </p:nvSpPr>
          <p:spPr>
            <a:xfrm>
              <a:off x="4450573" y="4145901"/>
              <a:ext cx="425349" cy="34942"/>
            </a:xfrm>
            <a:custGeom>
              <a:avLst/>
              <a:gdLst>
                <a:gd name="connsiteX0" fmla="*/ 425350 w 425349"/>
                <a:gd name="connsiteY0" fmla="*/ 14546 h 34942"/>
                <a:gd name="connsiteX1" fmla="*/ 384492 w 425349"/>
                <a:gd name="connsiteY1" fmla="*/ 4633 h 34942"/>
                <a:gd name="connsiteX2" fmla="*/ 95651 w 425349"/>
                <a:gd name="connsiteY2" fmla="*/ 17142 h 34942"/>
                <a:gd name="connsiteX3" fmla="*/ 0 w 425349"/>
                <a:gd name="connsiteY3" fmla="*/ 25403 h 34942"/>
                <a:gd name="connsiteX4" fmla="*/ 425350 w 425349"/>
                <a:gd name="connsiteY4" fmla="*/ 14546 h 3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349" h="34942">
                  <a:moveTo>
                    <a:pt x="425350" y="14546"/>
                  </a:moveTo>
                  <a:cubicBezTo>
                    <a:pt x="418973" y="-6697"/>
                    <a:pt x="405275" y="384"/>
                    <a:pt x="384492" y="4633"/>
                  </a:cubicBezTo>
                  <a:cubicBezTo>
                    <a:pt x="328991" y="15726"/>
                    <a:pt x="161307" y="15962"/>
                    <a:pt x="95651" y="17142"/>
                  </a:cubicBezTo>
                  <a:cubicBezTo>
                    <a:pt x="7558" y="18794"/>
                    <a:pt x="10155" y="-1032"/>
                    <a:pt x="0" y="25403"/>
                  </a:cubicBezTo>
                  <a:cubicBezTo>
                    <a:pt x="29522" y="44521"/>
                    <a:pt x="391813" y="31776"/>
                    <a:pt x="425350" y="14546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7" name="Forma libre 86">
              <a:extLst>
                <a:ext uri="{FF2B5EF4-FFF2-40B4-BE49-F238E27FC236}">
                  <a16:creationId xmlns:a16="http://schemas.microsoft.com/office/drawing/2014/main" id="{4E743BDB-74BD-6C4C-BC32-6051144ABA6A}"/>
                </a:ext>
              </a:extLst>
            </p:cNvPr>
            <p:cNvSpPr/>
            <p:nvPr/>
          </p:nvSpPr>
          <p:spPr>
            <a:xfrm>
              <a:off x="4388696" y="3842755"/>
              <a:ext cx="455580" cy="45919"/>
            </a:xfrm>
            <a:custGeom>
              <a:avLst/>
              <a:gdLst>
                <a:gd name="connsiteX0" fmla="*/ 435033 w 455580"/>
                <a:gd name="connsiteY0" fmla="*/ 0 h 45919"/>
                <a:gd name="connsiteX1" fmla="*/ 396773 w 455580"/>
                <a:gd name="connsiteY1" fmla="*/ 19118 h 45919"/>
                <a:gd name="connsiteX2" fmla="*/ 228381 w 455580"/>
                <a:gd name="connsiteY2" fmla="*/ 25963 h 45919"/>
                <a:gd name="connsiteX3" fmla="*/ 0 w 455580"/>
                <a:gd name="connsiteY3" fmla="*/ 30684 h 45919"/>
                <a:gd name="connsiteX4" fmla="*/ 48888 w 455580"/>
                <a:gd name="connsiteY4" fmla="*/ 44373 h 45919"/>
                <a:gd name="connsiteX5" fmla="*/ 455580 w 455580"/>
                <a:gd name="connsiteY5" fmla="*/ 24311 h 45919"/>
                <a:gd name="connsiteX6" fmla="*/ 435033 w 455580"/>
                <a:gd name="connsiteY6" fmla="*/ 0 h 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580" h="45919">
                  <a:moveTo>
                    <a:pt x="435033" y="0"/>
                  </a:moveTo>
                  <a:cubicBezTo>
                    <a:pt x="422516" y="4957"/>
                    <a:pt x="423224" y="15578"/>
                    <a:pt x="396773" y="19118"/>
                  </a:cubicBezTo>
                  <a:lnTo>
                    <a:pt x="228381" y="25963"/>
                  </a:lnTo>
                  <a:cubicBezTo>
                    <a:pt x="155166" y="30920"/>
                    <a:pt x="76993" y="28559"/>
                    <a:pt x="0" y="30684"/>
                  </a:cubicBezTo>
                  <a:cubicBezTo>
                    <a:pt x="4487" y="44137"/>
                    <a:pt x="-2362" y="48622"/>
                    <a:pt x="48888" y="44373"/>
                  </a:cubicBezTo>
                  <a:cubicBezTo>
                    <a:pt x="139107" y="37056"/>
                    <a:pt x="423460" y="42249"/>
                    <a:pt x="455580" y="24311"/>
                  </a:cubicBezTo>
                  <a:cubicBezTo>
                    <a:pt x="452510" y="4721"/>
                    <a:pt x="449440" y="7789"/>
                    <a:pt x="435033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8" name="Forma libre 87">
              <a:extLst>
                <a:ext uri="{FF2B5EF4-FFF2-40B4-BE49-F238E27FC236}">
                  <a16:creationId xmlns:a16="http://schemas.microsoft.com/office/drawing/2014/main" id="{FDA36595-C233-984F-8293-B4F073070DC8}"/>
                </a:ext>
              </a:extLst>
            </p:cNvPr>
            <p:cNvSpPr/>
            <p:nvPr/>
          </p:nvSpPr>
          <p:spPr>
            <a:xfrm>
              <a:off x="4268483" y="3645200"/>
              <a:ext cx="33872" cy="308723"/>
            </a:xfrm>
            <a:custGeom>
              <a:avLst/>
              <a:gdLst>
                <a:gd name="connsiteX0" fmla="*/ 22200 w 33872"/>
                <a:gd name="connsiteY0" fmla="*/ 0 h 308723"/>
                <a:gd name="connsiteX1" fmla="*/ 14879 w 33872"/>
                <a:gd name="connsiteY1" fmla="*/ 27143 h 308723"/>
                <a:gd name="connsiteX2" fmla="*/ 0 w 33872"/>
                <a:gd name="connsiteY2" fmla="*/ 308723 h 308723"/>
                <a:gd name="connsiteX3" fmla="*/ 4960 w 33872"/>
                <a:gd name="connsiteY3" fmla="*/ 297866 h 308723"/>
                <a:gd name="connsiteX4" fmla="*/ 7085 w 33872"/>
                <a:gd name="connsiteY4" fmla="*/ 289605 h 308723"/>
                <a:gd name="connsiteX5" fmla="*/ 14407 w 33872"/>
                <a:gd name="connsiteY5" fmla="*/ 230126 h 308723"/>
                <a:gd name="connsiteX6" fmla="*/ 24090 w 33872"/>
                <a:gd name="connsiteY6" fmla="*/ 112821 h 308723"/>
                <a:gd name="connsiteX7" fmla="*/ 33064 w 33872"/>
                <a:gd name="connsiteY7" fmla="*/ 31156 h 308723"/>
                <a:gd name="connsiteX8" fmla="*/ 22200 w 33872"/>
                <a:gd name="connsiteY8" fmla="*/ 0 h 30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2" h="308723">
                  <a:moveTo>
                    <a:pt x="22200" y="0"/>
                  </a:moveTo>
                  <a:cubicBezTo>
                    <a:pt x="6141" y="8261"/>
                    <a:pt x="12753" y="8733"/>
                    <a:pt x="14879" y="27143"/>
                  </a:cubicBezTo>
                  <a:cubicBezTo>
                    <a:pt x="21020" y="81665"/>
                    <a:pt x="5668" y="254673"/>
                    <a:pt x="0" y="308723"/>
                  </a:cubicBezTo>
                  <a:cubicBezTo>
                    <a:pt x="1889" y="304947"/>
                    <a:pt x="1417" y="308723"/>
                    <a:pt x="4960" y="297866"/>
                  </a:cubicBezTo>
                  <a:cubicBezTo>
                    <a:pt x="5432" y="296214"/>
                    <a:pt x="6613" y="291493"/>
                    <a:pt x="7085" y="289605"/>
                  </a:cubicBezTo>
                  <a:lnTo>
                    <a:pt x="14407" y="230126"/>
                  </a:lnTo>
                  <a:cubicBezTo>
                    <a:pt x="28577" y="136896"/>
                    <a:pt x="21020" y="179853"/>
                    <a:pt x="24090" y="112821"/>
                  </a:cubicBezTo>
                  <a:cubicBezTo>
                    <a:pt x="25271" y="87330"/>
                    <a:pt x="32120" y="85678"/>
                    <a:pt x="33064" y="31156"/>
                  </a:cubicBezTo>
                  <a:cubicBezTo>
                    <a:pt x="33773" y="4485"/>
                    <a:pt x="37079" y="9205"/>
                    <a:pt x="22200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9" name="Forma libre 88">
              <a:extLst>
                <a:ext uri="{FF2B5EF4-FFF2-40B4-BE49-F238E27FC236}">
                  <a16:creationId xmlns:a16="http://schemas.microsoft.com/office/drawing/2014/main" id="{75112A97-47AF-AD4C-B54B-585E8F7EB339}"/>
                </a:ext>
              </a:extLst>
            </p:cNvPr>
            <p:cNvSpPr/>
            <p:nvPr/>
          </p:nvSpPr>
          <p:spPr>
            <a:xfrm>
              <a:off x="5008292" y="4531954"/>
              <a:ext cx="25410" cy="229890"/>
            </a:xfrm>
            <a:custGeom>
              <a:avLst/>
              <a:gdLst>
                <a:gd name="connsiteX0" fmla="*/ 13115 w 25410"/>
                <a:gd name="connsiteY0" fmla="*/ 0 h 229890"/>
                <a:gd name="connsiteX1" fmla="*/ 2251 w 25410"/>
                <a:gd name="connsiteY1" fmla="*/ 229890 h 229890"/>
                <a:gd name="connsiteX2" fmla="*/ 11225 w 25410"/>
                <a:gd name="connsiteY2" fmla="*/ 106684 h 229890"/>
                <a:gd name="connsiteX3" fmla="*/ 18311 w 25410"/>
                <a:gd name="connsiteY3" fmla="*/ 44845 h 229890"/>
                <a:gd name="connsiteX4" fmla="*/ 13115 w 25410"/>
                <a:gd name="connsiteY4" fmla="*/ 0 h 22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0" h="229890">
                  <a:moveTo>
                    <a:pt x="13115" y="0"/>
                  </a:moveTo>
                  <a:cubicBezTo>
                    <a:pt x="-2945" y="36112"/>
                    <a:pt x="-1056" y="177964"/>
                    <a:pt x="2251" y="229890"/>
                  </a:cubicBezTo>
                  <a:cubicBezTo>
                    <a:pt x="10045" y="225878"/>
                    <a:pt x="10753" y="131231"/>
                    <a:pt x="11225" y="106684"/>
                  </a:cubicBezTo>
                  <a:cubicBezTo>
                    <a:pt x="11934" y="82845"/>
                    <a:pt x="14296" y="63727"/>
                    <a:pt x="18311" y="44845"/>
                  </a:cubicBezTo>
                  <a:cubicBezTo>
                    <a:pt x="24215" y="16050"/>
                    <a:pt x="32953" y="10149"/>
                    <a:pt x="13115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0" name="Forma libre 89">
              <a:extLst>
                <a:ext uri="{FF2B5EF4-FFF2-40B4-BE49-F238E27FC236}">
                  <a16:creationId xmlns:a16="http://schemas.microsoft.com/office/drawing/2014/main" id="{FD2EC3AB-B0D8-AC45-B4DF-DFF37658DFAA}"/>
                </a:ext>
              </a:extLst>
            </p:cNvPr>
            <p:cNvSpPr/>
            <p:nvPr/>
          </p:nvSpPr>
          <p:spPr>
            <a:xfrm>
              <a:off x="4498989" y="3941441"/>
              <a:ext cx="211139" cy="18147"/>
            </a:xfrm>
            <a:custGeom>
              <a:avLst/>
              <a:gdLst>
                <a:gd name="connsiteX0" fmla="*/ 194371 w 211139"/>
                <a:gd name="connsiteY0" fmla="*/ 18148 h 18147"/>
                <a:gd name="connsiteX1" fmla="*/ 211140 w 211139"/>
                <a:gd name="connsiteY1" fmla="*/ 7054 h 18147"/>
                <a:gd name="connsiteX2" fmla="*/ 156111 w 211139"/>
                <a:gd name="connsiteY2" fmla="*/ 3278 h 18147"/>
                <a:gd name="connsiteX3" fmla="*/ 47235 w 211139"/>
                <a:gd name="connsiteY3" fmla="*/ 1154 h 18147"/>
                <a:gd name="connsiteX4" fmla="*/ 0 w 211139"/>
                <a:gd name="connsiteY4" fmla="*/ 7054 h 18147"/>
                <a:gd name="connsiteX5" fmla="*/ 194371 w 211139"/>
                <a:gd name="connsiteY5" fmla="*/ 18148 h 1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139" h="18147">
                  <a:moveTo>
                    <a:pt x="194371" y="18148"/>
                  </a:moveTo>
                  <a:cubicBezTo>
                    <a:pt x="211848" y="15551"/>
                    <a:pt x="203818" y="17911"/>
                    <a:pt x="211140" y="7054"/>
                  </a:cubicBezTo>
                  <a:cubicBezTo>
                    <a:pt x="195080" y="-3567"/>
                    <a:pt x="184452" y="3514"/>
                    <a:pt x="156111" y="3278"/>
                  </a:cubicBezTo>
                  <a:lnTo>
                    <a:pt x="47235" y="1154"/>
                  </a:lnTo>
                  <a:cubicBezTo>
                    <a:pt x="8975" y="682"/>
                    <a:pt x="12753" y="-3331"/>
                    <a:pt x="0" y="7054"/>
                  </a:cubicBezTo>
                  <a:lnTo>
                    <a:pt x="194371" y="18148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1" name="Forma libre 90">
              <a:extLst>
                <a:ext uri="{FF2B5EF4-FFF2-40B4-BE49-F238E27FC236}">
                  <a16:creationId xmlns:a16="http://schemas.microsoft.com/office/drawing/2014/main" id="{C602104F-8E08-C245-AC50-7B689AD2A577}"/>
                </a:ext>
              </a:extLst>
            </p:cNvPr>
            <p:cNvSpPr/>
            <p:nvPr/>
          </p:nvSpPr>
          <p:spPr>
            <a:xfrm>
              <a:off x="4413258" y="4257454"/>
              <a:ext cx="117378" cy="21227"/>
            </a:xfrm>
            <a:custGeom>
              <a:avLst/>
              <a:gdLst>
                <a:gd name="connsiteX0" fmla="*/ 117379 w 117378"/>
                <a:gd name="connsiteY0" fmla="*/ 0 h 21227"/>
                <a:gd name="connsiteX1" fmla="*/ 0 w 117378"/>
                <a:gd name="connsiteY1" fmla="*/ 8969 h 21227"/>
                <a:gd name="connsiteX2" fmla="*/ 56918 w 117378"/>
                <a:gd name="connsiteY2" fmla="*/ 20062 h 21227"/>
                <a:gd name="connsiteX3" fmla="*/ 117379 w 117378"/>
                <a:gd name="connsiteY3" fmla="*/ 0 h 2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378" h="21227">
                  <a:moveTo>
                    <a:pt x="117379" y="0"/>
                  </a:moveTo>
                  <a:lnTo>
                    <a:pt x="0" y="8969"/>
                  </a:lnTo>
                  <a:cubicBezTo>
                    <a:pt x="7085" y="25727"/>
                    <a:pt x="34481" y="19590"/>
                    <a:pt x="56918" y="20062"/>
                  </a:cubicBezTo>
                  <a:cubicBezTo>
                    <a:pt x="86204" y="20298"/>
                    <a:pt x="114781" y="28087"/>
                    <a:pt x="11737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2" name="Forma libre 91">
              <a:extLst>
                <a:ext uri="{FF2B5EF4-FFF2-40B4-BE49-F238E27FC236}">
                  <a16:creationId xmlns:a16="http://schemas.microsoft.com/office/drawing/2014/main" id="{1A58348C-9ACE-A844-B1EE-CF3591749784}"/>
                </a:ext>
              </a:extLst>
            </p:cNvPr>
            <p:cNvSpPr/>
            <p:nvPr/>
          </p:nvSpPr>
          <p:spPr>
            <a:xfrm>
              <a:off x="5010306" y="4295691"/>
              <a:ext cx="23661" cy="116597"/>
            </a:xfrm>
            <a:custGeom>
              <a:avLst/>
              <a:gdLst>
                <a:gd name="connsiteX0" fmla="*/ 0 w 23661"/>
                <a:gd name="connsiteY0" fmla="*/ 87802 h 116597"/>
                <a:gd name="connsiteX1" fmla="*/ 0 w 23661"/>
                <a:gd name="connsiteY1" fmla="*/ 103852 h 116597"/>
                <a:gd name="connsiteX2" fmla="*/ 3779 w 23661"/>
                <a:gd name="connsiteY2" fmla="*/ 116597 h 116597"/>
                <a:gd name="connsiteX3" fmla="*/ 18422 w 23661"/>
                <a:gd name="connsiteY3" fmla="*/ 48858 h 116597"/>
                <a:gd name="connsiteX4" fmla="*/ 2598 w 23661"/>
                <a:gd name="connsiteY4" fmla="*/ 0 h 116597"/>
                <a:gd name="connsiteX5" fmla="*/ 0 w 23661"/>
                <a:gd name="connsiteY5" fmla="*/ 87802 h 11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61" h="116597">
                  <a:moveTo>
                    <a:pt x="0" y="87802"/>
                  </a:moveTo>
                  <a:cubicBezTo>
                    <a:pt x="0" y="88982"/>
                    <a:pt x="0" y="103380"/>
                    <a:pt x="0" y="103852"/>
                  </a:cubicBezTo>
                  <a:cubicBezTo>
                    <a:pt x="709" y="113293"/>
                    <a:pt x="2362" y="113293"/>
                    <a:pt x="3779" y="116597"/>
                  </a:cubicBezTo>
                  <a:cubicBezTo>
                    <a:pt x="11100" y="104560"/>
                    <a:pt x="15351" y="68684"/>
                    <a:pt x="18422" y="48858"/>
                  </a:cubicBezTo>
                  <a:cubicBezTo>
                    <a:pt x="23381" y="16994"/>
                    <a:pt x="32356" y="5901"/>
                    <a:pt x="2598" y="0"/>
                  </a:cubicBezTo>
                  <a:lnTo>
                    <a:pt x="0" y="87802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3" name="Forma libre 92">
              <a:extLst>
                <a:ext uri="{FF2B5EF4-FFF2-40B4-BE49-F238E27FC236}">
                  <a16:creationId xmlns:a16="http://schemas.microsoft.com/office/drawing/2014/main" id="{464B80CE-BA44-4340-94EA-4929D0519172}"/>
                </a:ext>
              </a:extLst>
            </p:cNvPr>
            <p:cNvSpPr/>
            <p:nvPr/>
          </p:nvSpPr>
          <p:spPr>
            <a:xfrm>
              <a:off x="5032993" y="3858097"/>
              <a:ext cx="18198" cy="95354"/>
            </a:xfrm>
            <a:custGeom>
              <a:avLst/>
              <a:gdLst>
                <a:gd name="connsiteX0" fmla="*/ 4710 w 18198"/>
                <a:gd name="connsiteY0" fmla="*/ 0 h 95354"/>
                <a:gd name="connsiteX1" fmla="*/ 2821 w 18198"/>
                <a:gd name="connsiteY1" fmla="*/ 95355 h 95354"/>
                <a:gd name="connsiteX2" fmla="*/ 16282 w 18198"/>
                <a:gd name="connsiteY2" fmla="*/ 37528 h 95354"/>
                <a:gd name="connsiteX3" fmla="*/ 4710 w 18198"/>
                <a:gd name="connsiteY3" fmla="*/ 0 h 9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98" h="95354">
                  <a:moveTo>
                    <a:pt x="4710" y="0"/>
                  </a:moveTo>
                  <a:cubicBezTo>
                    <a:pt x="1640" y="22187"/>
                    <a:pt x="-3084" y="79541"/>
                    <a:pt x="2821" y="95355"/>
                  </a:cubicBezTo>
                  <a:cubicBezTo>
                    <a:pt x="21006" y="90870"/>
                    <a:pt x="19353" y="96535"/>
                    <a:pt x="16282" y="37528"/>
                  </a:cubicBezTo>
                  <a:cubicBezTo>
                    <a:pt x="15338" y="17466"/>
                    <a:pt x="23131" y="6609"/>
                    <a:pt x="4710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4" name="Forma libre 93">
              <a:extLst>
                <a:ext uri="{FF2B5EF4-FFF2-40B4-BE49-F238E27FC236}">
                  <a16:creationId xmlns:a16="http://schemas.microsoft.com/office/drawing/2014/main" id="{D6456905-208E-9A42-8645-CB36FB5467F3}"/>
                </a:ext>
              </a:extLst>
            </p:cNvPr>
            <p:cNvSpPr/>
            <p:nvPr/>
          </p:nvSpPr>
          <p:spPr>
            <a:xfrm>
              <a:off x="4312718" y="3681784"/>
              <a:ext cx="19857" cy="95590"/>
            </a:xfrm>
            <a:custGeom>
              <a:avLst/>
              <a:gdLst>
                <a:gd name="connsiteX0" fmla="*/ 5126 w 19857"/>
                <a:gd name="connsiteY0" fmla="*/ 0 h 95590"/>
                <a:gd name="connsiteX1" fmla="*/ 3000 w 19857"/>
                <a:gd name="connsiteY1" fmla="*/ 23839 h 95590"/>
                <a:gd name="connsiteX2" fmla="*/ 13864 w 19857"/>
                <a:gd name="connsiteY2" fmla="*/ 95591 h 95590"/>
                <a:gd name="connsiteX3" fmla="*/ 19768 w 19857"/>
                <a:gd name="connsiteY3" fmla="*/ 43193 h 95590"/>
                <a:gd name="connsiteX4" fmla="*/ 19060 w 19857"/>
                <a:gd name="connsiteY4" fmla="*/ 12509 h 95590"/>
                <a:gd name="connsiteX5" fmla="*/ 5126 w 19857"/>
                <a:gd name="connsiteY5" fmla="*/ 0 h 9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57" h="95590">
                  <a:moveTo>
                    <a:pt x="5126" y="0"/>
                  </a:moveTo>
                  <a:cubicBezTo>
                    <a:pt x="-3849" y="15106"/>
                    <a:pt x="1347" y="15106"/>
                    <a:pt x="3000" y="23839"/>
                  </a:cubicBezTo>
                  <a:cubicBezTo>
                    <a:pt x="12447" y="79069"/>
                    <a:pt x="-8336" y="89690"/>
                    <a:pt x="13864" y="95591"/>
                  </a:cubicBezTo>
                  <a:cubicBezTo>
                    <a:pt x="16226" y="79541"/>
                    <a:pt x="18588" y="56410"/>
                    <a:pt x="19768" y="43193"/>
                  </a:cubicBezTo>
                  <a:cubicBezTo>
                    <a:pt x="20005" y="39417"/>
                    <a:pt x="19768" y="15106"/>
                    <a:pt x="19060" y="12509"/>
                  </a:cubicBezTo>
                  <a:cubicBezTo>
                    <a:pt x="12919" y="-8497"/>
                    <a:pt x="17407" y="4957"/>
                    <a:pt x="5126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5" name="Forma libre 94">
              <a:extLst>
                <a:ext uri="{FF2B5EF4-FFF2-40B4-BE49-F238E27FC236}">
                  <a16:creationId xmlns:a16="http://schemas.microsoft.com/office/drawing/2014/main" id="{C7224F63-5B82-1841-9ADB-65651D2E0697}"/>
                </a:ext>
              </a:extLst>
            </p:cNvPr>
            <p:cNvSpPr/>
            <p:nvPr/>
          </p:nvSpPr>
          <p:spPr>
            <a:xfrm>
              <a:off x="5061556" y="3871550"/>
              <a:ext cx="16624" cy="77180"/>
            </a:xfrm>
            <a:custGeom>
              <a:avLst/>
              <a:gdLst>
                <a:gd name="connsiteX0" fmla="*/ 7558 w 16624"/>
                <a:gd name="connsiteY0" fmla="*/ 77181 h 77180"/>
                <a:gd name="connsiteX1" fmla="*/ 0 w 16624"/>
                <a:gd name="connsiteY1" fmla="*/ 0 h 77180"/>
                <a:gd name="connsiteX2" fmla="*/ 7558 w 16624"/>
                <a:gd name="connsiteY2" fmla="*/ 77181 h 7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24" h="77180">
                  <a:moveTo>
                    <a:pt x="7558" y="77181"/>
                  </a:moveTo>
                  <a:cubicBezTo>
                    <a:pt x="16532" y="49566"/>
                    <a:pt x="25271" y="12273"/>
                    <a:pt x="0" y="0"/>
                  </a:cubicBezTo>
                  <a:lnTo>
                    <a:pt x="7558" y="77181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6" name="Forma libre 95">
              <a:extLst>
                <a:ext uri="{FF2B5EF4-FFF2-40B4-BE49-F238E27FC236}">
                  <a16:creationId xmlns:a16="http://schemas.microsoft.com/office/drawing/2014/main" id="{6C2053B3-5503-D947-A519-93D700996BC0}"/>
                </a:ext>
              </a:extLst>
            </p:cNvPr>
            <p:cNvSpPr/>
            <p:nvPr/>
          </p:nvSpPr>
          <p:spPr>
            <a:xfrm>
              <a:off x="4482693" y="4018149"/>
              <a:ext cx="52430" cy="17555"/>
            </a:xfrm>
            <a:custGeom>
              <a:avLst/>
              <a:gdLst>
                <a:gd name="connsiteX0" fmla="*/ 52431 w 52430"/>
                <a:gd name="connsiteY0" fmla="*/ 5874 h 17555"/>
                <a:gd name="connsiteX1" fmla="*/ 0 w 52430"/>
                <a:gd name="connsiteY1" fmla="*/ 6346 h 17555"/>
                <a:gd name="connsiteX2" fmla="*/ 25271 w 52430"/>
                <a:gd name="connsiteY2" fmla="*/ 16731 h 17555"/>
                <a:gd name="connsiteX3" fmla="*/ 52431 w 52430"/>
                <a:gd name="connsiteY3" fmla="*/ 5874 h 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30" h="17555">
                  <a:moveTo>
                    <a:pt x="52431" y="5874"/>
                  </a:moveTo>
                  <a:cubicBezTo>
                    <a:pt x="36135" y="-2151"/>
                    <a:pt x="18185" y="-1915"/>
                    <a:pt x="0" y="6346"/>
                  </a:cubicBezTo>
                  <a:cubicBezTo>
                    <a:pt x="7321" y="19800"/>
                    <a:pt x="-3070" y="17911"/>
                    <a:pt x="25271" y="16731"/>
                  </a:cubicBezTo>
                  <a:cubicBezTo>
                    <a:pt x="47707" y="15787"/>
                    <a:pt x="47471" y="10595"/>
                    <a:pt x="52431" y="5874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7" name="Forma libre 96">
              <a:extLst>
                <a:ext uri="{FF2B5EF4-FFF2-40B4-BE49-F238E27FC236}">
                  <a16:creationId xmlns:a16="http://schemas.microsoft.com/office/drawing/2014/main" id="{AA82618F-2923-F24D-B448-A924BCE4525C}"/>
                </a:ext>
              </a:extLst>
            </p:cNvPr>
            <p:cNvSpPr/>
            <p:nvPr/>
          </p:nvSpPr>
          <p:spPr>
            <a:xfrm>
              <a:off x="5011185" y="4453302"/>
              <a:ext cx="23268" cy="28850"/>
            </a:xfrm>
            <a:custGeom>
              <a:avLst/>
              <a:gdLst>
                <a:gd name="connsiteX0" fmla="*/ 539 w 23268"/>
                <a:gd name="connsiteY0" fmla="*/ 8552 h 28850"/>
                <a:gd name="connsiteX1" fmla="*/ 8333 w 23268"/>
                <a:gd name="connsiteY1" fmla="*/ 28850 h 28850"/>
                <a:gd name="connsiteX2" fmla="*/ 20850 w 23268"/>
                <a:gd name="connsiteY2" fmla="*/ 9496 h 28850"/>
                <a:gd name="connsiteX3" fmla="*/ 12584 w 23268"/>
                <a:gd name="connsiteY3" fmla="*/ 3123 h 28850"/>
                <a:gd name="connsiteX4" fmla="*/ 1720 w 23268"/>
                <a:gd name="connsiteY4" fmla="*/ 5247 h 28850"/>
                <a:gd name="connsiteX5" fmla="*/ 539 w 23268"/>
                <a:gd name="connsiteY5" fmla="*/ 8552 h 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68" h="28850">
                  <a:moveTo>
                    <a:pt x="539" y="8552"/>
                  </a:moveTo>
                  <a:cubicBezTo>
                    <a:pt x="-1587" y="35931"/>
                    <a:pt x="2901" y="22241"/>
                    <a:pt x="8333" y="28850"/>
                  </a:cubicBezTo>
                  <a:cubicBezTo>
                    <a:pt x="14001" y="26726"/>
                    <a:pt x="29116" y="24838"/>
                    <a:pt x="20850" y="9496"/>
                  </a:cubicBezTo>
                  <a:cubicBezTo>
                    <a:pt x="19905" y="7608"/>
                    <a:pt x="15182" y="4067"/>
                    <a:pt x="12584" y="3123"/>
                  </a:cubicBezTo>
                  <a:cubicBezTo>
                    <a:pt x="-7255" y="-3958"/>
                    <a:pt x="7388" y="2887"/>
                    <a:pt x="1720" y="5247"/>
                  </a:cubicBezTo>
                  <a:cubicBezTo>
                    <a:pt x="1483" y="6428"/>
                    <a:pt x="539" y="7844"/>
                    <a:pt x="539" y="8552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8" name="Forma libre 97">
              <a:extLst>
                <a:ext uri="{FF2B5EF4-FFF2-40B4-BE49-F238E27FC236}">
                  <a16:creationId xmlns:a16="http://schemas.microsoft.com/office/drawing/2014/main" id="{A0DA70BF-1674-6149-8BD3-FA570C6BFFD8}"/>
                </a:ext>
              </a:extLst>
            </p:cNvPr>
            <p:cNvSpPr/>
            <p:nvPr/>
          </p:nvSpPr>
          <p:spPr>
            <a:xfrm>
              <a:off x="4352780" y="3704679"/>
              <a:ext cx="12045" cy="39652"/>
            </a:xfrm>
            <a:custGeom>
              <a:avLst/>
              <a:gdLst>
                <a:gd name="connsiteX0" fmla="*/ 8519 w 12045"/>
                <a:gd name="connsiteY0" fmla="*/ 0 h 39652"/>
                <a:gd name="connsiteX1" fmla="*/ 3087 w 12045"/>
                <a:gd name="connsiteY1" fmla="*/ 39653 h 39652"/>
                <a:gd name="connsiteX2" fmla="*/ 8519 w 12045"/>
                <a:gd name="connsiteY2" fmla="*/ 0 h 3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45" h="39652">
                  <a:moveTo>
                    <a:pt x="8519" y="0"/>
                  </a:moveTo>
                  <a:cubicBezTo>
                    <a:pt x="-1400" y="7553"/>
                    <a:pt x="-1872" y="29031"/>
                    <a:pt x="3087" y="39653"/>
                  </a:cubicBezTo>
                  <a:cubicBezTo>
                    <a:pt x="10645" y="25727"/>
                    <a:pt x="15841" y="15106"/>
                    <a:pt x="851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B676E7-5AFC-408C-93C6-7BA5F954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547" y="1381086"/>
            <a:ext cx="4803406" cy="4489337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2DBE570-70D4-41CC-ADBE-C839832517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0858" y="1381085"/>
            <a:ext cx="4581169" cy="448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404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rma libre 40">
            <a:extLst>
              <a:ext uri="{FF2B5EF4-FFF2-40B4-BE49-F238E27FC236}">
                <a16:creationId xmlns:a16="http://schemas.microsoft.com/office/drawing/2014/main" id="{BBE6AD03-10E2-4A2D-B3B9-C144D7AEE43F}"/>
              </a:ext>
            </a:extLst>
          </p:cNvPr>
          <p:cNvSpPr/>
          <p:nvPr/>
        </p:nvSpPr>
        <p:spPr>
          <a:xfrm>
            <a:off x="9727" y="3429000"/>
            <a:ext cx="12185382" cy="970234"/>
          </a:xfrm>
          <a:custGeom>
            <a:avLst/>
            <a:gdLst>
              <a:gd name="connsiteX0" fmla="*/ 0 w 12276307"/>
              <a:gd name="connsiteY0" fmla="*/ 836579 h 917078"/>
              <a:gd name="connsiteX1" fmla="*/ 3297677 w 12276307"/>
              <a:gd name="connsiteY1" fmla="*/ 836579 h 917078"/>
              <a:gd name="connsiteX2" fmla="*/ 6332707 w 12276307"/>
              <a:gd name="connsiteY2" fmla="*/ 0 h 917078"/>
              <a:gd name="connsiteX3" fmla="*/ 9153728 w 12276307"/>
              <a:gd name="connsiteY3" fmla="*/ 836579 h 917078"/>
              <a:gd name="connsiteX4" fmla="*/ 12276307 w 12276307"/>
              <a:gd name="connsiteY4" fmla="*/ 846306 h 917078"/>
              <a:gd name="connsiteX0" fmla="*/ 0 w 12237397"/>
              <a:gd name="connsiteY0" fmla="*/ 330741 h 894484"/>
              <a:gd name="connsiteX1" fmla="*/ 3258767 w 12237397"/>
              <a:gd name="connsiteY1" fmla="*/ 836579 h 894484"/>
              <a:gd name="connsiteX2" fmla="*/ 6293797 w 12237397"/>
              <a:gd name="connsiteY2" fmla="*/ 0 h 894484"/>
              <a:gd name="connsiteX3" fmla="*/ 9114818 w 12237397"/>
              <a:gd name="connsiteY3" fmla="*/ 836579 h 894484"/>
              <a:gd name="connsiteX4" fmla="*/ 12237397 w 12237397"/>
              <a:gd name="connsiteY4" fmla="*/ 846306 h 894484"/>
              <a:gd name="connsiteX0" fmla="*/ 0 w 12237397"/>
              <a:gd name="connsiteY0" fmla="*/ 330741 h 894484"/>
              <a:gd name="connsiteX1" fmla="*/ 3258767 w 12237397"/>
              <a:gd name="connsiteY1" fmla="*/ 836579 h 894484"/>
              <a:gd name="connsiteX2" fmla="*/ 6293797 w 12237397"/>
              <a:gd name="connsiteY2" fmla="*/ 0 h 894484"/>
              <a:gd name="connsiteX3" fmla="*/ 9114818 w 12237397"/>
              <a:gd name="connsiteY3" fmla="*/ 836579 h 894484"/>
              <a:gd name="connsiteX4" fmla="*/ 12237397 w 12237397"/>
              <a:gd name="connsiteY4" fmla="*/ 846306 h 894484"/>
              <a:gd name="connsiteX0" fmla="*/ 0 w 12266580"/>
              <a:gd name="connsiteY0" fmla="*/ 214009 h 894484"/>
              <a:gd name="connsiteX1" fmla="*/ 3287950 w 12266580"/>
              <a:gd name="connsiteY1" fmla="*/ 836579 h 894484"/>
              <a:gd name="connsiteX2" fmla="*/ 6322980 w 12266580"/>
              <a:gd name="connsiteY2" fmla="*/ 0 h 894484"/>
              <a:gd name="connsiteX3" fmla="*/ 9144001 w 12266580"/>
              <a:gd name="connsiteY3" fmla="*/ 836579 h 894484"/>
              <a:gd name="connsiteX4" fmla="*/ 12266580 w 12266580"/>
              <a:gd name="connsiteY4" fmla="*/ 846306 h 894484"/>
              <a:gd name="connsiteX0" fmla="*/ 0 w 12266580"/>
              <a:gd name="connsiteY0" fmla="*/ 214030 h 917746"/>
              <a:gd name="connsiteX1" fmla="*/ 3287950 w 12266580"/>
              <a:gd name="connsiteY1" fmla="*/ 836600 h 917746"/>
              <a:gd name="connsiteX2" fmla="*/ 6322980 w 12266580"/>
              <a:gd name="connsiteY2" fmla="*/ 21 h 917746"/>
              <a:gd name="connsiteX3" fmla="*/ 9036997 w 12266580"/>
              <a:gd name="connsiteY3" fmla="*/ 865783 h 917746"/>
              <a:gd name="connsiteX4" fmla="*/ 12266580 w 12266580"/>
              <a:gd name="connsiteY4" fmla="*/ 846327 h 917746"/>
              <a:gd name="connsiteX0" fmla="*/ 0 w 12159576"/>
              <a:gd name="connsiteY0" fmla="*/ 214030 h 887503"/>
              <a:gd name="connsiteX1" fmla="*/ 3287950 w 12159576"/>
              <a:gd name="connsiteY1" fmla="*/ 836600 h 887503"/>
              <a:gd name="connsiteX2" fmla="*/ 6322980 w 12159576"/>
              <a:gd name="connsiteY2" fmla="*/ 21 h 887503"/>
              <a:gd name="connsiteX3" fmla="*/ 9036997 w 12159576"/>
              <a:gd name="connsiteY3" fmla="*/ 865783 h 887503"/>
              <a:gd name="connsiteX4" fmla="*/ 12159576 w 12159576"/>
              <a:gd name="connsiteY4" fmla="*/ 447493 h 887503"/>
              <a:gd name="connsiteX0" fmla="*/ 0 w 12159576"/>
              <a:gd name="connsiteY0" fmla="*/ 214030 h 901044"/>
              <a:gd name="connsiteX1" fmla="*/ 3287950 w 12159576"/>
              <a:gd name="connsiteY1" fmla="*/ 836600 h 901044"/>
              <a:gd name="connsiteX2" fmla="*/ 6322980 w 12159576"/>
              <a:gd name="connsiteY2" fmla="*/ 21 h 901044"/>
              <a:gd name="connsiteX3" fmla="*/ 9036997 w 12159576"/>
              <a:gd name="connsiteY3" fmla="*/ 865783 h 901044"/>
              <a:gd name="connsiteX4" fmla="*/ 12159576 w 12159576"/>
              <a:gd name="connsiteY4" fmla="*/ 447493 h 901044"/>
              <a:gd name="connsiteX0" fmla="*/ 0 w 12140121"/>
              <a:gd name="connsiteY0" fmla="*/ 214030 h 888092"/>
              <a:gd name="connsiteX1" fmla="*/ 3287950 w 12140121"/>
              <a:gd name="connsiteY1" fmla="*/ 836600 h 888092"/>
              <a:gd name="connsiteX2" fmla="*/ 6322980 w 12140121"/>
              <a:gd name="connsiteY2" fmla="*/ 21 h 888092"/>
              <a:gd name="connsiteX3" fmla="*/ 9036997 w 12140121"/>
              <a:gd name="connsiteY3" fmla="*/ 865783 h 888092"/>
              <a:gd name="connsiteX4" fmla="*/ 12140121 w 12140121"/>
              <a:gd name="connsiteY4" fmla="*/ 194574 h 888092"/>
              <a:gd name="connsiteX0" fmla="*/ 0 w 12179032"/>
              <a:gd name="connsiteY0" fmla="*/ 214030 h 885544"/>
              <a:gd name="connsiteX1" fmla="*/ 3287950 w 12179032"/>
              <a:gd name="connsiteY1" fmla="*/ 836600 h 885544"/>
              <a:gd name="connsiteX2" fmla="*/ 6322980 w 12179032"/>
              <a:gd name="connsiteY2" fmla="*/ 21 h 885544"/>
              <a:gd name="connsiteX3" fmla="*/ 9036997 w 12179032"/>
              <a:gd name="connsiteY3" fmla="*/ 865783 h 885544"/>
              <a:gd name="connsiteX4" fmla="*/ 12179032 w 12179032"/>
              <a:gd name="connsiteY4" fmla="*/ 107025 h 885544"/>
              <a:gd name="connsiteX0" fmla="*/ 0 w 12179032"/>
              <a:gd name="connsiteY0" fmla="*/ 214030 h 890566"/>
              <a:gd name="connsiteX1" fmla="*/ 3287950 w 12179032"/>
              <a:gd name="connsiteY1" fmla="*/ 836600 h 890566"/>
              <a:gd name="connsiteX2" fmla="*/ 6322980 w 12179032"/>
              <a:gd name="connsiteY2" fmla="*/ 21 h 890566"/>
              <a:gd name="connsiteX3" fmla="*/ 9036997 w 12179032"/>
              <a:gd name="connsiteY3" fmla="*/ 865783 h 890566"/>
              <a:gd name="connsiteX4" fmla="*/ 12179032 w 12179032"/>
              <a:gd name="connsiteY4" fmla="*/ 262667 h 890566"/>
              <a:gd name="connsiteX0" fmla="*/ 0 w 12179032"/>
              <a:gd name="connsiteY0" fmla="*/ 214030 h 887874"/>
              <a:gd name="connsiteX1" fmla="*/ 3287950 w 12179032"/>
              <a:gd name="connsiteY1" fmla="*/ 836600 h 887874"/>
              <a:gd name="connsiteX2" fmla="*/ 6322980 w 12179032"/>
              <a:gd name="connsiteY2" fmla="*/ 21 h 887874"/>
              <a:gd name="connsiteX3" fmla="*/ 9036997 w 12179032"/>
              <a:gd name="connsiteY3" fmla="*/ 865783 h 887874"/>
              <a:gd name="connsiteX4" fmla="*/ 12179032 w 12179032"/>
              <a:gd name="connsiteY4" fmla="*/ 262667 h 887874"/>
              <a:gd name="connsiteX0" fmla="*/ 0 w 12179032"/>
              <a:gd name="connsiteY0" fmla="*/ 301578 h 975422"/>
              <a:gd name="connsiteX1" fmla="*/ 3287950 w 12179032"/>
              <a:gd name="connsiteY1" fmla="*/ 924148 h 975422"/>
              <a:gd name="connsiteX2" fmla="*/ 6322980 w 12179032"/>
              <a:gd name="connsiteY2" fmla="*/ 20 h 975422"/>
              <a:gd name="connsiteX3" fmla="*/ 9036997 w 12179032"/>
              <a:gd name="connsiteY3" fmla="*/ 953331 h 975422"/>
              <a:gd name="connsiteX4" fmla="*/ 12179032 w 12179032"/>
              <a:gd name="connsiteY4" fmla="*/ 350215 h 975422"/>
              <a:gd name="connsiteX0" fmla="*/ 0 w 12179032"/>
              <a:gd name="connsiteY0" fmla="*/ 301578 h 969935"/>
              <a:gd name="connsiteX1" fmla="*/ 3287950 w 12179032"/>
              <a:gd name="connsiteY1" fmla="*/ 924148 h 969935"/>
              <a:gd name="connsiteX2" fmla="*/ 6322980 w 12179032"/>
              <a:gd name="connsiteY2" fmla="*/ 20 h 969935"/>
              <a:gd name="connsiteX3" fmla="*/ 9036997 w 12179032"/>
              <a:gd name="connsiteY3" fmla="*/ 953331 h 969935"/>
              <a:gd name="connsiteX4" fmla="*/ 12179032 w 12179032"/>
              <a:gd name="connsiteY4" fmla="*/ 350215 h 969935"/>
              <a:gd name="connsiteX0" fmla="*/ 0 w 12185382"/>
              <a:gd name="connsiteY0" fmla="*/ 301578 h 970234"/>
              <a:gd name="connsiteX1" fmla="*/ 3287950 w 12185382"/>
              <a:gd name="connsiteY1" fmla="*/ 924148 h 970234"/>
              <a:gd name="connsiteX2" fmla="*/ 6322980 w 12185382"/>
              <a:gd name="connsiteY2" fmla="*/ 20 h 970234"/>
              <a:gd name="connsiteX3" fmla="*/ 9036997 w 12185382"/>
              <a:gd name="connsiteY3" fmla="*/ 953331 h 970234"/>
              <a:gd name="connsiteX4" fmla="*/ 12185382 w 12185382"/>
              <a:gd name="connsiteY4" fmla="*/ 366090 h 97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5382" h="970234">
                <a:moveTo>
                  <a:pt x="0" y="301578"/>
                </a:moveTo>
                <a:cubicBezTo>
                  <a:pt x="897377" y="896586"/>
                  <a:pt x="2234120" y="974408"/>
                  <a:pt x="3287950" y="924148"/>
                </a:cubicBezTo>
                <a:cubicBezTo>
                  <a:pt x="4341780" y="873888"/>
                  <a:pt x="5364806" y="-4844"/>
                  <a:pt x="6322980" y="20"/>
                </a:cubicBezTo>
                <a:cubicBezTo>
                  <a:pt x="7281154" y="4884"/>
                  <a:pt x="8046397" y="812280"/>
                  <a:pt x="9036997" y="953331"/>
                </a:cubicBezTo>
                <a:cubicBezTo>
                  <a:pt x="10027597" y="1094382"/>
                  <a:pt x="11761418" y="304550"/>
                  <a:pt x="12185382" y="366090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D44700-F78E-184B-8DFF-117317E1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Второе окно приложения</a:t>
            </a:r>
            <a:endParaRPr lang="es-ES" sz="40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FA05EBA-27B5-8747-9C00-48CF608EA34D}"/>
              </a:ext>
            </a:extLst>
          </p:cNvPr>
          <p:cNvSpPr txBox="1">
            <a:spLocks/>
          </p:cNvSpPr>
          <p:nvPr/>
        </p:nvSpPr>
        <p:spPr>
          <a:xfrm>
            <a:off x="7308557" y="4665844"/>
            <a:ext cx="3340510" cy="120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es-ES" b="1" dirty="0"/>
          </a:p>
        </p:txBody>
      </p:sp>
      <p:sp>
        <p:nvSpPr>
          <p:cNvPr id="76" name="Elipse 15">
            <a:extLst>
              <a:ext uri="{FF2B5EF4-FFF2-40B4-BE49-F238E27FC236}">
                <a16:creationId xmlns:a16="http://schemas.microsoft.com/office/drawing/2014/main" id="{2E5D0793-09C4-4EF6-AC3C-A06593B64E7E}"/>
              </a:ext>
            </a:extLst>
          </p:cNvPr>
          <p:cNvSpPr/>
          <p:nvPr/>
        </p:nvSpPr>
        <p:spPr>
          <a:xfrm>
            <a:off x="5143513" y="3342444"/>
            <a:ext cx="580212" cy="571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79" name="Forma libre 308">
            <a:extLst>
              <a:ext uri="{FF2B5EF4-FFF2-40B4-BE49-F238E27FC236}">
                <a16:creationId xmlns:a16="http://schemas.microsoft.com/office/drawing/2014/main" id="{BA2293A8-F31F-4BB6-80F0-179823CA0EDC}"/>
              </a:ext>
            </a:extLst>
          </p:cNvPr>
          <p:cNvSpPr/>
          <p:nvPr/>
        </p:nvSpPr>
        <p:spPr>
          <a:xfrm rot="15355547">
            <a:off x="5282704" y="3461170"/>
            <a:ext cx="301831" cy="301831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2" name="Forma libre 8">
            <a:extLst>
              <a:ext uri="{FF2B5EF4-FFF2-40B4-BE49-F238E27FC236}">
                <a16:creationId xmlns:a16="http://schemas.microsoft.com/office/drawing/2014/main" id="{7B9EA10E-8614-4FBE-ACB6-D21ADEAA6D19}"/>
              </a:ext>
            </a:extLst>
          </p:cNvPr>
          <p:cNvSpPr/>
          <p:nvPr/>
        </p:nvSpPr>
        <p:spPr>
          <a:xfrm rot="3444685" flipH="1">
            <a:off x="9206422" y="880571"/>
            <a:ext cx="744028" cy="294669"/>
          </a:xfrm>
          <a:custGeom>
            <a:avLst/>
            <a:gdLst>
              <a:gd name="connsiteX0" fmla="*/ 784203 w 811363"/>
              <a:gd name="connsiteY0" fmla="*/ 71516 h 296213"/>
              <a:gd name="connsiteX1" fmla="*/ 788218 w 811363"/>
              <a:gd name="connsiteY1" fmla="*/ 231542 h 296213"/>
              <a:gd name="connsiteX2" fmla="*/ 811363 w 811363"/>
              <a:gd name="connsiteY2" fmla="*/ 213840 h 296213"/>
              <a:gd name="connsiteX3" fmla="*/ 790108 w 811363"/>
              <a:gd name="connsiteY3" fmla="*/ 0 h 296213"/>
              <a:gd name="connsiteX4" fmla="*/ 686427 w 811363"/>
              <a:gd name="connsiteY4" fmla="*/ 24075 h 296213"/>
              <a:gd name="connsiteX5" fmla="*/ 653127 w 811363"/>
              <a:gd name="connsiteY5" fmla="*/ 33988 h 296213"/>
              <a:gd name="connsiteX6" fmla="*/ 777118 w 811363"/>
              <a:gd name="connsiteY6" fmla="*/ 35640 h 296213"/>
              <a:gd name="connsiteX7" fmla="*/ 725632 w 811363"/>
              <a:gd name="connsiteY7" fmla="*/ 89218 h 296213"/>
              <a:gd name="connsiteX8" fmla="*/ 621479 w 811363"/>
              <a:gd name="connsiteY8" fmla="*/ 202511 h 296213"/>
              <a:gd name="connsiteX9" fmla="*/ 588179 w 811363"/>
              <a:gd name="connsiteY9" fmla="*/ 250897 h 296213"/>
              <a:gd name="connsiteX10" fmla="*/ 569049 w 811363"/>
              <a:gd name="connsiteY10" fmla="*/ 261754 h 296213"/>
              <a:gd name="connsiteX11" fmla="*/ 508588 w 811363"/>
              <a:gd name="connsiteY11" fmla="*/ 205816 h 296213"/>
              <a:gd name="connsiteX12" fmla="*/ 474579 w 811363"/>
              <a:gd name="connsiteY12" fmla="*/ 179853 h 296213"/>
              <a:gd name="connsiteX13" fmla="*/ 380345 w 811363"/>
              <a:gd name="connsiteY13" fmla="*/ 94883 h 296213"/>
              <a:gd name="connsiteX14" fmla="*/ 340196 w 811363"/>
              <a:gd name="connsiteY14" fmla="*/ 74821 h 296213"/>
              <a:gd name="connsiteX15" fmla="*/ 318704 w 811363"/>
              <a:gd name="connsiteY15" fmla="*/ 37292 h 296213"/>
              <a:gd name="connsiteX16" fmla="*/ 147478 w 811363"/>
              <a:gd name="connsiteY16" fmla="*/ 147517 h 296213"/>
              <a:gd name="connsiteX17" fmla="*/ 68359 w 811363"/>
              <a:gd name="connsiteY17" fmla="*/ 209828 h 296213"/>
              <a:gd name="connsiteX18" fmla="*/ 813 w 811363"/>
              <a:gd name="connsiteY18" fmla="*/ 283232 h 296213"/>
              <a:gd name="connsiteX19" fmla="*/ 52772 w 811363"/>
              <a:gd name="connsiteY19" fmla="*/ 248300 h 296213"/>
              <a:gd name="connsiteX20" fmla="*/ 142518 w 811363"/>
              <a:gd name="connsiteY20" fmla="*/ 174896 h 296213"/>
              <a:gd name="connsiteX21" fmla="*/ 297212 w 811363"/>
              <a:gd name="connsiteY21" fmla="*/ 73168 h 296213"/>
              <a:gd name="connsiteX22" fmla="*/ 405380 w 811363"/>
              <a:gd name="connsiteY22" fmla="*/ 151057 h 296213"/>
              <a:gd name="connsiteX23" fmla="*/ 469619 w 811363"/>
              <a:gd name="connsiteY23" fmla="*/ 211244 h 296213"/>
              <a:gd name="connsiteX24" fmla="*/ 540472 w 811363"/>
              <a:gd name="connsiteY24" fmla="*/ 265766 h 296213"/>
              <a:gd name="connsiteX25" fmla="*/ 574481 w 811363"/>
              <a:gd name="connsiteY25" fmla="*/ 296214 h 296213"/>
              <a:gd name="connsiteX26" fmla="*/ 647459 w 811363"/>
              <a:gd name="connsiteY26" fmla="*/ 212896 h 296213"/>
              <a:gd name="connsiteX27" fmla="*/ 701779 w 811363"/>
              <a:gd name="connsiteY27" fmla="*/ 158374 h 296213"/>
              <a:gd name="connsiteX28" fmla="*/ 721145 w 811363"/>
              <a:gd name="connsiteY28" fmla="*/ 123206 h 296213"/>
              <a:gd name="connsiteX29" fmla="*/ 784203 w 811363"/>
              <a:gd name="connsiteY29" fmla="*/ 71516 h 2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11363" h="296213">
                <a:moveTo>
                  <a:pt x="784203" y="71516"/>
                </a:moveTo>
                <a:lnTo>
                  <a:pt x="788218" y="231542"/>
                </a:lnTo>
                <a:cubicBezTo>
                  <a:pt x="802153" y="225642"/>
                  <a:pt x="799555" y="223282"/>
                  <a:pt x="811363" y="213840"/>
                </a:cubicBezTo>
                <a:cubicBezTo>
                  <a:pt x="800736" y="153182"/>
                  <a:pt x="822227" y="45081"/>
                  <a:pt x="790108" y="0"/>
                </a:cubicBezTo>
                <a:cubicBezTo>
                  <a:pt x="758224" y="1180"/>
                  <a:pt x="717602" y="19354"/>
                  <a:pt x="686427" y="24075"/>
                </a:cubicBezTo>
                <a:cubicBezTo>
                  <a:pt x="668950" y="26671"/>
                  <a:pt x="659976" y="21951"/>
                  <a:pt x="653127" y="33988"/>
                </a:cubicBezTo>
                <a:cubicBezTo>
                  <a:pt x="625730" y="81429"/>
                  <a:pt x="713351" y="33280"/>
                  <a:pt x="777118" y="35640"/>
                </a:cubicBezTo>
                <a:cubicBezTo>
                  <a:pt x="770741" y="59951"/>
                  <a:pt x="761531" y="49566"/>
                  <a:pt x="725632" y="89218"/>
                </a:cubicBezTo>
                <a:cubicBezTo>
                  <a:pt x="668242" y="152945"/>
                  <a:pt x="693985" y="135479"/>
                  <a:pt x="621479" y="202511"/>
                </a:cubicBezTo>
                <a:cubicBezTo>
                  <a:pt x="595264" y="226822"/>
                  <a:pt x="619590" y="227294"/>
                  <a:pt x="588179" y="250897"/>
                </a:cubicBezTo>
                <a:cubicBezTo>
                  <a:pt x="575662" y="260338"/>
                  <a:pt x="583219" y="255853"/>
                  <a:pt x="569049" y="261754"/>
                </a:cubicBezTo>
                <a:cubicBezTo>
                  <a:pt x="533623" y="239095"/>
                  <a:pt x="536220" y="223282"/>
                  <a:pt x="508588" y="205816"/>
                </a:cubicBezTo>
                <a:cubicBezTo>
                  <a:pt x="484971" y="190946"/>
                  <a:pt x="492056" y="196610"/>
                  <a:pt x="474579" y="179853"/>
                </a:cubicBezTo>
                <a:lnTo>
                  <a:pt x="380345" y="94883"/>
                </a:lnTo>
                <a:cubicBezTo>
                  <a:pt x="367828" y="88982"/>
                  <a:pt x="364286" y="94411"/>
                  <a:pt x="340196" y="74821"/>
                </a:cubicBezTo>
                <a:cubicBezTo>
                  <a:pt x="323427" y="61131"/>
                  <a:pt x="325553" y="58771"/>
                  <a:pt x="318704" y="37292"/>
                </a:cubicBezTo>
                <a:cubicBezTo>
                  <a:pt x="279499" y="43665"/>
                  <a:pt x="182904" y="121318"/>
                  <a:pt x="147478" y="147517"/>
                </a:cubicBezTo>
                <a:lnTo>
                  <a:pt x="68359" y="209828"/>
                </a:lnTo>
                <a:cubicBezTo>
                  <a:pt x="28918" y="244524"/>
                  <a:pt x="-5800" y="246648"/>
                  <a:pt x="813" y="283232"/>
                </a:cubicBezTo>
                <a:lnTo>
                  <a:pt x="52772" y="248300"/>
                </a:lnTo>
                <a:cubicBezTo>
                  <a:pt x="106147" y="208412"/>
                  <a:pt x="101660" y="201567"/>
                  <a:pt x="142518" y="174896"/>
                </a:cubicBezTo>
                <a:cubicBezTo>
                  <a:pt x="168261" y="158138"/>
                  <a:pt x="277137" y="74821"/>
                  <a:pt x="297212" y="73168"/>
                </a:cubicBezTo>
                <a:cubicBezTo>
                  <a:pt x="315634" y="71516"/>
                  <a:pt x="387431" y="134063"/>
                  <a:pt x="405380" y="151057"/>
                </a:cubicBezTo>
                <a:cubicBezTo>
                  <a:pt x="424982" y="169703"/>
                  <a:pt x="439389" y="197791"/>
                  <a:pt x="469619" y="211244"/>
                </a:cubicBezTo>
                <a:cubicBezTo>
                  <a:pt x="506935" y="227766"/>
                  <a:pt x="505754" y="231779"/>
                  <a:pt x="540472" y="265766"/>
                </a:cubicBezTo>
                <a:cubicBezTo>
                  <a:pt x="556059" y="281108"/>
                  <a:pt x="554170" y="289605"/>
                  <a:pt x="574481" y="296214"/>
                </a:cubicBezTo>
                <a:lnTo>
                  <a:pt x="647459" y="212896"/>
                </a:lnTo>
                <a:cubicBezTo>
                  <a:pt x="663046" y="194014"/>
                  <a:pt x="695638" y="170884"/>
                  <a:pt x="701779" y="158374"/>
                </a:cubicBezTo>
                <a:cubicBezTo>
                  <a:pt x="714768" y="130995"/>
                  <a:pt x="698708" y="149169"/>
                  <a:pt x="721145" y="123206"/>
                </a:cubicBezTo>
                <a:cubicBezTo>
                  <a:pt x="741220" y="100075"/>
                  <a:pt x="752084" y="81429"/>
                  <a:pt x="784203" y="71516"/>
                </a:cubicBezTo>
                <a:close/>
              </a:path>
            </a:pathLst>
          </a:custGeom>
          <a:solidFill>
            <a:srgbClr val="262626"/>
          </a:solidFill>
          <a:ln w="236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>
              <a:latin typeface="Quicksand" pitchFamily="2" charset="77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300B50-9449-455F-92C7-CAED1F7E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304" y="1957298"/>
            <a:ext cx="3781953" cy="31151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C6A8C3-4BF1-48BD-BC19-0BD26D5E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67" y="3628280"/>
            <a:ext cx="2306771" cy="101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98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2F258-0C5A-6942-A7FE-22BA7F30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40" y="19320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Сохранение фотографии графика в файл</a:t>
            </a:r>
            <a:endParaRPr lang="es-ES" sz="40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DE32419-C5D4-8347-9D1D-022329FB4031}"/>
              </a:ext>
            </a:extLst>
          </p:cNvPr>
          <p:cNvSpPr txBox="1">
            <a:spLocks/>
          </p:cNvSpPr>
          <p:nvPr/>
        </p:nvSpPr>
        <p:spPr>
          <a:xfrm>
            <a:off x="987043" y="4258370"/>
            <a:ext cx="3340510" cy="120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es-ES" b="1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F251FBB-B808-4A62-9E9A-FBB356F7828A}"/>
              </a:ext>
            </a:extLst>
          </p:cNvPr>
          <p:cNvSpPr/>
          <p:nvPr/>
        </p:nvSpPr>
        <p:spPr>
          <a:xfrm>
            <a:off x="1530145" y="1443800"/>
            <a:ext cx="3405883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s-ES" sz="2000" dirty="0">
                <a:latin typeface="Quicksand" pitchFamily="2" charset="77"/>
              </a:rPr>
              <a:t> </a:t>
            </a:r>
          </a:p>
        </p:txBody>
      </p:sp>
      <p:grpSp>
        <p:nvGrpSpPr>
          <p:cNvPr id="58" name="Grupo 21">
            <a:extLst>
              <a:ext uri="{FF2B5EF4-FFF2-40B4-BE49-F238E27FC236}">
                <a16:creationId xmlns:a16="http://schemas.microsoft.com/office/drawing/2014/main" id="{767FB4F0-76D8-4EFD-A374-3C87D5D98981}"/>
              </a:ext>
            </a:extLst>
          </p:cNvPr>
          <p:cNvGrpSpPr/>
          <p:nvPr/>
        </p:nvGrpSpPr>
        <p:grpSpPr>
          <a:xfrm rot="8354522">
            <a:off x="10719763" y="874943"/>
            <a:ext cx="474934" cy="641705"/>
            <a:chOff x="9695170" y="5097057"/>
            <a:chExt cx="573099" cy="774340"/>
          </a:xfrm>
        </p:grpSpPr>
        <p:sp>
          <p:nvSpPr>
            <p:cNvPr id="59" name="Forma libre 22">
              <a:extLst>
                <a:ext uri="{FF2B5EF4-FFF2-40B4-BE49-F238E27FC236}">
                  <a16:creationId xmlns:a16="http://schemas.microsoft.com/office/drawing/2014/main" id="{20BC142F-73C3-4BE3-B03C-741022531EAD}"/>
                </a:ext>
              </a:extLst>
            </p:cNvPr>
            <p:cNvSpPr/>
            <p:nvPr/>
          </p:nvSpPr>
          <p:spPr>
            <a:xfrm>
              <a:off x="10046096" y="5107089"/>
              <a:ext cx="222173" cy="468996"/>
            </a:xfrm>
            <a:custGeom>
              <a:avLst/>
              <a:gdLst>
                <a:gd name="connsiteX0" fmla="*/ 261681 w 302783"/>
                <a:gd name="connsiteY0" fmla="*/ 231779 h 639161"/>
                <a:gd name="connsiteX1" fmla="*/ 178548 w 302783"/>
                <a:gd name="connsiteY1" fmla="*/ 426501 h 639161"/>
                <a:gd name="connsiteX2" fmla="*/ 83133 w 302783"/>
                <a:gd name="connsiteY2" fmla="*/ 608006 h 639161"/>
                <a:gd name="connsiteX3" fmla="*/ 30466 w 302783"/>
                <a:gd name="connsiteY3" fmla="*/ 486924 h 639161"/>
                <a:gd name="connsiteX4" fmla="*/ 28105 w 302783"/>
                <a:gd name="connsiteY4" fmla="*/ 337519 h 639161"/>
                <a:gd name="connsiteX5" fmla="*/ 36135 w 302783"/>
                <a:gd name="connsiteY5" fmla="*/ 188114 h 639161"/>
                <a:gd name="connsiteX6" fmla="*/ 148317 w 302783"/>
                <a:gd name="connsiteY6" fmla="*/ 33752 h 639161"/>
                <a:gd name="connsiteX7" fmla="*/ 50305 w 302783"/>
                <a:gd name="connsiteY7" fmla="*/ 213132 h 639161"/>
                <a:gd name="connsiteX8" fmla="*/ 119504 w 302783"/>
                <a:gd name="connsiteY8" fmla="*/ 113057 h 639161"/>
                <a:gd name="connsiteX9" fmla="*/ 214682 w 302783"/>
                <a:gd name="connsiteY9" fmla="*/ 26671 h 639161"/>
                <a:gd name="connsiteX10" fmla="*/ 199095 w 302783"/>
                <a:gd name="connsiteY10" fmla="*/ 45553 h 639161"/>
                <a:gd name="connsiteX11" fmla="*/ 184688 w 302783"/>
                <a:gd name="connsiteY11" fmla="*/ 52634 h 639161"/>
                <a:gd name="connsiteX12" fmla="*/ 211140 w 302783"/>
                <a:gd name="connsiteY12" fmla="*/ 57827 h 639161"/>
                <a:gd name="connsiteX13" fmla="*/ 168865 w 302783"/>
                <a:gd name="connsiteY13" fmla="*/ 139728 h 639161"/>
                <a:gd name="connsiteX14" fmla="*/ 120921 w 302783"/>
                <a:gd name="connsiteY14" fmla="*/ 217145 h 639161"/>
                <a:gd name="connsiteX15" fmla="*/ 77229 w 302783"/>
                <a:gd name="connsiteY15" fmla="*/ 298338 h 639161"/>
                <a:gd name="connsiteX16" fmla="*/ 54084 w 302783"/>
                <a:gd name="connsiteY16" fmla="*/ 340823 h 639161"/>
                <a:gd name="connsiteX17" fmla="*/ 45818 w 302783"/>
                <a:gd name="connsiteY17" fmla="*/ 375519 h 639161"/>
                <a:gd name="connsiteX18" fmla="*/ 93053 w 302783"/>
                <a:gd name="connsiteY18" fmla="*/ 287717 h 639161"/>
                <a:gd name="connsiteX19" fmla="*/ 200748 w 302783"/>
                <a:gd name="connsiteY19" fmla="*/ 112585 h 639161"/>
                <a:gd name="connsiteX20" fmla="*/ 256958 w 302783"/>
                <a:gd name="connsiteY20" fmla="*/ 29975 h 639161"/>
                <a:gd name="connsiteX21" fmla="*/ 264279 w 302783"/>
                <a:gd name="connsiteY21" fmla="*/ 88982 h 639161"/>
                <a:gd name="connsiteX22" fmla="*/ 245385 w 302783"/>
                <a:gd name="connsiteY22" fmla="*/ 151057 h 639161"/>
                <a:gd name="connsiteX23" fmla="*/ 188703 w 302783"/>
                <a:gd name="connsiteY23" fmla="*/ 262934 h 639161"/>
                <a:gd name="connsiteX24" fmla="*/ 99429 w 302783"/>
                <a:gd name="connsiteY24" fmla="*/ 429097 h 639161"/>
                <a:gd name="connsiteX25" fmla="*/ 72269 w 302783"/>
                <a:gd name="connsiteY25" fmla="*/ 480551 h 639161"/>
                <a:gd name="connsiteX26" fmla="*/ 174769 w 302783"/>
                <a:gd name="connsiteY26" fmla="*/ 309431 h 639161"/>
                <a:gd name="connsiteX27" fmla="*/ 226491 w 302783"/>
                <a:gd name="connsiteY27" fmla="*/ 219977 h 639161"/>
                <a:gd name="connsiteX28" fmla="*/ 269711 w 302783"/>
                <a:gd name="connsiteY28" fmla="*/ 143032 h 639161"/>
                <a:gd name="connsiteX29" fmla="*/ 275852 w 302783"/>
                <a:gd name="connsiteY29" fmla="*/ 133591 h 639161"/>
                <a:gd name="connsiteX30" fmla="*/ 282464 w 302783"/>
                <a:gd name="connsiteY30" fmla="*/ 193778 h 639161"/>
                <a:gd name="connsiteX31" fmla="*/ 278686 w 302783"/>
                <a:gd name="connsiteY31" fmla="*/ 195430 h 639161"/>
                <a:gd name="connsiteX32" fmla="*/ 274671 w 302783"/>
                <a:gd name="connsiteY32" fmla="*/ 197319 h 639161"/>
                <a:gd name="connsiteX33" fmla="*/ 239953 w 302783"/>
                <a:gd name="connsiteY33" fmla="*/ 222337 h 639161"/>
                <a:gd name="connsiteX34" fmla="*/ 261681 w 302783"/>
                <a:gd name="connsiteY34" fmla="*/ 231779 h 639161"/>
                <a:gd name="connsiteX35" fmla="*/ 278449 w 302783"/>
                <a:gd name="connsiteY35" fmla="*/ 608478 h 639161"/>
                <a:gd name="connsiteX36" fmla="*/ 231451 w 302783"/>
                <a:gd name="connsiteY36" fmla="*/ 604465 h 639161"/>
                <a:gd name="connsiteX37" fmla="*/ 196261 w 302783"/>
                <a:gd name="connsiteY37" fmla="*/ 612726 h 639161"/>
                <a:gd name="connsiteX38" fmla="*/ 101555 w 302783"/>
                <a:gd name="connsiteY38" fmla="*/ 608478 h 639161"/>
                <a:gd name="connsiteX39" fmla="*/ 147137 w 302783"/>
                <a:gd name="connsiteY39" fmla="*/ 515719 h 639161"/>
                <a:gd name="connsiteX40" fmla="*/ 283173 w 302783"/>
                <a:gd name="connsiteY40" fmla="*/ 248300 h 639161"/>
                <a:gd name="connsiteX41" fmla="*/ 277269 w 302783"/>
                <a:gd name="connsiteY41" fmla="*/ 383544 h 639161"/>
                <a:gd name="connsiteX42" fmla="*/ 271837 w 302783"/>
                <a:gd name="connsiteY42" fmla="*/ 378587 h 639161"/>
                <a:gd name="connsiteX43" fmla="*/ 257194 w 302783"/>
                <a:gd name="connsiteY43" fmla="*/ 375047 h 639161"/>
                <a:gd name="connsiteX44" fmla="*/ 247983 w 302783"/>
                <a:gd name="connsiteY44" fmla="*/ 419184 h 639161"/>
                <a:gd name="connsiteX45" fmla="*/ 206652 w 302783"/>
                <a:gd name="connsiteY45" fmla="*/ 528936 h 639161"/>
                <a:gd name="connsiteX46" fmla="*/ 256958 w 302783"/>
                <a:gd name="connsiteY46" fmla="*/ 435470 h 639161"/>
                <a:gd name="connsiteX47" fmla="*/ 278449 w 302783"/>
                <a:gd name="connsiteY47" fmla="*/ 403370 h 639161"/>
                <a:gd name="connsiteX48" fmla="*/ 250817 w 302783"/>
                <a:gd name="connsiteY48" fmla="*/ 557968 h 639161"/>
                <a:gd name="connsiteX49" fmla="*/ 258138 w 302783"/>
                <a:gd name="connsiteY49" fmla="*/ 560328 h 639161"/>
                <a:gd name="connsiteX50" fmla="*/ 278449 w 302783"/>
                <a:gd name="connsiteY50" fmla="*/ 608478 h 639161"/>
                <a:gd name="connsiteX51" fmla="*/ 27632 w 302783"/>
                <a:gd name="connsiteY51" fmla="*/ 9913 h 639161"/>
                <a:gd name="connsiteX52" fmla="*/ 21020 w 302783"/>
                <a:gd name="connsiteY52" fmla="*/ 160498 h 639161"/>
                <a:gd name="connsiteX53" fmla="*/ 11336 w 302783"/>
                <a:gd name="connsiteY53" fmla="*/ 313208 h 639161"/>
                <a:gd name="connsiteX54" fmla="*/ 16060 w 302783"/>
                <a:gd name="connsiteY54" fmla="*/ 470874 h 639161"/>
                <a:gd name="connsiteX55" fmla="*/ 12281 w 302783"/>
                <a:gd name="connsiteY55" fmla="*/ 547111 h 639161"/>
                <a:gd name="connsiteX56" fmla="*/ 0 w 302783"/>
                <a:gd name="connsiteY56" fmla="*/ 617683 h 639161"/>
                <a:gd name="connsiteX57" fmla="*/ 26452 w 302783"/>
                <a:gd name="connsiteY57" fmla="*/ 639161 h 639161"/>
                <a:gd name="connsiteX58" fmla="*/ 281047 w 302783"/>
                <a:gd name="connsiteY58" fmla="*/ 637037 h 639161"/>
                <a:gd name="connsiteX59" fmla="*/ 296399 w 302783"/>
                <a:gd name="connsiteY59" fmla="*/ 486924 h 639161"/>
                <a:gd name="connsiteX60" fmla="*/ 302775 w 302783"/>
                <a:gd name="connsiteY60" fmla="*/ 405730 h 639161"/>
                <a:gd name="connsiteX61" fmla="*/ 302303 w 302783"/>
                <a:gd name="connsiteY61" fmla="*/ 166635 h 639161"/>
                <a:gd name="connsiteX62" fmla="*/ 284354 w 302783"/>
                <a:gd name="connsiteY62" fmla="*/ 17702 h 639161"/>
                <a:gd name="connsiteX63" fmla="*/ 280575 w 302783"/>
                <a:gd name="connsiteY63" fmla="*/ 15814 h 639161"/>
                <a:gd name="connsiteX64" fmla="*/ 232632 w 302783"/>
                <a:gd name="connsiteY64" fmla="*/ 0 h 639161"/>
                <a:gd name="connsiteX65" fmla="*/ 27632 w 302783"/>
                <a:gd name="connsiteY65" fmla="*/ 9913 h 63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02783" h="639161">
                  <a:moveTo>
                    <a:pt x="261681" y="231779"/>
                  </a:moveTo>
                  <a:cubicBezTo>
                    <a:pt x="236647" y="304239"/>
                    <a:pt x="211376" y="363482"/>
                    <a:pt x="178548" y="426501"/>
                  </a:cubicBezTo>
                  <a:lnTo>
                    <a:pt x="83133" y="608006"/>
                  </a:lnTo>
                  <a:cubicBezTo>
                    <a:pt x="24090" y="612962"/>
                    <a:pt x="26688" y="627360"/>
                    <a:pt x="30466" y="486924"/>
                  </a:cubicBezTo>
                  <a:cubicBezTo>
                    <a:pt x="32120" y="426973"/>
                    <a:pt x="32356" y="398650"/>
                    <a:pt x="28105" y="337519"/>
                  </a:cubicBezTo>
                  <a:cubicBezTo>
                    <a:pt x="25979" y="306835"/>
                    <a:pt x="34009" y="226822"/>
                    <a:pt x="36135" y="188114"/>
                  </a:cubicBezTo>
                  <a:cubicBezTo>
                    <a:pt x="47943" y="-13690"/>
                    <a:pt x="19602" y="31156"/>
                    <a:pt x="148317" y="33752"/>
                  </a:cubicBezTo>
                  <a:cubicBezTo>
                    <a:pt x="140524" y="78361"/>
                    <a:pt x="64003" y="156014"/>
                    <a:pt x="50305" y="213132"/>
                  </a:cubicBezTo>
                  <a:lnTo>
                    <a:pt x="119504" y="113057"/>
                  </a:lnTo>
                  <a:cubicBezTo>
                    <a:pt x="162252" y="51690"/>
                    <a:pt x="166267" y="32808"/>
                    <a:pt x="214682" y="26671"/>
                  </a:cubicBezTo>
                  <a:cubicBezTo>
                    <a:pt x="204527" y="48150"/>
                    <a:pt x="217989" y="31392"/>
                    <a:pt x="199095" y="45553"/>
                  </a:cubicBezTo>
                  <a:cubicBezTo>
                    <a:pt x="198859" y="45789"/>
                    <a:pt x="185161" y="52162"/>
                    <a:pt x="184688" y="52634"/>
                  </a:cubicBezTo>
                  <a:lnTo>
                    <a:pt x="211140" y="57827"/>
                  </a:lnTo>
                  <a:cubicBezTo>
                    <a:pt x="197206" y="85914"/>
                    <a:pt x="184924" y="113057"/>
                    <a:pt x="168865" y="139728"/>
                  </a:cubicBezTo>
                  <a:cubicBezTo>
                    <a:pt x="152805" y="166635"/>
                    <a:pt x="136509" y="191654"/>
                    <a:pt x="120921" y="217145"/>
                  </a:cubicBezTo>
                  <a:cubicBezTo>
                    <a:pt x="103917" y="244524"/>
                    <a:pt x="90691" y="271195"/>
                    <a:pt x="77229" y="298338"/>
                  </a:cubicBezTo>
                  <a:cubicBezTo>
                    <a:pt x="69671" y="313444"/>
                    <a:pt x="61878" y="328078"/>
                    <a:pt x="54084" y="340823"/>
                  </a:cubicBezTo>
                  <a:cubicBezTo>
                    <a:pt x="44637" y="356637"/>
                    <a:pt x="35898" y="361357"/>
                    <a:pt x="45818" y="375519"/>
                  </a:cubicBezTo>
                  <a:cubicBezTo>
                    <a:pt x="62586" y="350972"/>
                    <a:pt x="79118" y="314152"/>
                    <a:pt x="93053" y="287717"/>
                  </a:cubicBezTo>
                  <a:cubicBezTo>
                    <a:pt x="137453" y="203455"/>
                    <a:pt x="157292" y="185281"/>
                    <a:pt x="200748" y="112585"/>
                  </a:cubicBezTo>
                  <a:cubicBezTo>
                    <a:pt x="220587" y="79069"/>
                    <a:pt x="233104" y="39180"/>
                    <a:pt x="256958" y="29975"/>
                  </a:cubicBezTo>
                  <a:cubicBezTo>
                    <a:pt x="288605" y="62547"/>
                    <a:pt x="267113" y="69864"/>
                    <a:pt x="264279" y="88982"/>
                  </a:cubicBezTo>
                  <a:cubicBezTo>
                    <a:pt x="259792" y="118486"/>
                    <a:pt x="257430" y="123914"/>
                    <a:pt x="245385" y="151057"/>
                  </a:cubicBezTo>
                  <a:cubicBezTo>
                    <a:pt x="229325" y="187877"/>
                    <a:pt x="207833" y="228474"/>
                    <a:pt x="188703" y="262934"/>
                  </a:cubicBezTo>
                  <a:lnTo>
                    <a:pt x="99429" y="429097"/>
                  </a:lnTo>
                  <a:cubicBezTo>
                    <a:pt x="89982" y="448215"/>
                    <a:pt x="79355" y="459781"/>
                    <a:pt x="72269" y="480551"/>
                  </a:cubicBezTo>
                  <a:cubicBezTo>
                    <a:pt x="92108" y="473234"/>
                    <a:pt x="163669" y="328314"/>
                    <a:pt x="174769" y="309431"/>
                  </a:cubicBezTo>
                  <a:cubicBezTo>
                    <a:pt x="192954" y="278276"/>
                    <a:pt x="207833" y="248064"/>
                    <a:pt x="226491" y="219977"/>
                  </a:cubicBezTo>
                  <a:lnTo>
                    <a:pt x="269711" y="143032"/>
                  </a:lnTo>
                  <a:cubicBezTo>
                    <a:pt x="277032" y="132175"/>
                    <a:pt x="271128" y="139728"/>
                    <a:pt x="275852" y="133591"/>
                  </a:cubicBezTo>
                  <a:lnTo>
                    <a:pt x="282464" y="193778"/>
                  </a:lnTo>
                  <a:cubicBezTo>
                    <a:pt x="281284" y="194486"/>
                    <a:pt x="279394" y="195194"/>
                    <a:pt x="278686" y="195430"/>
                  </a:cubicBezTo>
                  <a:cubicBezTo>
                    <a:pt x="277741" y="195902"/>
                    <a:pt x="275852" y="196847"/>
                    <a:pt x="274671" y="197319"/>
                  </a:cubicBezTo>
                  <a:cubicBezTo>
                    <a:pt x="240662" y="214313"/>
                    <a:pt x="261681" y="210064"/>
                    <a:pt x="239953" y="222337"/>
                  </a:cubicBezTo>
                  <a:lnTo>
                    <a:pt x="261681" y="231779"/>
                  </a:lnTo>
                  <a:close/>
                  <a:moveTo>
                    <a:pt x="278449" y="608478"/>
                  </a:moveTo>
                  <a:cubicBezTo>
                    <a:pt x="267113" y="608006"/>
                    <a:pt x="237591" y="604229"/>
                    <a:pt x="231451" y="604465"/>
                  </a:cubicBezTo>
                  <a:cubicBezTo>
                    <a:pt x="204527" y="604937"/>
                    <a:pt x="230506" y="612018"/>
                    <a:pt x="196261" y="612726"/>
                  </a:cubicBezTo>
                  <a:cubicBezTo>
                    <a:pt x="171699" y="612962"/>
                    <a:pt x="131549" y="608478"/>
                    <a:pt x="101555" y="608478"/>
                  </a:cubicBezTo>
                  <a:cubicBezTo>
                    <a:pt x="110766" y="572601"/>
                    <a:pt x="130368" y="548763"/>
                    <a:pt x="147137" y="515719"/>
                  </a:cubicBezTo>
                  <a:lnTo>
                    <a:pt x="283173" y="248300"/>
                  </a:lnTo>
                  <a:lnTo>
                    <a:pt x="277269" y="383544"/>
                  </a:lnTo>
                  <a:cubicBezTo>
                    <a:pt x="252470" y="359941"/>
                    <a:pt x="300650" y="396997"/>
                    <a:pt x="271837" y="378587"/>
                  </a:cubicBezTo>
                  <a:cubicBezTo>
                    <a:pt x="265224" y="374339"/>
                    <a:pt x="270892" y="373867"/>
                    <a:pt x="257194" y="375047"/>
                  </a:cubicBezTo>
                  <a:cubicBezTo>
                    <a:pt x="251526" y="390625"/>
                    <a:pt x="253887" y="402898"/>
                    <a:pt x="247983" y="419184"/>
                  </a:cubicBezTo>
                  <a:cubicBezTo>
                    <a:pt x="236174" y="451992"/>
                    <a:pt x="191301" y="495421"/>
                    <a:pt x="206652" y="528936"/>
                  </a:cubicBezTo>
                  <a:lnTo>
                    <a:pt x="256958" y="435470"/>
                  </a:lnTo>
                  <a:cubicBezTo>
                    <a:pt x="266641" y="416824"/>
                    <a:pt x="263807" y="416352"/>
                    <a:pt x="278449" y="403370"/>
                  </a:cubicBezTo>
                  <a:cubicBezTo>
                    <a:pt x="271600" y="473942"/>
                    <a:pt x="292856" y="447743"/>
                    <a:pt x="250817" y="557968"/>
                  </a:cubicBezTo>
                  <a:lnTo>
                    <a:pt x="258138" y="560328"/>
                  </a:lnTo>
                  <a:cubicBezTo>
                    <a:pt x="273962" y="568117"/>
                    <a:pt x="275615" y="569533"/>
                    <a:pt x="278449" y="608478"/>
                  </a:cubicBezTo>
                  <a:close/>
                  <a:moveTo>
                    <a:pt x="27632" y="9913"/>
                  </a:moveTo>
                  <a:cubicBezTo>
                    <a:pt x="9683" y="40125"/>
                    <a:pt x="25507" y="111169"/>
                    <a:pt x="21020" y="160498"/>
                  </a:cubicBezTo>
                  <a:cubicBezTo>
                    <a:pt x="16768" y="206996"/>
                    <a:pt x="10628" y="260338"/>
                    <a:pt x="11336" y="313208"/>
                  </a:cubicBezTo>
                  <a:cubicBezTo>
                    <a:pt x="12045" y="368910"/>
                    <a:pt x="20547" y="413519"/>
                    <a:pt x="16060" y="470874"/>
                  </a:cubicBezTo>
                  <a:cubicBezTo>
                    <a:pt x="14170" y="496129"/>
                    <a:pt x="12281" y="516899"/>
                    <a:pt x="12281" y="547111"/>
                  </a:cubicBezTo>
                  <a:cubicBezTo>
                    <a:pt x="12281" y="627124"/>
                    <a:pt x="4960" y="572601"/>
                    <a:pt x="0" y="617683"/>
                  </a:cubicBezTo>
                  <a:cubicBezTo>
                    <a:pt x="12753" y="627124"/>
                    <a:pt x="15351" y="629248"/>
                    <a:pt x="26452" y="639161"/>
                  </a:cubicBezTo>
                  <a:cubicBezTo>
                    <a:pt x="57863" y="626652"/>
                    <a:pt x="238772" y="631844"/>
                    <a:pt x="281047" y="637037"/>
                  </a:cubicBezTo>
                  <a:cubicBezTo>
                    <a:pt x="299705" y="606825"/>
                    <a:pt x="294037" y="533657"/>
                    <a:pt x="296399" y="486924"/>
                  </a:cubicBezTo>
                  <a:cubicBezTo>
                    <a:pt x="297816" y="458364"/>
                    <a:pt x="303012" y="437122"/>
                    <a:pt x="302775" y="405730"/>
                  </a:cubicBezTo>
                  <a:lnTo>
                    <a:pt x="302303" y="166635"/>
                  </a:lnTo>
                  <a:cubicBezTo>
                    <a:pt x="303012" y="140672"/>
                    <a:pt x="294037" y="22423"/>
                    <a:pt x="284354" y="17702"/>
                  </a:cubicBezTo>
                  <a:cubicBezTo>
                    <a:pt x="283645" y="17466"/>
                    <a:pt x="281756" y="16286"/>
                    <a:pt x="280575" y="15814"/>
                  </a:cubicBezTo>
                  <a:lnTo>
                    <a:pt x="232632" y="0"/>
                  </a:lnTo>
                  <a:lnTo>
                    <a:pt x="27632" y="9913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0" name="Forma libre 23">
              <a:extLst>
                <a:ext uri="{FF2B5EF4-FFF2-40B4-BE49-F238E27FC236}">
                  <a16:creationId xmlns:a16="http://schemas.microsoft.com/office/drawing/2014/main" id="{061A1D66-C457-4746-990A-6763183131E7}"/>
                </a:ext>
              </a:extLst>
            </p:cNvPr>
            <p:cNvSpPr/>
            <p:nvPr/>
          </p:nvSpPr>
          <p:spPr>
            <a:xfrm>
              <a:off x="9695170" y="5097057"/>
              <a:ext cx="244522" cy="774340"/>
            </a:xfrm>
            <a:custGeom>
              <a:avLst/>
              <a:gdLst>
                <a:gd name="connsiteX0" fmla="*/ 69199 w 333241"/>
                <a:gd name="connsiteY0" fmla="*/ 506024 h 1055292"/>
                <a:gd name="connsiteX1" fmla="*/ 53612 w 333241"/>
                <a:gd name="connsiteY1" fmla="*/ 197537 h 1055292"/>
                <a:gd name="connsiteX2" fmla="*/ 59280 w 333241"/>
                <a:gd name="connsiteY2" fmla="*/ 37038 h 1055292"/>
                <a:gd name="connsiteX3" fmla="*/ 242787 w 333241"/>
                <a:gd name="connsiteY3" fmla="*/ 40107 h 1055292"/>
                <a:gd name="connsiteX4" fmla="*/ 217517 w 333241"/>
                <a:gd name="connsiteY4" fmla="*/ 60641 h 1055292"/>
                <a:gd name="connsiteX5" fmla="*/ 232632 w 333241"/>
                <a:gd name="connsiteY5" fmla="*/ 82828 h 1055292"/>
                <a:gd name="connsiteX6" fmla="*/ 180909 w 333241"/>
                <a:gd name="connsiteY6" fmla="*/ 172046 h 1055292"/>
                <a:gd name="connsiteX7" fmla="*/ 271600 w 333241"/>
                <a:gd name="connsiteY7" fmla="*/ 50492 h 1055292"/>
                <a:gd name="connsiteX8" fmla="*/ 287188 w 333241"/>
                <a:gd name="connsiteY8" fmla="*/ 37038 h 1055292"/>
                <a:gd name="connsiteX9" fmla="*/ 294037 w 333241"/>
                <a:gd name="connsiteY9" fmla="*/ 163785 h 1055292"/>
                <a:gd name="connsiteX10" fmla="*/ 293801 w 333241"/>
                <a:gd name="connsiteY10" fmla="*/ 294308 h 1055292"/>
                <a:gd name="connsiteX11" fmla="*/ 295690 w 333241"/>
                <a:gd name="connsiteY11" fmla="*/ 541664 h 1055292"/>
                <a:gd name="connsiteX12" fmla="*/ 309861 w 333241"/>
                <a:gd name="connsiteY12" fmla="*/ 587217 h 1055292"/>
                <a:gd name="connsiteX13" fmla="*/ 303720 w 333241"/>
                <a:gd name="connsiteY13" fmla="*/ 778399 h 1055292"/>
                <a:gd name="connsiteX14" fmla="*/ 282464 w 333241"/>
                <a:gd name="connsiteY14" fmla="*/ 1012538 h 1055292"/>
                <a:gd name="connsiteX15" fmla="*/ 265460 w 333241"/>
                <a:gd name="connsiteY15" fmla="*/ 993420 h 1055292"/>
                <a:gd name="connsiteX16" fmla="*/ 201929 w 333241"/>
                <a:gd name="connsiteY16" fmla="*/ 1000264 h 1055292"/>
                <a:gd name="connsiteX17" fmla="*/ 139815 w 333241"/>
                <a:gd name="connsiteY17" fmla="*/ 1012066 h 1055292"/>
                <a:gd name="connsiteX18" fmla="*/ 63295 w 333241"/>
                <a:gd name="connsiteY18" fmla="*/ 1020563 h 1055292"/>
                <a:gd name="connsiteX19" fmla="*/ 42039 w 333241"/>
                <a:gd name="connsiteY19" fmla="*/ 957308 h 1055292"/>
                <a:gd name="connsiteX20" fmla="*/ 69199 w 333241"/>
                <a:gd name="connsiteY20" fmla="*/ 506024 h 1055292"/>
                <a:gd name="connsiteX21" fmla="*/ 26452 w 333241"/>
                <a:gd name="connsiteY21" fmla="*/ 1006401 h 1055292"/>
                <a:gd name="connsiteX22" fmla="*/ 22673 w 333241"/>
                <a:gd name="connsiteY22" fmla="*/ 1008289 h 1055292"/>
                <a:gd name="connsiteX23" fmla="*/ 18894 w 333241"/>
                <a:gd name="connsiteY23" fmla="*/ 1010178 h 1055292"/>
                <a:gd name="connsiteX24" fmla="*/ 15115 w 333241"/>
                <a:gd name="connsiteY24" fmla="*/ 1011830 h 1055292"/>
                <a:gd name="connsiteX25" fmla="*/ 0 w 333241"/>
                <a:gd name="connsiteY25" fmla="*/ 1033544 h 1055292"/>
                <a:gd name="connsiteX26" fmla="*/ 69671 w 333241"/>
                <a:gd name="connsiteY26" fmla="*/ 1055259 h 1055292"/>
                <a:gd name="connsiteX27" fmla="*/ 106987 w 333241"/>
                <a:gd name="connsiteY27" fmla="*/ 1042513 h 1055292"/>
                <a:gd name="connsiteX28" fmla="*/ 316001 w 333241"/>
                <a:gd name="connsiteY28" fmla="*/ 1038501 h 1055292"/>
                <a:gd name="connsiteX29" fmla="*/ 322378 w 333241"/>
                <a:gd name="connsiteY29" fmla="*/ 1022687 h 1055292"/>
                <a:gd name="connsiteX30" fmla="*/ 310569 w 333241"/>
                <a:gd name="connsiteY30" fmla="*/ 1009470 h 1055292"/>
                <a:gd name="connsiteX31" fmla="*/ 306554 w 333241"/>
                <a:gd name="connsiteY31" fmla="*/ 1006401 h 1055292"/>
                <a:gd name="connsiteX32" fmla="*/ 319544 w 333241"/>
                <a:gd name="connsiteY32" fmla="*/ 799878 h 1055292"/>
                <a:gd name="connsiteX33" fmla="*/ 324031 w 333241"/>
                <a:gd name="connsiteY33" fmla="*/ 587925 h 1055292"/>
                <a:gd name="connsiteX34" fmla="*/ 319780 w 333241"/>
                <a:gd name="connsiteY34" fmla="*/ 375973 h 1055292"/>
                <a:gd name="connsiteX35" fmla="*/ 333242 w 333241"/>
                <a:gd name="connsiteY35" fmla="*/ 174170 h 1055292"/>
                <a:gd name="connsiteX36" fmla="*/ 307027 w 333241"/>
                <a:gd name="connsiteY36" fmla="*/ 177238 h 1055292"/>
                <a:gd name="connsiteX37" fmla="*/ 314348 w 333241"/>
                <a:gd name="connsiteY37" fmla="*/ 12256 h 1055292"/>
                <a:gd name="connsiteX38" fmla="*/ 300886 w 333241"/>
                <a:gd name="connsiteY38" fmla="*/ 20280 h 1055292"/>
                <a:gd name="connsiteX39" fmla="*/ 293565 w 333241"/>
                <a:gd name="connsiteY39" fmla="*/ 26889 h 1055292"/>
                <a:gd name="connsiteX40" fmla="*/ 289550 w 333241"/>
                <a:gd name="connsiteY40" fmla="*/ 30430 h 1055292"/>
                <a:gd name="connsiteX41" fmla="*/ 116670 w 333241"/>
                <a:gd name="connsiteY41" fmla="*/ 10839 h 1055292"/>
                <a:gd name="connsiteX42" fmla="*/ 36371 w 333241"/>
                <a:gd name="connsiteY42" fmla="*/ 26417 h 1055292"/>
                <a:gd name="connsiteX43" fmla="*/ 33773 w 333241"/>
                <a:gd name="connsiteY43" fmla="*/ 114927 h 1055292"/>
                <a:gd name="connsiteX44" fmla="*/ 29522 w 333241"/>
                <a:gd name="connsiteY44" fmla="*/ 234357 h 1055292"/>
                <a:gd name="connsiteX45" fmla="*/ 34245 w 333241"/>
                <a:gd name="connsiteY45" fmla="*/ 297140 h 1055292"/>
                <a:gd name="connsiteX46" fmla="*/ 37788 w 333241"/>
                <a:gd name="connsiteY46" fmla="*/ 359687 h 1055292"/>
                <a:gd name="connsiteX47" fmla="*/ 46999 w 333241"/>
                <a:gd name="connsiteY47" fmla="*/ 419874 h 1055292"/>
                <a:gd name="connsiteX48" fmla="*/ 41803 w 333241"/>
                <a:gd name="connsiteY48" fmla="*/ 750548 h 1055292"/>
                <a:gd name="connsiteX49" fmla="*/ 26452 w 333241"/>
                <a:gd name="connsiteY49" fmla="*/ 1006401 h 105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33241" h="1055292">
                  <a:moveTo>
                    <a:pt x="69199" y="506024"/>
                  </a:moveTo>
                  <a:cubicBezTo>
                    <a:pt x="69199" y="426719"/>
                    <a:pt x="46526" y="289115"/>
                    <a:pt x="53612" y="197537"/>
                  </a:cubicBezTo>
                  <a:cubicBezTo>
                    <a:pt x="57390" y="148679"/>
                    <a:pt x="58807" y="91089"/>
                    <a:pt x="59280" y="37038"/>
                  </a:cubicBezTo>
                  <a:lnTo>
                    <a:pt x="242787" y="40107"/>
                  </a:lnTo>
                  <a:cubicBezTo>
                    <a:pt x="231923" y="51908"/>
                    <a:pt x="230506" y="46951"/>
                    <a:pt x="217517" y="60641"/>
                  </a:cubicBezTo>
                  <a:cubicBezTo>
                    <a:pt x="222240" y="75275"/>
                    <a:pt x="228144" y="67722"/>
                    <a:pt x="232632" y="82828"/>
                  </a:cubicBezTo>
                  <a:cubicBezTo>
                    <a:pt x="221768" y="95809"/>
                    <a:pt x="179729" y="155288"/>
                    <a:pt x="180909" y="172046"/>
                  </a:cubicBezTo>
                  <a:cubicBezTo>
                    <a:pt x="202165" y="166145"/>
                    <a:pt x="252234" y="75983"/>
                    <a:pt x="271600" y="50492"/>
                  </a:cubicBezTo>
                  <a:cubicBezTo>
                    <a:pt x="279867" y="39635"/>
                    <a:pt x="274198" y="42231"/>
                    <a:pt x="287188" y="37038"/>
                  </a:cubicBezTo>
                  <a:cubicBezTo>
                    <a:pt x="299941" y="54740"/>
                    <a:pt x="294509" y="136642"/>
                    <a:pt x="294037" y="163785"/>
                  </a:cubicBezTo>
                  <a:cubicBezTo>
                    <a:pt x="293565" y="207450"/>
                    <a:pt x="292620" y="251351"/>
                    <a:pt x="293801" y="294308"/>
                  </a:cubicBezTo>
                  <a:cubicBezTo>
                    <a:pt x="296163" y="378805"/>
                    <a:pt x="299469" y="458819"/>
                    <a:pt x="295690" y="541664"/>
                  </a:cubicBezTo>
                  <a:cubicBezTo>
                    <a:pt x="293801" y="586509"/>
                    <a:pt x="305373" y="535763"/>
                    <a:pt x="309861" y="587217"/>
                  </a:cubicBezTo>
                  <a:cubicBezTo>
                    <a:pt x="313167" y="626634"/>
                    <a:pt x="303956" y="726473"/>
                    <a:pt x="303720" y="778399"/>
                  </a:cubicBezTo>
                  <a:lnTo>
                    <a:pt x="282464" y="1012538"/>
                  </a:lnTo>
                  <a:cubicBezTo>
                    <a:pt x="266877" y="1006873"/>
                    <a:pt x="276560" y="1004749"/>
                    <a:pt x="265460" y="993420"/>
                  </a:cubicBezTo>
                  <a:cubicBezTo>
                    <a:pt x="244204" y="1011358"/>
                    <a:pt x="231215" y="1005929"/>
                    <a:pt x="201929" y="1000264"/>
                  </a:cubicBezTo>
                  <a:cubicBezTo>
                    <a:pt x="179020" y="995544"/>
                    <a:pt x="165322" y="1007581"/>
                    <a:pt x="139815" y="1012066"/>
                  </a:cubicBezTo>
                  <a:cubicBezTo>
                    <a:pt x="124228" y="1014662"/>
                    <a:pt x="77938" y="1022215"/>
                    <a:pt x="63295" y="1020563"/>
                  </a:cubicBezTo>
                  <a:cubicBezTo>
                    <a:pt x="30466" y="1017022"/>
                    <a:pt x="40150" y="992240"/>
                    <a:pt x="42039" y="957308"/>
                  </a:cubicBezTo>
                  <a:cubicBezTo>
                    <a:pt x="48180" y="827493"/>
                    <a:pt x="69199" y="630646"/>
                    <a:pt x="69199" y="506024"/>
                  </a:cubicBezTo>
                  <a:close/>
                  <a:moveTo>
                    <a:pt x="26452" y="1006401"/>
                  </a:moveTo>
                  <a:cubicBezTo>
                    <a:pt x="25271" y="1007109"/>
                    <a:pt x="23617" y="1007817"/>
                    <a:pt x="22673" y="1008289"/>
                  </a:cubicBezTo>
                  <a:cubicBezTo>
                    <a:pt x="21964" y="1008761"/>
                    <a:pt x="19839" y="1009706"/>
                    <a:pt x="18894" y="1010178"/>
                  </a:cubicBezTo>
                  <a:cubicBezTo>
                    <a:pt x="17949" y="1010650"/>
                    <a:pt x="16060" y="1011358"/>
                    <a:pt x="15115" y="1011830"/>
                  </a:cubicBezTo>
                  <a:cubicBezTo>
                    <a:pt x="3306" y="1018675"/>
                    <a:pt x="4251" y="1018203"/>
                    <a:pt x="0" y="1033544"/>
                  </a:cubicBezTo>
                  <a:cubicBezTo>
                    <a:pt x="17949" y="1045346"/>
                    <a:pt x="55737" y="1055967"/>
                    <a:pt x="69671" y="1055259"/>
                  </a:cubicBezTo>
                  <a:cubicBezTo>
                    <a:pt x="84550" y="1054551"/>
                    <a:pt x="85967" y="1047234"/>
                    <a:pt x="106987" y="1042513"/>
                  </a:cubicBezTo>
                  <a:cubicBezTo>
                    <a:pt x="141468" y="1034488"/>
                    <a:pt x="289313" y="1031184"/>
                    <a:pt x="316001" y="1038501"/>
                  </a:cubicBezTo>
                  <a:lnTo>
                    <a:pt x="322378" y="1022687"/>
                  </a:lnTo>
                  <a:cubicBezTo>
                    <a:pt x="317418" y="1011594"/>
                    <a:pt x="310569" y="1009470"/>
                    <a:pt x="310569" y="1009470"/>
                  </a:cubicBezTo>
                  <a:cubicBezTo>
                    <a:pt x="309861" y="1010650"/>
                    <a:pt x="307971" y="1007581"/>
                    <a:pt x="306554" y="1006401"/>
                  </a:cubicBezTo>
                  <a:cubicBezTo>
                    <a:pt x="295926" y="984215"/>
                    <a:pt x="319308" y="823952"/>
                    <a:pt x="319544" y="799878"/>
                  </a:cubicBezTo>
                  <a:cubicBezTo>
                    <a:pt x="319780" y="728833"/>
                    <a:pt x="326865" y="659914"/>
                    <a:pt x="324031" y="587925"/>
                  </a:cubicBezTo>
                  <a:cubicBezTo>
                    <a:pt x="321197" y="516173"/>
                    <a:pt x="320016" y="450558"/>
                    <a:pt x="319780" y="375973"/>
                  </a:cubicBezTo>
                  <a:cubicBezTo>
                    <a:pt x="319780" y="284395"/>
                    <a:pt x="332770" y="227512"/>
                    <a:pt x="333242" y="174170"/>
                  </a:cubicBezTo>
                  <a:lnTo>
                    <a:pt x="307027" y="177238"/>
                  </a:lnTo>
                  <a:lnTo>
                    <a:pt x="314348" y="12256"/>
                  </a:lnTo>
                  <a:cubicBezTo>
                    <a:pt x="303248" y="15796"/>
                    <a:pt x="309388" y="13672"/>
                    <a:pt x="300886" y="20280"/>
                  </a:cubicBezTo>
                  <a:cubicBezTo>
                    <a:pt x="299705" y="21225"/>
                    <a:pt x="294273" y="24293"/>
                    <a:pt x="293565" y="26889"/>
                  </a:cubicBezTo>
                  <a:cubicBezTo>
                    <a:pt x="292856" y="29249"/>
                    <a:pt x="290967" y="29249"/>
                    <a:pt x="289550" y="30430"/>
                  </a:cubicBezTo>
                  <a:cubicBezTo>
                    <a:pt x="260264" y="-15360"/>
                    <a:pt x="163905" y="1634"/>
                    <a:pt x="116670" y="10839"/>
                  </a:cubicBezTo>
                  <a:cubicBezTo>
                    <a:pt x="74159" y="19336"/>
                    <a:pt x="53375" y="-6627"/>
                    <a:pt x="36371" y="26417"/>
                  </a:cubicBezTo>
                  <a:cubicBezTo>
                    <a:pt x="21964" y="54504"/>
                    <a:pt x="32592" y="79523"/>
                    <a:pt x="33773" y="114927"/>
                  </a:cubicBezTo>
                  <a:cubicBezTo>
                    <a:pt x="35190" y="154580"/>
                    <a:pt x="30230" y="192816"/>
                    <a:pt x="29522" y="234357"/>
                  </a:cubicBezTo>
                  <a:cubicBezTo>
                    <a:pt x="28813" y="263388"/>
                    <a:pt x="27632" y="273065"/>
                    <a:pt x="34245" y="297140"/>
                  </a:cubicBezTo>
                  <a:cubicBezTo>
                    <a:pt x="40386" y="319563"/>
                    <a:pt x="35662" y="335612"/>
                    <a:pt x="37788" y="359687"/>
                  </a:cubicBezTo>
                  <a:cubicBezTo>
                    <a:pt x="39677" y="382110"/>
                    <a:pt x="45345" y="398160"/>
                    <a:pt x="46999" y="419874"/>
                  </a:cubicBezTo>
                  <a:cubicBezTo>
                    <a:pt x="53848" y="510745"/>
                    <a:pt x="49833" y="660386"/>
                    <a:pt x="41803" y="750548"/>
                  </a:cubicBezTo>
                  <a:cubicBezTo>
                    <a:pt x="34481" y="835046"/>
                    <a:pt x="25507" y="914115"/>
                    <a:pt x="26452" y="1006401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1" name="Forma libre 24">
              <a:extLst>
                <a:ext uri="{FF2B5EF4-FFF2-40B4-BE49-F238E27FC236}">
                  <a16:creationId xmlns:a16="http://schemas.microsoft.com/office/drawing/2014/main" id="{F0EAC67E-8A47-4E50-B62F-63058C74869D}"/>
                </a:ext>
              </a:extLst>
            </p:cNvPr>
            <p:cNvSpPr/>
            <p:nvPr/>
          </p:nvSpPr>
          <p:spPr>
            <a:xfrm>
              <a:off x="9764853" y="5598599"/>
              <a:ext cx="18975" cy="240040"/>
            </a:xfrm>
            <a:custGeom>
              <a:avLst/>
              <a:gdLst>
                <a:gd name="connsiteX0" fmla="*/ 20759 w 25860"/>
                <a:gd name="connsiteY0" fmla="*/ 0 h 327133"/>
                <a:gd name="connsiteX1" fmla="*/ 2573 w 25860"/>
                <a:gd name="connsiteY1" fmla="*/ 12273 h 327133"/>
                <a:gd name="connsiteX2" fmla="*/ 7061 w 25860"/>
                <a:gd name="connsiteY2" fmla="*/ 170411 h 327133"/>
                <a:gd name="connsiteX3" fmla="*/ 6824 w 25860"/>
                <a:gd name="connsiteY3" fmla="*/ 327133 h 327133"/>
                <a:gd name="connsiteX4" fmla="*/ 20759 w 25860"/>
                <a:gd name="connsiteY4" fmla="*/ 0 h 32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0" h="327133">
                  <a:moveTo>
                    <a:pt x="20759" y="0"/>
                  </a:moveTo>
                  <a:lnTo>
                    <a:pt x="2573" y="12273"/>
                  </a:lnTo>
                  <a:cubicBezTo>
                    <a:pt x="3754" y="71516"/>
                    <a:pt x="12256" y="70336"/>
                    <a:pt x="7061" y="170411"/>
                  </a:cubicBezTo>
                  <a:cubicBezTo>
                    <a:pt x="5407" y="201331"/>
                    <a:pt x="-7818" y="304475"/>
                    <a:pt x="6824" y="327133"/>
                  </a:cubicBezTo>
                  <a:cubicBezTo>
                    <a:pt x="10131" y="320525"/>
                    <a:pt x="36818" y="21951"/>
                    <a:pt x="2075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2" name="Forma libre 25">
              <a:extLst>
                <a:ext uri="{FF2B5EF4-FFF2-40B4-BE49-F238E27FC236}">
                  <a16:creationId xmlns:a16="http://schemas.microsoft.com/office/drawing/2014/main" id="{DF9D9EDE-9AD1-430C-B439-53220EFE46DF}"/>
                </a:ext>
              </a:extLst>
            </p:cNvPr>
            <p:cNvSpPr/>
            <p:nvPr/>
          </p:nvSpPr>
          <p:spPr>
            <a:xfrm>
              <a:off x="9796194" y="5705977"/>
              <a:ext cx="17070" cy="100927"/>
            </a:xfrm>
            <a:custGeom>
              <a:avLst/>
              <a:gdLst>
                <a:gd name="connsiteX0" fmla="*/ 16778 w 23264"/>
                <a:gd name="connsiteY0" fmla="*/ 0 h 137546"/>
                <a:gd name="connsiteX1" fmla="*/ 4734 w 23264"/>
                <a:gd name="connsiteY1" fmla="*/ 56883 h 137546"/>
                <a:gd name="connsiteX2" fmla="*/ 3789 w 23264"/>
                <a:gd name="connsiteY2" fmla="*/ 133355 h 137546"/>
                <a:gd name="connsiteX3" fmla="*/ 20321 w 23264"/>
                <a:gd name="connsiteY3" fmla="*/ 75057 h 137546"/>
                <a:gd name="connsiteX4" fmla="*/ 16778 w 23264"/>
                <a:gd name="connsiteY4" fmla="*/ 0 h 13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64" h="137546">
                  <a:moveTo>
                    <a:pt x="16778" y="0"/>
                  </a:moveTo>
                  <a:cubicBezTo>
                    <a:pt x="-11326" y="3776"/>
                    <a:pt x="4261" y="24783"/>
                    <a:pt x="4734" y="56883"/>
                  </a:cubicBezTo>
                  <a:cubicBezTo>
                    <a:pt x="4970" y="74585"/>
                    <a:pt x="-2116" y="127691"/>
                    <a:pt x="3789" y="133355"/>
                  </a:cubicBezTo>
                  <a:cubicBezTo>
                    <a:pt x="24808" y="154126"/>
                    <a:pt x="17959" y="91815"/>
                    <a:pt x="20321" y="75057"/>
                  </a:cubicBezTo>
                  <a:cubicBezTo>
                    <a:pt x="23864" y="50746"/>
                    <a:pt x="25753" y="18174"/>
                    <a:pt x="1677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3" name="Forma libre 26">
              <a:extLst>
                <a:ext uri="{FF2B5EF4-FFF2-40B4-BE49-F238E27FC236}">
                  <a16:creationId xmlns:a16="http://schemas.microsoft.com/office/drawing/2014/main" id="{54FA891B-4E68-4B21-AF76-4FDFB8F23D73}"/>
                </a:ext>
              </a:extLst>
            </p:cNvPr>
            <p:cNvSpPr/>
            <p:nvPr/>
          </p:nvSpPr>
          <p:spPr>
            <a:xfrm>
              <a:off x="9846494" y="5185197"/>
              <a:ext cx="37200" cy="59577"/>
            </a:xfrm>
            <a:custGeom>
              <a:avLst/>
              <a:gdLst>
                <a:gd name="connsiteX0" fmla="*/ 49548 w 50697"/>
                <a:gd name="connsiteY0" fmla="*/ 0 h 81193"/>
                <a:gd name="connsiteX1" fmla="*/ 30654 w 50697"/>
                <a:gd name="connsiteY1" fmla="*/ 14634 h 81193"/>
                <a:gd name="connsiteX2" fmla="*/ 187 w 50697"/>
                <a:gd name="connsiteY2" fmla="*/ 81193 h 81193"/>
                <a:gd name="connsiteX3" fmla="*/ 49548 w 50697"/>
                <a:gd name="connsiteY3" fmla="*/ 0 h 8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7" h="81193">
                  <a:moveTo>
                    <a:pt x="49548" y="0"/>
                  </a:moveTo>
                  <a:cubicBezTo>
                    <a:pt x="32780" y="4957"/>
                    <a:pt x="41990" y="-7789"/>
                    <a:pt x="30654" y="14634"/>
                  </a:cubicBezTo>
                  <a:cubicBezTo>
                    <a:pt x="7745" y="61367"/>
                    <a:pt x="-1466" y="55938"/>
                    <a:pt x="187" y="81193"/>
                  </a:cubicBezTo>
                  <a:cubicBezTo>
                    <a:pt x="23805" y="77889"/>
                    <a:pt x="57342" y="20062"/>
                    <a:pt x="4954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4" name="Forma libre 27">
              <a:extLst>
                <a:ext uri="{FF2B5EF4-FFF2-40B4-BE49-F238E27FC236}">
                  <a16:creationId xmlns:a16="http://schemas.microsoft.com/office/drawing/2014/main" id="{59638F22-BE52-4990-A29A-8A614D3A94CE}"/>
                </a:ext>
              </a:extLst>
            </p:cNvPr>
            <p:cNvSpPr/>
            <p:nvPr/>
          </p:nvSpPr>
          <p:spPr>
            <a:xfrm>
              <a:off x="9842472" y="5262266"/>
              <a:ext cx="30673" cy="50571"/>
            </a:xfrm>
            <a:custGeom>
              <a:avLst/>
              <a:gdLst>
                <a:gd name="connsiteX0" fmla="*/ 41803 w 41802"/>
                <a:gd name="connsiteY0" fmla="*/ 0 h 68919"/>
                <a:gd name="connsiteX1" fmla="*/ 0 w 41802"/>
                <a:gd name="connsiteY1" fmla="*/ 68920 h 68919"/>
                <a:gd name="connsiteX2" fmla="*/ 41803 w 41802"/>
                <a:gd name="connsiteY2" fmla="*/ 0 h 6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02" h="68919">
                  <a:moveTo>
                    <a:pt x="41803" y="0"/>
                  </a:moveTo>
                  <a:cubicBezTo>
                    <a:pt x="23854" y="7317"/>
                    <a:pt x="6141" y="51926"/>
                    <a:pt x="0" y="68920"/>
                  </a:cubicBezTo>
                  <a:cubicBezTo>
                    <a:pt x="22437" y="61839"/>
                    <a:pt x="39677" y="24311"/>
                    <a:pt x="41803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5" name="Forma libre 28">
              <a:extLst>
                <a:ext uri="{FF2B5EF4-FFF2-40B4-BE49-F238E27FC236}">
                  <a16:creationId xmlns:a16="http://schemas.microsoft.com/office/drawing/2014/main" id="{64BD75E2-11C6-4F39-8719-0B15E802A686}"/>
                </a:ext>
              </a:extLst>
            </p:cNvPr>
            <p:cNvSpPr/>
            <p:nvPr/>
          </p:nvSpPr>
          <p:spPr>
            <a:xfrm>
              <a:off x="9830712" y="5757587"/>
              <a:ext cx="29263" cy="20783"/>
            </a:xfrm>
            <a:custGeom>
              <a:avLst/>
              <a:gdLst>
                <a:gd name="connsiteX0" fmla="*/ 35157 w 39880"/>
                <a:gd name="connsiteY0" fmla="*/ 0 h 28323"/>
                <a:gd name="connsiteX1" fmla="*/ 6107 w 39880"/>
                <a:gd name="connsiteY1" fmla="*/ 8497 h 28323"/>
                <a:gd name="connsiteX2" fmla="*/ 9414 w 39880"/>
                <a:gd name="connsiteY2" fmla="*/ 26435 h 28323"/>
                <a:gd name="connsiteX3" fmla="*/ 36102 w 39880"/>
                <a:gd name="connsiteY3" fmla="*/ 28323 h 28323"/>
                <a:gd name="connsiteX4" fmla="*/ 35157 w 39880"/>
                <a:gd name="connsiteY4" fmla="*/ 0 h 2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80" h="28323">
                  <a:moveTo>
                    <a:pt x="35157" y="0"/>
                  </a:moveTo>
                  <a:cubicBezTo>
                    <a:pt x="9650" y="11093"/>
                    <a:pt x="12484" y="2124"/>
                    <a:pt x="6107" y="8497"/>
                  </a:cubicBezTo>
                  <a:cubicBezTo>
                    <a:pt x="912" y="18882"/>
                    <a:pt x="-5937" y="24075"/>
                    <a:pt x="9414" y="26435"/>
                  </a:cubicBezTo>
                  <a:cubicBezTo>
                    <a:pt x="17680" y="27851"/>
                    <a:pt x="11776" y="21006"/>
                    <a:pt x="36102" y="28323"/>
                  </a:cubicBezTo>
                  <a:cubicBezTo>
                    <a:pt x="40825" y="12273"/>
                    <a:pt x="41770" y="12981"/>
                    <a:pt x="35157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6" name="Forma libre 29">
              <a:extLst>
                <a:ext uri="{FF2B5EF4-FFF2-40B4-BE49-F238E27FC236}">
                  <a16:creationId xmlns:a16="http://schemas.microsoft.com/office/drawing/2014/main" id="{5A4C6007-5001-4382-A66E-1D240F9F7652}"/>
                </a:ext>
              </a:extLst>
            </p:cNvPr>
            <p:cNvSpPr/>
            <p:nvPr/>
          </p:nvSpPr>
          <p:spPr>
            <a:xfrm>
              <a:off x="9871300" y="5350420"/>
              <a:ext cx="13128" cy="41911"/>
            </a:xfrm>
            <a:custGeom>
              <a:avLst/>
              <a:gdLst>
                <a:gd name="connsiteX0" fmla="*/ 12908 w 17891"/>
                <a:gd name="connsiteY0" fmla="*/ 0 h 57118"/>
                <a:gd name="connsiteX1" fmla="*/ 3697 w 17891"/>
                <a:gd name="connsiteY1" fmla="*/ 57119 h 57118"/>
                <a:gd name="connsiteX2" fmla="*/ 12908 w 17891"/>
                <a:gd name="connsiteY2" fmla="*/ 0 h 5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1" h="57118">
                  <a:moveTo>
                    <a:pt x="12908" y="0"/>
                  </a:moveTo>
                  <a:cubicBezTo>
                    <a:pt x="5586" y="15342"/>
                    <a:pt x="-5986" y="43193"/>
                    <a:pt x="3697" y="57119"/>
                  </a:cubicBezTo>
                  <a:cubicBezTo>
                    <a:pt x="17867" y="42957"/>
                    <a:pt x="22355" y="18882"/>
                    <a:pt x="1290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3E7419-E486-452F-AE9E-4767082B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52" y="1950092"/>
            <a:ext cx="4462779" cy="23821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ED284A-6B70-4053-BDA0-5972CC696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45" y="2932968"/>
            <a:ext cx="2283399" cy="783355"/>
          </a:xfrm>
          <a:prstGeom prst="rect">
            <a:avLst/>
          </a:prstGeom>
        </p:spPr>
      </p:pic>
      <p:sp>
        <p:nvSpPr>
          <p:cNvPr id="21" name="Elipse 15">
            <a:extLst>
              <a:ext uri="{FF2B5EF4-FFF2-40B4-BE49-F238E27FC236}">
                <a16:creationId xmlns:a16="http://schemas.microsoft.com/office/drawing/2014/main" id="{F073CD35-5A74-45FA-9F07-1EA51F5A7593}"/>
              </a:ext>
            </a:extLst>
          </p:cNvPr>
          <p:cNvSpPr/>
          <p:nvPr/>
        </p:nvSpPr>
        <p:spPr>
          <a:xfrm>
            <a:off x="4416892" y="3056607"/>
            <a:ext cx="580212" cy="571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22" name="Forma libre 308">
            <a:extLst>
              <a:ext uri="{FF2B5EF4-FFF2-40B4-BE49-F238E27FC236}">
                <a16:creationId xmlns:a16="http://schemas.microsoft.com/office/drawing/2014/main" id="{286F5E55-CB7C-4300-AA9D-2F0FFB91F41F}"/>
              </a:ext>
            </a:extLst>
          </p:cNvPr>
          <p:cNvSpPr/>
          <p:nvPr/>
        </p:nvSpPr>
        <p:spPr>
          <a:xfrm rot="15972419">
            <a:off x="4582803" y="3173316"/>
            <a:ext cx="301831" cy="301831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6B4498-F13B-47F6-9716-6D3972BC7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435" y="4687357"/>
            <a:ext cx="124794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905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61B6-D9DA-41E7-9531-321F68C3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E3B4BD-D73D-42A2-BAFA-538E36BAB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7"/>
          <a:stretch/>
        </p:blipFill>
        <p:spPr>
          <a:xfrm>
            <a:off x="2042434" y="4960353"/>
            <a:ext cx="2838846" cy="1162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91D9BC-46B8-46C1-9C45-6305D8EE6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7" r="497"/>
          <a:stretch/>
        </p:blipFill>
        <p:spPr>
          <a:xfrm>
            <a:off x="4228051" y="3422402"/>
            <a:ext cx="4412610" cy="11431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1ECE85-2C72-4C24-8B06-67EAFF44DE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42434" y="1826712"/>
            <a:ext cx="281026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475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E3F40-B01D-4E78-8AD5-B16DBB49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Идеи для доработки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12DE58-3D46-4E6F-9CB6-927FED0917FC}"/>
              </a:ext>
            </a:extLst>
          </p:cNvPr>
          <p:cNvSpPr/>
          <p:nvPr/>
        </p:nvSpPr>
        <p:spPr>
          <a:xfrm>
            <a:off x="1009981" y="1677708"/>
            <a:ext cx="478522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Разные графики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пользователю </a:t>
            </a:r>
          </a:p>
          <a:p>
            <a:r>
              <a:rPr lang="ru-RU" sz="2400" dirty="0"/>
              <a:t>самостоятельно оформлять график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Построение более сложных </a:t>
            </a:r>
          </a:p>
          <a:p>
            <a:r>
              <a:rPr lang="ru-RU" sz="2400" dirty="0"/>
              <a:t>графиков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Упростить ввод функции</a:t>
            </a:r>
            <a:endParaRPr lang="en-US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427C69-4FA9-47EC-8B67-9DF0C743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799" y="1690688"/>
            <a:ext cx="4412561" cy="24117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0D5BF9-F636-48F6-A5E3-87EA872D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84" y="4303949"/>
            <a:ext cx="5481511" cy="20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7BE1673-EA82-334D-8D87-EFFED0F59F4C}"/>
              </a:ext>
            </a:extLst>
          </p:cNvPr>
          <p:cNvSpPr/>
          <p:nvPr/>
        </p:nvSpPr>
        <p:spPr>
          <a:xfrm>
            <a:off x="2522542" y="2297622"/>
            <a:ext cx="7459658" cy="12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38110">
              <a:lnSpc>
                <a:spcPct val="150000"/>
              </a:lnSpc>
              <a:defRPr/>
            </a:pPr>
            <a:r>
              <a:rPr lang="ru-RU" sz="5400" b="1" kern="0" dirty="0">
                <a:solidFill>
                  <a:schemeClr val="tx2"/>
                </a:solidFill>
                <a:latin typeface="Quicksand" pitchFamily="2" charset="77"/>
                <a:ea typeface="Roboto Th" pitchFamily="2" charset="0"/>
              </a:rPr>
              <a:t>Спасибо за внимание</a:t>
            </a:r>
            <a:r>
              <a:rPr lang="es-ES" sz="5400" b="1" kern="0" dirty="0">
                <a:solidFill>
                  <a:schemeClr val="tx2"/>
                </a:solidFill>
                <a:latin typeface="Quicksand" pitchFamily="2" charset="77"/>
                <a:ea typeface="Roboto Th" pitchFamily="2" charset="0"/>
              </a:rPr>
              <a:t>!</a:t>
            </a:r>
          </a:p>
        </p:txBody>
      </p:sp>
      <p:sp>
        <p:nvSpPr>
          <p:cNvPr id="5" name="Rectángulo 130">
            <a:extLst>
              <a:ext uri="{FF2B5EF4-FFF2-40B4-BE49-F238E27FC236}">
                <a16:creationId xmlns:a16="http://schemas.microsoft.com/office/drawing/2014/main" id="{C7025601-FE59-A741-8558-7A8A90A4C6C6}"/>
              </a:ext>
            </a:extLst>
          </p:cNvPr>
          <p:cNvSpPr/>
          <p:nvPr/>
        </p:nvSpPr>
        <p:spPr>
          <a:xfrm rot="10800000">
            <a:off x="10474635" y="5118099"/>
            <a:ext cx="1716053" cy="1739901"/>
          </a:xfrm>
          <a:custGeom>
            <a:avLst/>
            <a:gdLst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2829700 w 2829700"/>
              <a:gd name="connsiteY2" fmla="*/ 2494200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244092 w 2829700"/>
              <a:gd name="connsiteY2" fmla="*/ 1278242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409463 w 2829700"/>
              <a:gd name="connsiteY2" fmla="*/ 1579799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409463 w 2829700"/>
              <a:gd name="connsiteY2" fmla="*/ 1579799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409463 w 2829700"/>
              <a:gd name="connsiteY2" fmla="*/ 1579799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9700" h="2912490">
                <a:moveTo>
                  <a:pt x="0" y="0"/>
                </a:moveTo>
                <a:lnTo>
                  <a:pt x="2829700" y="0"/>
                </a:lnTo>
                <a:cubicBezTo>
                  <a:pt x="2301164" y="426081"/>
                  <a:pt x="2764850" y="1134263"/>
                  <a:pt x="1409463" y="1579799"/>
                </a:cubicBezTo>
                <a:cubicBezTo>
                  <a:pt x="304102" y="2238037"/>
                  <a:pt x="414697" y="2507171"/>
                  <a:pt x="0" y="291249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6" name="Rectángulo 130">
            <a:extLst>
              <a:ext uri="{FF2B5EF4-FFF2-40B4-BE49-F238E27FC236}">
                <a16:creationId xmlns:a16="http://schemas.microsoft.com/office/drawing/2014/main" id="{77013F6F-BB7A-0541-B1E8-BB4D16997D57}"/>
              </a:ext>
            </a:extLst>
          </p:cNvPr>
          <p:cNvSpPr/>
          <p:nvPr/>
        </p:nvSpPr>
        <p:spPr>
          <a:xfrm>
            <a:off x="-4713" y="-177"/>
            <a:ext cx="2339352" cy="2407796"/>
          </a:xfrm>
          <a:custGeom>
            <a:avLst/>
            <a:gdLst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2829700 w 2829700"/>
              <a:gd name="connsiteY2" fmla="*/ 2494200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244092 w 2829700"/>
              <a:gd name="connsiteY2" fmla="*/ 1278242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409463 w 2829700"/>
              <a:gd name="connsiteY2" fmla="*/ 1579799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409463 w 2829700"/>
              <a:gd name="connsiteY2" fmla="*/ 1579799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409463 w 2829700"/>
              <a:gd name="connsiteY2" fmla="*/ 1579799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9700" h="2912490">
                <a:moveTo>
                  <a:pt x="0" y="0"/>
                </a:moveTo>
                <a:lnTo>
                  <a:pt x="2829700" y="0"/>
                </a:lnTo>
                <a:cubicBezTo>
                  <a:pt x="2301164" y="426081"/>
                  <a:pt x="2764850" y="1134263"/>
                  <a:pt x="1409463" y="1579799"/>
                </a:cubicBezTo>
                <a:cubicBezTo>
                  <a:pt x="304102" y="2238037"/>
                  <a:pt x="414697" y="2507171"/>
                  <a:pt x="0" y="291249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51AD5A7-4FE0-C044-BA5C-D96443291810}"/>
              </a:ext>
            </a:extLst>
          </p:cNvPr>
          <p:cNvSpPr/>
          <p:nvPr/>
        </p:nvSpPr>
        <p:spPr>
          <a:xfrm rot="5400000">
            <a:off x="5757937" y="2133225"/>
            <a:ext cx="686376" cy="49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FAF82D8-9C4F-6146-8323-3025423375EF}"/>
              </a:ext>
            </a:extLst>
          </p:cNvPr>
          <p:cNvSpPr txBox="1">
            <a:spLocks/>
          </p:cNvSpPr>
          <p:nvPr/>
        </p:nvSpPr>
        <p:spPr>
          <a:xfrm>
            <a:off x="4828207" y="4357006"/>
            <a:ext cx="24966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Quicksand" pitchFamily="2" charset="77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1800" dirty="0"/>
              <a:t> </a:t>
            </a:r>
          </a:p>
        </p:txBody>
      </p:sp>
      <p:sp>
        <p:nvSpPr>
          <p:cNvPr id="9" name="Forma libre 8">
            <a:extLst>
              <a:ext uri="{FF2B5EF4-FFF2-40B4-BE49-F238E27FC236}">
                <a16:creationId xmlns:a16="http://schemas.microsoft.com/office/drawing/2014/main" id="{64DF5F02-9274-AB4A-8022-40D64B78D81E}"/>
              </a:ext>
            </a:extLst>
          </p:cNvPr>
          <p:cNvSpPr/>
          <p:nvPr/>
        </p:nvSpPr>
        <p:spPr>
          <a:xfrm rot="1800000" flipH="1">
            <a:off x="2073635" y="1994132"/>
            <a:ext cx="924358" cy="337465"/>
          </a:xfrm>
          <a:custGeom>
            <a:avLst/>
            <a:gdLst>
              <a:gd name="connsiteX0" fmla="*/ 784203 w 811363"/>
              <a:gd name="connsiteY0" fmla="*/ 71516 h 296213"/>
              <a:gd name="connsiteX1" fmla="*/ 788218 w 811363"/>
              <a:gd name="connsiteY1" fmla="*/ 231542 h 296213"/>
              <a:gd name="connsiteX2" fmla="*/ 811363 w 811363"/>
              <a:gd name="connsiteY2" fmla="*/ 213840 h 296213"/>
              <a:gd name="connsiteX3" fmla="*/ 790108 w 811363"/>
              <a:gd name="connsiteY3" fmla="*/ 0 h 296213"/>
              <a:gd name="connsiteX4" fmla="*/ 686427 w 811363"/>
              <a:gd name="connsiteY4" fmla="*/ 24075 h 296213"/>
              <a:gd name="connsiteX5" fmla="*/ 653127 w 811363"/>
              <a:gd name="connsiteY5" fmla="*/ 33988 h 296213"/>
              <a:gd name="connsiteX6" fmla="*/ 777118 w 811363"/>
              <a:gd name="connsiteY6" fmla="*/ 35640 h 296213"/>
              <a:gd name="connsiteX7" fmla="*/ 725632 w 811363"/>
              <a:gd name="connsiteY7" fmla="*/ 89218 h 296213"/>
              <a:gd name="connsiteX8" fmla="*/ 621479 w 811363"/>
              <a:gd name="connsiteY8" fmla="*/ 202511 h 296213"/>
              <a:gd name="connsiteX9" fmla="*/ 588179 w 811363"/>
              <a:gd name="connsiteY9" fmla="*/ 250897 h 296213"/>
              <a:gd name="connsiteX10" fmla="*/ 569049 w 811363"/>
              <a:gd name="connsiteY10" fmla="*/ 261754 h 296213"/>
              <a:gd name="connsiteX11" fmla="*/ 508588 w 811363"/>
              <a:gd name="connsiteY11" fmla="*/ 205816 h 296213"/>
              <a:gd name="connsiteX12" fmla="*/ 474579 w 811363"/>
              <a:gd name="connsiteY12" fmla="*/ 179853 h 296213"/>
              <a:gd name="connsiteX13" fmla="*/ 380345 w 811363"/>
              <a:gd name="connsiteY13" fmla="*/ 94883 h 296213"/>
              <a:gd name="connsiteX14" fmla="*/ 340196 w 811363"/>
              <a:gd name="connsiteY14" fmla="*/ 74821 h 296213"/>
              <a:gd name="connsiteX15" fmla="*/ 318704 w 811363"/>
              <a:gd name="connsiteY15" fmla="*/ 37292 h 296213"/>
              <a:gd name="connsiteX16" fmla="*/ 147478 w 811363"/>
              <a:gd name="connsiteY16" fmla="*/ 147517 h 296213"/>
              <a:gd name="connsiteX17" fmla="*/ 68359 w 811363"/>
              <a:gd name="connsiteY17" fmla="*/ 209828 h 296213"/>
              <a:gd name="connsiteX18" fmla="*/ 813 w 811363"/>
              <a:gd name="connsiteY18" fmla="*/ 283232 h 296213"/>
              <a:gd name="connsiteX19" fmla="*/ 52772 w 811363"/>
              <a:gd name="connsiteY19" fmla="*/ 248300 h 296213"/>
              <a:gd name="connsiteX20" fmla="*/ 142518 w 811363"/>
              <a:gd name="connsiteY20" fmla="*/ 174896 h 296213"/>
              <a:gd name="connsiteX21" fmla="*/ 297212 w 811363"/>
              <a:gd name="connsiteY21" fmla="*/ 73168 h 296213"/>
              <a:gd name="connsiteX22" fmla="*/ 405380 w 811363"/>
              <a:gd name="connsiteY22" fmla="*/ 151057 h 296213"/>
              <a:gd name="connsiteX23" fmla="*/ 469619 w 811363"/>
              <a:gd name="connsiteY23" fmla="*/ 211244 h 296213"/>
              <a:gd name="connsiteX24" fmla="*/ 540472 w 811363"/>
              <a:gd name="connsiteY24" fmla="*/ 265766 h 296213"/>
              <a:gd name="connsiteX25" fmla="*/ 574481 w 811363"/>
              <a:gd name="connsiteY25" fmla="*/ 296214 h 296213"/>
              <a:gd name="connsiteX26" fmla="*/ 647459 w 811363"/>
              <a:gd name="connsiteY26" fmla="*/ 212896 h 296213"/>
              <a:gd name="connsiteX27" fmla="*/ 701779 w 811363"/>
              <a:gd name="connsiteY27" fmla="*/ 158374 h 296213"/>
              <a:gd name="connsiteX28" fmla="*/ 721145 w 811363"/>
              <a:gd name="connsiteY28" fmla="*/ 123206 h 296213"/>
              <a:gd name="connsiteX29" fmla="*/ 784203 w 811363"/>
              <a:gd name="connsiteY29" fmla="*/ 71516 h 2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11363" h="296213">
                <a:moveTo>
                  <a:pt x="784203" y="71516"/>
                </a:moveTo>
                <a:lnTo>
                  <a:pt x="788218" y="231542"/>
                </a:lnTo>
                <a:cubicBezTo>
                  <a:pt x="802153" y="225642"/>
                  <a:pt x="799555" y="223282"/>
                  <a:pt x="811363" y="213840"/>
                </a:cubicBezTo>
                <a:cubicBezTo>
                  <a:pt x="800736" y="153182"/>
                  <a:pt x="822227" y="45081"/>
                  <a:pt x="790108" y="0"/>
                </a:cubicBezTo>
                <a:cubicBezTo>
                  <a:pt x="758224" y="1180"/>
                  <a:pt x="717602" y="19354"/>
                  <a:pt x="686427" y="24075"/>
                </a:cubicBezTo>
                <a:cubicBezTo>
                  <a:pt x="668950" y="26671"/>
                  <a:pt x="659976" y="21951"/>
                  <a:pt x="653127" y="33988"/>
                </a:cubicBezTo>
                <a:cubicBezTo>
                  <a:pt x="625730" y="81429"/>
                  <a:pt x="713351" y="33280"/>
                  <a:pt x="777118" y="35640"/>
                </a:cubicBezTo>
                <a:cubicBezTo>
                  <a:pt x="770741" y="59951"/>
                  <a:pt x="761531" y="49566"/>
                  <a:pt x="725632" y="89218"/>
                </a:cubicBezTo>
                <a:cubicBezTo>
                  <a:pt x="668242" y="152945"/>
                  <a:pt x="693985" y="135479"/>
                  <a:pt x="621479" y="202511"/>
                </a:cubicBezTo>
                <a:cubicBezTo>
                  <a:pt x="595264" y="226822"/>
                  <a:pt x="619590" y="227294"/>
                  <a:pt x="588179" y="250897"/>
                </a:cubicBezTo>
                <a:cubicBezTo>
                  <a:pt x="575662" y="260338"/>
                  <a:pt x="583219" y="255853"/>
                  <a:pt x="569049" y="261754"/>
                </a:cubicBezTo>
                <a:cubicBezTo>
                  <a:pt x="533623" y="239095"/>
                  <a:pt x="536220" y="223282"/>
                  <a:pt x="508588" y="205816"/>
                </a:cubicBezTo>
                <a:cubicBezTo>
                  <a:pt x="484971" y="190946"/>
                  <a:pt x="492056" y="196610"/>
                  <a:pt x="474579" y="179853"/>
                </a:cubicBezTo>
                <a:lnTo>
                  <a:pt x="380345" y="94883"/>
                </a:lnTo>
                <a:cubicBezTo>
                  <a:pt x="367828" y="88982"/>
                  <a:pt x="364286" y="94411"/>
                  <a:pt x="340196" y="74821"/>
                </a:cubicBezTo>
                <a:cubicBezTo>
                  <a:pt x="323427" y="61131"/>
                  <a:pt x="325553" y="58771"/>
                  <a:pt x="318704" y="37292"/>
                </a:cubicBezTo>
                <a:cubicBezTo>
                  <a:pt x="279499" y="43665"/>
                  <a:pt x="182904" y="121318"/>
                  <a:pt x="147478" y="147517"/>
                </a:cubicBezTo>
                <a:lnTo>
                  <a:pt x="68359" y="209828"/>
                </a:lnTo>
                <a:cubicBezTo>
                  <a:pt x="28918" y="244524"/>
                  <a:pt x="-5800" y="246648"/>
                  <a:pt x="813" y="283232"/>
                </a:cubicBezTo>
                <a:lnTo>
                  <a:pt x="52772" y="248300"/>
                </a:lnTo>
                <a:cubicBezTo>
                  <a:pt x="106147" y="208412"/>
                  <a:pt x="101660" y="201567"/>
                  <a:pt x="142518" y="174896"/>
                </a:cubicBezTo>
                <a:cubicBezTo>
                  <a:pt x="168261" y="158138"/>
                  <a:pt x="277137" y="74821"/>
                  <a:pt x="297212" y="73168"/>
                </a:cubicBezTo>
                <a:cubicBezTo>
                  <a:pt x="315634" y="71516"/>
                  <a:pt x="387431" y="134063"/>
                  <a:pt x="405380" y="151057"/>
                </a:cubicBezTo>
                <a:cubicBezTo>
                  <a:pt x="424982" y="169703"/>
                  <a:pt x="439389" y="197791"/>
                  <a:pt x="469619" y="211244"/>
                </a:cubicBezTo>
                <a:cubicBezTo>
                  <a:pt x="506935" y="227766"/>
                  <a:pt x="505754" y="231779"/>
                  <a:pt x="540472" y="265766"/>
                </a:cubicBezTo>
                <a:cubicBezTo>
                  <a:pt x="556059" y="281108"/>
                  <a:pt x="554170" y="289605"/>
                  <a:pt x="574481" y="296214"/>
                </a:cubicBezTo>
                <a:lnTo>
                  <a:pt x="647459" y="212896"/>
                </a:lnTo>
                <a:cubicBezTo>
                  <a:pt x="663046" y="194014"/>
                  <a:pt x="695638" y="170884"/>
                  <a:pt x="701779" y="158374"/>
                </a:cubicBezTo>
                <a:cubicBezTo>
                  <a:pt x="714768" y="130995"/>
                  <a:pt x="698708" y="149169"/>
                  <a:pt x="721145" y="123206"/>
                </a:cubicBezTo>
                <a:cubicBezTo>
                  <a:pt x="741220" y="100075"/>
                  <a:pt x="752084" y="81429"/>
                  <a:pt x="784203" y="71516"/>
                </a:cubicBezTo>
                <a:close/>
              </a:path>
            </a:pathLst>
          </a:custGeom>
          <a:solidFill>
            <a:srgbClr val="262626"/>
          </a:solidFill>
          <a:ln w="236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>
              <a:latin typeface="Quicksand" pitchFamily="2" charset="77"/>
            </a:endParaRPr>
          </a:p>
        </p:txBody>
      </p:sp>
      <p:sp>
        <p:nvSpPr>
          <p:cNvPr id="10" name="Forma libre 9">
            <a:extLst>
              <a:ext uri="{FF2B5EF4-FFF2-40B4-BE49-F238E27FC236}">
                <a16:creationId xmlns:a16="http://schemas.microsoft.com/office/drawing/2014/main" id="{009CB1BE-BB76-7E48-88B7-FD06DA909DC1}"/>
              </a:ext>
            </a:extLst>
          </p:cNvPr>
          <p:cNvSpPr/>
          <p:nvPr/>
        </p:nvSpPr>
        <p:spPr>
          <a:xfrm rot="19800000">
            <a:off x="10094357" y="4910778"/>
            <a:ext cx="780113" cy="284804"/>
          </a:xfrm>
          <a:custGeom>
            <a:avLst/>
            <a:gdLst>
              <a:gd name="connsiteX0" fmla="*/ 784203 w 811363"/>
              <a:gd name="connsiteY0" fmla="*/ 71516 h 296213"/>
              <a:gd name="connsiteX1" fmla="*/ 788218 w 811363"/>
              <a:gd name="connsiteY1" fmla="*/ 231542 h 296213"/>
              <a:gd name="connsiteX2" fmla="*/ 811363 w 811363"/>
              <a:gd name="connsiteY2" fmla="*/ 213840 h 296213"/>
              <a:gd name="connsiteX3" fmla="*/ 790108 w 811363"/>
              <a:gd name="connsiteY3" fmla="*/ 0 h 296213"/>
              <a:gd name="connsiteX4" fmla="*/ 686427 w 811363"/>
              <a:gd name="connsiteY4" fmla="*/ 24075 h 296213"/>
              <a:gd name="connsiteX5" fmla="*/ 653127 w 811363"/>
              <a:gd name="connsiteY5" fmla="*/ 33988 h 296213"/>
              <a:gd name="connsiteX6" fmla="*/ 777118 w 811363"/>
              <a:gd name="connsiteY6" fmla="*/ 35640 h 296213"/>
              <a:gd name="connsiteX7" fmla="*/ 725632 w 811363"/>
              <a:gd name="connsiteY7" fmla="*/ 89218 h 296213"/>
              <a:gd name="connsiteX8" fmla="*/ 621479 w 811363"/>
              <a:gd name="connsiteY8" fmla="*/ 202511 h 296213"/>
              <a:gd name="connsiteX9" fmla="*/ 588179 w 811363"/>
              <a:gd name="connsiteY9" fmla="*/ 250897 h 296213"/>
              <a:gd name="connsiteX10" fmla="*/ 569049 w 811363"/>
              <a:gd name="connsiteY10" fmla="*/ 261754 h 296213"/>
              <a:gd name="connsiteX11" fmla="*/ 508588 w 811363"/>
              <a:gd name="connsiteY11" fmla="*/ 205816 h 296213"/>
              <a:gd name="connsiteX12" fmla="*/ 474579 w 811363"/>
              <a:gd name="connsiteY12" fmla="*/ 179853 h 296213"/>
              <a:gd name="connsiteX13" fmla="*/ 380345 w 811363"/>
              <a:gd name="connsiteY13" fmla="*/ 94883 h 296213"/>
              <a:gd name="connsiteX14" fmla="*/ 340196 w 811363"/>
              <a:gd name="connsiteY14" fmla="*/ 74821 h 296213"/>
              <a:gd name="connsiteX15" fmla="*/ 318704 w 811363"/>
              <a:gd name="connsiteY15" fmla="*/ 37292 h 296213"/>
              <a:gd name="connsiteX16" fmla="*/ 147478 w 811363"/>
              <a:gd name="connsiteY16" fmla="*/ 147517 h 296213"/>
              <a:gd name="connsiteX17" fmla="*/ 68359 w 811363"/>
              <a:gd name="connsiteY17" fmla="*/ 209828 h 296213"/>
              <a:gd name="connsiteX18" fmla="*/ 813 w 811363"/>
              <a:gd name="connsiteY18" fmla="*/ 283232 h 296213"/>
              <a:gd name="connsiteX19" fmla="*/ 52772 w 811363"/>
              <a:gd name="connsiteY19" fmla="*/ 248300 h 296213"/>
              <a:gd name="connsiteX20" fmla="*/ 142518 w 811363"/>
              <a:gd name="connsiteY20" fmla="*/ 174896 h 296213"/>
              <a:gd name="connsiteX21" fmla="*/ 297212 w 811363"/>
              <a:gd name="connsiteY21" fmla="*/ 73168 h 296213"/>
              <a:gd name="connsiteX22" fmla="*/ 405380 w 811363"/>
              <a:gd name="connsiteY22" fmla="*/ 151057 h 296213"/>
              <a:gd name="connsiteX23" fmla="*/ 469619 w 811363"/>
              <a:gd name="connsiteY23" fmla="*/ 211244 h 296213"/>
              <a:gd name="connsiteX24" fmla="*/ 540472 w 811363"/>
              <a:gd name="connsiteY24" fmla="*/ 265766 h 296213"/>
              <a:gd name="connsiteX25" fmla="*/ 574481 w 811363"/>
              <a:gd name="connsiteY25" fmla="*/ 296214 h 296213"/>
              <a:gd name="connsiteX26" fmla="*/ 647459 w 811363"/>
              <a:gd name="connsiteY26" fmla="*/ 212896 h 296213"/>
              <a:gd name="connsiteX27" fmla="*/ 701779 w 811363"/>
              <a:gd name="connsiteY27" fmla="*/ 158374 h 296213"/>
              <a:gd name="connsiteX28" fmla="*/ 721145 w 811363"/>
              <a:gd name="connsiteY28" fmla="*/ 123206 h 296213"/>
              <a:gd name="connsiteX29" fmla="*/ 784203 w 811363"/>
              <a:gd name="connsiteY29" fmla="*/ 71516 h 2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11363" h="296213">
                <a:moveTo>
                  <a:pt x="784203" y="71516"/>
                </a:moveTo>
                <a:lnTo>
                  <a:pt x="788218" y="231542"/>
                </a:lnTo>
                <a:cubicBezTo>
                  <a:pt x="802153" y="225642"/>
                  <a:pt x="799555" y="223282"/>
                  <a:pt x="811363" y="213840"/>
                </a:cubicBezTo>
                <a:cubicBezTo>
                  <a:pt x="800736" y="153182"/>
                  <a:pt x="822227" y="45081"/>
                  <a:pt x="790108" y="0"/>
                </a:cubicBezTo>
                <a:cubicBezTo>
                  <a:pt x="758224" y="1180"/>
                  <a:pt x="717602" y="19354"/>
                  <a:pt x="686427" y="24075"/>
                </a:cubicBezTo>
                <a:cubicBezTo>
                  <a:pt x="668950" y="26671"/>
                  <a:pt x="659976" y="21951"/>
                  <a:pt x="653127" y="33988"/>
                </a:cubicBezTo>
                <a:cubicBezTo>
                  <a:pt x="625730" y="81429"/>
                  <a:pt x="713351" y="33280"/>
                  <a:pt x="777118" y="35640"/>
                </a:cubicBezTo>
                <a:cubicBezTo>
                  <a:pt x="770741" y="59951"/>
                  <a:pt x="761531" y="49566"/>
                  <a:pt x="725632" y="89218"/>
                </a:cubicBezTo>
                <a:cubicBezTo>
                  <a:pt x="668242" y="152945"/>
                  <a:pt x="693985" y="135479"/>
                  <a:pt x="621479" y="202511"/>
                </a:cubicBezTo>
                <a:cubicBezTo>
                  <a:pt x="595264" y="226822"/>
                  <a:pt x="619590" y="227294"/>
                  <a:pt x="588179" y="250897"/>
                </a:cubicBezTo>
                <a:cubicBezTo>
                  <a:pt x="575662" y="260338"/>
                  <a:pt x="583219" y="255853"/>
                  <a:pt x="569049" y="261754"/>
                </a:cubicBezTo>
                <a:cubicBezTo>
                  <a:pt x="533623" y="239095"/>
                  <a:pt x="536220" y="223282"/>
                  <a:pt x="508588" y="205816"/>
                </a:cubicBezTo>
                <a:cubicBezTo>
                  <a:pt x="484971" y="190946"/>
                  <a:pt x="492056" y="196610"/>
                  <a:pt x="474579" y="179853"/>
                </a:cubicBezTo>
                <a:lnTo>
                  <a:pt x="380345" y="94883"/>
                </a:lnTo>
                <a:cubicBezTo>
                  <a:pt x="367828" y="88982"/>
                  <a:pt x="364286" y="94411"/>
                  <a:pt x="340196" y="74821"/>
                </a:cubicBezTo>
                <a:cubicBezTo>
                  <a:pt x="323427" y="61131"/>
                  <a:pt x="325553" y="58771"/>
                  <a:pt x="318704" y="37292"/>
                </a:cubicBezTo>
                <a:cubicBezTo>
                  <a:pt x="279499" y="43665"/>
                  <a:pt x="182904" y="121318"/>
                  <a:pt x="147478" y="147517"/>
                </a:cubicBezTo>
                <a:lnTo>
                  <a:pt x="68359" y="209828"/>
                </a:lnTo>
                <a:cubicBezTo>
                  <a:pt x="28918" y="244524"/>
                  <a:pt x="-5800" y="246648"/>
                  <a:pt x="813" y="283232"/>
                </a:cubicBezTo>
                <a:lnTo>
                  <a:pt x="52772" y="248300"/>
                </a:lnTo>
                <a:cubicBezTo>
                  <a:pt x="106147" y="208412"/>
                  <a:pt x="101660" y="201567"/>
                  <a:pt x="142518" y="174896"/>
                </a:cubicBezTo>
                <a:cubicBezTo>
                  <a:pt x="168261" y="158138"/>
                  <a:pt x="277137" y="74821"/>
                  <a:pt x="297212" y="73168"/>
                </a:cubicBezTo>
                <a:cubicBezTo>
                  <a:pt x="315634" y="71516"/>
                  <a:pt x="387431" y="134063"/>
                  <a:pt x="405380" y="151057"/>
                </a:cubicBezTo>
                <a:cubicBezTo>
                  <a:pt x="424982" y="169703"/>
                  <a:pt x="439389" y="197791"/>
                  <a:pt x="469619" y="211244"/>
                </a:cubicBezTo>
                <a:cubicBezTo>
                  <a:pt x="506935" y="227766"/>
                  <a:pt x="505754" y="231779"/>
                  <a:pt x="540472" y="265766"/>
                </a:cubicBezTo>
                <a:cubicBezTo>
                  <a:pt x="556059" y="281108"/>
                  <a:pt x="554170" y="289605"/>
                  <a:pt x="574481" y="296214"/>
                </a:cubicBezTo>
                <a:lnTo>
                  <a:pt x="647459" y="212896"/>
                </a:lnTo>
                <a:cubicBezTo>
                  <a:pt x="663046" y="194014"/>
                  <a:pt x="695638" y="170884"/>
                  <a:pt x="701779" y="158374"/>
                </a:cubicBezTo>
                <a:cubicBezTo>
                  <a:pt x="714768" y="130995"/>
                  <a:pt x="698708" y="149169"/>
                  <a:pt x="721145" y="123206"/>
                </a:cubicBezTo>
                <a:cubicBezTo>
                  <a:pt x="741220" y="100075"/>
                  <a:pt x="752084" y="81429"/>
                  <a:pt x="784203" y="71516"/>
                </a:cubicBezTo>
                <a:close/>
              </a:path>
            </a:pathLst>
          </a:custGeom>
          <a:solidFill>
            <a:srgbClr val="262626"/>
          </a:solidFill>
          <a:ln w="236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>
              <a:latin typeface="Quicksand" pitchFamily="2" charset="77"/>
            </a:endParaRPr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9D149760-AE21-524A-8453-54F2B1E4D50C}"/>
              </a:ext>
            </a:extLst>
          </p:cNvPr>
          <p:cNvSpPr/>
          <p:nvPr/>
        </p:nvSpPr>
        <p:spPr>
          <a:xfrm rot="727944">
            <a:off x="9603525" y="2040538"/>
            <a:ext cx="551577" cy="201370"/>
          </a:xfrm>
          <a:custGeom>
            <a:avLst/>
            <a:gdLst>
              <a:gd name="connsiteX0" fmla="*/ 784203 w 811363"/>
              <a:gd name="connsiteY0" fmla="*/ 71516 h 296213"/>
              <a:gd name="connsiteX1" fmla="*/ 788218 w 811363"/>
              <a:gd name="connsiteY1" fmla="*/ 231542 h 296213"/>
              <a:gd name="connsiteX2" fmla="*/ 811363 w 811363"/>
              <a:gd name="connsiteY2" fmla="*/ 213840 h 296213"/>
              <a:gd name="connsiteX3" fmla="*/ 790108 w 811363"/>
              <a:gd name="connsiteY3" fmla="*/ 0 h 296213"/>
              <a:gd name="connsiteX4" fmla="*/ 686427 w 811363"/>
              <a:gd name="connsiteY4" fmla="*/ 24075 h 296213"/>
              <a:gd name="connsiteX5" fmla="*/ 653127 w 811363"/>
              <a:gd name="connsiteY5" fmla="*/ 33988 h 296213"/>
              <a:gd name="connsiteX6" fmla="*/ 777118 w 811363"/>
              <a:gd name="connsiteY6" fmla="*/ 35640 h 296213"/>
              <a:gd name="connsiteX7" fmla="*/ 725632 w 811363"/>
              <a:gd name="connsiteY7" fmla="*/ 89218 h 296213"/>
              <a:gd name="connsiteX8" fmla="*/ 621479 w 811363"/>
              <a:gd name="connsiteY8" fmla="*/ 202511 h 296213"/>
              <a:gd name="connsiteX9" fmla="*/ 588179 w 811363"/>
              <a:gd name="connsiteY9" fmla="*/ 250897 h 296213"/>
              <a:gd name="connsiteX10" fmla="*/ 569049 w 811363"/>
              <a:gd name="connsiteY10" fmla="*/ 261754 h 296213"/>
              <a:gd name="connsiteX11" fmla="*/ 508588 w 811363"/>
              <a:gd name="connsiteY11" fmla="*/ 205816 h 296213"/>
              <a:gd name="connsiteX12" fmla="*/ 474579 w 811363"/>
              <a:gd name="connsiteY12" fmla="*/ 179853 h 296213"/>
              <a:gd name="connsiteX13" fmla="*/ 380345 w 811363"/>
              <a:gd name="connsiteY13" fmla="*/ 94883 h 296213"/>
              <a:gd name="connsiteX14" fmla="*/ 340196 w 811363"/>
              <a:gd name="connsiteY14" fmla="*/ 74821 h 296213"/>
              <a:gd name="connsiteX15" fmla="*/ 318704 w 811363"/>
              <a:gd name="connsiteY15" fmla="*/ 37292 h 296213"/>
              <a:gd name="connsiteX16" fmla="*/ 147478 w 811363"/>
              <a:gd name="connsiteY16" fmla="*/ 147517 h 296213"/>
              <a:gd name="connsiteX17" fmla="*/ 68359 w 811363"/>
              <a:gd name="connsiteY17" fmla="*/ 209828 h 296213"/>
              <a:gd name="connsiteX18" fmla="*/ 813 w 811363"/>
              <a:gd name="connsiteY18" fmla="*/ 283232 h 296213"/>
              <a:gd name="connsiteX19" fmla="*/ 52772 w 811363"/>
              <a:gd name="connsiteY19" fmla="*/ 248300 h 296213"/>
              <a:gd name="connsiteX20" fmla="*/ 142518 w 811363"/>
              <a:gd name="connsiteY20" fmla="*/ 174896 h 296213"/>
              <a:gd name="connsiteX21" fmla="*/ 297212 w 811363"/>
              <a:gd name="connsiteY21" fmla="*/ 73168 h 296213"/>
              <a:gd name="connsiteX22" fmla="*/ 405380 w 811363"/>
              <a:gd name="connsiteY22" fmla="*/ 151057 h 296213"/>
              <a:gd name="connsiteX23" fmla="*/ 469619 w 811363"/>
              <a:gd name="connsiteY23" fmla="*/ 211244 h 296213"/>
              <a:gd name="connsiteX24" fmla="*/ 540472 w 811363"/>
              <a:gd name="connsiteY24" fmla="*/ 265766 h 296213"/>
              <a:gd name="connsiteX25" fmla="*/ 574481 w 811363"/>
              <a:gd name="connsiteY25" fmla="*/ 296214 h 296213"/>
              <a:gd name="connsiteX26" fmla="*/ 647459 w 811363"/>
              <a:gd name="connsiteY26" fmla="*/ 212896 h 296213"/>
              <a:gd name="connsiteX27" fmla="*/ 701779 w 811363"/>
              <a:gd name="connsiteY27" fmla="*/ 158374 h 296213"/>
              <a:gd name="connsiteX28" fmla="*/ 721145 w 811363"/>
              <a:gd name="connsiteY28" fmla="*/ 123206 h 296213"/>
              <a:gd name="connsiteX29" fmla="*/ 784203 w 811363"/>
              <a:gd name="connsiteY29" fmla="*/ 71516 h 2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11363" h="296213">
                <a:moveTo>
                  <a:pt x="784203" y="71516"/>
                </a:moveTo>
                <a:lnTo>
                  <a:pt x="788218" y="231542"/>
                </a:lnTo>
                <a:cubicBezTo>
                  <a:pt x="802153" y="225642"/>
                  <a:pt x="799555" y="223282"/>
                  <a:pt x="811363" y="213840"/>
                </a:cubicBezTo>
                <a:cubicBezTo>
                  <a:pt x="800736" y="153182"/>
                  <a:pt x="822227" y="45081"/>
                  <a:pt x="790108" y="0"/>
                </a:cubicBezTo>
                <a:cubicBezTo>
                  <a:pt x="758224" y="1180"/>
                  <a:pt x="717602" y="19354"/>
                  <a:pt x="686427" y="24075"/>
                </a:cubicBezTo>
                <a:cubicBezTo>
                  <a:pt x="668950" y="26671"/>
                  <a:pt x="659976" y="21951"/>
                  <a:pt x="653127" y="33988"/>
                </a:cubicBezTo>
                <a:cubicBezTo>
                  <a:pt x="625730" y="81429"/>
                  <a:pt x="713351" y="33280"/>
                  <a:pt x="777118" y="35640"/>
                </a:cubicBezTo>
                <a:cubicBezTo>
                  <a:pt x="770741" y="59951"/>
                  <a:pt x="761531" y="49566"/>
                  <a:pt x="725632" y="89218"/>
                </a:cubicBezTo>
                <a:cubicBezTo>
                  <a:pt x="668242" y="152945"/>
                  <a:pt x="693985" y="135479"/>
                  <a:pt x="621479" y="202511"/>
                </a:cubicBezTo>
                <a:cubicBezTo>
                  <a:pt x="595264" y="226822"/>
                  <a:pt x="619590" y="227294"/>
                  <a:pt x="588179" y="250897"/>
                </a:cubicBezTo>
                <a:cubicBezTo>
                  <a:pt x="575662" y="260338"/>
                  <a:pt x="583219" y="255853"/>
                  <a:pt x="569049" y="261754"/>
                </a:cubicBezTo>
                <a:cubicBezTo>
                  <a:pt x="533623" y="239095"/>
                  <a:pt x="536220" y="223282"/>
                  <a:pt x="508588" y="205816"/>
                </a:cubicBezTo>
                <a:cubicBezTo>
                  <a:pt x="484971" y="190946"/>
                  <a:pt x="492056" y="196610"/>
                  <a:pt x="474579" y="179853"/>
                </a:cubicBezTo>
                <a:lnTo>
                  <a:pt x="380345" y="94883"/>
                </a:lnTo>
                <a:cubicBezTo>
                  <a:pt x="367828" y="88982"/>
                  <a:pt x="364286" y="94411"/>
                  <a:pt x="340196" y="74821"/>
                </a:cubicBezTo>
                <a:cubicBezTo>
                  <a:pt x="323427" y="61131"/>
                  <a:pt x="325553" y="58771"/>
                  <a:pt x="318704" y="37292"/>
                </a:cubicBezTo>
                <a:cubicBezTo>
                  <a:pt x="279499" y="43665"/>
                  <a:pt x="182904" y="121318"/>
                  <a:pt x="147478" y="147517"/>
                </a:cubicBezTo>
                <a:lnTo>
                  <a:pt x="68359" y="209828"/>
                </a:lnTo>
                <a:cubicBezTo>
                  <a:pt x="28918" y="244524"/>
                  <a:pt x="-5800" y="246648"/>
                  <a:pt x="813" y="283232"/>
                </a:cubicBezTo>
                <a:lnTo>
                  <a:pt x="52772" y="248300"/>
                </a:lnTo>
                <a:cubicBezTo>
                  <a:pt x="106147" y="208412"/>
                  <a:pt x="101660" y="201567"/>
                  <a:pt x="142518" y="174896"/>
                </a:cubicBezTo>
                <a:cubicBezTo>
                  <a:pt x="168261" y="158138"/>
                  <a:pt x="277137" y="74821"/>
                  <a:pt x="297212" y="73168"/>
                </a:cubicBezTo>
                <a:cubicBezTo>
                  <a:pt x="315634" y="71516"/>
                  <a:pt x="387431" y="134063"/>
                  <a:pt x="405380" y="151057"/>
                </a:cubicBezTo>
                <a:cubicBezTo>
                  <a:pt x="424982" y="169703"/>
                  <a:pt x="439389" y="197791"/>
                  <a:pt x="469619" y="211244"/>
                </a:cubicBezTo>
                <a:cubicBezTo>
                  <a:pt x="506935" y="227766"/>
                  <a:pt x="505754" y="231779"/>
                  <a:pt x="540472" y="265766"/>
                </a:cubicBezTo>
                <a:cubicBezTo>
                  <a:pt x="556059" y="281108"/>
                  <a:pt x="554170" y="289605"/>
                  <a:pt x="574481" y="296214"/>
                </a:cubicBezTo>
                <a:lnTo>
                  <a:pt x="647459" y="212896"/>
                </a:lnTo>
                <a:cubicBezTo>
                  <a:pt x="663046" y="194014"/>
                  <a:pt x="695638" y="170884"/>
                  <a:pt x="701779" y="158374"/>
                </a:cubicBezTo>
                <a:cubicBezTo>
                  <a:pt x="714768" y="130995"/>
                  <a:pt x="698708" y="149169"/>
                  <a:pt x="721145" y="123206"/>
                </a:cubicBezTo>
                <a:cubicBezTo>
                  <a:pt x="741220" y="100075"/>
                  <a:pt x="752084" y="81429"/>
                  <a:pt x="784203" y="71516"/>
                </a:cubicBezTo>
                <a:close/>
              </a:path>
            </a:pathLst>
          </a:custGeom>
          <a:solidFill>
            <a:srgbClr val="262626"/>
          </a:solidFill>
          <a:ln w="236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>
              <a:latin typeface="Quicksand" pitchFamily="2" charset="77"/>
            </a:endParaRPr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E7E7EBFF-6C78-1843-A4D4-0236EF44FF42}"/>
              </a:ext>
            </a:extLst>
          </p:cNvPr>
          <p:cNvSpPr/>
          <p:nvPr/>
        </p:nvSpPr>
        <p:spPr>
          <a:xfrm rot="1800000" flipH="1">
            <a:off x="2399629" y="5366607"/>
            <a:ext cx="616436" cy="225049"/>
          </a:xfrm>
          <a:custGeom>
            <a:avLst/>
            <a:gdLst>
              <a:gd name="connsiteX0" fmla="*/ 784203 w 811363"/>
              <a:gd name="connsiteY0" fmla="*/ 71516 h 296213"/>
              <a:gd name="connsiteX1" fmla="*/ 788218 w 811363"/>
              <a:gd name="connsiteY1" fmla="*/ 231542 h 296213"/>
              <a:gd name="connsiteX2" fmla="*/ 811363 w 811363"/>
              <a:gd name="connsiteY2" fmla="*/ 213840 h 296213"/>
              <a:gd name="connsiteX3" fmla="*/ 790108 w 811363"/>
              <a:gd name="connsiteY3" fmla="*/ 0 h 296213"/>
              <a:gd name="connsiteX4" fmla="*/ 686427 w 811363"/>
              <a:gd name="connsiteY4" fmla="*/ 24075 h 296213"/>
              <a:gd name="connsiteX5" fmla="*/ 653127 w 811363"/>
              <a:gd name="connsiteY5" fmla="*/ 33988 h 296213"/>
              <a:gd name="connsiteX6" fmla="*/ 777118 w 811363"/>
              <a:gd name="connsiteY6" fmla="*/ 35640 h 296213"/>
              <a:gd name="connsiteX7" fmla="*/ 725632 w 811363"/>
              <a:gd name="connsiteY7" fmla="*/ 89218 h 296213"/>
              <a:gd name="connsiteX8" fmla="*/ 621479 w 811363"/>
              <a:gd name="connsiteY8" fmla="*/ 202511 h 296213"/>
              <a:gd name="connsiteX9" fmla="*/ 588179 w 811363"/>
              <a:gd name="connsiteY9" fmla="*/ 250897 h 296213"/>
              <a:gd name="connsiteX10" fmla="*/ 569049 w 811363"/>
              <a:gd name="connsiteY10" fmla="*/ 261754 h 296213"/>
              <a:gd name="connsiteX11" fmla="*/ 508588 w 811363"/>
              <a:gd name="connsiteY11" fmla="*/ 205816 h 296213"/>
              <a:gd name="connsiteX12" fmla="*/ 474579 w 811363"/>
              <a:gd name="connsiteY12" fmla="*/ 179853 h 296213"/>
              <a:gd name="connsiteX13" fmla="*/ 380345 w 811363"/>
              <a:gd name="connsiteY13" fmla="*/ 94883 h 296213"/>
              <a:gd name="connsiteX14" fmla="*/ 340196 w 811363"/>
              <a:gd name="connsiteY14" fmla="*/ 74821 h 296213"/>
              <a:gd name="connsiteX15" fmla="*/ 318704 w 811363"/>
              <a:gd name="connsiteY15" fmla="*/ 37292 h 296213"/>
              <a:gd name="connsiteX16" fmla="*/ 147478 w 811363"/>
              <a:gd name="connsiteY16" fmla="*/ 147517 h 296213"/>
              <a:gd name="connsiteX17" fmla="*/ 68359 w 811363"/>
              <a:gd name="connsiteY17" fmla="*/ 209828 h 296213"/>
              <a:gd name="connsiteX18" fmla="*/ 813 w 811363"/>
              <a:gd name="connsiteY18" fmla="*/ 283232 h 296213"/>
              <a:gd name="connsiteX19" fmla="*/ 52772 w 811363"/>
              <a:gd name="connsiteY19" fmla="*/ 248300 h 296213"/>
              <a:gd name="connsiteX20" fmla="*/ 142518 w 811363"/>
              <a:gd name="connsiteY20" fmla="*/ 174896 h 296213"/>
              <a:gd name="connsiteX21" fmla="*/ 297212 w 811363"/>
              <a:gd name="connsiteY21" fmla="*/ 73168 h 296213"/>
              <a:gd name="connsiteX22" fmla="*/ 405380 w 811363"/>
              <a:gd name="connsiteY22" fmla="*/ 151057 h 296213"/>
              <a:gd name="connsiteX23" fmla="*/ 469619 w 811363"/>
              <a:gd name="connsiteY23" fmla="*/ 211244 h 296213"/>
              <a:gd name="connsiteX24" fmla="*/ 540472 w 811363"/>
              <a:gd name="connsiteY24" fmla="*/ 265766 h 296213"/>
              <a:gd name="connsiteX25" fmla="*/ 574481 w 811363"/>
              <a:gd name="connsiteY25" fmla="*/ 296214 h 296213"/>
              <a:gd name="connsiteX26" fmla="*/ 647459 w 811363"/>
              <a:gd name="connsiteY26" fmla="*/ 212896 h 296213"/>
              <a:gd name="connsiteX27" fmla="*/ 701779 w 811363"/>
              <a:gd name="connsiteY27" fmla="*/ 158374 h 296213"/>
              <a:gd name="connsiteX28" fmla="*/ 721145 w 811363"/>
              <a:gd name="connsiteY28" fmla="*/ 123206 h 296213"/>
              <a:gd name="connsiteX29" fmla="*/ 784203 w 811363"/>
              <a:gd name="connsiteY29" fmla="*/ 71516 h 2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11363" h="296213">
                <a:moveTo>
                  <a:pt x="784203" y="71516"/>
                </a:moveTo>
                <a:lnTo>
                  <a:pt x="788218" y="231542"/>
                </a:lnTo>
                <a:cubicBezTo>
                  <a:pt x="802153" y="225642"/>
                  <a:pt x="799555" y="223282"/>
                  <a:pt x="811363" y="213840"/>
                </a:cubicBezTo>
                <a:cubicBezTo>
                  <a:pt x="800736" y="153182"/>
                  <a:pt x="822227" y="45081"/>
                  <a:pt x="790108" y="0"/>
                </a:cubicBezTo>
                <a:cubicBezTo>
                  <a:pt x="758224" y="1180"/>
                  <a:pt x="717602" y="19354"/>
                  <a:pt x="686427" y="24075"/>
                </a:cubicBezTo>
                <a:cubicBezTo>
                  <a:pt x="668950" y="26671"/>
                  <a:pt x="659976" y="21951"/>
                  <a:pt x="653127" y="33988"/>
                </a:cubicBezTo>
                <a:cubicBezTo>
                  <a:pt x="625730" y="81429"/>
                  <a:pt x="713351" y="33280"/>
                  <a:pt x="777118" y="35640"/>
                </a:cubicBezTo>
                <a:cubicBezTo>
                  <a:pt x="770741" y="59951"/>
                  <a:pt x="761531" y="49566"/>
                  <a:pt x="725632" y="89218"/>
                </a:cubicBezTo>
                <a:cubicBezTo>
                  <a:pt x="668242" y="152945"/>
                  <a:pt x="693985" y="135479"/>
                  <a:pt x="621479" y="202511"/>
                </a:cubicBezTo>
                <a:cubicBezTo>
                  <a:pt x="595264" y="226822"/>
                  <a:pt x="619590" y="227294"/>
                  <a:pt x="588179" y="250897"/>
                </a:cubicBezTo>
                <a:cubicBezTo>
                  <a:pt x="575662" y="260338"/>
                  <a:pt x="583219" y="255853"/>
                  <a:pt x="569049" y="261754"/>
                </a:cubicBezTo>
                <a:cubicBezTo>
                  <a:pt x="533623" y="239095"/>
                  <a:pt x="536220" y="223282"/>
                  <a:pt x="508588" y="205816"/>
                </a:cubicBezTo>
                <a:cubicBezTo>
                  <a:pt x="484971" y="190946"/>
                  <a:pt x="492056" y="196610"/>
                  <a:pt x="474579" y="179853"/>
                </a:cubicBezTo>
                <a:lnTo>
                  <a:pt x="380345" y="94883"/>
                </a:lnTo>
                <a:cubicBezTo>
                  <a:pt x="367828" y="88982"/>
                  <a:pt x="364286" y="94411"/>
                  <a:pt x="340196" y="74821"/>
                </a:cubicBezTo>
                <a:cubicBezTo>
                  <a:pt x="323427" y="61131"/>
                  <a:pt x="325553" y="58771"/>
                  <a:pt x="318704" y="37292"/>
                </a:cubicBezTo>
                <a:cubicBezTo>
                  <a:pt x="279499" y="43665"/>
                  <a:pt x="182904" y="121318"/>
                  <a:pt x="147478" y="147517"/>
                </a:cubicBezTo>
                <a:lnTo>
                  <a:pt x="68359" y="209828"/>
                </a:lnTo>
                <a:cubicBezTo>
                  <a:pt x="28918" y="244524"/>
                  <a:pt x="-5800" y="246648"/>
                  <a:pt x="813" y="283232"/>
                </a:cubicBezTo>
                <a:lnTo>
                  <a:pt x="52772" y="248300"/>
                </a:lnTo>
                <a:cubicBezTo>
                  <a:pt x="106147" y="208412"/>
                  <a:pt x="101660" y="201567"/>
                  <a:pt x="142518" y="174896"/>
                </a:cubicBezTo>
                <a:cubicBezTo>
                  <a:pt x="168261" y="158138"/>
                  <a:pt x="277137" y="74821"/>
                  <a:pt x="297212" y="73168"/>
                </a:cubicBezTo>
                <a:cubicBezTo>
                  <a:pt x="315634" y="71516"/>
                  <a:pt x="387431" y="134063"/>
                  <a:pt x="405380" y="151057"/>
                </a:cubicBezTo>
                <a:cubicBezTo>
                  <a:pt x="424982" y="169703"/>
                  <a:pt x="439389" y="197791"/>
                  <a:pt x="469619" y="211244"/>
                </a:cubicBezTo>
                <a:cubicBezTo>
                  <a:pt x="506935" y="227766"/>
                  <a:pt x="505754" y="231779"/>
                  <a:pt x="540472" y="265766"/>
                </a:cubicBezTo>
                <a:cubicBezTo>
                  <a:pt x="556059" y="281108"/>
                  <a:pt x="554170" y="289605"/>
                  <a:pt x="574481" y="296214"/>
                </a:cubicBezTo>
                <a:lnTo>
                  <a:pt x="647459" y="212896"/>
                </a:lnTo>
                <a:cubicBezTo>
                  <a:pt x="663046" y="194014"/>
                  <a:pt x="695638" y="170884"/>
                  <a:pt x="701779" y="158374"/>
                </a:cubicBezTo>
                <a:cubicBezTo>
                  <a:pt x="714768" y="130995"/>
                  <a:pt x="698708" y="149169"/>
                  <a:pt x="721145" y="123206"/>
                </a:cubicBezTo>
                <a:cubicBezTo>
                  <a:pt x="741220" y="100075"/>
                  <a:pt x="752084" y="81429"/>
                  <a:pt x="784203" y="71516"/>
                </a:cubicBezTo>
                <a:close/>
              </a:path>
            </a:pathLst>
          </a:custGeom>
          <a:solidFill>
            <a:srgbClr val="262626"/>
          </a:solidFill>
          <a:ln w="236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>
              <a:latin typeface="Quicksand" pitchFamily="2" charset="77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3341B73-D973-1E43-9019-A8369DB58FA0}"/>
              </a:ext>
            </a:extLst>
          </p:cNvPr>
          <p:cNvGrpSpPr/>
          <p:nvPr/>
        </p:nvGrpSpPr>
        <p:grpSpPr>
          <a:xfrm rot="12150918">
            <a:off x="9774221" y="3275121"/>
            <a:ext cx="474934" cy="641705"/>
            <a:chOff x="9695170" y="5097057"/>
            <a:chExt cx="573099" cy="774340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9E685E0B-CA6F-F041-8C82-714CDA2D6212}"/>
                </a:ext>
              </a:extLst>
            </p:cNvPr>
            <p:cNvSpPr/>
            <p:nvPr/>
          </p:nvSpPr>
          <p:spPr>
            <a:xfrm>
              <a:off x="10046096" y="5107089"/>
              <a:ext cx="222173" cy="468996"/>
            </a:xfrm>
            <a:custGeom>
              <a:avLst/>
              <a:gdLst>
                <a:gd name="connsiteX0" fmla="*/ 261681 w 302783"/>
                <a:gd name="connsiteY0" fmla="*/ 231779 h 639161"/>
                <a:gd name="connsiteX1" fmla="*/ 178548 w 302783"/>
                <a:gd name="connsiteY1" fmla="*/ 426501 h 639161"/>
                <a:gd name="connsiteX2" fmla="*/ 83133 w 302783"/>
                <a:gd name="connsiteY2" fmla="*/ 608006 h 639161"/>
                <a:gd name="connsiteX3" fmla="*/ 30466 w 302783"/>
                <a:gd name="connsiteY3" fmla="*/ 486924 h 639161"/>
                <a:gd name="connsiteX4" fmla="*/ 28105 w 302783"/>
                <a:gd name="connsiteY4" fmla="*/ 337519 h 639161"/>
                <a:gd name="connsiteX5" fmla="*/ 36135 w 302783"/>
                <a:gd name="connsiteY5" fmla="*/ 188114 h 639161"/>
                <a:gd name="connsiteX6" fmla="*/ 148317 w 302783"/>
                <a:gd name="connsiteY6" fmla="*/ 33752 h 639161"/>
                <a:gd name="connsiteX7" fmla="*/ 50305 w 302783"/>
                <a:gd name="connsiteY7" fmla="*/ 213132 h 639161"/>
                <a:gd name="connsiteX8" fmla="*/ 119504 w 302783"/>
                <a:gd name="connsiteY8" fmla="*/ 113057 h 639161"/>
                <a:gd name="connsiteX9" fmla="*/ 214682 w 302783"/>
                <a:gd name="connsiteY9" fmla="*/ 26671 h 639161"/>
                <a:gd name="connsiteX10" fmla="*/ 199095 w 302783"/>
                <a:gd name="connsiteY10" fmla="*/ 45553 h 639161"/>
                <a:gd name="connsiteX11" fmla="*/ 184688 w 302783"/>
                <a:gd name="connsiteY11" fmla="*/ 52634 h 639161"/>
                <a:gd name="connsiteX12" fmla="*/ 211140 w 302783"/>
                <a:gd name="connsiteY12" fmla="*/ 57827 h 639161"/>
                <a:gd name="connsiteX13" fmla="*/ 168865 w 302783"/>
                <a:gd name="connsiteY13" fmla="*/ 139728 h 639161"/>
                <a:gd name="connsiteX14" fmla="*/ 120921 w 302783"/>
                <a:gd name="connsiteY14" fmla="*/ 217145 h 639161"/>
                <a:gd name="connsiteX15" fmla="*/ 77229 w 302783"/>
                <a:gd name="connsiteY15" fmla="*/ 298338 h 639161"/>
                <a:gd name="connsiteX16" fmla="*/ 54084 w 302783"/>
                <a:gd name="connsiteY16" fmla="*/ 340823 h 639161"/>
                <a:gd name="connsiteX17" fmla="*/ 45818 w 302783"/>
                <a:gd name="connsiteY17" fmla="*/ 375519 h 639161"/>
                <a:gd name="connsiteX18" fmla="*/ 93053 w 302783"/>
                <a:gd name="connsiteY18" fmla="*/ 287717 h 639161"/>
                <a:gd name="connsiteX19" fmla="*/ 200748 w 302783"/>
                <a:gd name="connsiteY19" fmla="*/ 112585 h 639161"/>
                <a:gd name="connsiteX20" fmla="*/ 256958 w 302783"/>
                <a:gd name="connsiteY20" fmla="*/ 29975 h 639161"/>
                <a:gd name="connsiteX21" fmla="*/ 264279 w 302783"/>
                <a:gd name="connsiteY21" fmla="*/ 88982 h 639161"/>
                <a:gd name="connsiteX22" fmla="*/ 245385 w 302783"/>
                <a:gd name="connsiteY22" fmla="*/ 151057 h 639161"/>
                <a:gd name="connsiteX23" fmla="*/ 188703 w 302783"/>
                <a:gd name="connsiteY23" fmla="*/ 262934 h 639161"/>
                <a:gd name="connsiteX24" fmla="*/ 99429 w 302783"/>
                <a:gd name="connsiteY24" fmla="*/ 429097 h 639161"/>
                <a:gd name="connsiteX25" fmla="*/ 72269 w 302783"/>
                <a:gd name="connsiteY25" fmla="*/ 480551 h 639161"/>
                <a:gd name="connsiteX26" fmla="*/ 174769 w 302783"/>
                <a:gd name="connsiteY26" fmla="*/ 309431 h 639161"/>
                <a:gd name="connsiteX27" fmla="*/ 226491 w 302783"/>
                <a:gd name="connsiteY27" fmla="*/ 219977 h 639161"/>
                <a:gd name="connsiteX28" fmla="*/ 269711 w 302783"/>
                <a:gd name="connsiteY28" fmla="*/ 143032 h 639161"/>
                <a:gd name="connsiteX29" fmla="*/ 275852 w 302783"/>
                <a:gd name="connsiteY29" fmla="*/ 133591 h 639161"/>
                <a:gd name="connsiteX30" fmla="*/ 282464 w 302783"/>
                <a:gd name="connsiteY30" fmla="*/ 193778 h 639161"/>
                <a:gd name="connsiteX31" fmla="*/ 278686 w 302783"/>
                <a:gd name="connsiteY31" fmla="*/ 195430 h 639161"/>
                <a:gd name="connsiteX32" fmla="*/ 274671 w 302783"/>
                <a:gd name="connsiteY32" fmla="*/ 197319 h 639161"/>
                <a:gd name="connsiteX33" fmla="*/ 239953 w 302783"/>
                <a:gd name="connsiteY33" fmla="*/ 222337 h 639161"/>
                <a:gd name="connsiteX34" fmla="*/ 261681 w 302783"/>
                <a:gd name="connsiteY34" fmla="*/ 231779 h 639161"/>
                <a:gd name="connsiteX35" fmla="*/ 278449 w 302783"/>
                <a:gd name="connsiteY35" fmla="*/ 608478 h 639161"/>
                <a:gd name="connsiteX36" fmla="*/ 231451 w 302783"/>
                <a:gd name="connsiteY36" fmla="*/ 604465 h 639161"/>
                <a:gd name="connsiteX37" fmla="*/ 196261 w 302783"/>
                <a:gd name="connsiteY37" fmla="*/ 612726 h 639161"/>
                <a:gd name="connsiteX38" fmla="*/ 101555 w 302783"/>
                <a:gd name="connsiteY38" fmla="*/ 608478 h 639161"/>
                <a:gd name="connsiteX39" fmla="*/ 147137 w 302783"/>
                <a:gd name="connsiteY39" fmla="*/ 515719 h 639161"/>
                <a:gd name="connsiteX40" fmla="*/ 283173 w 302783"/>
                <a:gd name="connsiteY40" fmla="*/ 248300 h 639161"/>
                <a:gd name="connsiteX41" fmla="*/ 277269 w 302783"/>
                <a:gd name="connsiteY41" fmla="*/ 383544 h 639161"/>
                <a:gd name="connsiteX42" fmla="*/ 271837 w 302783"/>
                <a:gd name="connsiteY42" fmla="*/ 378587 h 639161"/>
                <a:gd name="connsiteX43" fmla="*/ 257194 w 302783"/>
                <a:gd name="connsiteY43" fmla="*/ 375047 h 639161"/>
                <a:gd name="connsiteX44" fmla="*/ 247983 w 302783"/>
                <a:gd name="connsiteY44" fmla="*/ 419184 h 639161"/>
                <a:gd name="connsiteX45" fmla="*/ 206652 w 302783"/>
                <a:gd name="connsiteY45" fmla="*/ 528936 h 639161"/>
                <a:gd name="connsiteX46" fmla="*/ 256958 w 302783"/>
                <a:gd name="connsiteY46" fmla="*/ 435470 h 639161"/>
                <a:gd name="connsiteX47" fmla="*/ 278449 w 302783"/>
                <a:gd name="connsiteY47" fmla="*/ 403370 h 639161"/>
                <a:gd name="connsiteX48" fmla="*/ 250817 w 302783"/>
                <a:gd name="connsiteY48" fmla="*/ 557968 h 639161"/>
                <a:gd name="connsiteX49" fmla="*/ 258138 w 302783"/>
                <a:gd name="connsiteY49" fmla="*/ 560328 h 639161"/>
                <a:gd name="connsiteX50" fmla="*/ 278449 w 302783"/>
                <a:gd name="connsiteY50" fmla="*/ 608478 h 639161"/>
                <a:gd name="connsiteX51" fmla="*/ 27632 w 302783"/>
                <a:gd name="connsiteY51" fmla="*/ 9913 h 639161"/>
                <a:gd name="connsiteX52" fmla="*/ 21020 w 302783"/>
                <a:gd name="connsiteY52" fmla="*/ 160498 h 639161"/>
                <a:gd name="connsiteX53" fmla="*/ 11336 w 302783"/>
                <a:gd name="connsiteY53" fmla="*/ 313208 h 639161"/>
                <a:gd name="connsiteX54" fmla="*/ 16060 w 302783"/>
                <a:gd name="connsiteY54" fmla="*/ 470874 h 639161"/>
                <a:gd name="connsiteX55" fmla="*/ 12281 w 302783"/>
                <a:gd name="connsiteY55" fmla="*/ 547111 h 639161"/>
                <a:gd name="connsiteX56" fmla="*/ 0 w 302783"/>
                <a:gd name="connsiteY56" fmla="*/ 617683 h 639161"/>
                <a:gd name="connsiteX57" fmla="*/ 26452 w 302783"/>
                <a:gd name="connsiteY57" fmla="*/ 639161 h 639161"/>
                <a:gd name="connsiteX58" fmla="*/ 281047 w 302783"/>
                <a:gd name="connsiteY58" fmla="*/ 637037 h 639161"/>
                <a:gd name="connsiteX59" fmla="*/ 296399 w 302783"/>
                <a:gd name="connsiteY59" fmla="*/ 486924 h 639161"/>
                <a:gd name="connsiteX60" fmla="*/ 302775 w 302783"/>
                <a:gd name="connsiteY60" fmla="*/ 405730 h 639161"/>
                <a:gd name="connsiteX61" fmla="*/ 302303 w 302783"/>
                <a:gd name="connsiteY61" fmla="*/ 166635 h 639161"/>
                <a:gd name="connsiteX62" fmla="*/ 284354 w 302783"/>
                <a:gd name="connsiteY62" fmla="*/ 17702 h 639161"/>
                <a:gd name="connsiteX63" fmla="*/ 280575 w 302783"/>
                <a:gd name="connsiteY63" fmla="*/ 15814 h 639161"/>
                <a:gd name="connsiteX64" fmla="*/ 232632 w 302783"/>
                <a:gd name="connsiteY64" fmla="*/ 0 h 639161"/>
                <a:gd name="connsiteX65" fmla="*/ 27632 w 302783"/>
                <a:gd name="connsiteY65" fmla="*/ 9913 h 63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02783" h="639161">
                  <a:moveTo>
                    <a:pt x="261681" y="231779"/>
                  </a:moveTo>
                  <a:cubicBezTo>
                    <a:pt x="236647" y="304239"/>
                    <a:pt x="211376" y="363482"/>
                    <a:pt x="178548" y="426501"/>
                  </a:cubicBezTo>
                  <a:lnTo>
                    <a:pt x="83133" y="608006"/>
                  </a:lnTo>
                  <a:cubicBezTo>
                    <a:pt x="24090" y="612962"/>
                    <a:pt x="26688" y="627360"/>
                    <a:pt x="30466" y="486924"/>
                  </a:cubicBezTo>
                  <a:cubicBezTo>
                    <a:pt x="32120" y="426973"/>
                    <a:pt x="32356" y="398650"/>
                    <a:pt x="28105" y="337519"/>
                  </a:cubicBezTo>
                  <a:cubicBezTo>
                    <a:pt x="25979" y="306835"/>
                    <a:pt x="34009" y="226822"/>
                    <a:pt x="36135" y="188114"/>
                  </a:cubicBezTo>
                  <a:cubicBezTo>
                    <a:pt x="47943" y="-13690"/>
                    <a:pt x="19602" y="31156"/>
                    <a:pt x="148317" y="33752"/>
                  </a:cubicBezTo>
                  <a:cubicBezTo>
                    <a:pt x="140524" y="78361"/>
                    <a:pt x="64003" y="156014"/>
                    <a:pt x="50305" y="213132"/>
                  </a:cubicBezTo>
                  <a:lnTo>
                    <a:pt x="119504" y="113057"/>
                  </a:lnTo>
                  <a:cubicBezTo>
                    <a:pt x="162252" y="51690"/>
                    <a:pt x="166267" y="32808"/>
                    <a:pt x="214682" y="26671"/>
                  </a:cubicBezTo>
                  <a:cubicBezTo>
                    <a:pt x="204527" y="48150"/>
                    <a:pt x="217989" y="31392"/>
                    <a:pt x="199095" y="45553"/>
                  </a:cubicBezTo>
                  <a:cubicBezTo>
                    <a:pt x="198859" y="45789"/>
                    <a:pt x="185161" y="52162"/>
                    <a:pt x="184688" y="52634"/>
                  </a:cubicBezTo>
                  <a:lnTo>
                    <a:pt x="211140" y="57827"/>
                  </a:lnTo>
                  <a:cubicBezTo>
                    <a:pt x="197206" y="85914"/>
                    <a:pt x="184924" y="113057"/>
                    <a:pt x="168865" y="139728"/>
                  </a:cubicBezTo>
                  <a:cubicBezTo>
                    <a:pt x="152805" y="166635"/>
                    <a:pt x="136509" y="191654"/>
                    <a:pt x="120921" y="217145"/>
                  </a:cubicBezTo>
                  <a:cubicBezTo>
                    <a:pt x="103917" y="244524"/>
                    <a:pt x="90691" y="271195"/>
                    <a:pt x="77229" y="298338"/>
                  </a:cubicBezTo>
                  <a:cubicBezTo>
                    <a:pt x="69671" y="313444"/>
                    <a:pt x="61878" y="328078"/>
                    <a:pt x="54084" y="340823"/>
                  </a:cubicBezTo>
                  <a:cubicBezTo>
                    <a:pt x="44637" y="356637"/>
                    <a:pt x="35898" y="361357"/>
                    <a:pt x="45818" y="375519"/>
                  </a:cubicBezTo>
                  <a:cubicBezTo>
                    <a:pt x="62586" y="350972"/>
                    <a:pt x="79118" y="314152"/>
                    <a:pt x="93053" y="287717"/>
                  </a:cubicBezTo>
                  <a:cubicBezTo>
                    <a:pt x="137453" y="203455"/>
                    <a:pt x="157292" y="185281"/>
                    <a:pt x="200748" y="112585"/>
                  </a:cubicBezTo>
                  <a:cubicBezTo>
                    <a:pt x="220587" y="79069"/>
                    <a:pt x="233104" y="39180"/>
                    <a:pt x="256958" y="29975"/>
                  </a:cubicBezTo>
                  <a:cubicBezTo>
                    <a:pt x="288605" y="62547"/>
                    <a:pt x="267113" y="69864"/>
                    <a:pt x="264279" y="88982"/>
                  </a:cubicBezTo>
                  <a:cubicBezTo>
                    <a:pt x="259792" y="118486"/>
                    <a:pt x="257430" y="123914"/>
                    <a:pt x="245385" y="151057"/>
                  </a:cubicBezTo>
                  <a:cubicBezTo>
                    <a:pt x="229325" y="187877"/>
                    <a:pt x="207833" y="228474"/>
                    <a:pt x="188703" y="262934"/>
                  </a:cubicBezTo>
                  <a:lnTo>
                    <a:pt x="99429" y="429097"/>
                  </a:lnTo>
                  <a:cubicBezTo>
                    <a:pt x="89982" y="448215"/>
                    <a:pt x="79355" y="459781"/>
                    <a:pt x="72269" y="480551"/>
                  </a:cubicBezTo>
                  <a:cubicBezTo>
                    <a:pt x="92108" y="473234"/>
                    <a:pt x="163669" y="328314"/>
                    <a:pt x="174769" y="309431"/>
                  </a:cubicBezTo>
                  <a:cubicBezTo>
                    <a:pt x="192954" y="278276"/>
                    <a:pt x="207833" y="248064"/>
                    <a:pt x="226491" y="219977"/>
                  </a:cubicBezTo>
                  <a:lnTo>
                    <a:pt x="269711" y="143032"/>
                  </a:lnTo>
                  <a:cubicBezTo>
                    <a:pt x="277032" y="132175"/>
                    <a:pt x="271128" y="139728"/>
                    <a:pt x="275852" y="133591"/>
                  </a:cubicBezTo>
                  <a:lnTo>
                    <a:pt x="282464" y="193778"/>
                  </a:lnTo>
                  <a:cubicBezTo>
                    <a:pt x="281284" y="194486"/>
                    <a:pt x="279394" y="195194"/>
                    <a:pt x="278686" y="195430"/>
                  </a:cubicBezTo>
                  <a:cubicBezTo>
                    <a:pt x="277741" y="195902"/>
                    <a:pt x="275852" y="196847"/>
                    <a:pt x="274671" y="197319"/>
                  </a:cubicBezTo>
                  <a:cubicBezTo>
                    <a:pt x="240662" y="214313"/>
                    <a:pt x="261681" y="210064"/>
                    <a:pt x="239953" y="222337"/>
                  </a:cubicBezTo>
                  <a:lnTo>
                    <a:pt x="261681" y="231779"/>
                  </a:lnTo>
                  <a:close/>
                  <a:moveTo>
                    <a:pt x="278449" y="608478"/>
                  </a:moveTo>
                  <a:cubicBezTo>
                    <a:pt x="267113" y="608006"/>
                    <a:pt x="237591" y="604229"/>
                    <a:pt x="231451" y="604465"/>
                  </a:cubicBezTo>
                  <a:cubicBezTo>
                    <a:pt x="204527" y="604937"/>
                    <a:pt x="230506" y="612018"/>
                    <a:pt x="196261" y="612726"/>
                  </a:cubicBezTo>
                  <a:cubicBezTo>
                    <a:pt x="171699" y="612962"/>
                    <a:pt x="131549" y="608478"/>
                    <a:pt x="101555" y="608478"/>
                  </a:cubicBezTo>
                  <a:cubicBezTo>
                    <a:pt x="110766" y="572601"/>
                    <a:pt x="130368" y="548763"/>
                    <a:pt x="147137" y="515719"/>
                  </a:cubicBezTo>
                  <a:lnTo>
                    <a:pt x="283173" y="248300"/>
                  </a:lnTo>
                  <a:lnTo>
                    <a:pt x="277269" y="383544"/>
                  </a:lnTo>
                  <a:cubicBezTo>
                    <a:pt x="252470" y="359941"/>
                    <a:pt x="300650" y="396997"/>
                    <a:pt x="271837" y="378587"/>
                  </a:cubicBezTo>
                  <a:cubicBezTo>
                    <a:pt x="265224" y="374339"/>
                    <a:pt x="270892" y="373867"/>
                    <a:pt x="257194" y="375047"/>
                  </a:cubicBezTo>
                  <a:cubicBezTo>
                    <a:pt x="251526" y="390625"/>
                    <a:pt x="253887" y="402898"/>
                    <a:pt x="247983" y="419184"/>
                  </a:cubicBezTo>
                  <a:cubicBezTo>
                    <a:pt x="236174" y="451992"/>
                    <a:pt x="191301" y="495421"/>
                    <a:pt x="206652" y="528936"/>
                  </a:cubicBezTo>
                  <a:lnTo>
                    <a:pt x="256958" y="435470"/>
                  </a:lnTo>
                  <a:cubicBezTo>
                    <a:pt x="266641" y="416824"/>
                    <a:pt x="263807" y="416352"/>
                    <a:pt x="278449" y="403370"/>
                  </a:cubicBezTo>
                  <a:cubicBezTo>
                    <a:pt x="271600" y="473942"/>
                    <a:pt x="292856" y="447743"/>
                    <a:pt x="250817" y="557968"/>
                  </a:cubicBezTo>
                  <a:lnTo>
                    <a:pt x="258138" y="560328"/>
                  </a:lnTo>
                  <a:cubicBezTo>
                    <a:pt x="273962" y="568117"/>
                    <a:pt x="275615" y="569533"/>
                    <a:pt x="278449" y="608478"/>
                  </a:cubicBezTo>
                  <a:close/>
                  <a:moveTo>
                    <a:pt x="27632" y="9913"/>
                  </a:moveTo>
                  <a:cubicBezTo>
                    <a:pt x="9683" y="40125"/>
                    <a:pt x="25507" y="111169"/>
                    <a:pt x="21020" y="160498"/>
                  </a:cubicBezTo>
                  <a:cubicBezTo>
                    <a:pt x="16768" y="206996"/>
                    <a:pt x="10628" y="260338"/>
                    <a:pt x="11336" y="313208"/>
                  </a:cubicBezTo>
                  <a:cubicBezTo>
                    <a:pt x="12045" y="368910"/>
                    <a:pt x="20547" y="413519"/>
                    <a:pt x="16060" y="470874"/>
                  </a:cubicBezTo>
                  <a:cubicBezTo>
                    <a:pt x="14170" y="496129"/>
                    <a:pt x="12281" y="516899"/>
                    <a:pt x="12281" y="547111"/>
                  </a:cubicBezTo>
                  <a:cubicBezTo>
                    <a:pt x="12281" y="627124"/>
                    <a:pt x="4960" y="572601"/>
                    <a:pt x="0" y="617683"/>
                  </a:cubicBezTo>
                  <a:cubicBezTo>
                    <a:pt x="12753" y="627124"/>
                    <a:pt x="15351" y="629248"/>
                    <a:pt x="26452" y="639161"/>
                  </a:cubicBezTo>
                  <a:cubicBezTo>
                    <a:pt x="57863" y="626652"/>
                    <a:pt x="238772" y="631844"/>
                    <a:pt x="281047" y="637037"/>
                  </a:cubicBezTo>
                  <a:cubicBezTo>
                    <a:pt x="299705" y="606825"/>
                    <a:pt x="294037" y="533657"/>
                    <a:pt x="296399" y="486924"/>
                  </a:cubicBezTo>
                  <a:cubicBezTo>
                    <a:pt x="297816" y="458364"/>
                    <a:pt x="303012" y="437122"/>
                    <a:pt x="302775" y="405730"/>
                  </a:cubicBezTo>
                  <a:lnTo>
                    <a:pt x="302303" y="166635"/>
                  </a:lnTo>
                  <a:cubicBezTo>
                    <a:pt x="303012" y="140672"/>
                    <a:pt x="294037" y="22423"/>
                    <a:pt x="284354" y="17702"/>
                  </a:cubicBezTo>
                  <a:cubicBezTo>
                    <a:pt x="283645" y="17466"/>
                    <a:pt x="281756" y="16286"/>
                    <a:pt x="280575" y="15814"/>
                  </a:cubicBezTo>
                  <a:lnTo>
                    <a:pt x="232632" y="0"/>
                  </a:lnTo>
                  <a:lnTo>
                    <a:pt x="27632" y="9913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275BB4A-06CC-714E-AD57-614EC0A13240}"/>
                </a:ext>
              </a:extLst>
            </p:cNvPr>
            <p:cNvSpPr/>
            <p:nvPr/>
          </p:nvSpPr>
          <p:spPr>
            <a:xfrm>
              <a:off x="9695170" y="5097057"/>
              <a:ext cx="244522" cy="774340"/>
            </a:xfrm>
            <a:custGeom>
              <a:avLst/>
              <a:gdLst>
                <a:gd name="connsiteX0" fmla="*/ 69199 w 333241"/>
                <a:gd name="connsiteY0" fmla="*/ 506024 h 1055292"/>
                <a:gd name="connsiteX1" fmla="*/ 53612 w 333241"/>
                <a:gd name="connsiteY1" fmla="*/ 197537 h 1055292"/>
                <a:gd name="connsiteX2" fmla="*/ 59280 w 333241"/>
                <a:gd name="connsiteY2" fmla="*/ 37038 h 1055292"/>
                <a:gd name="connsiteX3" fmla="*/ 242787 w 333241"/>
                <a:gd name="connsiteY3" fmla="*/ 40107 h 1055292"/>
                <a:gd name="connsiteX4" fmla="*/ 217517 w 333241"/>
                <a:gd name="connsiteY4" fmla="*/ 60641 h 1055292"/>
                <a:gd name="connsiteX5" fmla="*/ 232632 w 333241"/>
                <a:gd name="connsiteY5" fmla="*/ 82828 h 1055292"/>
                <a:gd name="connsiteX6" fmla="*/ 180909 w 333241"/>
                <a:gd name="connsiteY6" fmla="*/ 172046 h 1055292"/>
                <a:gd name="connsiteX7" fmla="*/ 271600 w 333241"/>
                <a:gd name="connsiteY7" fmla="*/ 50492 h 1055292"/>
                <a:gd name="connsiteX8" fmla="*/ 287188 w 333241"/>
                <a:gd name="connsiteY8" fmla="*/ 37038 h 1055292"/>
                <a:gd name="connsiteX9" fmla="*/ 294037 w 333241"/>
                <a:gd name="connsiteY9" fmla="*/ 163785 h 1055292"/>
                <a:gd name="connsiteX10" fmla="*/ 293801 w 333241"/>
                <a:gd name="connsiteY10" fmla="*/ 294308 h 1055292"/>
                <a:gd name="connsiteX11" fmla="*/ 295690 w 333241"/>
                <a:gd name="connsiteY11" fmla="*/ 541664 h 1055292"/>
                <a:gd name="connsiteX12" fmla="*/ 309861 w 333241"/>
                <a:gd name="connsiteY12" fmla="*/ 587217 h 1055292"/>
                <a:gd name="connsiteX13" fmla="*/ 303720 w 333241"/>
                <a:gd name="connsiteY13" fmla="*/ 778399 h 1055292"/>
                <a:gd name="connsiteX14" fmla="*/ 282464 w 333241"/>
                <a:gd name="connsiteY14" fmla="*/ 1012538 h 1055292"/>
                <a:gd name="connsiteX15" fmla="*/ 265460 w 333241"/>
                <a:gd name="connsiteY15" fmla="*/ 993420 h 1055292"/>
                <a:gd name="connsiteX16" fmla="*/ 201929 w 333241"/>
                <a:gd name="connsiteY16" fmla="*/ 1000264 h 1055292"/>
                <a:gd name="connsiteX17" fmla="*/ 139815 w 333241"/>
                <a:gd name="connsiteY17" fmla="*/ 1012066 h 1055292"/>
                <a:gd name="connsiteX18" fmla="*/ 63295 w 333241"/>
                <a:gd name="connsiteY18" fmla="*/ 1020563 h 1055292"/>
                <a:gd name="connsiteX19" fmla="*/ 42039 w 333241"/>
                <a:gd name="connsiteY19" fmla="*/ 957308 h 1055292"/>
                <a:gd name="connsiteX20" fmla="*/ 69199 w 333241"/>
                <a:gd name="connsiteY20" fmla="*/ 506024 h 1055292"/>
                <a:gd name="connsiteX21" fmla="*/ 26452 w 333241"/>
                <a:gd name="connsiteY21" fmla="*/ 1006401 h 1055292"/>
                <a:gd name="connsiteX22" fmla="*/ 22673 w 333241"/>
                <a:gd name="connsiteY22" fmla="*/ 1008289 h 1055292"/>
                <a:gd name="connsiteX23" fmla="*/ 18894 w 333241"/>
                <a:gd name="connsiteY23" fmla="*/ 1010178 h 1055292"/>
                <a:gd name="connsiteX24" fmla="*/ 15115 w 333241"/>
                <a:gd name="connsiteY24" fmla="*/ 1011830 h 1055292"/>
                <a:gd name="connsiteX25" fmla="*/ 0 w 333241"/>
                <a:gd name="connsiteY25" fmla="*/ 1033544 h 1055292"/>
                <a:gd name="connsiteX26" fmla="*/ 69671 w 333241"/>
                <a:gd name="connsiteY26" fmla="*/ 1055259 h 1055292"/>
                <a:gd name="connsiteX27" fmla="*/ 106987 w 333241"/>
                <a:gd name="connsiteY27" fmla="*/ 1042513 h 1055292"/>
                <a:gd name="connsiteX28" fmla="*/ 316001 w 333241"/>
                <a:gd name="connsiteY28" fmla="*/ 1038501 h 1055292"/>
                <a:gd name="connsiteX29" fmla="*/ 322378 w 333241"/>
                <a:gd name="connsiteY29" fmla="*/ 1022687 h 1055292"/>
                <a:gd name="connsiteX30" fmla="*/ 310569 w 333241"/>
                <a:gd name="connsiteY30" fmla="*/ 1009470 h 1055292"/>
                <a:gd name="connsiteX31" fmla="*/ 306554 w 333241"/>
                <a:gd name="connsiteY31" fmla="*/ 1006401 h 1055292"/>
                <a:gd name="connsiteX32" fmla="*/ 319544 w 333241"/>
                <a:gd name="connsiteY32" fmla="*/ 799878 h 1055292"/>
                <a:gd name="connsiteX33" fmla="*/ 324031 w 333241"/>
                <a:gd name="connsiteY33" fmla="*/ 587925 h 1055292"/>
                <a:gd name="connsiteX34" fmla="*/ 319780 w 333241"/>
                <a:gd name="connsiteY34" fmla="*/ 375973 h 1055292"/>
                <a:gd name="connsiteX35" fmla="*/ 333242 w 333241"/>
                <a:gd name="connsiteY35" fmla="*/ 174170 h 1055292"/>
                <a:gd name="connsiteX36" fmla="*/ 307027 w 333241"/>
                <a:gd name="connsiteY36" fmla="*/ 177238 h 1055292"/>
                <a:gd name="connsiteX37" fmla="*/ 314348 w 333241"/>
                <a:gd name="connsiteY37" fmla="*/ 12256 h 1055292"/>
                <a:gd name="connsiteX38" fmla="*/ 300886 w 333241"/>
                <a:gd name="connsiteY38" fmla="*/ 20280 h 1055292"/>
                <a:gd name="connsiteX39" fmla="*/ 293565 w 333241"/>
                <a:gd name="connsiteY39" fmla="*/ 26889 h 1055292"/>
                <a:gd name="connsiteX40" fmla="*/ 289550 w 333241"/>
                <a:gd name="connsiteY40" fmla="*/ 30430 h 1055292"/>
                <a:gd name="connsiteX41" fmla="*/ 116670 w 333241"/>
                <a:gd name="connsiteY41" fmla="*/ 10839 h 1055292"/>
                <a:gd name="connsiteX42" fmla="*/ 36371 w 333241"/>
                <a:gd name="connsiteY42" fmla="*/ 26417 h 1055292"/>
                <a:gd name="connsiteX43" fmla="*/ 33773 w 333241"/>
                <a:gd name="connsiteY43" fmla="*/ 114927 h 1055292"/>
                <a:gd name="connsiteX44" fmla="*/ 29522 w 333241"/>
                <a:gd name="connsiteY44" fmla="*/ 234357 h 1055292"/>
                <a:gd name="connsiteX45" fmla="*/ 34245 w 333241"/>
                <a:gd name="connsiteY45" fmla="*/ 297140 h 1055292"/>
                <a:gd name="connsiteX46" fmla="*/ 37788 w 333241"/>
                <a:gd name="connsiteY46" fmla="*/ 359687 h 1055292"/>
                <a:gd name="connsiteX47" fmla="*/ 46999 w 333241"/>
                <a:gd name="connsiteY47" fmla="*/ 419874 h 1055292"/>
                <a:gd name="connsiteX48" fmla="*/ 41803 w 333241"/>
                <a:gd name="connsiteY48" fmla="*/ 750548 h 1055292"/>
                <a:gd name="connsiteX49" fmla="*/ 26452 w 333241"/>
                <a:gd name="connsiteY49" fmla="*/ 1006401 h 105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33241" h="1055292">
                  <a:moveTo>
                    <a:pt x="69199" y="506024"/>
                  </a:moveTo>
                  <a:cubicBezTo>
                    <a:pt x="69199" y="426719"/>
                    <a:pt x="46526" y="289115"/>
                    <a:pt x="53612" y="197537"/>
                  </a:cubicBezTo>
                  <a:cubicBezTo>
                    <a:pt x="57390" y="148679"/>
                    <a:pt x="58807" y="91089"/>
                    <a:pt x="59280" y="37038"/>
                  </a:cubicBezTo>
                  <a:lnTo>
                    <a:pt x="242787" y="40107"/>
                  </a:lnTo>
                  <a:cubicBezTo>
                    <a:pt x="231923" y="51908"/>
                    <a:pt x="230506" y="46951"/>
                    <a:pt x="217517" y="60641"/>
                  </a:cubicBezTo>
                  <a:cubicBezTo>
                    <a:pt x="222240" y="75275"/>
                    <a:pt x="228144" y="67722"/>
                    <a:pt x="232632" y="82828"/>
                  </a:cubicBezTo>
                  <a:cubicBezTo>
                    <a:pt x="221768" y="95809"/>
                    <a:pt x="179729" y="155288"/>
                    <a:pt x="180909" y="172046"/>
                  </a:cubicBezTo>
                  <a:cubicBezTo>
                    <a:pt x="202165" y="166145"/>
                    <a:pt x="252234" y="75983"/>
                    <a:pt x="271600" y="50492"/>
                  </a:cubicBezTo>
                  <a:cubicBezTo>
                    <a:pt x="279867" y="39635"/>
                    <a:pt x="274198" y="42231"/>
                    <a:pt x="287188" y="37038"/>
                  </a:cubicBezTo>
                  <a:cubicBezTo>
                    <a:pt x="299941" y="54740"/>
                    <a:pt x="294509" y="136642"/>
                    <a:pt x="294037" y="163785"/>
                  </a:cubicBezTo>
                  <a:cubicBezTo>
                    <a:pt x="293565" y="207450"/>
                    <a:pt x="292620" y="251351"/>
                    <a:pt x="293801" y="294308"/>
                  </a:cubicBezTo>
                  <a:cubicBezTo>
                    <a:pt x="296163" y="378805"/>
                    <a:pt x="299469" y="458819"/>
                    <a:pt x="295690" y="541664"/>
                  </a:cubicBezTo>
                  <a:cubicBezTo>
                    <a:pt x="293801" y="586509"/>
                    <a:pt x="305373" y="535763"/>
                    <a:pt x="309861" y="587217"/>
                  </a:cubicBezTo>
                  <a:cubicBezTo>
                    <a:pt x="313167" y="626634"/>
                    <a:pt x="303956" y="726473"/>
                    <a:pt x="303720" y="778399"/>
                  </a:cubicBezTo>
                  <a:lnTo>
                    <a:pt x="282464" y="1012538"/>
                  </a:lnTo>
                  <a:cubicBezTo>
                    <a:pt x="266877" y="1006873"/>
                    <a:pt x="276560" y="1004749"/>
                    <a:pt x="265460" y="993420"/>
                  </a:cubicBezTo>
                  <a:cubicBezTo>
                    <a:pt x="244204" y="1011358"/>
                    <a:pt x="231215" y="1005929"/>
                    <a:pt x="201929" y="1000264"/>
                  </a:cubicBezTo>
                  <a:cubicBezTo>
                    <a:pt x="179020" y="995544"/>
                    <a:pt x="165322" y="1007581"/>
                    <a:pt x="139815" y="1012066"/>
                  </a:cubicBezTo>
                  <a:cubicBezTo>
                    <a:pt x="124228" y="1014662"/>
                    <a:pt x="77938" y="1022215"/>
                    <a:pt x="63295" y="1020563"/>
                  </a:cubicBezTo>
                  <a:cubicBezTo>
                    <a:pt x="30466" y="1017022"/>
                    <a:pt x="40150" y="992240"/>
                    <a:pt x="42039" y="957308"/>
                  </a:cubicBezTo>
                  <a:cubicBezTo>
                    <a:pt x="48180" y="827493"/>
                    <a:pt x="69199" y="630646"/>
                    <a:pt x="69199" y="506024"/>
                  </a:cubicBezTo>
                  <a:close/>
                  <a:moveTo>
                    <a:pt x="26452" y="1006401"/>
                  </a:moveTo>
                  <a:cubicBezTo>
                    <a:pt x="25271" y="1007109"/>
                    <a:pt x="23617" y="1007817"/>
                    <a:pt x="22673" y="1008289"/>
                  </a:cubicBezTo>
                  <a:cubicBezTo>
                    <a:pt x="21964" y="1008761"/>
                    <a:pt x="19839" y="1009706"/>
                    <a:pt x="18894" y="1010178"/>
                  </a:cubicBezTo>
                  <a:cubicBezTo>
                    <a:pt x="17949" y="1010650"/>
                    <a:pt x="16060" y="1011358"/>
                    <a:pt x="15115" y="1011830"/>
                  </a:cubicBezTo>
                  <a:cubicBezTo>
                    <a:pt x="3306" y="1018675"/>
                    <a:pt x="4251" y="1018203"/>
                    <a:pt x="0" y="1033544"/>
                  </a:cubicBezTo>
                  <a:cubicBezTo>
                    <a:pt x="17949" y="1045346"/>
                    <a:pt x="55737" y="1055967"/>
                    <a:pt x="69671" y="1055259"/>
                  </a:cubicBezTo>
                  <a:cubicBezTo>
                    <a:pt x="84550" y="1054551"/>
                    <a:pt x="85967" y="1047234"/>
                    <a:pt x="106987" y="1042513"/>
                  </a:cubicBezTo>
                  <a:cubicBezTo>
                    <a:pt x="141468" y="1034488"/>
                    <a:pt x="289313" y="1031184"/>
                    <a:pt x="316001" y="1038501"/>
                  </a:cubicBezTo>
                  <a:lnTo>
                    <a:pt x="322378" y="1022687"/>
                  </a:lnTo>
                  <a:cubicBezTo>
                    <a:pt x="317418" y="1011594"/>
                    <a:pt x="310569" y="1009470"/>
                    <a:pt x="310569" y="1009470"/>
                  </a:cubicBezTo>
                  <a:cubicBezTo>
                    <a:pt x="309861" y="1010650"/>
                    <a:pt x="307971" y="1007581"/>
                    <a:pt x="306554" y="1006401"/>
                  </a:cubicBezTo>
                  <a:cubicBezTo>
                    <a:pt x="295926" y="984215"/>
                    <a:pt x="319308" y="823952"/>
                    <a:pt x="319544" y="799878"/>
                  </a:cubicBezTo>
                  <a:cubicBezTo>
                    <a:pt x="319780" y="728833"/>
                    <a:pt x="326865" y="659914"/>
                    <a:pt x="324031" y="587925"/>
                  </a:cubicBezTo>
                  <a:cubicBezTo>
                    <a:pt x="321197" y="516173"/>
                    <a:pt x="320016" y="450558"/>
                    <a:pt x="319780" y="375973"/>
                  </a:cubicBezTo>
                  <a:cubicBezTo>
                    <a:pt x="319780" y="284395"/>
                    <a:pt x="332770" y="227512"/>
                    <a:pt x="333242" y="174170"/>
                  </a:cubicBezTo>
                  <a:lnTo>
                    <a:pt x="307027" y="177238"/>
                  </a:lnTo>
                  <a:lnTo>
                    <a:pt x="314348" y="12256"/>
                  </a:lnTo>
                  <a:cubicBezTo>
                    <a:pt x="303248" y="15796"/>
                    <a:pt x="309388" y="13672"/>
                    <a:pt x="300886" y="20280"/>
                  </a:cubicBezTo>
                  <a:cubicBezTo>
                    <a:pt x="299705" y="21225"/>
                    <a:pt x="294273" y="24293"/>
                    <a:pt x="293565" y="26889"/>
                  </a:cubicBezTo>
                  <a:cubicBezTo>
                    <a:pt x="292856" y="29249"/>
                    <a:pt x="290967" y="29249"/>
                    <a:pt x="289550" y="30430"/>
                  </a:cubicBezTo>
                  <a:cubicBezTo>
                    <a:pt x="260264" y="-15360"/>
                    <a:pt x="163905" y="1634"/>
                    <a:pt x="116670" y="10839"/>
                  </a:cubicBezTo>
                  <a:cubicBezTo>
                    <a:pt x="74159" y="19336"/>
                    <a:pt x="53375" y="-6627"/>
                    <a:pt x="36371" y="26417"/>
                  </a:cubicBezTo>
                  <a:cubicBezTo>
                    <a:pt x="21964" y="54504"/>
                    <a:pt x="32592" y="79523"/>
                    <a:pt x="33773" y="114927"/>
                  </a:cubicBezTo>
                  <a:cubicBezTo>
                    <a:pt x="35190" y="154580"/>
                    <a:pt x="30230" y="192816"/>
                    <a:pt x="29522" y="234357"/>
                  </a:cubicBezTo>
                  <a:cubicBezTo>
                    <a:pt x="28813" y="263388"/>
                    <a:pt x="27632" y="273065"/>
                    <a:pt x="34245" y="297140"/>
                  </a:cubicBezTo>
                  <a:cubicBezTo>
                    <a:pt x="40386" y="319563"/>
                    <a:pt x="35662" y="335612"/>
                    <a:pt x="37788" y="359687"/>
                  </a:cubicBezTo>
                  <a:cubicBezTo>
                    <a:pt x="39677" y="382110"/>
                    <a:pt x="45345" y="398160"/>
                    <a:pt x="46999" y="419874"/>
                  </a:cubicBezTo>
                  <a:cubicBezTo>
                    <a:pt x="53848" y="510745"/>
                    <a:pt x="49833" y="660386"/>
                    <a:pt x="41803" y="750548"/>
                  </a:cubicBezTo>
                  <a:cubicBezTo>
                    <a:pt x="34481" y="835046"/>
                    <a:pt x="25507" y="914115"/>
                    <a:pt x="26452" y="1006401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9B0D025-6132-694B-822B-2362E1A7EFD5}"/>
                </a:ext>
              </a:extLst>
            </p:cNvPr>
            <p:cNvSpPr/>
            <p:nvPr/>
          </p:nvSpPr>
          <p:spPr>
            <a:xfrm>
              <a:off x="9764853" y="5598599"/>
              <a:ext cx="18975" cy="240040"/>
            </a:xfrm>
            <a:custGeom>
              <a:avLst/>
              <a:gdLst>
                <a:gd name="connsiteX0" fmla="*/ 20759 w 25860"/>
                <a:gd name="connsiteY0" fmla="*/ 0 h 327133"/>
                <a:gd name="connsiteX1" fmla="*/ 2573 w 25860"/>
                <a:gd name="connsiteY1" fmla="*/ 12273 h 327133"/>
                <a:gd name="connsiteX2" fmla="*/ 7061 w 25860"/>
                <a:gd name="connsiteY2" fmla="*/ 170411 h 327133"/>
                <a:gd name="connsiteX3" fmla="*/ 6824 w 25860"/>
                <a:gd name="connsiteY3" fmla="*/ 327133 h 327133"/>
                <a:gd name="connsiteX4" fmla="*/ 20759 w 25860"/>
                <a:gd name="connsiteY4" fmla="*/ 0 h 32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0" h="327133">
                  <a:moveTo>
                    <a:pt x="20759" y="0"/>
                  </a:moveTo>
                  <a:lnTo>
                    <a:pt x="2573" y="12273"/>
                  </a:lnTo>
                  <a:cubicBezTo>
                    <a:pt x="3754" y="71516"/>
                    <a:pt x="12256" y="70336"/>
                    <a:pt x="7061" y="170411"/>
                  </a:cubicBezTo>
                  <a:cubicBezTo>
                    <a:pt x="5407" y="201331"/>
                    <a:pt x="-7818" y="304475"/>
                    <a:pt x="6824" y="327133"/>
                  </a:cubicBezTo>
                  <a:cubicBezTo>
                    <a:pt x="10131" y="320525"/>
                    <a:pt x="36818" y="21951"/>
                    <a:pt x="2075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D2AD50E4-E4CC-004F-A5B0-4E40BEDC705F}"/>
                </a:ext>
              </a:extLst>
            </p:cNvPr>
            <p:cNvSpPr/>
            <p:nvPr/>
          </p:nvSpPr>
          <p:spPr>
            <a:xfrm>
              <a:off x="9796194" y="5705977"/>
              <a:ext cx="17070" cy="100927"/>
            </a:xfrm>
            <a:custGeom>
              <a:avLst/>
              <a:gdLst>
                <a:gd name="connsiteX0" fmla="*/ 16778 w 23264"/>
                <a:gd name="connsiteY0" fmla="*/ 0 h 137546"/>
                <a:gd name="connsiteX1" fmla="*/ 4734 w 23264"/>
                <a:gd name="connsiteY1" fmla="*/ 56883 h 137546"/>
                <a:gd name="connsiteX2" fmla="*/ 3789 w 23264"/>
                <a:gd name="connsiteY2" fmla="*/ 133355 h 137546"/>
                <a:gd name="connsiteX3" fmla="*/ 20321 w 23264"/>
                <a:gd name="connsiteY3" fmla="*/ 75057 h 137546"/>
                <a:gd name="connsiteX4" fmla="*/ 16778 w 23264"/>
                <a:gd name="connsiteY4" fmla="*/ 0 h 13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64" h="137546">
                  <a:moveTo>
                    <a:pt x="16778" y="0"/>
                  </a:moveTo>
                  <a:cubicBezTo>
                    <a:pt x="-11326" y="3776"/>
                    <a:pt x="4261" y="24783"/>
                    <a:pt x="4734" y="56883"/>
                  </a:cubicBezTo>
                  <a:cubicBezTo>
                    <a:pt x="4970" y="74585"/>
                    <a:pt x="-2116" y="127691"/>
                    <a:pt x="3789" y="133355"/>
                  </a:cubicBezTo>
                  <a:cubicBezTo>
                    <a:pt x="24808" y="154126"/>
                    <a:pt x="17959" y="91815"/>
                    <a:pt x="20321" y="75057"/>
                  </a:cubicBezTo>
                  <a:cubicBezTo>
                    <a:pt x="23864" y="50746"/>
                    <a:pt x="25753" y="18174"/>
                    <a:pt x="1677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936C65DC-2DBC-AC4B-A498-A38D19A305AA}"/>
                </a:ext>
              </a:extLst>
            </p:cNvPr>
            <p:cNvSpPr/>
            <p:nvPr/>
          </p:nvSpPr>
          <p:spPr>
            <a:xfrm>
              <a:off x="9846494" y="5185197"/>
              <a:ext cx="37200" cy="59577"/>
            </a:xfrm>
            <a:custGeom>
              <a:avLst/>
              <a:gdLst>
                <a:gd name="connsiteX0" fmla="*/ 49548 w 50697"/>
                <a:gd name="connsiteY0" fmla="*/ 0 h 81193"/>
                <a:gd name="connsiteX1" fmla="*/ 30654 w 50697"/>
                <a:gd name="connsiteY1" fmla="*/ 14634 h 81193"/>
                <a:gd name="connsiteX2" fmla="*/ 187 w 50697"/>
                <a:gd name="connsiteY2" fmla="*/ 81193 h 81193"/>
                <a:gd name="connsiteX3" fmla="*/ 49548 w 50697"/>
                <a:gd name="connsiteY3" fmla="*/ 0 h 8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7" h="81193">
                  <a:moveTo>
                    <a:pt x="49548" y="0"/>
                  </a:moveTo>
                  <a:cubicBezTo>
                    <a:pt x="32780" y="4957"/>
                    <a:pt x="41990" y="-7789"/>
                    <a:pt x="30654" y="14634"/>
                  </a:cubicBezTo>
                  <a:cubicBezTo>
                    <a:pt x="7745" y="61367"/>
                    <a:pt x="-1466" y="55938"/>
                    <a:pt x="187" y="81193"/>
                  </a:cubicBezTo>
                  <a:cubicBezTo>
                    <a:pt x="23805" y="77889"/>
                    <a:pt x="57342" y="20062"/>
                    <a:pt x="4954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DC944ED7-E125-A74E-A570-167F2B2767DE}"/>
                </a:ext>
              </a:extLst>
            </p:cNvPr>
            <p:cNvSpPr/>
            <p:nvPr/>
          </p:nvSpPr>
          <p:spPr>
            <a:xfrm>
              <a:off x="9842472" y="5262266"/>
              <a:ext cx="30673" cy="50571"/>
            </a:xfrm>
            <a:custGeom>
              <a:avLst/>
              <a:gdLst>
                <a:gd name="connsiteX0" fmla="*/ 41803 w 41802"/>
                <a:gd name="connsiteY0" fmla="*/ 0 h 68919"/>
                <a:gd name="connsiteX1" fmla="*/ 0 w 41802"/>
                <a:gd name="connsiteY1" fmla="*/ 68920 h 68919"/>
                <a:gd name="connsiteX2" fmla="*/ 41803 w 41802"/>
                <a:gd name="connsiteY2" fmla="*/ 0 h 6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02" h="68919">
                  <a:moveTo>
                    <a:pt x="41803" y="0"/>
                  </a:moveTo>
                  <a:cubicBezTo>
                    <a:pt x="23854" y="7317"/>
                    <a:pt x="6141" y="51926"/>
                    <a:pt x="0" y="68920"/>
                  </a:cubicBezTo>
                  <a:cubicBezTo>
                    <a:pt x="22437" y="61839"/>
                    <a:pt x="39677" y="24311"/>
                    <a:pt x="41803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93CB6BFE-BC2F-2346-9BD7-0BFA093024DA}"/>
                </a:ext>
              </a:extLst>
            </p:cNvPr>
            <p:cNvSpPr/>
            <p:nvPr/>
          </p:nvSpPr>
          <p:spPr>
            <a:xfrm>
              <a:off x="9830712" y="5757587"/>
              <a:ext cx="29263" cy="20783"/>
            </a:xfrm>
            <a:custGeom>
              <a:avLst/>
              <a:gdLst>
                <a:gd name="connsiteX0" fmla="*/ 35157 w 39880"/>
                <a:gd name="connsiteY0" fmla="*/ 0 h 28323"/>
                <a:gd name="connsiteX1" fmla="*/ 6107 w 39880"/>
                <a:gd name="connsiteY1" fmla="*/ 8497 h 28323"/>
                <a:gd name="connsiteX2" fmla="*/ 9414 w 39880"/>
                <a:gd name="connsiteY2" fmla="*/ 26435 h 28323"/>
                <a:gd name="connsiteX3" fmla="*/ 36102 w 39880"/>
                <a:gd name="connsiteY3" fmla="*/ 28323 h 28323"/>
                <a:gd name="connsiteX4" fmla="*/ 35157 w 39880"/>
                <a:gd name="connsiteY4" fmla="*/ 0 h 2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80" h="28323">
                  <a:moveTo>
                    <a:pt x="35157" y="0"/>
                  </a:moveTo>
                  <a:cubicBezTo>
                    <a:pt x="9650" y="11093"/>
                    <a:pt x="12484" y="2124"/>
                    <a:pt x="6107" y="8497"/>
                  </a:cubicBezTo>
                  <a:cubicBezTo>
                    <a:pt x="912" y="18882"/>
                    <a:pt x="-5937" y="24075"/>
                    <a:pt x="9414" y="26435"/>
                  </a:cubicBezTo>
                  <a:cubicBezTo>
                    <a:pt x="17680" y="27851"/>
                    <a:pt x="11776" y="21006"/>
                    <a:pt x="36102" y="28323"/>
                  </a:cubicBezTo>
                  <a:cubicBezTo>
                    <a:pt x="40825" y="12273"/>
                    <a:pt x="41770" y="12981"/>
                    <a:pt x="35157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8C6105B8-506A-404E-9553-AF3D7EC78B32}"/>
                </a:ext>
              </a:extLst>
            </p:cNvPr>
            <p:cNvSpPr/>
            <p:nvPr/>
          </p:nvSpPr>
          <p:spPr>
            <a:xfrm>
              <a:off x="9871300" y="5350420"/>
              <a:ext cx="13128" cy="41911"/>
            </a:xfrm>
            <a:custGeom>
              <a:avLst/>
              <a:gdLst>
                <a:gd name="connsiteX0" fmla="*/ 12908 w 17891"/>
                <a:gd name="connsiteY0" fmla="*/ 0 h 57118"/>
                <a:gd name="connsiteX1" fmla="*/ 3697 w 17891"/>
                <a:gd name="connsiteY1" fmla="*/ 57119 h 57118"/>
                <a:gd name="connsiteX2" fmla="*/ 12908 w 17891"/>
                <a:gd name="connsiteY2" fmla="*/ 0 h 5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1" h="57118">
                  <a:moveTo>
                    <a:pt x="12908" y="0"/>
                  </a:moveTo>
                  <a:cubicBezTo>
                    <a:pt x="5586" y="15342"/>
                    <a:pt x="-5986" y="43193"/>
                    <a:pt x="3697" y="57119"/>
                  </a:cubicBezTo>
                  <a:cubicBezTo>
                    <a:pt x="17867" y="42957"/>
                    <a:pt x="22355" y="18882"/>
                    <a:pt x="1290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830BA917-A621-2249-BA2F-E8C85E2EFB1E}"/>
              </a:ext>
            </a:extLst>
          </p:cNvPr>
          <p:cNvGrpSpPr/>
          <p:nvPr/>
        </p:nvGrpSpPr>
        <p:grpSpPr>
          <a:xfrm rot="8354522">
            <a:off x="1747821" y="3275121"/>
            <a:ext cx="474934" cy="641705"/>
            <a:chOff x="9695170" y="5097057"/>
            <a:chExt cx="573099" cy="774340"/>
          </a:xfrm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709083C4-0FE3-A34E-8B85-460B9BE22449}"/>
                </a:ext>
              </a:extLst>
            </p:cNvPr>
            <p:cNvSpPr/>
            <p:nvPr/>
          </p:nvSpPr>
          <p:spPr>
            <a:xfrm>
              <a:off x="10046096" y="5107089"/>
              <a:ext cx="222173" cy="468996"/>
            </a:xfrm>
            <a:custGeom>
              <a:avLst/>
              <a:gdLst>
                <a:gd name="connsiteX0" fmla="*/ 261681 w 302783"/>
                <a:gd name="connsiteY0" fmla="*/ 231779 h 639161"/>
                <a:gd name="connsiteX1" fmla="*/ 178548 w 302783"/>
                <a:gd name="connsiteY1" fmla="*/ 426501 h 639161"/>
                <a:gd name="connsiteX2" fmla="*/ 83133 w 302783"/>
                <a:gd name="connsiteY2" fmla="*/ 608006 h 639161"/>
                <a:gd name="connsiteX3" fmla="*/ 30466 w 302783"/>
                <a:gd name="connsiteY3" fmla="*/ 486924 h 639161"/>
                <a:gd name="connsiteX4" fmla="*/ 28105 w 302783"/>
                <a:gd name="connsiteY4" fmla="*/ 337519 h 639161"/>
                <a:gd name="connsiteX5" fmla="*/ 36135 w 302783"/>
                <a:gd name="connsiteY5" fmla="*/ 188114 h 639161"/>
                <a:gd name="connsiteX6" fmla="*/ 148317 w 302783"/>
                <a:gd name="connsiteY6" fmla="*/ 33752 h 639161"/>
                <a:gd name="connsiteX7" fmla="*/ 50305 w 302783"/>
                <a:gd name="connsiteY7" fmla="*/ 213132 h 639161"/>
                <a:gd name="connsiteX8" fmla="*/ 119504 w 302783"/>
                <a:gd name="connsiteY8" fmla="*/ 113057 h 639161"/>
                <a:gd name="connsiteX9" fmla="*/ 214682 w 302783"/>
                <a:gd name="connsiteY9" fmla="*/ 26671 h 639161"/>
                <a:gd name="connsiteX10" fmla="*/ 199095 w 302783"/>
                <a:gd name="connsiteY10" fmla="*/ 45553 h 639161"/>
                <a:gd name="connsiteX11" fmla="*/ 184688 w 302783"/>
                <a:gd name="connsiteY11" fmla="*/ 52634 h 639161"/>
                <a:gd name="connsiteX12" fmla="*/ 211140 w 302783"/>
                <a:gd name="connsiteY12" fmla="*/ 57827 h 639161"/>
                <a:gd name="connsiteX13" fmla="*/ 168865 w 302783"/>
                <a:gd name="connsiteY13" fmla="*/ 139728 h 639161"/>
                <a:gd name="connsiteX14" fmla="*/ 120921 w 302783"/>
                <a:gd name="connsiteY14" fmla="*/ 217145 h 639161"/>
                <a:gd name="connsiteX15" fmla="*/ 77229 w 302783"/>
                <a:gd name="connsiteY15" fmla="*/ 298338 h 639161"/>
                <a:gd name="connsiteX16" fmla="*/ 54084 w 302783"/>
                <a:gd name="connsiteY16" fmla="*/ 340823 h 639161"/>
                <a:gd name="connsiteX17" fmla="*/ 45818 w 302783"/>
                <a:gd name="connsiteY17" fmla="*/ 375519 h 639161"/>
                <a:gd name="connsiteX18" fmla="*/ 93053 w 302783"/>
                <a:gd name="connsiteY18" fmla="*/ 287717 h 639161"/>
                <a:gd name="connsiteX19" fmla="*/ 200748 w 302783"/>
                <a:gd name="connsiteY19" fmla="*/ 112585 h 639161"/>
                <a:gd name="connsiteX20" fmla="*/ 256958 w 302783"/>
                <a:gd name="connsiteY20" fmla="*/ 29975 h 639161"/>
                <a:gd name="connsiteX21" fmla="*/ 264279 w 302783"/>
                <a:gd name="connsiteY21" fmla="*/ 88982 h 639161"/>
                <a:gd name="connsiteX22" fmla="*/ 245385 w 302783"/>
                <a:gd name="connsiteY22" fmla="*/ 151057 h 639161"/>
                <a:gd name="connsiteX23" fmla="*/ 188703 w 302783"/>
                <a:gd name="connsiteY23" fmla="*/ 262934 h 639161"/>
                <a:gd name="connsiteX24" fmla="*/ 99429 w 302783"/>
                <a:gd name="connsiteY24" fmla="*/ 429097 h 639161"/>
                <a:gd name="connsiteX25" fmla="*/ 72269 w 302783"/>
                <a:gd name="connsiteY25" fmla="*/ 480551 h 639161"/>
                <a:gd name="connsiteX26" fmla="*/ 174769 w 302783"/>
                <a:gd name="connsiteY26" fmla="*/ 309431 h 639161"/>
                <a:gd name="connsiteX27" fmla="*/ 226491 w 302783"/>
                <a:gd name="connsiteY27" fmla="*/ 219977 h 639161"/>
                <a:gd name="connsiteX28" fmla="*/ 269711 w 302783"/>
                <a:gd name="connsiteY28" fmla="*/ 143032 h 639161"/>
                <a:gd name="connsiteX29" fmla="*/ 275852 w 302783"/>
                <a:gd name="connsiteY29" fmla="*/ 133591 h 639161"/>
                <a:gd name="connsiteX30" fmla="*/ 282464 w 302783"/>
                <a:gd name="connsiteY30" fmla="*/ 193778 h 639161"/>
                <a:gd name="connsiteX31" fmla="*/ 278686 w 302783"/>
                <a:gd name="connsiteY31" fmla="*/ 195430 h 639161"/>
                <a:gd name="connsiteX32" fmla="*/ 274671 w 302783"/>
                <a:gd name="connsiteY32" fmla="*/ 197319 h 639161"/>
                <a:gd name="connsiteX33" fmla="*/ 239953 w 302783"/>
                <a:gd name="connsiteY33" fmla="*/ 222337 h 639161"/>
                <a:gd name="connsiteX34" fmla="*/ 261681 w 302783"/>
                <a:gd name="connsiteY34" fmla="*/ 231779 h 639161"/>
                <a:gd name="connsiteX35" fmla="*/ 278449 w 302783"/>
                <a:gd name="connsiteY35" fmla="*/ 608478 h 639161"/>
                <a:gd name="connsiteX36" fmla="*/ 231451 w 302783"/>
                <a:gd name="connsiteY36" fmla="*/ 604465 h 639161"/>
                <a:gd name="connsiteX37" fmla="*/ 196261 w 302783"/>
                <a:gd name="connsiteY37" fmla="*/ 612726 h 639161"/>
                <a:gd name="connsiteX38" fmla="*/ 101555 w 302783"/>
                <a:gd name="connsiteY38" fmla="*/ 608478 h 639161"/>
                <a:gd name="connsiteX39" fmla="*/ 147137 w 302783"/>
                <a:gd name="connsiteY39" fmla="*/ 515719 h 639161"/>
                <a:gd name="connsiteX40" fmla="*/ 283173 w 302783"/>
                <a:gd name="connsiteY40" fmla="*/ 248300 h 639161"/>
                <a:gd name="connsiteX41" fmla="*/ 277269 w 302783"/>
                <a:gd name="connsiteY41" fmla="*/ 383544 h 639161"/>
                <a:gd name="connsiteX42" fmla="*/ 271837 w 302783"/>
                <a:gd name="connsiteY42" fmla="*/ 378587 h 639161"/>
                <a:gd name="connsiteX43" fmla="*/ 257194 w 302783"/>
                <a:gd name="connsiteY43" fmla="*/ 375047 h 639161"/>
                <a:gd name="connsiteX44" fmla="*/ 247983 w 302783"/>
                <a:gd name="connsiteY44" fmla="*/ 419184 h 639161"/>
                <a:gd name="connsiteX45" fmla="*/ 206652 w 302783"/>
                <a:gd name="connsiteY45" fmla="*/ 528936 h 639161"/>
                <a:gd name="connsiteX46" fmla="*/ 256958 w 302783"/>
                <a:gd name="connsiteY46" fmla="*/ 435470 h 639161"/>
                <a:gd name="connsiteX47" fmla="*/ 278449 w 302783"/>
                <a:gd name="connsiteY47" fmla="*/ 403370 h 639161"/>
                <a:gd name="connsiteX48" fmla="*/ 250817 w 302783"/>
                <a:gd name="connsiteY48" fmla="*/ 557968 h 639161"/>
                <a:gd name="connsiteX49" fmla="*/ 258138 w 302783"/>
                <a:gd name="connsiteY49" fmla="*/ 560328 h 639161"/>
                <a:gd name="connsiteX50" fmla="*/ 278449 w 302783"/>
                <a:gd name="connsiteY50" fmla="*/ 608478 h 639161"/>
                <a:gd name="connsiteX51" fmla="*/ 27632 w 302783"/>
                <a:gd name="connsiteY51" fmla="*/ 9913 h 639161"/>
                <a:gd name="connsiteX52" fmla="*/ 21020 w 302783"/>
                <a:gd name="connsiteY52" fmla="*/ 160498 h 639161"/>
                <a:gd name="connsiteX53" fmla="*/ 11336 w 302783"/>
                <a:gd name="connsiteY53" fmla="*/ 313208 h 639161"/>
                <a:gd name="connsiteX54" fmla="*/ 16060 w 302783"/>
                <a:gd name="connsiteY54" fmla="*/ 470874 h 639161"/>
                <a:gd name="connsiteX55" fmla="*/ 12281 w 302783"/>
                <a:gd name="connsiteY55" fmla="*/ 547111 h 639161"/>
                <a:gd name="connsiteX56" fmla="*/ 0 w 302783"/>
                <a:gd name="connsiteY56" fmla="*/ 617683 h 639161"/>
                <a:gd name="connsiteX57" fmla="*/ 26452 w 302783"/>
                <a:gd name="connsiteY57" fmla="*/ 639161 h 639161"/>
                <a:gd name="connsiteX58" fmla="*/ 281047 w 302783"/>
                <a:gd name="connsiteY58" fmla="*/ 637037 h 639161"/>
                <a:gd name="connsiteX59" fmla="*/ 296399 w 302783"/>
                <a:gd name="connsiteY59" fmla="*/ 486924 h 639161"/>
                <a:gd name="connsiteX60" fmla="*/ 302775 w 302783"/>
                <a:gd name="connsiteY60" fmla="*/ 405730 h 639161"/>
                <a:gd name="connsiteX61" fmla="*/ 302303 w 302783"/>
                <a:gd name="connsiteY61" fmla="*/ 166635 h 639161"/>
                <a:gd name="connsiteX62" fmla="*/ 284354 w 302783"/>
                <a:gd name="connsiteY62" fmla="*/ 17702 h 639161"/>
                <a:gd name="connsiteX63" fmla="*/ 280575 w 302783"/>
                <a:gd name="connsiteY63" fmla="*/ 15814 h 639161"/>
                <a:gd name="connsiteX64" fmla="*/ 232632 w 302783"/>
                <a:gd name="connsiteY64" fmla="*/ 0 h 639161"/>
                <a:gd name="connsiteX65" fmla="*/ 27632 w 302783"/>
                <a:gd name="connsiteY65" fmla="*/ 9913 h 63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02783" h="639161">
                  <a:moveTo>
                    <a:pt x="261681" y="231779"/>
                  </a:moveTo>
                  <a:cubicBezTo>
                    <a:pt x="236647" y="304239"/>
                    <a:pt x="211376" y="363482"/>
                    <a:pt x="178548" y="426501"/>
                  </a:cubicBezTo>
                  <a:lnTo>
                    <a:pt x="83133" y="608006"/>
                  </a:lnTo>
                  <a:cubicBezTo>
                    <a:pt x="24090" y="612962"/>
                    <a:pt x="26688" y="627360"/>
                    <a:pt x="30466" y="486924"/>
                  </a:cubicBezTo>
                  <a:cubicBezTo>
                    <a:pt x="32120" y="426973"/>
                    <a:pt x="32356" y="398650"/>
                    <a:pt x="28105" y="337519"/>
                  </a:cubicBezTo>
                  <a:cubicBezTo>
                    <a:pt x="25979" y="306835"/>
                    <a:pt x="34009" y="226822"/>
                    <a:pt x="36135" y="188114"/>
                  </a:cubicBezTo>
                  <a:cubicBezTo>
                    <a:pt x="47943" y="-13690"/>
                    <a:pt x="19602" y="31156"/>
                    <a:pt x="148317" y="33752"/>
                  </a:cubicBezTo>
                  <a:cubicBezTo>
                    <a:pt x="140524" y="78361"/>
                    <a:pt x="64003" y="156014"/>
                    <a:pt x="50305" y="213132"/>
                  </a:cubicBezTo>
                  <a:lnTo>
                    <a:pt x="119504" y="113057"/>
                  </a:lnTo>
                  <a:cubicBezTo>
                    <a:pt x="162252" y="51690"/>
                    <a:pt x="166267" y="32808"/>
                    <a:pt x="214682" y="26671"/>
                  </a:cubicBezTo>
                  <a:cubicBezTo>
                    <a:pt x="204527" y="48150"/>
                    <a:pt x="217989" y="31392"/>
                    <a:pt x="199095" y="45553"/>
                  </a:cubicBezTo>
                  <a:cubicBezTo>
                    <a:pt x="198859" y="45789"/>
                    <a:pt x="185161" y="52162"/>
                    <a:pt x="184688" y="52634"/>
                  </a:cubicBezTo>
                  <a:lnTo>
                    <a:pt x="211140" y="57827"/>
                  </a:lnTo>
                  <a:cubicBezTo>
                    <a:pt x="197206" y="85914"/>
                    <a:pt x="184924" y="113057"/>
                    <a:pt x="168865" y="139728"/>
                  </a:cubicBezTo>
                  <a:cubicBezTo>
                    <a:pt x="152805" y="166635"/>
                    <a:pt x="136509" y="191654"/>
                    <a:pt x="120921" y="217145"/>
                  </a:cubicBezTo>
                  <a:cubicBezTo>
                    <a:pt x="103917" y="244524"/>
                    <a:pt x="90691" y="271195"/>
                    <a:pt x="77229" y="298338"/>
                  </a:cubicBezTo>
                  <a:cubicBezTo>
                    <a:pt x="69671" y="313444"/>
                    <a:pt x="61878" y="328078"/>
                    <a:pt x="54084" y="340823"/>
                  </a:cubicBezTo>
                  <a:cubicBezTo>
                    <a:pt x="44637" y="356637"/>
                    <a:pt x="35898" y="361357"/>
                    <a:pt x="45818" y="375519"/>
                  </a:cubicBezTo>
                  <a:cubicBezTo>
                    <a:pt x="62586" y="350972"/>
                    <a:pt x="79118" y="314152"/>
                    <a:pt x="93053" y="287717"/>
                  </a:cubicBezTo>
                  <a:cubicBezTo>
                    <a:pt x="137453" y="203455"/>
                    <a:pt x="157292" y="185281"/>
                    <a:pt x="200748" y="112585"/>
                  </a:cubicBezTo>
                  <a:cubicBezTo>
                    <a:pt x="220587" y="79069"/>
                    <a:pt x="233104" y="39180"/>
                    <a:pt x="256958" y="29975"/>
                  </a:cubicBezTo>
                  <a:cubicBezTo>
                    <a:pt x="288605" y="62547"/>
                    <a:pt x="267113" y="69864"/>
                    <a:pt x="264279" y="88982"/>
                  </a:cubicBezTo>
                  <a:cubicBezTo>
                    <a:pt x="259792" y="118486"/>
                    <a:pt x="257430" y="123914"/>
                    <a:pt x="245385" y="151057"/>
                  </a:cubicBezTo>
                  <a:cubicBezTo>
                    <a:pt x="229325" y="187877"/>
                    <a:pt x="207833" y="228474"/>
                    <a:pt x="188703" y="262934"/>
                  </a:cubicBezTo>
                  <a:lnTo>
                    <a:pt x="99429" y="429097"/>
                  </a:lnTo>
                  <a:cubicBezTo>
                    <a:pt x="89982" y="448215"/>
                    <a:pt x="79355" y="459781"/>
                    <a:pt x="72269" y="480551"/>
                  </a:cubicBezTo>
                  <a:cubicBezTo>
                    <a:pt x="92108" y="473234"/>
                    <a:pt x="163669" y="328314"/>
                    <a:pt x="174769" y="309431"/>
                  </a:cubicBezTo>
                  <a:cubicBezTo>
                    <a:pt x="192954" y="278276"/>
                    <a:pt x="207833" y="248064"/>
                    <a:pt x="226491" y="219977"/>
                  </a:cubicBezTo>
                  <a:lnTo>
                    <a:pt x="269711" y="143032"/>
                  </a:lnTo>
                  <a:cubicBezTo>
                    <a:pt x="277032" y="132175"/>
                    <a:pt x="271128" y="139728"/>
                    <a:pt x="275852" y="133591"/>
                  </a:cubicBezTo>
                  <a:lnTo>
                    <a:pt x="282464" y="193778"/>
                  </a:lnTo>
                  <a:cubicBezTo>
                    <a:pt x="281284" y="194486"/>
                    <a:pt x="279394" y="195194"/>
                    <a:pt x="278686" y="195430"/>
                  </a:cubicBezTo>
                  <a:cubicBezTo>
                    <a:pt x="277741" y="195902"/>
                    <a:pt x="275852" y="196847"/>
                    <a:pt x="274671" y="197319"/>
                  </a:cubicBezTo>
                  <a:cubicBezTo>
                    <a:pt x="240662" y="214313"/>
                    <a:pt x="261681" y="210064"/>
                    <a:pt x="239953" y="222337"/>
                  </a:cubicBezTo>
                  <a:lnTo>
                    <a:pt x="261681" y="231779"/>
                  </a:lnTo>
                  <a:close/>
                  <a:moveTo>
                    <a:pt x="278449" y="608478"/>
                  </a:moveTo>
                  <a:cubicBezTo>
                    <a:pt x="267113" y="608006"/>
                    <a:pt x="237591" y="604229"/>
                    <a:pt x="231451" y="604465"/>
                  </a:cubicBezTo>
                  <a:cubicBezTo>
                    <a:pt x="204527" y="604937"/>
                    <a:pt x="230506" y="612018"/>
                    <a:pt x="196261" y="612726"/>
                  </a:cubicBezTo>
                  <a:cubicBezTo>
                    <a:pt x="171699" y="612962"/>
                    <a:pt x="131549" y="608478"/>
                    <a:pt x="101555" y="608478"/>
                  </a:cubicBezTo>
                  <a:cubicBezTo>
                    <a:pt x="110766" y="572601"/>
                    <a:pt x="130368" y="548763"/>
                    <a:pt x="147137" y="515719"/>
                  </a:cubicBezTo>
                  <a:lnTo>
                    <a:pt x="283173" y="248300"/>
                  </a:lnTo>
                  <a:lnTo>
                    <a:pt x="277269" y="383544"/>
                  </a:lnTo>
                  <a:cubicBezTo>
                    <a:pt x="252470" y="359941"/>
                    <a:pt x="300650" y="396997"/>
                    <a:pt x="271837" y="378587"/>
                  </a:cubicBezTo>
                  <a:cubicBezTo>
                    <a:pt x="265224" y="374339"/>
                    <a:pt x="270892" y="373867"/>
                    <a:pt x="257194" y="375047"/>
                  </a:cubicBezTo>
                  <a:cubicBezTo>
                    <a:pt x="251526" y="390625"/>
                    <a:pt x="253887" y="402898"/>
                    <a:pt x="247983" y="419184"/>
                  </a:cubicBezTo>
                  <a:cubicBezTo>
                    <a:pt x="236174" y="451992"/>
                    <a:pt x="191301" y="495421"/>
                    <a:pt x="206652" y="528936"/>
                  </a:cubicBezTo>
                  <a:lnTo>
                    <a:pt x="256958" y="435470"/>
                  </a:lnTo>
                  <a:cubicBezTo>
                    <a:pt x="266641" y="416824"/>
                    <a:pt x="263807" y="416352"/>
                    <a:pt x="278449" y="403370"/>
                  </a:cubicBezTo>
                  <a:cubicBezTo>
                    <a:pt x="271600" y="473942"/>
                    <a:pt x="292856" y="447743"/>
                    <a:pt x="250817" y="557968"/>
                  </a:cubicBezTo>
                  <a:lnTo>
                    <a:pt x="258138" y="560328"/>
                  </a:lnTo>
                  <a:cubicBezTo>
                    <a:pt x="273962" y="568117"/>
                    <a:pt x="275615" y="569533"/>
                    <a:pt x="278449" y="608478"/>
                  </a:cubicBezTo>
                  <a:close/>
                  <a:moveTo>
                    <a:pt x="27632" y="9913"/>
                  </a:moveTo>
                  <a:cubicBezTo>
                    <a:pt x="9683" y="40125"/>
                    <a:pt x="25507" y="111169"/>
                    <a:pt x="21020" y="160498"/>
                  </a:cubicBezTo>
                  <a:cubicBezTo>
                    <a:pt x="16768" y="206996"/>
                    <a:pt x="10628" y="260338"/>
                    <a:pt x="11336" y="313208"/>
                  </a:cubicBezTo>
                  <a:cubicBezTo>
                    <a:pt x="12045" y="368910"/>
                    <a:pt x="20547" y="413519"/>
                    <a:pt x="16060" y="470874"/>
                  </a:cubicBezTo>
                  <a:cubicBezTo>
                    <a:pt x="14170" y="496129"/>
                    <a:pt x="12281" y="516899"/>
                    <a:pt x="12281" y="547111"/>
                  </a:cubicBezTo>
                  <a:cubicBezTo>
                    <a:pt x="12281" y="627124"/>
                    <a:pt x="4960" y="572601"/>
                    <a:pt x="0" y="617683"/>
                  </a:cubicBezTo>
                  <a:cubicBezTo>
                    <a:pt x="12753" y="627124"/>
                    <a:pt x="15351" y="629248"/>
                    <a:pt x="26452" y="639161"/>
                  </a:cubicBezTo>
                  <a:cubicBezTo>
                    <a:pt x="57863" y="626652"/>
                    <a:pt x="238772" y="631844"/>
                    <a:pt x="281047" y="637037"/>
                  </a:cubicBezTo>
                  <a:cubicBezTo>
                    <a:pt x="299705" y="606825"/>
                    <a:pt x="294037" y="533657"/>
                    <a:pt x="296399" y="486924"/>
                  </a:cubicBezTo>
                  <a:cubicBezTo>
                    <a:pt x="297816" y="458364"/>
                    <a:pt x="303012" y="437122"/>
                    <a:pt x="302775" y="405730"/>
                  </a:cubicBezTo>
                  <a:lnTo>
                    <a:pt x="302303" y="166635"/>
                  </a:lnTo>
                  <a:cubicBezTo>
                    <a:pt x="303012" y="140672"/>
                    <a:pt x="294037" y="22423"/>
                    <a:pt x="284354" y="17702"/>
                  </a:cubicBezTo>
                  <a:cubicBezTo>
                    <a:pt x="283645" y="17466"/>
                    <a:pt x="281756" y="16286"/>
                    <a:pt x="280575" y="15814"/>
                  </a:cubicBezTo>
                  <a:lnTo>
                    <a:pt x="232632" y="0"/>
                  </a:lnTo>
                  <a:lnTo>
                    <a:pt x="27632" y="9913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C6DE2788-0FA3-934A-8BE6-AB85F6EC19EF}"/>
                </a:ext>
              </a:extLst>
            </p:cNvPr>
            <p:cNvSpPr/>
            <p:nvPr/>
          </p:nvSpPr>
          <p:spPr>
            <a:xfrm>
              <a:off x="9695170" y="5097057"/>
              <a:ext cx="244522" cy="774340"/>
            </a:xfrm>
            <a:custGeom>
              <a:avLst/>
              <a:gdLst>
                <a:gd name="connsiteX0" fmla="*/ 69199 w 333241"/>
                <a:gd name="connsiteY0" fmla="*/ 506024 h 1055292"/>
                <a:gd name="connsiteX1" fmla="*/ 53612 w 333241"/>
                <a:gd name="connsiteY1" fmla="*/ 197537 h 1055292"/>
                <a:gd name="connsiteX2" fmla="*/ 59280 w 333241"/>
                <a:gd name="connsiteY2" fmla="*/ 37038 h 1055292"/>
                <a:gd name="connsiteX3" fmla="*/ 242787 w 333241"/>
                <a:gd name="connsiteY3" fmla="*/ 40107 h 1055292"/>
                <a:gd name="connsiteX4" fmla="*/ 217517 w 333241"/>
                <a:gd name="connsiteY4" fmla="*/ 60641 h 1055292"/>
                <a:gd name="connsiteX5" fmla="*/ 232632 w 333241"/>
                <a:gd name="connsiteY5" fmla="*/ 82828 h 1055292"/>
                <a:gd name="connsiteX6" fmla="*/ 180909 w 333241"/>
                <a:gd name="connsiteY6" fmla="*/ 172046 h 1055292"/>
                <a:gd name="connsiteX7" fmla="*/ 271600 w 333241"/>
                <a:gd name="connsiteY7" fmla="*/ 50492 h 1055292"/>
                <a:gd name="connsiteX8" fmla="*/ 287188 w 333241"/>
                <a:gd name="connsiteY8" fmla="*/ 37038 h 1055292"/>
                <a:gd name="connsiteX9" fmla="*/ 294037 w 333241"/>
                <a:gd name="connsiteY9" fmla="*/ 163785 h 1055292"/>
                <a:gd name="connsiteX10" fmla="*/ 293801 w 333241"/>
                <a:gd name="connsiteY10" fmla="*/ 294308 h 1055292"/>
                <a:gd name="connsiteX11" fmla="*/ 295690 w 333241"/>
                <a:gd name="connsiteY11" fmla="*/ 541664 h 1055292"/>
                <a:gd name="connsiteX12" fmla="*/ 309861 w 333241"/>
                <a:gd name="connsiteY12" fmla="*/ 587217 h 1055292"/>
                <a:gd name="connsiteX13" fmla="*/ 303720 w 333241"/>
                <a:gd name="connsiteY13" fmla="*/ 778399 h 1055292"/>
                <a:gd name="connsiteX14" fmla="*/ 282464 w 333241"/>
                <a:gd name="connsiteY14" fmla="*/ 1012538 h 1055292"/>
                <a:gd name="connsiteX15" fmla="*/ 265460 w 333241"/>
                <a:gd name="connsiteY15" fmla="*/ 993420 h 1055292"/>
                <a:gd name="connsiteX16" fmla="*/ 201929 w 333241"/>
                <a:gd name="connsiteY16" fmla="*/ 1000264 h 1055292"/>
                <a:gd name="connsiteX17" fmla="*/ 139815 w 333241"/>
                <a:gd name="connsiteY17" fmla="*/ 1012066 h 1055292"/>
                <a:gd name="connsiteX18" fmla="*/ 63295 w 333241"/>
                <a:gd name="connsiteY18" fmla="*/ 1020563 h 1055292"/>
                <a:gd name="connsiteX19" fmla="*/ 42039 w 333241"/>
                <a:gd name="connsiteY19" fmla="*/ 957308 h 1055292"/>
                <a:gd name="connsiteX20" fmla="*/ 69199 w 333241"/>
                <a:gd name="connsiteY20" fmla="*/ 506024 h 1055292"/>
                <a:gd name="connsiteX21" fmla="*/ 26452 w 333241"/>
                <a:gd name="connsiteY21" fmla="*/ 1006401 h 1055292"/>
                <a:gd name="connsiteX22" fmla="*/ 22673 w 333241"/>
                <a:gd name="connsiteY22" fmla="*/ 1008289 h 1055292"/>
                <a:gd name="connsiteX23" fmla="*/ 18894 w 333241"/>
                <a:gd name="connsiteY23" fmla="*/ 1010178 h 1055292"/>
                <a:gd name="connsiteX24" fmla="*/ 15115 w 333241"/>
                <a:gd name="connsiteY24" fmla="*/ 1011830 h 1055292"/>
                <a:gd name="connsiteX25" fmla="*/ 0 w 333241"/>
                <a:gd name="connsiteY25" fmla="*/ 1033544 h 1055292"/>
                <a:gd name="connsiteX26" fmla="*/ 69671 w 333241"/>
                <a:gd name="connsiteY26" fmla="*/ 1055259 h 1055292"/>
                <a:gd name="connsiteX27" fmla="*/ 106987 w 333241"/>
                <a:gd name="connsiteY27" fmla="*/ 1042513 h 1055292"/>
                <a:gd name="connsiteX28" fmla="*/ 316001 w 333241"/>
                <a:gd name="connsiteY28" fmla="*/ 1038501 h 1055292"/>
                <a:gd name="connsiteX29" fmla="*/ 322378 w 333241"/>
                <a:gd name="connsiteY29" fmla="*/ 1022687 h 1055292"/>
                <a:gd name="connsiteX30" fmla="*/ 310569 w 333241"/>
                <a:gd name="connsiteY30" fmla="*/ 1009470 h 1055292"/>
                <a:gd name="connsiteX31" fmla="*/ 306554 w 333241"/>
                <a:gd name="connsiteY31" fmla="*/ 1006401 h 1055292"/>
                <a:gd name="connsiteX32" fmla="*/ 319544 w 333241"/>
                <a:gd name="connsiteY32" fmla="*/ 799878 h 1055292"/>
                <a:gd name="connsiteX33" fmla="*/ 324031 w 333241"/>
                <a:gd name="connsiteY33" fmla="*/ 587925 h 1055292"/>
                <a:gd name="connsiteX34" fmla="*/ 319780 w 333241"/>
                <a:gd name="connsiteY34" fmla="*/ 375973 h 1055292"/>
                <a:gd name="connsiteX35" fmla="*/ 333242 w 333241"/>
                <a:gd name="connsiteY35" fmla="*/ 174170 h 1055292"/>
                <a:gd name="connsiteX36" fmla="*/ 307027 w 333241"/>
                <a:gd name="connsiteY36" fmla="*/ 177238 h 1055292"/>
                <a:gd name="connsiteX37" fmla="*/ 314348 w 333241"/>
                <a:gd name="connsiteY37" fmla="*/ 12256 h 1055292"/>
                <a:gd name="connsiteX38" fmla="*/ 300886 w 333241"/>
                <a:gd name="connsiteY38" fmla="*/ 20280 h 1055292"/>
                <a:gd name="connsiteX39" fmla="*/ 293565 w 333241"/>
                <a:gd name="connsiteY39" fmla="*/ 26889 h 1055292"/>
                <a:gd name="connsiteX40" fmla="*/ 289550 w 333241"/>
                <a:gd name="connsiteY40" fmla="*/ 30430 h 1055292"/>
                <a:gd name="connsiteX41" fmla="*/ 116670 w 333241"/>
                <a:gd name="connsiteY41" fmla="*/ 10839 h 1055292"/>
                <a:gd name="connsiteX42" fmla="*/ 36371 w 333241"/>
                <a:gd name="connsiteY42" fmla="*/ 26417 h 1055292"/>
                <a:gd name="connsiteX43" fmla="*/ 33773 w 333241"/>
                <a:gd name="connsiteY43" fmla="*/ 114927 h 1055292"/>
                <a:gd name="connsiteX44" fmla="*/ 29522 w 333241"/>
                <a:gd name="connsiteY44" fmla="*/ 234357 h 1055292"/>
                <a:gd name="connsiteX45" fmla="*/ 34245 w 333241"/>
                <a:gd name="connsiteY45" fmla="*/ 297140 h 1055292"/>
                <a:gd name="connsiteX46" fmla="*/ 37788 w 333241"/>
                <a:gd name="connsiteY46" fmla="*/ 359687 h 1055292"/>
                <a:gd name="connsiteX47" fmla="*/ 46999 w 333241"/>
                <a:gd name="connsiteY47" fmla="*/ 419874 h 1055292"/>
                <a:gd name="connsiteX48" fmla="*/ 41803 w 333241"/>
                <a:gd name="connsiteY48" fmla="*/ 750548 h 1055292"/>
                <a:gd name="connsiteX49" fmla="*/ 26452 w 333241"/>
                <a:gd name="connsiteY49" fmla="*/ 1006401 h 105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33241" h="1055292">
                  <a:moveTo>
                    <a:pt x="69199" y="506024"/>
                  </a:moveTo>
                  <a:cubicBezTo>
                    <a:pt x="69199" y="426719"/>
                    <a:pt x="46526" y="289115"/>
                    <a:pt x="53612" y="197537"/>
                  </a:cubicBezTo>
                  <a:cubicBezTo>
                    <a:pt x="57390" y="148679"/>
                    <a:pt x="58807" y="91089"/>
                    <a:pt x="59280" y="37038"/>
                  </a:cubicBezTo>
                  <a:lnTo>
                    <a:pt x="242787" y="40107"/>
                  </a:lnTo>
                  <a:cubicBezTo>
                    <a:pt x="231923" y="51908"/>
                    <a:pt x="230506" y="46951"/>
                    <a:pt x="217517" y="60641"/>
                  </a:cubicBezTo>
                  <a:cubicBezTo>
                    <a:pt x="222240" y="75275"/>
                    <a:pt x="228144" y="67722"/>
                    <a:pt x="232632" y="82828"/>
                  </a:cubicBezTo>
                  <a:cubicBezTo>
                    <a:pt x="221768" y="95809"/>
                    <a:pt x="179729" y="155288"/>
                    <a:pt x="180909" y="172046"/>
                  </a:cubicBezTo>
                  <a:cubicBezTo>
                    <a:pt x="202165" y="166145"/>
                    <a:pt x="252234" y="75983"/>
                    <a:pt x="271600" y="50492"/>
                  </a:cubicBezTo>
                  <a:cubicBezTo>
                    <a:pt x="279867" y="39635"/>
                    <a:pt x="274198" y="42231"/>
                    <a:pt x="287188" y="37038"/>
                  </a:cubicBezTo>
                  <a:cubicBezTo>
                    <a:pt x="299941" y="54740"/>
                    <a:pt x="294509" y="136642"/>
                    <a:pt x="294037" y="163785"/>
                  </a:cubicBezTo>
                  <a:cubicBezTo>
                    <a:pt x="293565" y="207450"/>
                    <a:pt x="292620" y="251351"/>
                    <a:pt x="293801" y="294308"/>
                  </a:cubicBezTo>
                  <a:cubicBezTo>
                    <a:pt x="296163" y="378805"/>
                    <a:pt x="299469" y="458819"/>
                    <a:pt x="295690" y="541664"/>
                  </a:cubicBezTo>
                  <a:cubicBezTo>
                    <a:pt x="293801" y="586509"/>
                    <a:pt x="305373" y="535763"/>
                    <a:pt x="309861" y="587217"/>
                  </a:cubicBezTo>
                  <a:cubicBezTo>
                    <a:pt x="313167" y="626634"/>
                    <a:pt x="303956" y="726473"/>
                    <a:pt x="303720" y="778399"/>
                  </a:cubicBezTo>
                  <a:lnTo>
                    <a:pt x="282464" y="1012538"/>
                  </a:lnTo>
                  <a:cubicBezTo>
                    <a:pt x="266877" y="1006873"/>
                    <a:pt x="276560" y="1004749"/>
                    <a:pt x="265460" y="993420"/>
                  </a:cubicBezTo>
                  <a:cubicBezTo>
                    <a:pt x="244204" y="1011358"/>
                    <a:pt x="231215" y="1005929"/>
                    <a:pt x="201929" y="1000264"/>
                  </a:cubicBezTo>
                  <a:cubicBezTo>
                    <a:pt x="179020" y="995544"/>
                    <a:pt x="165322" y="1007581"/>
                    <a:pt x="139815" y="1012066"/>
                  </a:cubicBezTo>
                  <a:cubicBezTo>
                    <a:pt x="124228" y="1014662"/>
                    <a:pt x="77938" y="1022215"/>
                    <a:pt x="63295" y="1020563"/>
                  </a:cubicBezTo>
                  <a:cubicBezTo>
                    <a:pt x="30466" y="1017022"/>
                    <a:pt x="40150" y="992240"/>
                    <a:pt x="42039" y="957308"/>
                  </a:cubicBezTo>
                  <a:cubicBezTo>
                    <a:pt x="48180" y="827493"/>
                    <a:pt x="69199" y="630646"/>
                    <a:pt x="69199" y="506024"/>
                  </a:cubicBezTo>
                  <a:close/>
                  <a:moveTo>
                    <a:pt x="26452" y="1006401"/>
                  </a:moveTo>
                  <a:cubicBezTo>
                    <a:pt x="25271" y="1007109"/>
                    <a:pt x="23617" y="1007817"/>
                    <a:pt x="22673" y="1008289"/>
                  </a:cubicBezTo>
                  <a:cubicBezTo>
                    <a:pt x="21964" y="1008761"/>
                    <a:pt x="19839" y="1009706"/>
                    <a:pt x="18894" y="1010178"/>
                  </a:cubicBezTo>
                  <a:cubicBezTo>
                    <a:pt x="17949" y="1010650"/>
                    <a:pt x="16060" y="1011358"/>
                    <a:pt x="15115" y="1011830"/>
                  </a:cubicBezTo>
                  <a:cubicBezTo>
                    <a:pt x="3306" y="1018675"/>
                    <a:pt x="4251" y="1018203"/>
                    <a:pt x="0" y="1033544"/>
                  </a:cubicBezTo>
                  <a:cubicBezTo>
                    <a:pt x="17949" y="1045346"/>
                    <a:pt x="55737" y="1055967"/>
                    <a:pt x="69671" y="1055259"/>
                  </a:cubicBezTo>
                  <a:cubicBezTo>
                    <a:pt x="84550" y="1054551"/>
                    <a:pt x="85967" y="1047234"/>
                    <a:pt x="106987" y="1042513"/>
                  </a:cubicBezTo>
                  <a:cubicBezTo>
                    <a:pt x="141468" y="1034488"/>
                    <a:pt x="289313" y="1031184"/>
                    <a:pt x="316001" y="1038501"/>
                  </a:cubicBezTo>
                  <a:lnTo>
                    <a:pt x="322378" y="1022687"/>
                  </a:lnTo>
                  <a:cubicBezTo>
                    <a:pt x="317418" y="1011594"/>
                    <a:pt x="310569" y="1009470"/>
                    <a:pt x="310569" y="1009470"/>
                  </a:cubicBezTo>
                  <a:cubicBezTo>
                    <a:pt x="309861" y="1010650"/>
                    <a:pt x="307971" y="1007581"/>
                    <a:pt x="306554" y="1006401"/>
                  </a:cubicBezTo>
                  <a:cubicBezTo>
                    <a:pt x="295926" y="984215"/>
                    <a:pt x="319308" y="823952"/>
                    <a:pt x="319544" y="799878"/>
                  </a:cubicBezTo>
                  <a:cubicBezTo>
                    <a:pt x="319780" y="728833"/>
                    <a:pt x="326865" y="659914"/>
                    <a:pt x="324031" y="587925"/>
                  </a:cubicBezTo>
                  <a:cubicBezTo>
                    <a:pt x="321197" y="516173"/>
                    <a:pt x="320016" y="450558"/>
                    <a:pt x="319780" y="375973"/>
                  </a:cubicBezTo>
                  <a:cubicBezTo>
                    <a:pt x="319780" y="284395"/>
                    <a:pt x="332770" y="227512"/>
                    <a:pt x="333242" y="174170"/>
                  </a:cubicBezTo>
                  <a:lnTo>
                    <a:pt x="307027" y="177238"/>
                  </a:lnTo>
                  <a:lnTo>
                    <a:pt x="314348" y="12256"/>
                  </a:lnTo>
                  <a:cubicBezTo>
                    <a:pt x="303248" y="15796"/>
                    <a:pt x="309388" y="13672"/>
                    <a:pt x="300886" y="20280"/>
                  </a:cubicBezTo>
                  <a:cubicBezTo>
                    <a:pt x="299705" y="21225"/>
                    <a:pt x="294273" y="24293"/>
                    <a:pt x="293565" y="26889"/>
                  </a:cubicBezTo>
                  <a:cubicBezTo>
                    <a:pt x="292856" y="29249"/>
                    <a:pt x="290967" y="29249"/>
                    <a:pt x="289550" y="30430"/>
                  </a:cubicBezTo>
                  <a:cubicBezTo>
                    <a:pt x="260264" y="-15360"/>
                    <a:pt x="163905" y="1634"/>
                    <a:pt x="116670" y="10839"/>
                  </a:cubicBezTo>
                  <a:cubicBezTo>
                    <a:pt x="74159" y="19336"/>
                    <a:pt x="53375" y="-6627"/>
                    <a:pt x="36371" y="26417"/>
                  </a:cubicBezTo>
                  <a:cubicBezTo>
                    <a:pt x="21964" y="54504"/>
                    <a:pt x="32592" y="79523"/>
                    <a:pt x="33773" y="114927"/>
                  </a:cubicBezTo>
                  <a:cubicBezTo>
                    <a:pt x="35190" y="154580"/>
                    <a:pt x="30230" y="192816"/>
                    <a:pt x="29522" y="234357"/>
                  </a:cubicBezTo>
                  <a:cubicBezTo>
                    <a:pt x="28813" y="263388"/>
                    <a:pt x="27632" y="273065"/>
                    <a:pt x="34245" y="297140"/>
                  </a:cubicBezTo>
                  <a:cubicBezTo>
                    <a:pt x="40386" y="319563"/>
                    <a:pt x="35662" y="335612"/>
                    <a:pt x="37788" y="359687"/>
                  </a:cubicBezTo>
                  <a:cubicBezTo>
                    <a:pt x="39677" y="382110"/>
                    <a:pt x="45345" y="398160"/>
                    <a:pt x="46999" y="419874"/>
                  </a:cubicBezTo>
                  <a:cubicBezTo>
                    <a:pt x="53848" y="510745"/>
                    <a:pt x="49833" y="660386"/>
                    <a:pt x="41803" y="750548"/>
                  </a:cubicBezTo>
                  <a:cubicBezTo>
                    <a:pt x="34481" y="835046"/>
                    <a:pt x="25507" y="914115"/>
                    <a:pt x="26452" y="1006401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5A9AB9F-ED50-0649-910D-0B3D968D3EA0}"/>
                </a:ext>
              </a:extLst>
            </p:cNvPr>
            <p:cNvSpPr/>
            <p:nvPr/>
          </p:nvSpPr>
          <p:spPr>
            <a:xfrm>
              <a:off x="9764853" y="5598599"/>
              <a:ext cx="18975" cy="240040"/>
            </a:xfrm>
            <a:custGeom>
              <a:avLst/>
              <a:gdLst>
                <a:gd name="connsiteX0" fmla="*/ 20759 w 25860"/>
                <a:gd name="connsiteY0" fmla="*/ 0 h 327133"/>
                <a:gd name="connsiteX1" fmla="*/ 2573 w 25860"/>
                <a:gd name="connsiteY1" fmla="*/ 12273 h 327133"/>
                <a:gd name="connsiteX2" fmla="*/ 7061 w 25860"/>
                <a:gd name="connsiteY2" fmla="*/ 170411 h 327133"/>
                <a:gd name="connsiteX3" fmla="*/ 6824 w 25860"/>
                <a:gd name="connsiteY3" fmla="*/ 327133 h 327133"/>
                <a:gd name="connsiteX4" fmla="*/ 20759 w 25860"/>
                <a:gd name="connsiteY4" fmla="*/ 0 h 32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0" h="327133">
                  <a:moveTo>
                    <a:pt x="20759" y="0"/>
                  </a:moveTo>
                  <a:lnTo>
                    <a:pt x="2573" y="12273"/>
                  </a:lnTo>
                  <a:cubicBezTo>
                    <a:pt x="3754" y="71516"/>
                    <a:pt x="12256" y="70336"/>
                    <a:pt x="7061" y="170411"/>
                  </a:cubicBezTo>
                  <a:cubicBezTo>
                    <a:pt x="5407" y="201331"/>
                    <a:pt x="-7818" y="304475"/>
                    <a:pt x="6824" y="327133"/>
                  </a:cubicBezTo>
                  <a:cubicBezTo>
                    <a:pt x="10131" y="320525"/>
                    <a:pt x="36818" y="21951"/>
                    <a:pt x="2075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BF93B1E4-209F-BA46-A712-E21FB0DD2D50}"/>
                </a:ext>
              </a:extLst>
            </p:cNvPr>
            <p:cNvSpPr/>
            <p:nvPr/>
          </p:nvSpPr>
          <p:spPr>
            <a:xfrm>
              <a:off x="9796194" y="5705977"/>
              <a:ext cx="17070" cy="100927"/>
            </a:xfrm>
            <a:custGeom>
              <a:avLst/>
              <a:gdLst>
                <a:gd name="connsiteX0" fmla="*/ 16778 w 23264"/>
                <a:gd name="connsiteY0" fmla="*/ 0 h 137546"/>
                <a:gd name="connsiteX1" fmla="*/ 4734 w 23264"/>
                <a:gd name="connsiteY1" fmla="*/ 56883 h 137546"/>
                <a:gd name="connsiteX2" fmla="*/ 3789 w 23264"/>
                <a:gd name="connsiteY2" fmla="*/ 133355 h 137546"/>
                <a:gd name="connsiteX3" fmla="*/ 20321 w 23264"/>
                <a:gd name="connsiteY3" fmla="*/ 75057 h 137546"/>
                <a:gd name="connsiteX4" fmla="*/ 16778 w 23264"/>
                <a:gd name="connsiteY4" fmla="*/ 0 h 13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64" h="137546">
                  <a:moveTo>
                    <a:pt x="16778" y="0"/>
                  </a:moveTo>
                  <a:cubicBezTo>
                    <a:pt x="-11326" y="3776"/>
                    <a:pt x="4261" y="24783"/>
                    <a:pt x="4734" y="56883"/>
                  </a:cubicBezTo>
                  <a:cubicBezTo>
                    <a:pt x="4970" y="74585"/>
                    <a:pt x="-2116" y="127691"/>
                    <a:pt x="3789" y="133355"/>
                  </a:cubicBezTo>
                  <a:cubicBezTo>
                    <a:pt x="24808" y="154126"/>
                    <a:pt x="17959" y="91815"/>
                    <a:pt x="20321" y="75057"/>
                  </a:cubicBezTo>
                  <a:cubicBezTo>
                    <a:pt x="23864" y="50746"/>
                    <a:pt x="25753" y="18174"/>
                    <a:pt x="1677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EE6262B-F0D4-1049-A1C2-9302A7AE9CDA}"/>
                </a:ext>
              </a:extLst>
            </p:cNvPr>
            <p:cNvSpPr/>
            <p:nvPr/>
          </p:nvSpPr>
          <p:spPr>
            <a:xfrm>
              <a:off x="9846494" y="5185197"/>
              <a:ext cx="37200" cy="59577"/>
            </a:xfrm>
            <a:custGeom>
              <a:avLst/>
              <a:gdLst>
                <a:gd name="connsiteX0" fmla="*/ 49548 w 50697"/>
                <a:gd name="connsiteY0" fmla="*/ 0 h 81193"/>
                <a:gd name="connsiteX1" fmla="*/ 30654 w 50697"/>
                <a:gd name="connsiteY1" fmla="*/ 14634 h 81193"/>
                <a:gd name="connsiteX2" fmla="*/ 187 w 50697"/>
                <a:gd name="connsiteY2" fmla="*/ 81193 h 81193"/>
                <a:gd name="connsiteX3" fmla="*/ 49548 w 50697"/>
                <a:gd name="connsiteY3" fmla="*/ 0 h 8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7" h="81193">
                  <a:moveTo>
                    <a:pt x="49548" y="0"/>
                  </a:moveTo>
                  <a:cubicBezTo>
                    <a:pt x="32780" y="4957"/>
                    <a:pt x="41990" y="-7789"/>
                    <a:pt x="30654" y="14634"/>
                  </a:cubicBezTo>
                  <a:cubicBezTo>
                    <a:pt x="7745" y="61367"/>
                    <a:pt x="-1466" y="55938"/>
                    <a:pt x="187" y="81193"/>
                  </a:cubicBezTo>
                  <a:cubicBezTo>
                    <a:pt x="23805" y="77889"/>
                    <a:pt x="57342" y="20062"/>
                    <a:pt x="4954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122793F0-AC72-C94B-9710-55AD72D67874}"/>
                </a:ext>
              </a:extLst>
            </p:cNvPr>
            <p:cNvSpPr/>
            <p:nvPr/>
          </p:nvSpPr>
          <p:spPr>
            <a:xfrm>
              <a:off x="9842472" y="5262266"/>
              <a:ext cx="30673" cy="50571"/>
            </a:xfrm>
            <a:custGeom>
              <a:avLst/>
              <a:gdLst>
                <a:gd name="connsiteX0" fmla="*/ 41803 w 41802"/>
                <a:gd name="connsiteY0" fmla="*/ 0 h 68919"/>
                <a:gd name="connsiteX1" fmla="*/ 0 w 41802"/>
                <a:gd name="connsiteY1" fmla="*/ 68920 h 68919"/>
                <a:gd name="connsiteX2" fmla="*/ 41803 w 41802"/>
                <a:gd name="connsiteY2" fmla="*/ 0 h 6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02" h="68919">
                  <a:moveTo>
                    <a:pt x="41803" y="0"/>
                  </a:moveTo>
                  <a:cubicBezTo>
                    <a:pt x="23854" y="7317"/>
                    <a:pt x="6141" y="51926"/>
                    <a:pt x="0" y="68920"/>
                  </a:cubicBezTo>
                  <a:cubicBezTo>
                    <a:pt x="22437" y="61839"/>
                    <a:pt x="39677" y="24311"/>
                    <a:pt x="41803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45783158-DF81-3848-971D-08DA033A7E51}"/>
                </a:ext>
              </a:extLst>
            </p:cNvPr>
            <p:cNvSpPr/>
            <p:nvPr/>
          </p:nvSpPr>
          <p:spPr>
            <a:xfrm>
              <a:off x="9830712" y="5757587"/>
              <a:ext cx="29263" cy="20783"/>
            </a:xfrm>
            <a:custGeom>
              <a:avLst/>
              <a:gdLst>
                <a:gd name="connsiteX0" fmla="*/ 35157 w 39880"/>
                <a:gd name="connsiteY0" fmla="*/ 0 h 28323"/>
                <a:gd name="connsiteX1" fmla="*/ 6107 w 39880"/>
                <a:gd name="connsiteY1" fmla="*/ 8497 h 28323"/>
                <a:gd name="connsiteX2" fmla="*/ 9414 w 39880"/>
                <a:gd name="connsiteY2" fmla="*/ 26435 h 28323"/>
                <a:gd name="connsiteX3" fmla="*/ 36102 w 39880"/>
                <a:gd name="connsiteY3" fmla="*/ 28323 h 28323"/>
                <a:gd name="connsiteX4" fmla="*/ 35157 w 39880"/>
                <a:gd name="connsiteY4" fmla="*/ 0 h 2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80" h="28323">
                  <a:moveTo>
                    <a:pt x="35157" y="0"/>
                  </a:moveTo>
                  <a:cubicBezTo>
                    <a:pt x="9650" y="11093"/>
                    <a:pt x="12484" y="2124"/>
                    <a:pt x="6107" y="8497"/>
                  </a:cubicBezTo>
                  <a:cubicBezTo>
                    <a:pt x="912" y="18882"/>
                    <a:pt x="-5937" y="24075"/>
                    <a:pt x="9414" y="26435"/>
                  </a:cubicBezTo>
                  <a:cubicBezTo>
                    <a:pt x="17680" y="27851"/>
                    <a:pt x="11776" y="21006"/>
                    <a:pt x="36102" y="28323"/>
                  </a:cubicBezTo>
                  <a:cubicBezTo>
                    <a:pt x="40825" y="12273"/>
                    <a:pt x="41770" y="12981"/>
                    <a:pt x="35157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61918A3A-C97A-1746-BD40-0EA399810C49}"/>
                </a:ext>
              </a:extLst>
            </p:cNvPr>
            <p:cNvSpPr/>
            <p:nvPr/>
          </p:nvSpPr>
          <p:spPr>
            <a:xfrm>
              <a:off x="9871300" y="5350420"/>
              <a:ext cx="13128" cy="41911"/>
            </a:xfrm>
            <a:custGeom>
              <a:avLst/>
              <a:gdLst>
                <a:gd name="connsiteX0" fmla="*/ 12908 w 17891"/>
                <a:gd name="connsiteY0" fmla="*/ 0 h 57118"/>
                <a:gd name="connsiteX1" fmla="*/ 3697 w 17891"/>
                <a:gd name="connsiteY1" fmla="*/ 57119 h 57118"/>
                <a:gd name="connsiteX2" fmla="*/ 12908 w 17891"/>
                <a:gd name="connsiteY2" fmla="*/ 0 h 5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1" h="57118">
                  <a:moveTo>
                    <a:pt x="12908" y="0"/>
                  </a:moveTo>
                  <a:cubicBezTo>
                    <a:pt x="5586" y="15342"/>
                    <a:pt x="-5986" y="43193"/>
                    <a:pt x="3697" y="57119"/>
                  </a:cubicBezTo>
                  <a:cubicBezTo>
                    <a:pt x="17867" y="42957"/>
                    <a:pt x="22355" y="18882"/>
                    <a:pt x="12908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1905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57FB5-E313-4770-AC76-91C2A4DF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/>
              <a:t>Цель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811C3-C104-488A-AE22-2CAD9FE4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2" y="3181569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/>
              <a:t>Разработать </a:t>
            </a:r>
            <a:r>
              <a:rPr lang="en-US" sz="3600" dirty="0" err="1"/>
              <a:t>PyQt</a:t>
            </a:r>
            <a:r>
              <a:rPr lang="ru-RU" sz="3600" dirty="0"/>
              <a:t> приложение для</a:t>
            </a:r>
            <a:r>
              <a:rPr lang="en-US" sz="3600" dirty="0"/>
              <a:t> </a:t>
            </a:r>
            <a:r>
              <a:rPr lang="ru-RU" sz="3600" dirty="0"/>
              <a:t>быстрого и легкого построения графиков.</a:t>
            </a:r>
          </a:p>
          <a:p>
            <a:endParaRPr lang="ru-RU" dirty="0"/>
          </a:p>
        </p:txBody>
      </p:sp>
      <p:grpSp>
        <p:nvGrpSpPr>
          <p:cNvPr id="4" name="Gráfico 626">
            <a:extLst>
              <a:ext uri="{FF2B5EF4-FFF2-40B4-BE49-F238E27FC236}">
                <a16:creationId xmlns:a16="http://schemas.microsoft.com/office/drawing/2014/main" id="{5C036594-AE91-49F7-9356-B0628E91E7B4}"/>
              </a:ext>
            </a:extLst>
          </p:cNvPr>
          <p:cNvGrpSpPr/>
          <p:nvPr/>
        </p:nvGrpSpPr>
        <p:grpSpPr>
          <a:xfrm rot="20000354">
            <a:off x="6950806" y="557587"/>
            <a:ext cx="583365" cy="844852"/>
            <a:chOff x="5728160" y="3844101"/>
            <a:chExt cx="744338" cy="1220782"/>
          </a:xfrm>
          <a:solidFill>
            <a:srgbClr val="262626"/>
          </a:solidFill>
        </p:grpSpPr>
        <p:sp>
          <p:nvSpPr>
            <p:cNvPr id="5" name="Forma libre 680">
              <a:extLst>
                <a:ext uri="{FF2B5EF4-FFF2-40B4-BE49-F238E27FC236}">
                  <a16:creationId xmlns:a16="http://schemas.microsoft.com/office/drawing/2014/main" id="{66AE38A7-2ED9-42AC-85B0-6989B987ACAA}"/>
                </a:ext>
              </a:extLst>
            </p:cNvPr>
            <p:cNvSpPr/>
            <p:nvPr/>
          </p:nvSpPr>
          <p:spPr>
            <a:xfrm>
              <a:off x="5728160" y="3844101"/>
              <a:ext cx="744338" cy="1220782"/>
            </a:xfrm>
            <a:custGeom>
              <a:avLst/>
              <a:gdLst>
                <a:gd name="connsiteX0" fmla="*/ 212673 w 744338"/>
                <a:gd name="connsiteY0" fmla="*/ 49400 h 1220782"/>
                <a:gd name="connsiteX1" fmla="*/ 318479 w 744338"/>
                <a:gd name="connsiteY1" fmla="*/ 26505 h 1220782"/>
                <a:gd name="connsiteX2" fmla="*/ 437275 w 744338"/>
                <a:gd name="connsiteY2" fmla="*/ 23201 h 1220782"/>
                <a:gd name="connsiteX3" fmla="*/ 616295 w 744338"/>
                <a:gd name="connsiteY3" fmla="*/ 95189 h 1220782"/>
                <a:gd name="connsiteX4" fmla="*/ 711473 w 744338"/>
                <a:gd name="connsiteY4" fmla="*/ 250967 h 1220782"/>
                <a:gd name="connsiteX5" fmla="*/ 706041 w 744338"/>
                <a:gd name="connsiteY5" fmla="*/ 470000 h 1220782"/>
                <a:gd name="connsiteX6" fmla="*/ 607792 w 744338"/>
                <a:gd name="connsiteY6" fmla="*/ 622001 h 1220782"/>
                <a:gd name="connsiteX7" fmla="*/ 509072 w 744338"/>
                <a:gd name="connsiteY7" fmla="*/ 772586 h 1220782"/>
                <a:gd name="connsiteX8" fmla="*/ 469631 w 744338"/>
                <a:gd name="connsiteY8" fmla="*/ 920103 h 1220782"/>
                <a:gd name="connsiteX9" fmla="*/ 465616 w 744338"/>
                <a:gd name="connsiteY9" fmla="*/ 969433 h 1220782"/>
                <a:gd name="connsiteX10" fmla="*/ 412004 w 744338"/>
                <a:gd name="connsiteY10" fmla="*/ 978638 h 1220782"/>
                <a:gd name="connsiteX11" fmla="*/ 274314 w 744338"/>
                <a:gd name="connsiteY11" fmla="*/ 999408 h 1220782"/>
                <a:gd name="connsiteX12" fmla="*/ 311158 w 744338"/>
                <a:gd name="connsiteY12" fmla="*/ 979818 h 1220782"/>
                <a:gd name="connsiteX13" fmla="*/ 297459 w 744338"/>
                <a:gd name="connsiteY13" fmla="*/ 975806 h 1220782"/>
                <a:gd name="connsiteX14" fmla="*/ 271244 w 744338"/>
                <a:gd name="connsiteY14" fmla="*/ 956924 h 1220782"/>
                <a:gd name="connsiteX15" fmla="*/ 242903 w 744338"/>
                <a:gd name="connsiteY15" fmla="*/ 904289 h 1220782"/>
                <a:gd name="connsiteX16" fmla="*/ 242195 w 744338"/>
                <a:gd name="connsiteY16" fmla="*/ 866289 h 1220782"/>
                <a:gd name="connsiteX17" fmla="*/ 228733 w 744338"/>
                <a:gd name="connsiteY17" fmla="*/ 928600 h 1220782"/>
                <a:gd name="connsiteX18" fmla="*/ 252114 w 744338"/>
                <a:gd name="connsiteY18" fmla="*/ 971085 h 1220782"/>
                <a:gd name="connsiteX19" fmla="*/ 254948 w 744338"/>
                <a:gd name="connsiteY19" fmla="*/ 974862 h 1220782"/>
                <a:gd name="connsiteX20" fmla="*/ 261325 w 744338"/>
                <a:gd name="connsiteY20" fmla="*/ 983123 h 1220782"/>
                <a:gd name="connsiteX21" fmla="*/ 210547 w 744338"/>
                <a:gd name="connsiteY21" fmla="*/ 942290 h 1220782"/>
                <a:gd name="connsiteX22" fmla="*/ 215979 w 744338"/>
                <a:gd name="connsiteY22" fmla="*/ 866525 h 1220782"/>
                <a:gd name="connsiteX23" fmla="*/ 120801 w 744338"/>
                <a:gd name="connsiteY23" fmla="*/ 617281 h 1220782"/>
                <a:gd name="connsiteX24" fmla="*/ 34834 w 744338"/>
                <a:gd name="connsiteY24" fmla="*/ 229960 h 1220782"/>
                <a:gd name="connsiteX25" fmla="*/ 103324 w 744338"/>
                <a:gd name="connsiteY25" fmla="*/ 123512 h 1220782"/>
                <a:gd name="connsiteX26" fmla="*/ 151031 w 744338"/>
                <a:gd name="connsiteY26" fmla="*/ 84096 h 1220782"/>
                <a:gd name="connsiteX27" fmla="*/ 177247 w 744338"/>
                <a:gd name="connsiteY27" fmla="*/ 66866 h 1220782"/>
                <a:gd name="connsiteX28" fmla="*/ 193070 w 744338"/>
                <a:gd name="connsiteY28" fmla="*/ 59785 h 1220782"/>
                <a:gd name="connsiteX29" fmla="*/ 198030 w 744338"/>
                <a:gd name="connsiteY29" fmla="*/ 57897 h 1220782"/>
                <a:gd name="connsiteX30" fmla="*/ 168744 w 744338"/>
                <a:gd name="connsiteY30" fmla="*/ 91177 h 1220782"/>
                <a:gd name="connsiteX31" fmla="*/ 134972 w 744338"/>
                <a:gd name="connsiteY31" fmla="*/ 127761 h 1220782"/>
                <a:gd name="connsiteX32" fmla="*/ 68134 w 744338"/>
                <a:gd name="connsiteY32" fmla="*/ 202109 h 1220782"/>
                <a:gd name="connsiteX33" fmla="*/ 57506 w 744338"/>
                <a:gd name="connsiteY33" fmla="*/ 413589 h 1220782"/>
                <a:gd name="connsiteX34" fmla="*/ 49476 w 744338"/>
                <a:gd name="connsiteY34" fmla="*/ 288023 h 1220782"/>
                <a:gd name="connsiteX35" fmla="*/ 90571 w 744338"/>
                <a:gd name="connsiteY35" fmla="*/ 187003 h 1220782"/>
                <a:gd name="connsiteX36" fmla="*/ 202281 w 744338"/>
                <a:gd name="connsiteY36" fmla="*/ 85748 h 1220782"/>
                <a:gd name="connsiteX37" fmla="*/ 242431 w 744338"/>
                <a:gd name="connsiteY37" fmla="*/ 66630 h 1220782"/>
                <a:gd name="connsiteX38" fmla="*/ 229914 w 744338"/>
                <a:gd name="connsiteY38" fmla="*/ 58133 h 1220782"/>
                <a:gd name="connsiteX39" fmla="*/ 212673 w 744338"/>
                <a:gd name="connsiteY39" fmla="*/ 49400 h 1220782"/>
                <a:gd name="connsiteX40" fmla="*/ 513323 w 744338"/>
                <a:gd name="connsiteY40" fmla="*/ 1152826 h 1220782"/>
                <a:gd name="connsiteX41" fmla="*/ 476952 w 744338"/>
                <a:gd name="connsiteY41" fmla="*/ 1176901 h 1220782"/>
                <a:gd name="connsiteX42" fmla="*/ 410587 w 744338"/>
                <a:gd name="connsiteY42" fmla="*/ 1203336 h 1220782"/>
                <a:gd name="connsiteX43" fmla="*/ 339262 w 744338"/>
                <a:gd name="connsiteY43" fmla="*/ 1202864 h 1220782"/>
                <a:gd name="connsiteX44" fmla="*/ 356503 w 744338"/>
                <a:gd name="connsiteY44" fmla="*/ 1181149 h 1220782"/>
                <a:gd name="connsiteX45" fmla="*/ 223065 w 744338"/>
                <a:gd name="connsiteY45" fmla="*/ 1174068 h 1220782"/>
                <a:gd name="connsiteX46" fmla="*/ 200864 w 744338"/>
                <a:gd name="connsiteY46" fmla="*/ 1042365 h 1220782"/>
                <a:gd name="connsiteX47" fmla="*/ 228260 w 744338"/>
                <a:gd name="connsiteY47" fmla="*/ 1017110 h 1220782"/>
                <a:gd name="connsiteX48" fmla="*/ 202517 w 744338"/>
                <a:gd name="connsiteY48" fmla="*/ 1132528 h 1220782"/>
                <a:gd name="connsiteX49" fmla="*/ 229441 w 744338"/>
                <a:gd name="connsiteY49" fmla="*/ 1059831 h 1220782"/>
                <a:gd name="connsiteX50" fmla="*/ 232512 w 744338"/>
                <a:gd name="connsiteY50" fmla="*/ 1099720 h 1220782"/>
                <a:gd name="connsiteX51" fmla="*/ 247154 w 744338"/>
                <a:gd name="connsiteY51" fmla="*/ 1125919 h 1220782"/>
                <a:gd name="connsiteX52" fmla="*/ 274787 w 744338"/>
                <a:gd name="connsiteY52" fmla="*/ 1039769 h 1220782"/>
                <a:gd name="connsiteX53" fmla="*/ 256601 w 744338"/>
                <a:gd name="connsiteY53" fmla="*/ 1016402 h 1220782"/>
                <a:gd name="connsiteX54" fmla="*/ 404919 w 744338"/>
                <a:gd name="connsiteY54" fmla="*/ 1007433 h 1220782"/>
                <a:gd name="connsiteX55" fmla="*/ 412476 w 744338"/>
                <a:gd name="connsiteY55" fmla="*/ 1014278 h 1220782"/>
                <a:gd name="connsiteX56" fmla="*/ 470575 w 744338"/>
                <a:gd name="connsiteY56" fmla="*/ 984303 h 1220782"/>
                <a:gd name="connsiteX57" fmla="*/ 490178 w 744338"/>
                <a:gd name="connsiteY57" fmla="*/ 997992 h 1220782"/>
                <a:gd name="connsiteX58" fmla="*/ 518282 w 744338"/>
                <a:gd name="connsiteY58" fmla="*/ 1119074 h 1220782"/>
                <a:gd name="connsiteX59" fmla="*/ 486399 w 744338"/>
                <a:gd name="connsiteY59" fmla="*/ 1152118 h 1220782"/>
                <a:gd name="connsiteX60" fmla="*/ 502223 w 744338"/>
                <a:gd name="connsiteY60" fmla="*/ 1153770 h 1220782"/>
                <a:gd name="connsiteX61" fmla="*/ 513323 w 744338"/>
                <a:gd name="connsiteY61" fmla="*/ 1152826 h 1220782"/>
                <a:gd name="connsiteX62" fmla="*/ 488288 w 744338"/>
                <a:gd name="connsiteY62" fmla="*/ 1165099 h 1220782"/>
                <a:gd name="connsiteX63" fmla="*/ 481439 w 744338"/>
                <a:gd name="connsiteY63" fmla="*/ 1162031 h 1220782"/>
                <a:gd name="connsiteX64" fmla="*/ 488288 w 744338"/>
                <a:gd name="connsiteY64" fmla="*/ 1165099 h 1220782"/>
                <a:gd name="connsiteX65" fmla="*/ 362644 w 744338"/>
                <a:gd name="connsiteY65" fmla="*/ 1183037 h 1220782"/>
                <a:gd name="connsiteX66" fmla="*/ 360518 w 744338"/>
                <a:gd name="connsiteY66" fmla="*/ 1180205 h 1220782"/>
                <a:gd name="connsiteX67" fmla="*/ 362644 w 744338"/>
                <a:gd name="connsiteY67" fmla="*/ 1183037 h 1220782"/>
                <a:gd name="connsiteX68" fmla="*/ 152212 w 744338"/>
                <a:gd name="connsiteY68" fmla="*/ 1121198 h 1220782"/>
                <a:gd name="connsiteX69" fmla="*/ 187875 w 744338"/>
                <a:gd name="connsiteY69" fmla="*/ 1180205 h 1220782"/>
                <a:gd name="connsiteX70" fmla="*/ 213381 w 744338"/>
                <a:gd name="connsiteY70" fmla="*/ 1187286 h 1220782"/>
                <a:gd name="connsiteX71" fmla="*/ 310921 w 744338"/>
                <a:gd name="connsiteY71" fmla="*/ 1209708 h 1220782"/>
                <a:gd name="connsiteX72" fmla="*/ 521353 w 744338"/>
                <a:gd name="connsiteY72" fmla="*/ 999408 h 1220782"/>
                <a:gd name="connsiteX73" fmla="*/ 510961 w 744338"/>
                <a:gd name="connsiteY73" fmla="*/ 977222 h 1220782"/>
                <a:gd name="connsiteX74" fmla="*/ 604014 w 744338"/>
                <a:gd name="connsiteY74" fmla="*/ 656933 h 1220782"/>
                <a:gd name="connsiteX75" fmla="*/ 656681 w 744338"/>
                <a:gd name="connsiteY75" fmla="*/ 579280 h 1220782"/>
                <a:gd name="connsiteX76" fmla="*/ 741703 w 744338"/>
                <a:gd name="connsiteY76" fmla="*/ 403912 h 1220782"/>
                <a:gd name="connsiteX77" fmla="*/ 707930 w 744338"/>
                <a:gd name="connsiteY77" fmla="*/ 177562 h 1220782"/>
                <a:gd name="connsiteX78" fmla="*/ 581105 w 744338"/>
                <a:gd name="connsiteY78" fmla="*/ 38070 h 1220782"/>
                <a:gd name="connsiteX79" fmla="*/ 252350 w 744338"/>
                <a:gd name="connsiteY79" fmla="*/ 17536 h 1220782"/>
                <a:gd name="connsiteX80" fmla="*/ 125997 w 744338"/>
                <a:gd name="connsiteY80" fmla="*/ 86220 h 1220782"/>
                <a:gd name="connsiteX81" fmla="*/ 3659 w 744338"/>
                <a:gd name="connsiteY81" fmla="*/ 414533 h 1220782"/>
                <a:gd name="connsiteX82" fmla="*/ 135208 w 744338"/>
                <a:gd name="connsiteY82" fmla="*/ 674163 h 1220782"/>
                <a:gd name="connsiteX83" fmla="*/ 173704 w 744338"/>
                <a:gd name="connsiteY83" fmla="*/ 766214 h 1220782"/>
                <a:gd name="connsiteX84" fmla="*/ 198502 w 744338"/>
                <a:gd name="connsiteY84" fmla="*/ 978874 h 1220782"/>
                <a:gd name="connsiteX85" fmla="*/ 152212 w 744338"/>
                <a:gd name="connsiteY85" fmla="*/ 1121198 h 122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744338" h="1220782">
                  <a:moveTo>
                    <a:pt x="212673" y="49400"/>
                  </a:moveTo>
                  <a:cubicBezTo>
                    <a:pt x="255657" y="37126"/>
                    <a:pt x="264867" y="28393"/>
                    <a:pt x="318479" y="26505"/>
                  </a:cubicBezTo>
                  <a:cubicBezTo>
                    <a:pt x="360046" y="24853"/>
                    <a:pt x="392874" y="18480"/>
                    <a:pt x="437275" y="23201"/>
                  </a:cubicBezTo>
                  <a:cubicBezTo>
                    <a:pt x="504584" y="30282"/>
                    <a:pt x="579688" y="53648"/>
                    <a:pt x="616295" y="95189"/>
                  </a:cubicBezTo>
                  <a:cubicBezTo>
                    <a:pt x="649831" y="133189"/>
                    <a:pt x="696358" y="190072"/>
                    <a:pt x="711473" y="250967"/>
                  </a:cubicBezTo>
                  <a:cubicBezTo>
                    <a:pt x="727060" y="315402"/>
                    <a:pt x="732256" y="411465"/>
                    <a:pt x="706041" y="470000"/>
                  </a:cubicBezTo>
                  <a:lnTo>
                    <a:pt x="607792" y="622001"/>
                  </a:lnTo>
                  <a:cubicBezTo>
                    <a:pt x="574728" y="664958"/>
                    <a:pt x="531272" y="717592"/>
                    <a:pt x="509072" y="772586"/>
                  </a:cubicBezTo>
                  <a:cubicBezTo>
                    <a:pt x="499625" y="795953"/>
                    <a:pt x="470103" y="891544"/>
                    <a:pt x="469631" y="920103"/>
                  </a:cubicBezTo>
                  <a:cubicBezTo>
                    <a:pt x="469394" y="934265"/>
                    <a:pt x="480967" y="948191"/>
                    <a:pt x="465616" y="969433"/>
                  </a:cubicBezTo>
                  <a:cubicBezTo>
                    <a:pt x="455224" y="984067"/>
                    <a:pt x="433968" y="984067"/>
                    <a:pt x="412004" y="978638"/>
                  </a:cubicBezTo>
                  <a:cubicBezTo>
                    <a:pt x="361463" y="966129"/>
                    <a:pt x="325564" y="1004365"/>
                    <a:pt x="274314" y="999408"/>
                  </a:cubicBezTo>
                  <a:lnTo>
                    <a:pt x="311158" y="979818"/>
                  </a:lnTo>
                  <a:cubicBezTo>
                    <a:pt x="288957" y="964476"/>
                    <a:pt x="313519" y="985011"/>
                    <a:pt x="297459" y="975806"/>
                  </a:cubicBezTo>
                  <a:lnTo>
                    <a:pt x="271244" y="956924"/>
                  </a:lnTo>
                  <a:cubicBezTo>
                    <a:pt x="251878" y="947010"/>
                    <a:pt x="241722" y="934265"/>
                    <a:pt x="242903" y="904289"/>
                  </a:cubicBezTo>
                  <a:cubicBezTo>
                    <a:pt x="243376" y="894848"/>
                    <a:pt x="249044" y="877854"/>
                    <a:pt x="242195" y="866289"/>
                  </a:cubicBezTo>
                  <a:cubicBezTo>
                    <a:pt x="228969" y="877618"/>
                    <a:pt x="225426" y="907122"/>
                    <a:pt x="228733" y="928600"/>
                  </a:cubicBezTo>
                  <a:cubicBezTo>
                    <a:pt x="232748" y="953619"/>
                    <a:pt x="241250" y="958340"/>
                    <a:pt x="252114" y="971085"/>
                  </a:cubicBezTo>
                  <a:cubicBezTo>
                    <a:pt x="252823" y="972029"/>
                    <a:pt x="254240" y="973917"/>
                    <a:pt x="254948" y="974862"/>
                  </a:cubicBezTo>
                  <a:lnTo>
                    <a:pt x="261325" y="983123"/>
                  </a:lnTo>
                  <a:cubicBezTo>
                    <a:pt x="228260" y="980526"/>
                    <a:pt x="210311" y="976514"/>
                    <a:pt x="210547" y="942290"/>
                  </a:cubicBezTo>
                  <a:cubicBezTo>
                    <a:pt x="210784" y="923644"/>
                    <a:pt x="216216" y="886351"/>
                    <a:pt x="215979" y="866525"/>
                  </a:cubicBezTo>
                  <a:cubicBezTo>
                    <a:pt x="214798" y="783444"/>
                    <a:pt x="159770" y="681952"/>
                    <a:pt x="120801" y="617281"/>
                  </a:cubicBezTo>
                  <a:cubicBezTo>
                    <a:pt x="24914" y="458435"/>
                    <a:pt x="-10984" y="417130"/>
                    <a:pt x="34834" y="229960"/>
                  </a:cubicBezTo>
                  <a:cubicBezTo>
                    <a:pt x="46879" y="180631"/>
                    <a:pt x="71441" y="153724"/>
                    <a:pt x="103324" y="123512"/>
                  </a:cubicBezTo>
                  <a:cubicBezTo>
                    <a:pt x="118676" y="108879"/>
                    <a:pt x="132374" y="97549"/>
                    <a:pt x="151031" y="84096"/>
                  </a:cubicBezTo>
                  <a:cubicBezTo>
                    <a:pt x="159534" y="77959"/>
                    <a:pt x="165674" y="73002"/>
                    <a:pt x="177247" y="66866"/>
                  </a:cubicBezTo>
                  <a:lnTo>
                    <a:pt x="193070" y="59785"/>
                  </a:lnTo>
                  <a:cubicBezTo>
                    <a:pt x="194724" y="59077"/>
                    <a:pt x="196613" y="58369"/>
                    <a:pt x="198030" y="57897"/>
                  </a:cubicBezTo>
                  <a:lnTo>
                    <a:pt x="168744" y="91177"/>
                  </a:lnTo>
                  <a:cubicBezTo>
                    <a:pt x="155283" y="103922"/>
                    <a:pt x="148197" y="114307"/>
                    <a:pt x="134972" y="127761"/>
                  </a:cubicBezTo>
                  <a:cubicBezTo>
                    <a:pt x="109701" y="152780"/>
                    <a:pt x="86792" y="172134"/>
                    <a:pt x="68134" y="202109"/>
                  </a:cubicBezTo>
                  <a:cubicBezTo>
                    <a:pt x="34125" y="255687"/>
                    <a:pt x="7674" y="363080"/>
                    <a:pt x="57506" y="413589"/>
                  </a:cubicBezTo>
                  <a:cubicBezTo>
                    <a:pt x="46406" y="353402"/>
                    <a:pt x="38140" y="356943"/>
                    <a:pt x="49476" y="288023"/>
                  </a:cubicBezTo>
                  <a:cubicBezTo>
                    <a:pt x="56562" y="245302"/>
                    <a:pt x="67190" y="214147"/>
                    <a:pt x="90571" y="187003"/>
                  </a:cubicBezTo>
                  <a:cubicBezTo>
                    <a:pt x="103797" y="171898"/>
                    <a:pt x="187166" y="90232"/>
                    <a:pt x="202281" y="85748"/>
                  </a:cubicBezTo>
                  <a:cubicBezTo>
                    <a:pt x="229677" y="77723"/>
                    <a:pt x="230858" y="99673"/>
                    <a:pt x="242431" y="66630"/>
                  </a:cubicBezTo>
                  <a:cubicBezTo>
                    <a:pt x="234165" y="54592"/>
                    <a:pt x="242431" y="65214"/>
                    <a:pt x="229914" y="58133"/>
                  </a:cubicBezTo>
                  <a:lnTo>
                    <a:pt x="212673" y="49400"/>
                  </a:lnTo>
                  <a:close/>
                  <a:moveTo>
                    <a:pt x="513323" y="1152826"/>
                  </a:moveTo>
                  <a:cubicBezTo>
                    <a:pt x="501750" y="1161795"/>
                    <a:pt x="494901" y="1169112"/>
                    <a:pt x="476952" y="1176901"/>
                  </a:cubicBezTo>
                  <a:lnTo>
                    <a:pt x="410587" y="1203336"/>
                  </a:lnTo>
                  <a:cubicBezTo>
                    <a:pt x="390040" y="1209236"/>
                    <a:pt x="360282" y="1205460"/>
                    <a:pt x="339262" y="1202864"/>
                  </a:cubicBezTo>
                  <a:lnTo>
                    <a:pt x="356503" y="1181149"/>
                  </a:lnTo>
                  <a:cubicBezTo>
                    <a:pt x="271953" y="1203572"/>
                    <a:pt x="311394" y="1192951"/>
                    <a:pt x="223065" y="1174068"/>
                  </a:cubicBezTo>
                  <a:cubicBezTo>
                    <a:pt x="127414" y="1153298"/>
                    <a:pt x="185749" y="1080366"/>
                    <a:pt x="200864" y="1042365"/>
                  </a:cubicBezTo>
                  <a:cubicBezTo>
                    <a:pt x="211256" y="1016638"/>
                    <a:pt x="203934" y="1023955"/>
                    <a:pt x="228260" y="1017110"/>
                  </a:cubicBezTo>
                  <a:cubicBezTo>
                    <a:pt x="220703" y="1055347"/>
                    <a:pt x="194487" y="1086502"/>
                    <a:pt x="202517" y="1132528"/>
                  </a:cubicBezTo>
                  <a:cubicBezTo>
                    <a:pt x="214798" y="1121670"/>
                    <a:pt x="218577" y="1088391"/>
                    <a:pt x="229441" y="1059831"/>
                  </a:cubicBezTo>
                  <a:cubicBezTo>
                    <a:pt x="242195" y="1075173"/>
                    <a:pt x="232748" y="1072577"/>
                    <a:pt x="232512" y="1099720"/>
                  </a:cubicBezTo>
                  <a:cubicBezTo>
                    <a:pt x="232275" y="1120490"/>
                    <a:pt x="230858" y="1119310"/>
                    <a:pt x="247154" y="1125919"/>
                  </a:cubicBezTo>
                  <a:cubicBezTo>
                    <a:pt x="259908" y="1077061"/>
                    <a:pt x="234873" y="1111285"/>
                    <a:pt x="274787" y="1039769"/>
                  </a:cubicBezTo>
                  <a:cubicBezTo>
                    <a:pt x="265104" y="1026079"/>
                    <a:pt x="262978" y="1034576"/>
                    <a:pt x="256601" y="1016402"/>
                  </a:cubicBezTo>
                  <a:cubicBezTo>
                    <a:pt x="302419" y="1014750"/>
                    <a:pt x="373744" y="989259"/>
                    <a:pt x="404919" y="1007433"/>
                  </a:cubicBezTo>
                  <a:cubicBezTo>
                    <a:pt x="415783" y="1014042"/>
                    <a:pt x="400431" y="1008613"/>
                    <a:pt x="412476" y="1014278"/>
                  </a:cubicBezTo>
                  <a:cubicBezTo>
                    <a:pt x="438692" y="1001297"/>
                    <a:pt x="446722" y="1000352"/>
                    <a:pt x="470575" y="984303"/>
                  </a:cubicBezTo>
                  <a:cubicBezTo>
                    <a:pt x="471520" y="985011"/>
                    <a:pt x="487580" y="995868"/>
                    <a:pt x="490178" y="997992"/>
                  </a:cubicBezTo>
                  <a:cubicBezTo>
                    <a:pt x="515212" y="1021359"/>
                    <a:pt x="528910" y="1092875"/>
                    <a:pt x="518282" y="1119074"/>
                  </a:cubicBezTo>
                  <a:cubicBezTo>
                    <a:pt x="512142" y="1133944"/>
                    <a:pt x="497971" y="1142913"/>
                    <a:pt x="486399" y="1152118"/>
                  </a:cubicBezTo>
                  <a:cubicBezTo>
                    <a:pt x="500097" y="1161795"/>
                    <a:pt x="479786" y="1155186"/>
                    <a:pt x="502223" y="1153770"/>
                  </a:cubicBezTo>
                  <a:cubicBezTo>
                    <a:pt x="514267" y="1153062"/>
                    <a:pt x="493484" y="1145037"/>
                    <a:pt x="513323" y="1152826"/>
                  </a:cubicBezTo>
                  <a:close/>
                  <a:moveTo>
                    <a:pt x="488288" y="1165099"/>
                  </a:moveTo>
                  <a:cubicBezTo>
                    <a:pt x="496554" y="1156602"/>
                    <a:pt x="481675" y="1162031"/>
                    <a:pt x="481439" y="1162031"/>
                  </a:cubicBezTo>
                  <a:cubicBezTo>
                    <a:pt x="467505" y="1156602"/>
                    <a:pt x="482856" y="1170528"/>
                    <a:pt x="488288" y="1165099"/>
                  </a:cubicBezTo>
                  <a:close/>
                  <a:moveTo>
                    <a:pt x="362644" y="1183037"/>
                  </a:moveTo>
                  <a:cubicBezTo>
                    <a:pt x="363352" y="1182093"/>
                    <a:pt x="360754" y="1180441"/>
                    <a:pt x="360518" y="1180205"/>
                  </a:cubicBezTo>
                  <a:lnTo>
                    <a:pt x="362644" y="1183037"/>
                  </a:lnTo>
                  <a:close/>
                  <a:moveTo>
                    <a:pt x="152212" y="1121198"/>
                  </a:moveTo>
                  <a:cubicBezTo>
                    <a:pt x="155991" y="1150230"/>
                    <a:pt x="162604" y="1171708"/>
                    <a:pt x="187875" y="1180205"/>
                  </a:cubicBezTo>
                  <a:cubicBezTo>
                    <a:pt x="194724" y="1182565"/>
                    <a:pt x="204171" y="1184454"/>
                    <a:pt x="213381" y="1187286"/>
                  </a:cubicBezTo>
                  <a:cubicBezTo>
                    <a:pt x="270772" y="1205224"/>
                    <a:pt x="280219" y="1195075"/>
                    <a:pt x="310921" y="1209708"/>
                  </a:cubicBezTo>
                  <a:cubicBezTo>
                    <a:pt x="387442" y="1245821"/>
                    <a:pt x="615822" y="1198143"/>
                    <a:pt x="521353" y="999408"/>
                  </a:cubicBezTo>
                  <a:cubicBezTo>
                    <a:pt x="516393" y="988787"/>
                    <a:pt x="515684" y="990675"/>
                    <a:pt x="510961" y="977222"/>
                  </a:cubicBezTo>
                  <a:cubicBezTo>
                    <a:pt x="467269" y="852600"/>
                    <a:pt x="535759" y="748040"/>
                    <a:pt x="604014" y="656933"/>
                  </a:cubicBezTo>
                  <a:cubicBezTo>
                    <a:pt x="623616" y="630498"/>
                    <a:pt x="637787" y="606659"/>
                    <a:pt x="656681" y="579280"/>
                  </a:cubicBezTo>
                  <a:cubicBezTo>
                    <a:pt x="690926" y="529951"/>
                    <a:pt x="734618" y="480385"/>
                    <a:pt x="741703" y="403912"/>
                  </a:cubicBezTo>
                  <a:cubicBezTo>
                    <a:pt x="748789" y="328620"/>
                    <a:pt x="742884" y="226892"/>
                    <a:pt x="707930" y="177562"/>
                  </a:cubicBezTo>
                  <a:cubicBezTo>
                    <a:pt x="660223" y="110531"/>
                    <a:pt x="653374" y="82916"/>
                    <a:pt x="581105" y="38070"/>
                  </a:cubicBezTo>
                  <a:cubicBezTo>
                    <a:pt x="507182" y="-7719"/>
                    <a:pt x="337845" y="-9135"/>
                    <a:pt x="252350" y="17536"/>
                  </a:cubicBezTo>
                  <a:cubicBezTo>
                    <a:pt x="161187" y="45859"/>
                    <a:pt x="172996" y="50816"/>
                    <a:pt x="125997" y="86220"/>
                  </a:cubicBezTo>
                  <a:cubicBezTo>
                    <a:pt x="18538" y="167177"/>
                    <a:pt x="-11456" y="264420"/>
                    <a:pt x="3659" y="414533"/>
                  </a:cubicBezTo>
                  <a:cubicBezTo>
                    <a:pt x="10980" y="488646"/>
                    <a:pt x="116786" y="634039"/>
                    <a:pt x="135208" y="674163"/>
                  </a:cubicBezTo>
                  <a:lnTo>
                    <a:pt x="173704" y="766214"/>
                  </a:lnTo>
                  <a:cubicBezTo>
                    <a:pt x="223773" y="869830"/>
                    <a:pt x="144655" y="917271"/>
                    <a:pt x="198502" y="978874"/>
                  </a:cubicBezTo>
                  <a:cubicBezTo>
                    <a:pt x="172996" y="1052987"/>
                    <a:pt x="144891" y="1066204"/>
                    <a:pt x="152212" y="1121198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6" name="Forma libre 681">
              <a:extLst>
                <a:ext uri="{FF2B5EF4-FFF2-40B4-BE49-F238E27FC236}">
                  <a16:creationId xmlns:a16="http://schemas.microsoft.com/office/drawing/2014/main" id="{B9DC2D06-58B5-4582-AAA1-5CE43151B219}"/>
                </a:ext>
              </a:extLst>
            </p:cNvPr>
            <p:cNvSpPr/>
            <p:nvPr/>
          </p:nvSpPr>
          <p:spPr>
            <a:xfrm>
              <a:off x="5992463" y="3970295"/>
              <a:ext cx="186862" cy="509777"/>
            </a:xfrm>
            <a:custGeom>
              <a:avLst/>
              <a:gdLst>
                <a:gd name="connsiteX0" fmla="*/ 125973 w 186862"/>
                <a:gd name="connsiteY0" fmla="*/ 38387 h 509777"/>
                <a:gd name="connsiteX1" fmla="*/ 50397 w 186862"/>
                <a:gd name="connsiteY1" fmla="*/ 454738 h 509777"/>
                <a:gd name="connsiteX2" fmla="*/ 34337 w 186862"/>
                <a:gd name="connsiteY2" fmla="*/ 399744 h 509777"/>
                <a:gd name="connsiteX3" fmla="*/ 32448 w 186862"/>
                <a:gd name="connsiteY3" fmla="*/ 120288 h 509777"/>
                <a:gd name="connsiteX4" fmla="*/ 57482 w 186862"/>
                <a:gd name="connsiteY4" fmla="*/ 46884 h 509777"/>
                <a:gd name="connsiteX5" fmla="*/ 62678 w 186862"/>
                <a:gd name="connsiteY5" fmla="*/ 41219 h 509777"/>
                <a:gd name="connsiteX6" fmla="*/ 82281 w 186862"/>
                <a:gd name="connsiteY6" fmla="*/ 21629 h 509777"/>
                <a:gd name="connsiteX7" fmla="*/ 51578 w 186862"/>
                <a:gd name="connsiteY7" fmla="*/ 105182 h 509777"/>
                <a:gd name="connsiteX8" fmla="*/ 67874 w 186862"/>
                <a:gd name="connsiteY8" fmla="*/ 199593 h 509777"/>
                <a:gd name="connsiteX9" fmla="*/ 125973 w 186862"/>
                <a:gd name="connsiteY9" fmla="*/ 38387 h 509777"/>
                <a:gd name="connsiteX10" fmla="*/ 100702 w 186862"/>
                <a:gd name="connsiteY10" fmla="*/ 503596 h 509777"/>
                <a:gd name="connsiteX11" fmla="*/ 166359 w 186862"/>
                <a:gd name="connsiteY11" fmla="*/ 395732 h 509777"/>
                <a:gd name="connsiteX12" fmla="*/ 72597 w 186862"/>
                <a:gd name="connsiteY12" fmla="*/ 3219 h 509777"/>
                <a:gd name="connsiteX13" fmla="*/ 1509 w 186862"/>
                <a:gd name="connsiteY13" fmla="*/ 190860 h 509777"/>
                <a:gd name="connsiteX14" fmla="*/ 92 w 186862"/>
                <a:gd name="connsiteY14" fmla="*/ 271817 h 509777"/>
                <a:gd name="connsiteX15" fmla="*/ 42131 w 186862"/>
                <a:gd name="connsiteY15" fmla="*/ 484950 h 509777"/>
                <a:gd name="connsiteX16" fmla="*/ 66693 w 186862"/>
                <a:gd name="connsiteY16" fmla="*/ 504304 h 509777"/>
                <a:gd name="connsiteX17" fmla="*/ 82281 w 186862"/>
                <a:gd name="connsiteY17" fmla="*/ 509497 h 509777"/>
                <a:gd name="connsiteX18" fmla="*/ 100702 w 186862"/>
                <a:gd name="connsiteY18" fmla="*/ 503596 h 50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862" h="509777">
                  <a:moveTo>
                    <a:pt x="125973" y="38387"/>
                  </a:moveTo>
                  <a:cubicBezTo>
                    <a:pt x="225402" y="153804"/>
                    <a:pt x="138962" y="603671"/>
                    <a:pt x="50397" y="454738"/>
                  </a:cubicBezTo>
                  <a:cubicBezTo>
                    <a:pt x="36699" y="431608"/>
                    <a:pt x="38352" y="431372"/>
                    <a:pt x="34337" y="399744"/>
                  </a:cubicBezTo>
                  <a:cubicBezTo>
                    <a:pt x="21820" y="301793"/>
                    <a:pt x="19458" y="219183"/>
                    <a:pt x="32448" y="120288"/>
                  </a:cubicBezTo>
                  <a:cubicBezTo>
                    <a:pt x="38588" y="73791"/>
                    <a:pt x="38352" y="68126"/>
                    <a:pt x="57482" y="46884"/>
                  </a:cubicBezTo>
                  <a:lnTo>
                    <a:pt x="62678" y="41219"/>
                  </a:lnTo>
                  <a:cubicBezTo>
                    <a:pt x="76612" y="24697"/>
                    <a:pt x="57482" y="33194"/>
                    <a:pt x="82281" y="21629"/>
                  </a:cubicBezTo>
                  <a:cubicBezTo>
                    <a:pt x="76612" y="50188"/>
                    <a:pt x="57482" y="68126"/>
                    <a:pt x="51578" y="105182"/>
                  </a:cubicBezTo>
                  <a:lnTo>
                    <a:pt x="67874" y="199593"/>
                  </a:lnTo>
                  <a:cubicBezTo>
                    <a:pt x="69999" y="181891"/>
                    <a:pt x="44965" y="32014"/>
                    <a:pt x="125973" y="38387"/>
                  </a:cubicBezTo>
                  <a:close/>
                  <a:moveTo>
                    <a:pt x="100702" y="503596"/>
                  </a:moveTo>
                  <a:cubicBezTo>
                    <a:pt x="139671" y="475745"/>
                    <a:pt x="149118" y="464651"/>
                    <a:pt x="166359" y="395732"/>
                  </a:cubicBezTo>
                  <a:cubicBezTo>
                    <a:pt x="192102" y="293532"/>
                    <a:pt x="219734" y="-35962"/>
                    <a:pt x="72597" y="3219"/>
                  </a:cubicBezTo>
                  <a:cubicBezTo>
                    <a:pt x="19931" y="17144"/>
                    <a:pt x="1981" y="147431"/>
                    <a:pt x="1509" y="190860"/>
                  </a:cubicBezTo>
                  <a:lnTo>
                    <a:pt x="92" y="271817"/>
                  </a:lnTo>
                  <a:cubicBezTo>
                    <a:pt x="-380" y="327284"/>
                    <a:pt x="-617" y="443645"/>
                    <a:pt x="42131" y="484950"/>
                  </a:cubicBezTo>
                  <a:cubicBezTo>
                    <a:pt x="47091" y="489434"/>
                    <a:pt x="62442" y="501944"/>
                    <a:pt x="66693" y="504304"/>
                  </a:cubicBezTo>
                  <a:cubicBezTo>
                    <a:pt x="70708" y="506428"/>
                    <a:pt x="77085" y="509260"/>
                    <a:pt x="82281" y="509497"/>
                  </a:cubicBezTo>
                  <a:cubicBezTo>
                    <a:pt x="109677" y="510913"/>
                    <a:pt x="96215" y="506664"/>
                    <a:pt x="100702" y="503596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7" name="Forma libre 682">
              <a:extLst>
                <a:ext uri="{FF2B5EF4-FFF2-40B4-BE49-F238E27FC236}">
                  <a16:creationId xmlns:a16="http://schemas.microsoft.com/office/drawing/2014/main" id="{B8E1F670-D684-45A6-A589-32945B870CEF}"/>
                </a:ext>
              </a:extLst>
            </p:cNvPr>
            <p:cNvSpPr/>
            <p:nvPr/>
          </p:nvSpPr>
          <p:spPr>
            <a:xfrm>
              <a:off x="6016792" y="4562233"/>
              <a:ext cx="137314" cy="153869"/>
            </a:xfrm>
            <a:custGeom>
              <a:avLst/>
              <a:gdLst>
                <a:gd name="connsiteX0" fmla="*/ 110383 w 137314"/>
                <a:gd name="connsiteY0" fmla="*/ 50678 h 153869"/>
                <a:gd name="connsiteX1" fmla="*/ 78027 w 137314"/>
                <a:gd name="connsiteY1" fmla="*/ 126207 h 153869"/>
                <a:gd name="connsiteX2" fmla="*/ 26068 w 137314"/>
                <a:gd name="connsiteY2" fmla="*/ 63424 h 153869"/>
                <a:gd name="connsiteX3" fmla="*/ 53228 w 137314"/>
                <a:gd name="connsiteY3" fmla="*/ 58703 h 153869"/>
                <a:gd name="connsiteX4" fmla="*/ 47324 w 137314"/>
                <a:gd name="connsiteY4" fmla="*/ 88679 h 153869"/>
                <a:gd name="connsiteX5" fmla="*/ 48741 w 137314"/>
                <a:gd name="connsiteY5" fmla="*/ 101424 h 153869"/>
                <a:gd name="connsiteX6" fmla="*/ 51575 w 137314"/>
                <a:gd name="connsiteY6" fmla="*/ 108269 h 153869"/>
                <a:gd name="connsiteX7" fmla="*/ 73303 w 137314"/>
                <a:gd name="connsiteY7" fmla="*/ 65784 h 153869"/>
                <a:gd name="connsiteX8" fmla="*/ 89127 w 137314"/>
                <a:gd name="connsiteY8" fmla="*/ 50678 h 153869"/>
                <a:gd name="connsiteX9" fmla="*/ 89599 w 137314"/>
                <a:gd name="connsiteY9" fmla="*/ 38877 h 153869"/>
                <a:gd name="connsiteX10" fmla="*/ 110383 w 137314"/>
                <a:gd name="connsiteY10" fmla="*/ 50678 h 153869"/>
                <a:gd name="connsiteX11" fmla="*/ 94086 w 137314"/>
                <a:gd name="connsiteY11" fmla="*/ 146741 h 153869"/>
                <a:gd name="connsiteX12" fmla="*/ 131166 w 137314"/>
                <a:gd name="connsiteY12" fmla="*/ 113225 h 153869"/>
                <a:gd name="connsiteX13" fmla="*/ 133291 w 137314"/>
                <a:gd name="connsiteY13" fmla="*/ 48318 h 153869"/>
                <a:gd name="connsiteX14" fmla="*/ 64092 w 137314"/>
                <a:gd name="connsiteY14" fmla="*/ 9846 h 153869"/>
                <a:gd name="connsiteX15" fmla="*/ 6938 w 137314"/>
                <a:gd name="connsiteY15" fmla="*/ 43125 h 153869"/>
                <a:gd name="connsiteX16" fmla="*/ 31264 w 137314"/>
                <a:gd name="connsiteY16" fmla="*/ 145561 h 153869"/>
                <a:gd name="connsiteX17" fmla="*/ 78027 w 137314"/>
                <a:gd name="connsiteY17" fmla="*/ 153114 h 153869"/>
                <a:gd name="connsiteX18" fmla="*/ 94086 w 137314"/>
                <a:gd name="connsiteY18" fmla="*/ 146741 h 15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314" h="153869">
                  <a:moveTo>
                    <a:pt x="110383" y="50678"/>
                  </a:moveTo>
                  <a:cubicBezTo>
                    <a:pt x="119121" y="91275"/>
                    <a:pt x="116995" y="121958"/>
                    <a:pt x="78027" y="126207"/>
                  </a:cubicBezTo>
                  <a:cubicBezTo>
                    <a:pt x="26777" y="131872"/>
                    <a:pt x="27249" y="107797"/>
                    <a:pt x="26068" y="63424"/>
                  </a:cubicBezTo>
                  <a:cubicBezTo>
                    <a:pt x="43781" y="64132"/>
                    <a:pt x="40711" y="64840"/>
                    <a:pt x="53228" y="58703"/>
                  </a:cubicBezTo>
                  <a:cubicBezTo>
                    <a:pt x="50394" y="73573"/>
                    <a:pt x="47796" y="74989"/>
                    <a:pt x="47324" y="88679"/>
                  </a:cubicBezTo>
                  <a:cubicBezTo>
                    <a:pt x="47088" y="93399"/>
                    <a:pt x="48033" y="97412"/>
                    <a:pt x="48741" y="101424"/>
                  </a:cubicBezTo>
                  <a:lnTo>
                    <a:pt x="51575" y="108269"/>
                  </a:lnTo>
                  <a:cubicBezTo>
                    <a:pt x="66454" y="93871"/>
                    <a:pt x="56299" y="84902"/>
                    <a:pt x="73303" y="65784"/>
                  </a:cubicBezTo>
                  <a:cubicBezTo>
                    <a:pt x="81805" y="56343"/>
                    <a:pt x="84403" y="58703"/>
                    <a:pt x="89127" y="50678"/>
                  </a:cubicBezTo>
                  <a:cubicBezTo>
                    <a:pt x="92906" y="44306"/>
                    <a:pt x="88182" y="41709"/>
                    <a:pt x="89599" y="38877"/>
                  </a:cubicBezTo>
                  <a:cubicBezTo>
                    <a:pt x="100936" y="43125"/>
                    <a:pt x="102353" y="45250"/>
                    <a:pt x="110383" y="50678"/>
                  </a:cubicBezTo>
                  <a:close/>
                  <a:moveTo>
                    <a:pt x="94086" y="146741"/>
                  </a:moveTo>
                  <a:cubicBezTo>
                    <a:pt x="116995" y="136828"/>
                    <a:pt x="120538" y="141785"/>
                    <a:pt x="131166" y="113225"/>
                  </a:cubicBezTo>
                  <a:cubicBezTo>
                    <a:pt x="137779" y="95287"/>
                    <a:pt x="139904" y="69796"/>
                    <a:pt x="133291" y="48318"/>
                  </a:cubicBezTo>
                  <a:cubicBezTo>
                    <a:pt x="123372" y="15274"/>
                    <a:pt x="93142" y="26604"/>
                    <a:pt x="64092" y="9846"/>
                  </a:cubicBezTo>
                  <a:cubicBezTo>
                    <a:pt x="64092" y="9846"/>
                    <a:pt x="35279" y="-27447"/>
                    <a:pt x="6938" y="43125"/>
                  </a:cubicBezTo>
                  <a:cubicBezTo>
                    <a:pt x="-3690" y="69560"/>
                    <a:pt x="-6524" y="126915"/>
                    <a:pt x="31264" y="145561"/>
                  </a:cubicBezTo>
                  <a:cubicBezTo>
                    <a:pt x="42837" y="151226"/>
                    <a:pt x="62675" y="155710"/>
                    <a:pt x="78027" y="153114"/>
                  </a:cubicBezTo>
                  <a:cubicBezTo>
                    <a:pt x="97157" y="149810"/>
                    <a:pt x="89363" y="148866"/>
                    <a:pt x="94086" y="146741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8" name="Forma libre 683">
              <a:extLst>
                <a:ext uri="{FF2B5EF4-FFF2-40B4-BE49-F238E27FC236}">
                  <a16:creationId xmlns:a16="http://schemas.microsoft.com/office/drawing/2014/main" id="{3B5BBC5D-E536-4CC5-912D-D43E33C5944D}"/>
                </a:ext>
              </a:extLst>
            </p:cNvPr>
            <p:cNvSpPr/>
            <p:nvPr/>
          </p:nvSpPr>
          <p:spPr>
            <a:xfrm>
              <a:off x="6369093" y="4024492"/>
              <a:ext cx="59339" cy="218092"/>
            </a:xfrm>
            <a:custGeom>
              <a:avLst/>
              <a:gdLst>
                <a:gd name="connsiteX0" fmla="*/ 50465 w 59339"/>
                <a:gd name="connsiteY0" fmla="*/ 210539 h 218092"/>
                <a:gd name="connsiteX1" fmla="*/ 58495 w 59339"/>
                <a:gd name="connsiteY1" fmla="*/ 92526 h 218092"/>
                <a:gd name="connsiteX2" fmla="*/ 14566 w 59339"/>
                <a:gd name="connsiteY2" fmla="*/ 3 h 218092"/>
                <a:gd name="connsiteX3" fmla="*/ 43143 w 59339"/>
                <a:gd name="connsiteY3" fmla="*/ 81905 h 218092"/>
                <a:gd name="connsiteX4" fmla="*/ 47395 w 59339"/>
                <a:gd name="connsiteY4" fmla="*/ 218092 h 218092"/>
                <a:gd name="connsiteX5" fmla="*/ 50465 w 59339"/>
                <a:gd name="connsiteY5" fmla="*/ 210539 h 21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39" h="218092">
                  <a:moveTo>
                    <a:pt x="50465" y="210539"/>
                  </a:moveTo>
                  <a:cubicBezTo>
                    <a:pt x="50937" y="209123"/>
                    <a:pt x="62510" y="140675"/>
                    <a:pt x="58495" y="92526"/>
                  </a:cubicBezTo>
                  <a:cubicBezTo>
                    <a:pt x="56133" y="65147"/>
                    <a:pt x="34169" y="239"/>
                    <a:pt x="14566" y="3"/>
                  </a:cubicBezTo>
                  <a:cubicBezTo>
                    <a:pt x="-27945" y="-469"/>
                    <a:pt x="35350" y="48389"/>
                    <a:pt x="43143" y="81905"/>
                  </a:cubicBezTo>
                  <a:cubicBezTo>
                    <a:pt x="51882" y="118017"/>
                    <a:pt x="52354" y="177024"/>
                    <a:pt x="47395" y="218092"/>
                  </a:cubicBezTo>
                  <a:lnTo>
                    <a:pt x="50465" y="210539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9" name="Forma libre 684">
              <a:extLst>
                <a:ext uri="{FF2B5EF4-FFF2-40B4-BE49-F238E27FC236}">
                  <a16:creationId xmlns:a16="http://schemas.microsoft.com/office/drawing/2014/main" id="{AA092FCC-F427-4DB1-AB83-1AC1A521AAE5}"/>
                </a:ext>
              </a:extLst>
            </p:cNvPr>
            <p:cNvSpPr/>
            <p:nvPr/>
          </p:nvSpPr>
          <p:spPr>
            <a:xfrm>
              <a:off x="6083305" y="4015054"/>
              <a:ext cx="28212" cy="153889"/>
            </a:xfrm>
            <a:custGeom>
              <a:avLst/>
              <a:gdLst>
                <a:gd name="connsiteX0" fmla="*/ 28046 w 28212"/>
                <a:gd name="connsiteY0" fmla="*/ 0 h 153889"/>
                <a:gd name="connsiteX1" fmla="*/ 7499 w 28212"/>
                <a:gd name="connsiteY1" fmla="*/ 26199 h 153889"/>
                <a:gd name="connsiteX2" fmla="*/ 6791 w 28212"/>
                <a:gd name="connsiteY2" fmla="*/ 153890 h 153889"/>
                <a:gd name="connsiteX3" fmla="*/ 13876 w 28212"/>
                <a:gd name="connsiteY3" fmla="*/ 72224 h 153889"/>
                <a:gd name="connsiteX4" fmla="*/ 28046 w 28212"/>
                <a:gd name="connsiteY4" fmla="*/ 0 h 15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12" h="153889">
                  <a:moveTo>
                    <a:pt x="28046" y="0"/>
                  </a:moveTo>
                  <a:cubicBezTo>
                    <a:pt x="9388" y="3776"/>
                    <a:pt x="12223" y="2124"/>
                    <a:pt x="7499" y="26199"/>
                  </a:cubicBezTo>
                  <a:cubicBezTo>
                    <a:pt x="1831" y="55230"/>
                    <a:pt x="-5727" y="131939"/>
                    <a:pt x="6791" y="153890"/>
                  </a:cubicBezTo>
                  <a:cubicBezTo>
                    <a:pt x="19308" y="132883"/>
                    <a:pt x="9388" y="96771"/>
                    <a:pt x="13876" y="72224"/>
                  </a:cubicBezTo>
                  <a:cubicBezTo>
                    <a:pt x="18599" y="46969"/>
                    <a:pt x="29699" y="25963"/>
                    <a:pt x="28046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0" name="Forma libre 685">
              <a:extLst>
                <a:ext uri="{FF2B5EF4-FFF2-40B4-BE49-F238E27FC236}">
                  <a16:creationId xmlns:a16="http://schemas.microsoft.com/office/drawing/2014/main" id="{CB4ECCD8-E608-4493-8BC8-F770491D61C0}"/>
                </a:ext>
              </a:extLst>
            </p:cNvPr>
            <p:cNvSpPr/>
            <p:nvPr/>
          </p:nvSpPr>
          <p:spPr>
            <a:xfrm>
              <a:off x="5852966" y="3979650"/>
              <a:ext cx="65245" cy="137367"/>
            </a:xfrm>
            <a:custGeom>
              <a:avLst/>
              <a:gdLst>
                <a:gd name="connsiteX0" fmla="*/ 65194 w 65245"/>
                <a:gd name="connsiteY0" fmla="*/ 0 h 137367"/>
                <a:gd name="connsiteX1" fmla="*/ 20557 w 65245"/>
                <a:gd name="connsiteY1" fmla="*/ 56883 h 137367"/>
                <a:gd name="connsiteX2" fmla="*/ 3316 w 65245"/>
                <a:gd name="connsiteY2" fmla="*/ 137368 h 137367"/>
                <a:gd name="connsiteX3" fmla="*/ 51496 w 65245"/>
                <a:gd name="connsiteY3" fmla="*/ 28087 h 137367"/>
                <a:gd name="connsiteX4" fmla="*/ 65194 w 65245"/>
                <a:gd name="connsiteY4" fmla="*/ 0 h 13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45" h="137367">
                  <a:moveTo>
                    <a:pt x="65194" y="0"/>
                  </a:moveTo>
                  <a:cubicBezTo>
                    <a:pt x="43230" y="9677"/>
                    <a:pt x="31893" y="31156"/>
                    <a:pt x="20557" y="56883"/>
                  </a:cubicBezTo>
                  <a:cubicBezTo>
                    <a:pt x="11818" y="76945"/>
                    <a:pt x="-7784" y="114709"/>
                    <a:pt x="3316" y="137368"/>
                  </a:cubicBezTo>
                  <a:cubicBezTo>
                    <a:pt x="13472" y="117069"/>
                    <a:pt x="22446" y="64907"/>
                    <a:pt x="51496" y="28087"/>
                  </a:cubicBezTo>
                  <a:cubicBezTo>
                    <a:pt x="59289" y="18410"/>
                    <a:pt x="65902" y="14162"/>
                    <a:pt x="65194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1" name="Forma libre 686">
              <a:extLst>
                <a:ext uri="{FF2B5EF4-FFF2-40B4-BE49-F238E27FC236}">
                  <a16:creationId xmlns:a16="http://schemas.microsoft.com/office/drawing/2014/main" id="{DC6DE35E-CFDF-4E0D-BE3C-9C7D76C7D14A}"/>
                </a:ext>
              </a:extLst>
            </p:cNvPr>
            <p:cNvSpPr/>
            <p:nvPr/>
          </p:nvSpPr>
          <p:spPr>
            <a:xfrm>
              <a:off x="6207626" y="4020719"/>
              <a:ext cx="29497" cy="53578"/>
            </a:xfrm>
            <a:custGeom>
              <a:avLst/>
              <a:gdLst>
                <a:gd name="connsiteX0" fmla="*/ 3391 w 29497"/>
                <a:gd name="connsiteY0" fmla="*/ 0 h 53578"/>
                <a:gd name="connsiteX1" fmla="*/ 18506 w 29497"/>
                <a:gd name="connsiteY1" fmla="*/ 53578 h 53578"/>
                <a:gd name="connsiteX2" fmla="*/ 3391 w 29497"/>
                <a:gd name="connsiteY2" fmla="*/ 0 h 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97" h="53578">
                  <a:moveTo>
                    <a:pt x="3391" y="0"/>
                  </a:moveTo>
                  <a:cubicBezTo>
                    <a:pt x="-5584" y="21714"/>
                    <a:pt x="4572" y="37528"/>
                    <a:pt x="18506" y="53578"/>
                  </a:cubicBezTo>
                  <a:cubicBezTo>
                    <a:pt x="30315" y="39889"/>
                    <a:pt x="40942" y="2360"/>
                    <a:pt x="3391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2" name="Forma libre 687">
              <a:extLst>
                <a:ext uri="{FF2B5EF4-FFF2-40B4-BE49-F238E27FC236}">
                  <a16:creationId xmlns:a16="http://schemas.microsoft.com/office/drawing/2014/main" id="{733C3B6C-C9C9-420A-BCFD-A9BF81809C9A}"/>
                </a:ext>
              </a:extLst>
            </p:cNvPr>
            <p:cNvSpPr/>
            <p:nvPr/>
          </p:nvSpPr>
          <p:spPr>
            <a:xfrm>
              <a:off x="6024203" y="4873249"/>
              <a:ext cx="20476" cy="71280"/>
            </a:xfrm>
            <a:custGeom>
              <a:avLst/>
              <a:gdLst>
                <a:gd name="connsiteX0" fmla="*/ 0 w 20476"/>
                <a:gd name="connsiteY0" fmla="*/ 71280 h 71280"/>
                <a:gd name="connsiteX1" fmla="*/ 17477 w 20476"/>
                <a:gd name="connsiteY1" fmla="*/ 34224 h 71280"/>
                <a:gd name="connsiteX2" fmla="*/ 11573 w 20476"/>
                <a:gd name="connsiteY2" fmla="*/ 0 h 71280"/>
                <a:gd name="connsiteX3" fmla="*/ 0 w 20476"/>
                <a:gd name="connsiteY3" fmla="*/ 71280 h 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6" h="71280">
                  <a:moveTo>
                    <a:pt x="0" y="71280"/>
                  </a:moveTo>
                  <a:cubicBezTo>
                    <a:pt x="12281" y="62547"/>
                    <a:pt x="12281" y="57119"/>
                    <a:pt x="17477" y="34224"/>
                  </a:cubicBezTo>
                  <a:cubicBezTo>
                    <a:pt x="26452" y="-5429"/>
                    <a:pt x="12517" y="944"/>
                    <a:pt x="11573" y="0"/>
                  </a:cubicBezTo>
                  <a:cubicBezTo>
                    <a:pt x="-2362" y="12273"/>
                    <a:pt x="709" y="45081"/>
                    <a:pt x="0" y="7128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3" name="Forma libre 688">
              <a:extLst>
                <a:ext uri="{FF2B5EF4-FFF2-40B4-BE49-F238E27FC236}">
                  <a16:creationId xmlns:a16="http://schemas.microsoft.com/office/drawing/2014/main" id="{15A54DE5-59F8-4D23-9EAA-8FF023B5B89A}"/>
                </a:ext>
              </a:extLst>
            </p:cNvPr>
            <p:cNvSpPr/>
            <p:nvPr/>
          </p:nvSpPr>
          <p:spPr>
            <a:xfrm>
              <a:off x="5983344" y="4738632"/>
              <a:ext cx="35662" cy="29820"/>
            </a:xfrm>
            <a:custGeom>
              <a:avLst/>
              <a:gdLst>
                <a:gd name="connsiteX0" fmla="*/ 0 w 35662"/>
                <a:gd name="connsiteY0" fmla="*/ 81 h 29820"/>
                <a:gd name="connsiteX1" fmla="*/ 35662 w 35662"/>
                <a:gd name="connsiteY1" fmla="*/ 29821 h 29820"/>
                <a:gd name="connsiteX2" fmla="*/ 25507 w 35662"/>
                <a:gd name="connsiteY2" fmla="*/ 8814 h 29820"/>
                <a:gd name="connsiteX3" fmla="*/ 0 w 35662"/>
                <a:gd name="connsiteY3" fmla="*/ 81 h 2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62" h="29820">
                  <a:moveTo>
                    <a:pt x="0" y="81"/>
                  </a:moveTo>
                  <a:cubicBezTo>
                    <a:pt x="1181" y="24864"/>
                    <a:pt x="16060" y="24628"/>
                    <a:pt x="35662" y="29821"/>
                  </a:cubicBezTo>
                  <a:cubicBezTo>
                    <a:pt x="34954" y="12827"/>
                    <a:pt x="36607" y="18727"/>
                    <a:pt x="25507" y="8814"/>
                  </a:cubicBezTo>
                  <a:cubicBezTo>
                    <a:pt x="16532" y="1025"/>
                    <a:pt x="14407" y="-391"/>
                    <a:pt x="0" y="81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14" name="Forma libre 689">
              <a:extLst>
                <a:ext uri="{FF2B5EF4-FFF2-40B4-BE49-F238E27FC236}">
                  <a16:creationId xmlns:a16="http://schemas.microsoft.com/office/drawing/2014/main" id="{C8FEC5AF-0C9D-41BB-9D5E-076FD9E6AF17}"/>
                </a:ext>
              </a:extLst>
            </p:cNvPr>
            <p:cNvSpPr/>
            <p:nvPr/>
          </p:nvSpPr>
          <p:spPr>
            <a:xfrm>
              <a:off x="6233330" y="4125279"/>
              <a:ext cx="12875" cy="59478"/>
            </a:xfrm>
            <a:custGeom>
              <a:avLst/>
              <a:gdLst>
                <a:gd name="connsiteX0" fmla="*/ 11931 w 12875"/>
                <a:gd name="connsiteY0" fmla="*/ 0 h 59478"/>
                <a:gd name="connsiteX1" fmla="*/ 122 w 12875"/>
                <a:gd name="connsiteY1" fmla="*/ 30211 h 59478"/>
                <a:gd name="connsiteX2" fmla="*/ 12876 w 12875"/>
                <a:gd name="connsiteY2" fmla="*/ 59479 h 59478"/>
                <a:gd name="connsiteX3" fmla="*/ 11931 w 12875"/>
                <a:gd name="connsiteY3" fmla="*/ 0 h 5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5" h="59478">
                  <a:moveTo>
                    <a:pt x="11931" y="0"/>
                  </a:moveTo>
                  <a:cubicBezTo>
                    <a:pt x="6972" y="17230"/>
                    <a:pt x="1303" y="8497"/>
                    <a:pt x="122" y="30211"/>
                  </a:cubicBezTo>
                  <a:cubicBezTo>
                    <a:pt x="-586" y="44609"/>
                    <a:pt x="1540" y="55466"/>
                    <a:pt x="12876" y="59479"/>
                  </a:cubicBezTo>
                  <a:lnTo>
                    <a:pt x="11931" y="0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7656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999DE-BD3A-4F45-9225-AB07DE46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900"/>
            <a:ext cx="10515600" cy="1232779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0B901-A9A9-4651-8B6E-9C3E4E846FA2}"/>
              </a:ext>
            </a:extLst>
          </p:cNvPr>
          <p:cNvSpPr/>
          <p:nvPr/>
        </p:nvSpPr>
        <p:spPr>
          <a:xfrm>
            <a:off x="483552" y="974292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F2644CE-F550-4CC3-ADDB-83DB24B164E0}"/>
              </a:ext>
            </a:extLst>
          </p:cNvPr>
          <p:cNvSpPr/>
          <p:nvPr/>
        </p:nvSpPr>
        <p:spPr>
          <a:xfrm>
            <a:off x="4184012" y="108044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9C848EF-1982-40DD-8F96-FE8F1344F336}"/>
              </a:ext>
            </a:extLst>
          </p:cNvPr>
          <p:cNvSpPr/>
          <p:nvPr/>
        </p:nvSpPr>
        <p:spPr>
          <a:xfrm>
            <a:off x="8246695" y="10760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C70A7DA-2364-4507-B39B-67C632168566}"/>
              </a:ext>
            </a:extLst>
          </p:cNvPr>
          <p:cNvSpPr/>
          <p:nvPr/>
        </p:nvSpPr>
        <p:spPr>
          <a:xfrm>
            <a:off x="477476" y="974292"/>
            <a:ext cx="301686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59E7D88-01FC-4F6B-97E7-DF2B72212805}"/>
              </a:ext>
            </a:extLst>
          </p:cNvPr>
          <p:cNvSpPr/>
          <p:nvPr/>
        </p:nvSpPr>
        <p:spPr>
          <a:xfrm>
            <a:off x="4176236" y="1076018"/>
            <a:ext cx="301686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6A893DE-333E-458A-A6C8-F1630CF5D61C}"/>
              </a:ext>
            </a:extLst>
          </p:cNvPr>
          <p:cNvSpPr/>
          <p:nvPr/>
        </p:nvSpPr>
        <p:spPr>
          <a:xfrm>
            <a:off x="8233234" y="1076018"/>
            <a:ext cx="315147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fmf.brgu.ru/wp-content/uploads/2021/11/NqlvPF8Cw0c.jpg">
            <a:extLst>
              <a:ext uri="{FF2B5EF4-FFF2-40B4-BE49-F238E27FC236}">
                <a16:creationId xmlns:a16="http://schemas.microsoft.com/office/drawing/2014/main" id="{8F28D4A3-C05C-4A7A-B8D8-61AEDA8D7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1520"/>
            <a:ext cx="3045689" cy="20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0D91E6-774F-4DFD-9469-41E1AB56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22" y="3429000"/>
            <a:ext cx="3380351" cy="2299839"/>
          </a:xfrm>
          <a:prstGeom prst="rect">
            <a:avLst/>
          </a:prstGeom>
        </p:spPr>
      </p:pic>
      <p:pic>
        <p:nvPicPr>
          <p:cNvPr id="1034" name="Picture 10" descr="https://sli24.ru/wp-content/uploads/b/8/2/b82a488da0fb4eddd1b8bc27c49b745b.png">
            <a:extLst>
              <a:ext uri="{FF2B5EF4-FFF2-40B4-BE49-F238E27FC236}">
                <a16:creationId xmlns:a16="http://schemas.microsoft.com/office/drawing/2014/main" id="{28ED29F4-517C-467C-8C15-36DCD926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975" y="1342086"/>
            <a:ext cx="3303460" cy="182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pandia.ru/text/82/153/images/img2_146.jpg">
            <a:extLst>
              <a:ext uri="{FF2B5EF4-FFF2-40B4-BE49-F238E27FC236}">
                <a16:creationId xmlns:a16="http://schemas.microsoft.com/office/drawing/2014/main" id="{5E664661-9CBB-40C0-9936-8D8816EE6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65" y="1371682"/>
            <a:ext cx="3414225" cy="18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ssets.website-files.com/60d1dea012f5eb92b3abdca5/60d1dea012f5eb7493abe0ba_AdobeStock_275585756_SM.jpg">
            <a:extLst>
              <a:ext uri="{FF2B5EF4-FFF2-40B4-BE49-F238E27FC236}">
                <a16:creationId xmlns:a16="http://schemas.microsoft.com/office/drawing/2014/main" id="{560B0372-8ECF-4324-8358-F08D49C2A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6" y="3429000"/>
            <a:ext cx="2996278" cy="199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avatars.dzeninfra.ru/get-zen_doc/1872852/pub_60b24bb2e66ec3498372d33e_60b24bd0e66ec3498373294e/scale_1200">
            <a:extLst>
              <a:ext uri="{FF2B5EF4-FFF2-40B4-BE49-F238E27FC236}">
                <a16:creationId xmlns:a16="http://schemas.microsoft.com/office/drawing/2014/main" id="{E44D3644-C8C9-42C6-BBA5-B38140593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840" y="3389400"/>
            <a:ext cx="3699595" cy="241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B7F44196-C5BE-754D-8162-311E7425A679}"/>
              </a:ext>
            </a:extLst>
          </p:cNvPr>
          <p:cNvSpPr/>
          <p:nvPr/>
        </p:nvSpPr>
        <p:spPr>
          <a:xfrm>
            <a:off x="6979998" y="1644653"/>
            <a:ext cx="58541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38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Quicksand" pitchFamily="2" charset="77"/>
                <a:ea typeface="+mj-ea"/>
                <a:cs typeface="+mj-cs"/>
              </a:rPr>
              <a:t> </a:t>
            </a:r>
            <a:endParaRPr lang="es-ES" sz="4800" dirty="0">
              <a:solidFill>
                <a:schemeClr val="bg1">
                  <a:lumMod val="40000"/>
                  <a:lumOff val="60000"/>
                </a:schemeClr>
              </a:solidFill>
              <a:latin typeface="Quicksand" pitchFamily="2" charset="77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CA89D7-51C9-F047-A5D9-A2BDFA7571C2}"/>
              </a:ext>
            </a:extLst>
          </p:cNvPr>
          <p:cNvSpPr/>
          <p:nvPr/>
        </p:nvSpPr>
        <p:spPr>
          <a:xfrm>
            <a:off x="7367938" y="2176345"/>
            <a:ext cx="272061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38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Quicksand" pitchFamily="2" charset="77"/>
                <a:ea typeface="+mj-ea"/>
                <a:cs typeface="+mj-cs"/>
              </a:rPr>
              <a:t>02 </a:t>
            </a:r>
            <a:endParaRPr lang="es-ES" sz="4800" dirty="0">
              <a:solidFill>
                <a:schemeClr val="bg1">
                  <a:lumMod val="40000"/>
                  <a:lumOff val="60000"/>
                </a:schemeClr>
              </a:solidFill>
              <a:latin typeface="Quicksand" pitchFamily="2" charset="77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2F7FE3-539C-C542-B0C3-9CBA5DADC591}"/>
              </a:ext>
            </a:extLst>
          </p:cNvPr>
          <p:cNvSpPr/>
          <p:nvPr/>
        </p:nvSpPr>
        <p:spPr>
          <a:xfrm>
            <a:off x="2800455" y="1682532"/>
            <a:ext cx="241604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38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Quicksand" pitchFamily="2" charset="77"/>
                <a:ea typeface="+mj-ea"/>
                <a:cs typeface="+mj-cs"/>
              </a:rPr>
              <a:t>01 </a:t>
            </a:r>
            <a:endParaRPr lang="es-ES" sz="4800" dirty="0">
              <a:solidFill>
                <a:schemeClr val="bg1">
                  <a:lumMod val="40000"/>
                  <a:lumOff val="60000"/>
                </a:schemeClr>
              </a:solidFill>
              <a:latin typeface="Quicksand" pitchFamily="2" charset="77"/>
            </a:endParaRPr>
          </a:p>
        </p:txBody>
      </p:sp>
      <p:sp>
        <p:nvSpPr>
          <p:cNvPr id="5" name="Rectángulo 130">
            <a:extLst>
              <a:ext uri="{FF2B5EF4-FFF2-40B4-BE49-F238E27FC236}">
                <a16:creationId xmlns:a16="http://schemas.microsoft.com/office/drawing/2014/main" id="{1DA62877-CA1D-984A-BC23-287D0D298AB0}"/>
              </a:ext>
            </a:extLst>
          </p:cNvPr>
          <p:cNvSpPr/>
          <p:nvPr/>
        </p:nvSpPr>
        <p:spPr>
          <a:xfrm rot="10800000">
            <a:off x="9764487" y="4412340"/>
            <a:ext cx="2426203" cy="2497187"/>
          </a:xfrm>
          <a:custGeom>
            <a:avLst/>
            <a:gdLst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2829700 w 2829700"/>
              <a:gd name="connsiteY2" fmla="*/ 2494200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244092 w 2829700"/>
              <a:gd name="connsiteY2" fmla="*/ 1278242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409463 w 2829700"/>
              <a:gd name="connsiteY2" fmla="*/ 1579799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409463 w 2829700"/>
              <a:gd name="connsiteY2" fmla="*/ 1579799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409463 w 2829700"/>
              <a:gd name="connsiteY2" fmla="*/ 1579799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9700" h="2912490">
                <a:moveTo>
                  <a:pt x="0" y="0"/>
                </a:moveTo>
                <a:lnTo>
                  <a:pt x="2829700" y="0"/>
                </a:lnTo>
                <a:cubicBezTo>
                  <a:pt x="2301164" y="426081"/>
                  <a:pt x="2764850" y="1134263"/>
                  <a:pt x="1409463" y="1579799"/>
                </a:cubicBezTo>
                <a:cubicBezTo>
                  <a:pt x="304102" y="2238037"/>
                  <a:pt x="414697" y="2507171"/>
                  <a:pt x="0" y="291249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8" name="Rectángulo 130">
            <a:extLst>
              <a:ext uri="{FF2B5EF4-FFF2-40B4-BE49-F238E27FC236}">
                <a16:creationId xmlns:a16="http://schemas.microsoft.com/office/drawing/2014/main" id="{D7EA4C0C-A1EF-E444-8C82-C99B9201A28E}"/>
              </a:ext>
            </a:extLst>
          </p:cNvPr>
          <p:cNvSpPr/>
          <p:nvPr/>
        </p:nvSpPr>
        <p:spPr>
          <a:xfrm>
            <a:off x="-4713" y="-177"/>
            <a:ext cx="2339352" cy="2407796"/>
          </a:xfrm>
          <a:custGeom>
            <a:avLst/>
            <a:gdLst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2829700 w 2829700"/>
              <a:gd name="connsiteY2" fmla="*/ 2494200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494200"/>
              <a:gd name="connsiteX1" fmla="*/ 2829700 w 2829700"/>
              <a:gd name="connsiteY1" fmla="*/ 0 h 2494200"/>
              <a:gd name="connsiteX2" fmla="*/ 1244092 w 2829700"/>
              <a:gd name="connsiteY2" fmla="*/ 1278242 h 2494200"/>
              <a:gd name="connsiteX3" fmla="*/ 0 w 2829700"/>
              <a:gd name="connsiteY3" fmla="*/ 2494200 h 2494200"/>
              <a:gd name="connsiteX4" fmla="*/ 0 w 2829700"/>
              <a:gd name="connsiteY4" fmla="*/ 0 h 249420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244092 w 2829700"/>
              <a:gd name="connsiteY2" fmla="*/ 1278242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409463 w 2829700"/>
              <a:gd name="connsiteY2" fmla="*/ 1579799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409463 w 2829700"/>
              <a:gd name="connsiteY2" fmla="*/ 1579799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  <a:gd name="connsiteX0" fmla="*/ 0 w 2829700"/>
              <a:gd name="connsiteY0" fmla="*/ 0 h 2912490"/>
              <a:gd name="connsiteX1" fmla="*/ 2829700 w 2829700"/>
              <a:gd name="connsiteY1" fmla="*/ 0 h 2912490"/>
              <a:gd name="connsiteX2" fmla="*/ 1409463 w 2829700"/>
              <a:gd name="connsiteY2" fmla="*/ 1579799 h 2912490"/>
              <a:gd name="connsiteX3" fmla="*/ 0 w 2829700"/>
              <a:gd name="connsiteY3" fmla="*/ 2912490 h 2912490"/>
              <a:gd name="connsiteX4" fmla="*/ 0 w 2829700"/>
              <a:gd name="connsiteY4" fmla="*/ 0 h 291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9700" h="2912490">
                <a:moveTo>
                  <a:pt x="0" y="0"/>
                </a:moveTo>
                <a:lnTo>
                  <a:pt x="2829700" y="0"/>
                </a:lnTo>
                <a:cubicBezTo>
                  <a:pt x="2301164" y="426081"/>
                  <a:pt x="2764850" y="1134263"/>
                  <a:pt x="1409463" y="1579799"/>
                </a:cubicBezTo>
                <a:cubicBezTo>
                  <a:pt x="304102" y="2238037"/>
                  <a:pt x="414697" y="2507171"/>
                  <a:pt x="0" y="291249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DBDD2E-DB4C-9846-A4E5-3591179E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9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Задачи</a:t>
            </a:r>
            <a:endParaRPr lang="es-E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16D71-1D05-274F-96F4-7E8A21AA8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591" y="3630837"/>
            <a:ext cx="3448664" cy="9310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dirty="0"/>
              <a:t>С помощью </a:t>
            </a:r>
            <a:r>
              <a:rPr lang="en-US" sz="2000" dirty="0"/>
              <a:t>Qt Designer</a:t>
            </a:r>
            <a:r>
              <a:rPr lang="ru-RU" sz="2000" dirty="0"/>
              <a:t> создать дизайн приложения</a:t>
            </a:r>
            <a:endParaRPr lang="es-ES" sz="2000" b="1" dirty="0">
              <a:solidFill>
                <a:schemeClr val="tx2"/>
              </a:solidFill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D331DBE-964F-854D-A3D4-E55E456E8CB1}"/>
              </a:ext>
            </a:extLst>
          </p:cNvPr>
          <p:cNvSpPr txBox="1">
            <a:spLocks/>
          </p:cNvSpPr>
          <p:nvPr/>
        </p:nvSpPr>
        <p:spPr>
          <a:xfrm>
            <a:off x="6546543" y="4056062"/>
            <a:ext cx="3981756" cy="1572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/>
              <a:t>Используя библиотеку </a:t>
            </a:r>
            <a:r>
              <a:rPr lang="en-US" sz="2000" dirty="0" err="1"/>
              <a:t>PyQt</a:t>
            </a:r>
            <a:r>
              <a:rPr lang="ru-RU" sz="2000" dirty="0"/>
              <a:t> и дополнительные библиотеки,</a:t>
            </a:r>
            <a:r>
              <a:rPr lang="en-US" sz="2000" dirty="0"/>
              <a:t> </a:t>
            </a:r>
            <a:r>
              <a:rPr lang="ru-RU" sz="2000" dirty="0"/>
              <a:t>создать приложение для автоматического построения графиков</a:t>
            </a:r>
            <a:r>
              <a:rPr lang="en-US" sz="2000" dirty="0"/>
              <a:t>.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A2FAB21-5527-364D-B03C-DDBCEA1BD3D5}"/>
              </a:ext>
            </a:extLst>
          </p:cNvPr>
          <p:cNvSpPr txBox="1">
            <a:spLocks/>
          </p:cNvSpPr>
          <p:nvPr/>
        </p:nvSpPr>
        <p:spPr>
          <a:xfrm>
            <a:off x="1813982" y="4997064"/>
            <a:ext cx="4473634" cy="1024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Quicksan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20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8ED35FF-E12D-4740-8B48-C0C8828F3090}"/>
              </a:ext>
            </a:extLst>
          </p:cNvPr>
          <p:cNvSpPr/>
          <p:nvPr/>
        </p:nvSpPr>
        <p:spPr>
          <a:xfrm rot="5400000">
            <a:off x="5879896" y="196647"/>
            <a:ext cx="441325" cy="48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BC13C2D-06F9-664F-82FE-844DD694EF8A}"/>
              </a:ext>
            </a:extLst>
          </p:cNvPr>
          <p:cNvSpPr/>
          <p:nvPr/>
        </p:nvSpPr>
        <p:spPr>
          <a:xfrm>
            <a:off x="2510363" y="1644653"/>
            <a:ext cx="439058" cy="439058"/>
          </a:xfrm>
          <a:prstGeom prst="ellipse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69D93A1-A30A-9F4C-B45F-FC3E67702EB5}"/>
              </a:ext>
            </a:extLst>
          </p:cNvPr>
          <p:cNvSpPr/>
          <p:nvPr/>
        </p:nvSpPr>
        <p:spPr>
          <a:xfrm>
            <a:off x="5547255" y="1744616"/>
            <a:ext cx="439058" cy="439058"/>
          </a:xfrm>
          <a:prstGeom prst="ellipse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0B877D2-E573-CB4E-99A5-BABDE83302E5}"/>
              </a:ext>
            </a:extLst>
          </p:cNvPr>
          <p:cNvSpPr/>
          <p:nvPr/>
        </p:nvSpPr>
        <p:spPr>
          <a:xfrm>
            <a:off x="8098363" y="1644653"/>
            <a:ext cx="439058" cy="439058"/>
          </a:xfrm>
          <a:prstGeom prst="ellipse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7394967-F5D7-2748-B1B7-9F18A0D3C7C4}"/>
              </a:ext>
            </a:extLst>
          </p:cNvPr>
          <p:cNvSpPr/>
          <p:nvPr/>
        </p:nvSpPr>
        <p:spPr>
          <a:xfrm>
            <a:off x="10917763" y="3117853"/>
            <a:ext cx="439058" cy="439058"/>
          </a:xfrm>
          <a:prstGeom prst="ellipse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grpSp>
        <p:nvGrpSpPr>
          <p:cNvPr id="20" name="Gráfico 626">
            <a:extLst>
              <a:ext uri="{FF2B5EF4-FFF2-40B4-BE49-F238E27FC236}">
                <a16:creationId xmlns:a16="http://schemas.microsoft.com/office/drawing/2014/main" id="{BEAC901D-41D2-4B27-A96A-CBF4BC74E87E}"/>
              </a:ext>
            </a:extLst>
          </p:cNvPr>
          <p:cNvGrpSpPr/>
          <p:nvPr/>
        </p:nvGrpSpPr>
        <p:grpSpPr>
          <a:xfrm rot="19589711">
            <a:off x="7202318" y="481981"/>
            <a:ext cx="699710" cy="921972"/>
            <a:chOff x="4078069" y="3612865"/>
            <a:chExt cx="1054103" cy="1397987"/>
          </a:xfrm>
          <a:solidFill>
            <a:srgbClr val="262626"/>
          </a:solidFill>
        </p:grpSpPr>
        <p:sp>
          <p:nvSpPr>
            <p:cNvPr id="21" name="Forma libre 39">
              <a:extLst>
                <a:ext uri="{FF2B5EF4-FFF2-40B4-BE49-F238E27FC236}">
                  <a16:creationId xmlns:a16="http://schemas.microsoft.com/office/drawing/2014/main" id="{3FC6D9E7-EF09-4B72-937C-1B92BDEF190E}"/>
                </a:ext>
              </a:extLst>
            </p:cNvPr>
            <p:cNvSpPr/>
            <p:nvPr/>
          </p:nvSpPr>
          <p:spPr>
            <a:xfrm>
              <a:off x="4078069" y="3612865"/>
              <a:ext cx="1054103" cy="1397987"/>
            </a:xfrm>
            <a:custGeom>
              <a:avLst/>
              <a:gdLst>
                <a:gd name="connsiteX0" fmla="*/ 595926 w 1054103"/>
                <a:gd name="connsiteY0" fmla="*/ 827983 h 1397987"/>
                <a:gd name="connsiteX1" fmla="*/ 351013 w 1054103"/>
                <a:gd name="connsiteY1" fmla="*/ 990605 h 1397987"/>
                <a:gd name="connsiteX2" fmla="*/ 137511 w 1054103"/>
                <a:gd name="connsiteY2" fmla="*/ 1087376 h 1397987"/>
                <a:gd name="connsiteX3" fmla="*/ 68312 w 1054103"/>
                <a:gd name="connsiteY3" fmla="*/ 1121600 h 1397987"/>
                <a:gd name="connsiteX4" fmla="*/ 30997 w 1054103"/>
                <a:gd name="connsiteY4" fmla="*/ 993438 h 1397987"/>
                <a:gd name="connsiteX5" fmla="*/ 41861 w 1054103"/>
                <a:gd name="connsiteY5" fmla="*/ 988953 h 1397987"/>
                <a:gd name="connsiteX6" fmla="*/ 50127 w 1054103"/>
                <a:gd name="connsiteY6" fmla="*/ 985413 h 1397987"/>
                <a:gd name="connsiteX7" fmla="*/ 62172 w 1054103"/>
                <a:gd name="connsiteY7" fmla="*/ 973847 h 1397987"/>
                <a:gd name="connsiteX8" fmla="*/ 180023 w 1054103"/>
                <a:gd name="connsiteY8" fmla="*/ 911536 h 1397987"/>
                <a:gd name="connsiteX9" fmla="*/ 251111 w 1054103"/>
                <a:gd name="connsiteY9" fmla="*/ 862915 h 1397987"/>
                <a:gd name="connsiteX10" fmla="*/ 487285 w 1054103"/>
                <a:gd name="connsiteY10" fmla="*/ 740417 h 1397987"/>
                <a:gd name="connsiteX11" fmla="*/ 680712 w 1054103"/>
                <a:gd name="connsiteY11" fmla="*/ 710677 h 1397987"/>
                <a:gd name="connsiteX12" fmla="*/ 641035 w 1054103"/>
                <a:gd name="connsiteY12" fmla="*/ 807448 h 1397987"/>
                <a:gd name="connsiteX13" fmla="*/ 615056 w 1054103"/>
                <a:gd name="connsiteY13" fmla="*/ 824442 h 1397987"/>
                <a:gd name="connsiteX14" fmla="*/ 580338 w 1054103"/>
                <a:gd name="connsiteY14" fmla="*/ 766616 h 1397987"/>
                <a:gd name="connsiteX15" fmla="*/ 537590 w 1054103"/>
                <a:gd name="connsiteY15" fmla="*/ 721062 h 1397987"/>
                <a:gd name="connsiteX16" fmla="*/ 595926 w 1054103"/>
                <a:gd name="connsiteY16" fmla="*/ 827983 h 1397987"/>
                <a:gd name="connsiteX17" fmla="*/ 430131 w 1054103"/>
                <a:gd name="connsiteY17" fmla="*/ 166871 h 1397987"/>
                <a:gd name="connsiteX18" fmla="*/ 739283 w 1054103"/>
                <a:gd name="connsiteY18" fmla="*/ 183865 h 1397987"/>
                <a:gd name="connsiteX19" fmla="*/ 803759 w 1054103"/>
                <a:gd name="connsiteY19" fmla="*/ 196610 h 1397987"/>
                <a:gd name="connsiteX20" fmla="*/ 871541 w 1054103"/>
                <a:gd name="connsiteY20" fmla="*/ 209592 h 1397987"/>
                <a:gd name="connsiteX21" fmla="*/ 850285 w 1054103"/>
                <a:gd name="connsiteY21" fmla="*/ 857486 h 1397987"/>
                <a:gd name="connsiteX22" fmla="*/ 821708 w 1054103"/>
                <a:gd name="connsiteY22" fmla="*/ 1058581 h 1397987"/>
                <a:gd name="connsiteX23" fmla="*/ 772820 w 1054103"/>
                <a:gd name="connsiteY23" fmla="*/ 1202085 h 1397987"/>
                <a:gd name="connsiteX24" fmla="*/ 719681 w 1054103"/>
                <a:gd name="connsiteY24" fmla="*/ 1204682 h 1397987"/>
                <a:gd name="connsiteX25" fmla="*/ 673627 w 1054103"/>
                <a:gd name="connsiteY25" fmla="*/ 1196657 h 1397987"/>
                <a:gd name="connsiteX26" fmla="*/ 573253 w 1054103"/>
                <a:gd name="connsiteY26" fmla="*/ 1186744 h 1397987"/>
                <a:gd name="connsiteX27" fmla="*/ 468155 w 1054103"/>
                <a:gd name="connsiteY27" fmla="*/ 1182495 h 1397987"/>
                <a:gd name="connsiteX28" fmla="*/ 294095 w 1054103"/>
                <a:gd name="connsiteY28" fmla="*/ 1183911 h 1397987"/>
                <a:gd name="connsiteX29" fmla="*/ 274965 w 1054103"/>
                <a:gd name="connsiteY29" fmla="*/ 1145911 h 1397987"/>
                <a:gd name="connsiteX30" fmla="*/ 352666 w 1054103"/>
                <a:gd name="connsiteY30" fmla="*/ 1018929 h 1397987"/>
                <a:gd name="connsiteX31" fmla="*/ 368962 w 1054103"/>
                <a:gd name="connsiteY31" fmla="*/ 997922 h 1397987"/>
                <a:gd name="connsiteX32" fmla="*/ 581283 w 1054103"/>
                <a:gd name="connsiteY32" fmla="*/ 856306 h 1397987"/>
                <a:gd name="connsiteX33" fmla="*/ 686616 w 1054103"/>
                <a:gd name="connsiteY33" fmla="*/ 766144 h 1397987"/>
                <a:gd name="connsiteX34" fmla="*/ 698425 w 1054103"/>
                <a:gd name="connsiteY34" fmla="*/ 728615 h 1397987"/>
                <a:gd name="connsiteX35" fmla="*/ 699842 w 1054103"/>
                <a:gd name="connsiteY35" fmla="*/ 685894 h 1397987"/>
                <a:gd name="connsiteX36" fmla="*/ 528144 w 1054103"/>
                <a:gd name="connsiteY36" fmla="*/ 668664 h 1397987"/>
                <a:gd name="connsiteX37" fmla="*/ 530033 w 1054103"/>
                <a:gd name="connsiteY37" fmla="*/ 700056 h 1397987"/>
                <a:gd name="connsiteX38" fmla="*/ 394469 w 1054103"/>
                <a:gd name="connsiteY38" fmla="*/ 773224 h 1397987"/>
                <a:gd name="connsiteX39" fmla="*/ 250403 w 1054103"/>
                <a:gd name="connsiteY39" fmla="*/ 836716 h 1397987"/>
                <a:gd name="connsiteX40" fmla="*/ 259377 w 1054103"/>
                <a:gd name="connsiteY40" fmla="*/ 754342 h 1397987"/>
                <a:gd name="connsiteX41" fmla="*/ 256071 w 1054103"/>
                <a:gd name="connsiteY41" fmla="*/ 673149 h 1397987"/>
                <a:gd name="connsiteX42" fmla="*/ 291261 w 1054103"/>
                <a:gd name="connsiteY42" fmla="*/ 175132 h 1397987"/>
                <a:gd name="connsiteX43" fmla="*/ 398248 w 1054103"/>
                <a:gd name="connsiteY43" fmla="*/ 168995 h 1397987"/>
                <a:gd name="connsiteX44" fmla="*/ 430131 w 1054103"/>
                <a:gd name="connsiteY44" fmla="*/ 166871 h 1397987"/>
                <a:gd name="connsiteX45" fmla="*/ 967664 w 1054103"/>
                <a:gd name="connsiteY45" fmla="*/ 1357627 h 1397987"/>
                <a:gd name="connsiteX46" fmla="*/ 980890 w 1054103"/>
                <a:gd name="connsiteY46" fmla="*/ 1353379 h 1397987"/>
                <a:gd name="connsiteX47" fmla="*/ 992934 w 1054103"/>
                <a:gd name="connsiteY47" fmla="*/ 1349602 h 1397987"/>
                <a:gd name="connsiteX48" fmla="*/ 990573 w 1054103"/>
                <a:gd name="connsiteY48" fmla="*/ 1334497 h 1397987"/>
                <a:gd name="connsiteX49" fmla="*/ 984905 w 1054103"/>
                <a:gd name="connsiteY49" fmla="*/ 1323639 h 1397987"/>
                <a:gd name="connsiteX50" fmla="*/ 983251 w 1054103"/>
                <a:gd name="connsiteY50" fmla="*/ 1319863 h 1397987"/>
                <a:gd name="connsiteX51" fmla="*/ 981834 w 1054103"/>
                <a:gd name="connsiteY51" fmla="*/ 1205390 h 1397987"/>
                <a:gd name="connsiteX52" fmla="*/ 990573 w 1054103"/>
                <a:gd name="connsiteY52" fmla="*/ 1043475 h 1397987"/>
                <a:gd name="connsiteX53" fmla="*/ 1019858 w 1054103"/>
                <a:gd name="connsiteY53" fmla="*/ 567881 h 1397987"/>
                <a:gd name="connsiteX54" fmla="*/ 1030014 w 1054103"/>
                <a:gd name="connsiteY54" fmla="*/ 413519 h 1397987"/>
                <a:gd name="connsiteX55" fmla="*/ 1027416 w 1054103"/>
                <a:gd name="connsiteY55" fmla="*/ 130523 h 1397987"/>
                <a:gd name="connsiteX56" fmla="*/ 1006633 w 1054103"/>
                <a:gd name="connsiteY56" fmla="*/ 46733 h 1397987"/>
                <a:gd name="connsiteX57" fmla="*/ 1054104 w 1054103"/>
                <a:gd name="connsiteY57" fmla="*/ 42013 h 1397987"/>
                <a:gd name="connsiteX58" fmla="*/ 1012065 w 1054103"/>
                <a:gd name="connsiteY58" fmla="*/ 20534 h 1397987"/>
                <a:gd name="connsiteX59" fmla="*/ 853355 w 1054103"/>
                <a:gd name="connsiteY59" fmla="*/ 19354 h 1397987"/>
                <a:gd name="connsiteX60" fmla="*/ 614819 w 1054103"/>
                <a:gd name="connsiteY60" fmla="*/ 14870 h 1397987"/>
                <a:gd name="connsiteX61" fmla="*/ 555304 w 1054103"/>
                <a:gd name="connsiteY61" fmla="*/ 9913 h 1397987"/>
                <a:gd name="connsiteX62" fmla="*/ 505943 w 1054103"/>
                <a:gd name="connsiteY62" fmla="*/ 708 h 1397987"/>
                <a:gd name="connsiteX63" fmla="*/ 394469 w 1054103"/>
                <a:gd name="connsiteY63" fmla="*/ 2596 h 1397987"/>
                <a:gd name="connsiteX64" fmla="*/ 164671 w 1054103"/>
                <a:gd name="connsiteY64" fmla="*/ 0 h 1397987"/>
                <a:gd name="connsiteX65" fmla="*/ 130662 w 1054103"/>
                <a:gd name="connsiteY65" fmla="*/ 292201 h 1397987"/>
                <a:gd name="connsiteX66" fmla="*/ 136803 w 1054103"/>
                <a:gd name="connsiteY66" fmla="*/ 297630 h 1397987"/>
                <a:gd name="connsiteX67" fmla="*/ 136330 w 1054103"/>
                <a:gd name="connsiteY67" fmla="*/ 368202 h 1397987"/>
                <a:gd name="connsiteX68" fmla="*/ 114839 w 1054103"/>
                <a:gd name="connsiteY68" fmla="*/ 607297 h 1397987"/>
                <a:gd name="connsiteX69" fmla="*/ 93110 w 1054103"/>
                <a:gd name="connsiteY69" fmla="*/ 895486 h 1397987"/>
                <a:gd name="connsiteX70" fmla="*/ 91457 w 1054103"/>
                <a:gd name="connsiteY70" fmla="*/ 914369 h 1397987"/>
                <a:gd name="connsiteX71" fmla="*/ 1003 w 1054103"/>
                <a:gd name="connsiteY71" fmla="*/ 988009 h 1397987"/>
                <a:gd name="connsiteX72" fmla="*/ 60282 w 1054103"/>
                <a:gd name="connsiteY72" fmla="*/ 1153936 h 1397987"/>
                <a:gd name="connsiteX73" fmla="*/ 151682 w 1054103"/>
                <a:gd name="connsiteY73" fmla="*/ 1094693 h 1397987"/>
                <a:gd name="connsiteX74" fmla="*/ 204349 w 1054103"/>
                <a:gd name="connsiteY74" fmla="*/ 1082892 h 1397987"/>
                <a:gd name="connsiteX75" fmla="*/ 229855 w 1054103"/>
                <a:gd name="connsiteY75" fmla="*/ 1069202 h 1397987"/>
                <a:gd name="connsiteX76" fmla="*/ 247805 w 1054103"/>
                <a:gd name="connsiteY76" fmla="*/ 1183675 h 1397987"/>
                <a:gd name="connsiteX77" fmla="*/ 387384 w 1054103"/>
                <a:gd name="connsiteY77" fmla="*/ 1202085 h 1397987"/>
                <a:gd name="connsiteX78" fmla="*/ 420212 w 1054103"/>
                <a:gd name="connsiteY78" fmla="*/ 1209402 h 1397987"/>
                <a:gd name="connsiteX79" fmla="*/ 539244 w 1054103"/>
                <a:gd name="connsiteY79" fmla="*/ 1210582 h 1397987"/>
                <a:gd name="connsiteX80" fmla="*/ 573725 w 1054103"/>
                <a:gd name="connsiteY80" fmla="*/ 1207986 h 1397987"/>
                <a:gd name="connsiteX81" fmla="*/ 830683 w 1054103"/>
                <a:gd name="connsiteY81" fmla="*/ 1229937 h 1397987"/>
                <a:gd name="connsiteX82" fmla="*/ 851466 w 1054103"/>
                <a:gd name="connsiteY82" fmla="*/ 968655 h 1397987"/>
                <a:gd name="connsiteX83" fmla="*/ 886184 w 1054103"/>
                <a:gd name="connsiteY83" fmla="*/ 569297 h 1397987"/>
                <a:gd name="connsiteX84" fmla="*/ 895394 w 1054103"/>
                <a:gd name="connsiteY84" fmla="*/ 305891 h 1397987"/>
                <a:gd name="connsiteX85" fmla="*/ 902007 w 1054103"/>
                <a:gd name="connsiteY85" fmla="*/ 179381 h 1397987"/>
                <a:gd name="connsiteX86" fmla="*/ 746369 w 1054103"/>
                <a:gd name="connsiteY86" fmla="*/ 161442 h 1397987"/>
                <a:gd name="connsiteX87" fmla="*/ 587896 w 1054103"/>
                <a:gd name="connsiteY87" fmla="*/ 147045 h 1397987"/>
                <a:gd name="connsiteX88" fmla="*/ 380062 w 1054103"/>
                <a:gd name="connsiteY88" fmla="*/ 145629 h 1397987"/>
                <a:gd name="connsiteX89" fmla="*/ 296457 w 1054103"/>
                <a:gd name="connsiteY89" fmla="*/ 143268 h 1397987"/>
                <a:gd name="connsiteX90" fmla="*/ 271422 w 1054103"/>
                <a:gd name="connsiteY90" fmla="*/ 192834 h 1397987"/>
                <a:gd name="connsiteX91" fmla="*/ 263864 w 1054103"/>
                <a:gd name="connsiteY91" fmla="*/ 232015 h 1397987"/>
                <a:gd name="connsiteX92" fmla="*/ 235524 w 1054103"/>
                <a:gd name="connsiteY92" fmla="*/ 858902 h 1397987"/>
                <a:gd name="connsiteX93" fmla="*/ 103738 w 1054103"/>
                <a:gd name="connsiteY93" fmla="*/ 923338 h 1397987"/>
                <a:gd name="connsiteX94" fmla="*/ 140109 w 1054103"/>
                <a:gd name="connsiteY94" fmla="*/ 471346 h 1397987"/>
                <a:gd name="connsiteX95" fmla="*/ 161601 w 1054103"/>
                <a:gd name="connsiteY95" fmla="*/ 248772 h 1397987"/>
                <a:gd name="connsiteX96" fmla="*/ 168214 w 1054103"/>
                <a:gd name="connsiteY96" fmla="*/ 129343 h 1397987"/>
                <a:gd name="connsiteX97" fmla="*/ 175063 w 1054103"/>
                <a:gd name="connsiteY97" fmla="*/ 42721 h 1397987"/>
                <a:gd name="connsiteX98" fmla="*/ 206238 w 1054103"/>
                <a:gd name="connsiteY98" fmla="*/ 19826 h 1397987"/>
                <a:gd name="connsiteX99" fmla="*/ 229383 w 1054103"/>
                <a:gd name="connsiteY99" fmla="*/ 25019 h 1397987"/>
                <a:gd name="connsiteX100" fmla="*/ 256071 w 1054103"/>
                <a:gd name="connsiteY100" fmla="*/ 24075 h 1397987"/>
                <a:gd name="connsiteX101" fmla="*/ 272367 w 1054103"/>
                <a:gd name="connsiteY101" fmla="*/ 35640 h 1397987"/>
                <a:gd name="connsiteX102" fmla="*/ 408403 w 1054103"/>
                <a:gd name="connsiteY102" fmla="*/ 18410 h 1397987"/>
                <a:gd name="connsiteX103" fmla="*/ 544203 w 1054103"/>
                <a:gd name="connsiteY103" fmla="*/ 29975 h 1397987"/>
                <a:gd name="connsiteX104" fmla="*/ 680240 w 1054103"/>
                <a:gd name="connsiteY104" fmla="*/ 40361 h 1397987"/>
                <a:gd name="connsiteX105" fmla="*/ 785337 w 1054103"/>
                <a:gd name="connsiteY105" fmla="*/ 49566 h 1397987"/>
                <a:gd name="connsiteX106" fmla="*/ 794548 w 1054103"/>
                <a:gd name="connsiteY106" fmla="*/ 40833 h 1397987"/>
                <a:gd name="connsiteX107" fmla="*/ 897992 w 1054103"/>
                <a:gd name="connsiteY107" fmla="*/ 40597 h 1397987"/>
                <a:gd name="connsiteX108" fmla="*/ 992226 w 1054103"/>
                <a:gd name="connsiteY108" fmla="*/ 36348 h 1397987"/>
                <a:gd name="connsiteX109" fmla="*/ 980653 w 1054103"/>
                <a:gd name="connsiteY109" fmla="*/ 58299 h 1397987"/>
                <a:gd name="connsiteX110" fmla="*/ 1014662 w 1054103"/>
                <a:gd name="connsiteY110" fmla="*/ 368202 h 1397987"/>
                <a:gd name="connsiteX111" fmla="*/ 979236 w 1054103"/>
                <a:gd name="connsiteY111" fmla="*/ 1008779 h 1397987"/>
                <a:gd name="connsiteX112" fmla="*/ 966955 w 1054103"/>
                <a:gd name="connsiteY112" fmla="*/ 1084308 h 1397987"/>
                <a:gd name="connsiteX113" fmla="*/ 956564 w 1054103"/>
                <a:gd name="connsiteY113" fmla="*/ 1313254 h 1397987"/>
                <a:gd name="connsiteX114" fmla="*/ 745660 w 1054103"/>
                <a:gd name="connsiteY114" fmla="*/ 1324111 h 1397987"/>
                <a:gd name="connsiteX115" fmla="*/ 604192 w 1054103"/>
                <a:gd name="connsiteY115" fmla="*/ 1298621 h 1397987"/>
                <a:gd name="connsiteX116" fmla="*/ 527435 w 1054103"/>
                <a:gd name="connsiteY116" fmla="*/ 1299329 h 1397987"/>
                <a:gd name="connsiteX117" fmla="*/ 416197 w 1054103"/>
                <a:gd name="connsiteY117" fmla="*/ 1296968 h 1397987"/>
                <a:gd name="connsiteX118" fmla="*/ 383605 w 1054103"/>
                <a:gd name="connsiteY118" fmla="*/ 1290124 h 1397987"/>
                <a:gd name="connsiteX119" fmla="*/ 305431 w 1054103"/>
                <a:gd name="connsiteY119" fmla="*/ 1291776 h 1397987"/>
                <a:gd name="connsiteX120" fmla="*/ 226313 w 1054103"/>
                <a:gd name="connsiteY120" fmla="*/ 1300509 h 1397987"/>
                <a:gd name="connsiteX121" fmla="*/ 130662 w 1054103"/>
                <a:gd name="connsiteY121" fmla="*/ 1280210 h 1397987"/>
                <a:gd name="connsiteX122" fmla="*/ 133732 w 1054103"/>
                <a:gd name="connsiteY122" fmla="*/ 1120892 h 1397987"/>
                <a:gd name="connsiteX123" fmla="*/ 96417 w 1054103"/>
                <a:gd name="connsiteY123" fmla="*/ 1150868 h 1397987"/>
                <a:gd name="connsiteX124" fmla="*/ 126411 w 1054103"/>
                <a:gd name="connsiteY124" fmla="*/ 1322931 h 1397987"/>
                <a:gd name="connsiteX125" fmla="*/ 332355 w 1054103"/>
                <a:gd name="connsiteY125" fmla="*/ 1319155 h 1397987"/>
                <a:gd name="connsiteX126" fmla="*/ 431784 w 1054103"/>
                <a:gd name="connsiteY126" fmla="*/ 1333789 h 1397987"/>
                <a:gd name="connsiteX127" fmla="*/ 636311 w 1054103"/>
                <a:gd name="connsiteY127" fmla="*/ 1357155 h 1397987"/>
                <a:gd name="connsiteX128" fmla="*/ 728892 w 1054103"/>
                <a:gd name="connsiteY128" fmla="*/ 1344646 h 1397987"/>
                <a:gd name="connsiteX129" fmla="*/ 955147 w 1054103"/>
                <a:gd name="connsiteY129" fmla="*/ 1338981 h 1397987"/>
                <a:gd name="connsiteX130" fmla="*/ 954674 w 1054103"/>
                <a:gd name="connsiteY130" fmla="*/ 1397988 h 1397987"/>
                <a:gd name="connsiteX131" fmla="*/ 970026 w 1054103"/>
                <a:gd name="connsiteY131" fmla="*/ 1390199 h 1397987"/>
                <a:gd name="connsiteX132" fmla="*/ 967664 w 1054103"/>
                <a:gd name="connsiteY132" fmla="*/ 1357627 h 139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054103" h="1397987">
                  <a:moveTo>
                    <a:pt x="595926" y="827983"/>
                  </a:moveTo>
                  <a:cubicBezTo>
                    <a:pt x="509013" y="877784"/>
                    <a:pt x="436980" y="944108"/>
                    <a:pt x="351013" y="990605"/>
                  </a:cubicBezTo>
                  <a:cubicBezTo>
                    <a:pt x="264101" y="1037811"/>
                    <a:pt x="165144" y="1071799"/>
                    <a:pt x="137511" y="1087376"/>
                  </a:cubicBezTo>
                  <a:cubicBezTo>
                    <a:pt x="115075" y="1099886"/>
                    <a:pt x="99015" y="1114519"/>
                    <a:pt x="68312" y="1121600"/>
                  </a:cubicBezTo>
                  <a:cubicBezTo>
                    <a:pt x="57212" y="1051028"/>
                    <a:pt x="35720" y="1025301"/>
                    <a:pt x="30997" y="993438"/>
                  </a:cubicBezTo>
                  <a:cubicBezTo>
                    <a:pt x="48237" y="981636"/>
                    <a:pt x="31705" y="993202"/>
                    <a:pt x="41861" y="988953"/>
                  </a:cubicBezTo>
                  <a:lnTo>
                    <a:pt x="50127" y="985413"/>
                  </a:lnTo>
                  <a:cubicBezTo>
                    <a:pt x="56267" y="981636"/>
                    <a:pt x="56031" y="980220"/>
                    <a:pt x="62172" y="973847"/>
                  </a:cubicBezTo>
                  <a:cubicBezTo>
                    <a:pt x="93347" y="941040"/>
                    <a:pt x="134913" y="936555"/>
                    <a:pt x="180023" y="911536"/>
                  </a:cubicBezTo>
                  <a:cubicBezTo>
                    <a:pt x="207891" y="895958"/>
                    <a:pt x="223479" y="881325"/>
                    <a:pt x="251111" y="862915"/>
                  </a:cubicBezTo>
                  <a:cubicBezTo>
                    <a:pt x="293386" y="835063"/>
                    <a:pt x="411001" y="789510"/>
                    <a:pt x="487285" y="740417"/>
                  </a:cubicBezTo>
                  <a:cubicBezTo>
                    <a:pt x="563097" y="691559"/>
                    <a:pt x="574906" y="706665"/>
                    <a:pt x="680712" y="710677"/>
                  </a:cubicBezTo>
                  <a:cubicBezTo>
                    <a:pt x="676933" y="744193"/>
                    <a:pt x="666778" y="785498"/>
                    <a:pt x="641035" y="807448"/>
                  </a:cubicBezTo>
                  <a:cubicBezTo>
                    <a:pt x="628754" y="818070"/>
                    <a:pt x="628281" y="818542"/>
                    <a:pt x="615056" y="824442"/>
                  </a:cubicBezTo>
                  <a:cubicBezTo>
                    <a:pt x="601121" y="806976"/>
                    <a:pt x="593328" y="784554"/>
                    <a:pt x="580338" y="766616"/>
                  </a:cubicBezTo>
                  <a:cubicBezTo>
                    <a:pt x="546801" y="719646"/>
                    <a:pt x="564278" y="726255"/>
                    <a:pt x="537590" y="721062"/>
                  </a:cubicBezTo>
                  <a:cubicBezTo>
                    <a:pt x="523184" y="757647"/>
                    <a:pt x="580810" y="766380"/>
                    <a:pt x="595926" y="827983"/>
                  </a:cubicBezTo>
                  <a:close/>
                  <a:moveTo>
                    <a:pt x="430131" y="166871"/>
                  </a:moveTo>
                  <a:cubicBezTo>
                    <a:pt x="496732" y="164511"/>
                    <a:pt x="669612" y="167579"/>
                    <a:pt x="739283" y="183865"/>
                  </a:cubicBezTo>
                  <a:cubicBezTo>
                    <a:pt x="764554" y="189530"/>
                    <a:pt x="782503" y="193070"/>
                    <a:pt x="803759" y="196610"/>
                  </a:cubicBezTo>
                  <a:lnTo>
                    <a:pt x="871541" y="209592"/>
                  </a:lnTo>
                  <a:cubicBezTo>
                    <a:pt x="902480" y="264114"/>
                    <a:pt x="856898" y="741597"/>
                    <a:pt x="850285" y="857486"/>
                  </a:cubicBezTo>
                  <a:cubicBezTo>
                    <a:pt x="846034" y="934195"/>
                    <a:pt x="824778" y="984469"/>
                    <a:pt x="821708" y="1058581"/>
                  </a:cubicBezTo>
                  <a:cubicBezTo>
                    <a:pt x="814387" y="1236781"/>
                    <a:pt x="855009" y="1204446"/>
                    <a:pt x="772820" y="1202085"/>
                  </a:cubicBezTo>
                  <a:cubicBezTo>
                    <a:pt x="748730" y="1201377"/>
                    <a:pt x="743062" y="1207042"/>
                    <a:pt x="719681" y="1204682"/>
                  </a:cubicBezTo>
                  <a:cubicBezTo>
                    <a:pt x="705510" y="1203266"/>
                    <a:pt x="687561" y="1199017"/>
                    <a:pt x="673627" y="1196657"/>
                  </a:cubicBezTo>
                  <a:cubicBezTo>
                    <a:pt x="643160" y="1191700"/>
                    <a:pt x="606081" y="1184856"/>
                    <a:pt x="573253" y="1186744"/>
                  </a:cubicBezTo>
                  <a:cubicBezTo>
                    <a:pt x="541133" y="1188632"/>
                    <a:pt x="509013" y="1181551"/>
                    <a:pt x="468155" y="1182495"/>
                  </a:cubicBezTo>
                  <a:cubicBezTo>
                    <a:pt x="439578" y="1183203"/>
                    <a:pt x="319129" y="1189340"/>
                    <a:pt x="294095" y="1183911"/>
                  </a:cubicBezTo>
                  <a:cubicBezTo>
                    <a:pt x="271186" y="1179191"/>
                    <a:pt x="273075" y="1174706"/>
                    <a:pt x="274965" y="1145911"/>
                  </a:cubicBezTo>
                  <a:cubicBezTo>
                    <a:pt x="285120" y="995326"/>
                    <a:pt x="292914" y="1070854"/>
                    <a:pt x="352666" y="1018929"/>
                  </a:cubicBezTo>
                  <a:cubicBezTo>
                    <a:pt x="367073" y="1006419"/>
                    <a:pt x="357390" y="1010668"/>
                    <a:pt x="368962" y="997922"/>
                  </a:cubicBezTo>
                  <a:cubicBezTo>
                    <a:pt x="385967" y="979276"/>
                    <a:pt x="546801" y="876840"/>
                    <a:pt x="581283" y="856306"/>
                  </a:cubicBezTo>
                  <a:cubicBezTo>
                    <a:pt x="641271" y="820430"/>
                    <a:pt x="650482" y="857958"/>
                    <a:pt x="686616" y="766144"/>
                  </a:cubicBezTo>
                  <a:cubicBezTo>
                    <a:pt x="692285" y="752218"/>
                    <a:pt x="693465" y="743013"/>
                    <a:pt x="698425" y="728615"/>
                  </a:cubicBezTo>
                  <a:cubicBezTo>
                    <a:pt x="707872" y="701472"/>
                    <a:pt x="718736" y="713038"/>
                    <a:pt x="699842" y="685894"/>
                  </a:cubicBezTo>
                  <a:cubicBezTo>
                    <a:pt x="611749" y="694391"/>
                    <a:pt x="609624" y="688963"/>
                    <a:pt x="528144" y="668664"/>
                  </a:cubicBezTo>
                  <a:cubicBezTo>
                    <a:pt x="521058" y="683062"/>
                    <a:pt x="525073" y="690143"/>
                    <a:pt x="530033" y="700056"/>
                  </a:cubicBezTo>
                  <a:cubicBezTo>
                    <a:pt x="506888" y="703832"/>
                    <a:pt x="426352" y="758355"/>
                    <a:pt x="394469" y="773224"/>
                  </a:cubicBezTo>
                  <a:cubicBezTo>
                    <a:pt x="353375" y="792343"/>
                    <a:pt x="283467" y="831051"/>
                    <a:pt x="250403" y="836716"/>
                  </a:cubicBezTo>
                  <a:cubicBezTo>
                    <a:pt x="253000" y="809573"/>
                    <a:pt x="258669" y="783610"/>
                    <a:pt x="259377" y="754342"/>
                  </a:cubicBezTo>
                  <a:cubicBezTo>
                    <a:pt x="260322" y="724131"/>
                    <a:pt x="254654" y="699584"/>
                    <a:pt x="256071" y="673149"/>
                  </a:cubicBezTo>
                  <a:cubicBezTo>
                    <a:pt x="259141" y="603049"/>
                    <a:pt x="279688" y="192126"/>
                    <a:pt x="291261" y="175132"/>
                  </a:cubicBezTo>
                  <a:cubicBezTo>
                    <a:pt x="311808" y="145629"/>
                    <a:pt x="392816" y="168759"/>
                    <a:pt x="398248" y="168995"/>
                  </a:cubicBezTo>
                  <a:cubicBezTo>
                    <a:pt x="409348" y="169939"/>
                    <a:pt x="417142" y="167343"/>
                    <a:pt x="430131" y="166871"/>
                  </a:cubicBezTo>
                  <a:close/>
                  <a:moveTo>
                    <a:pt x="967664" y="1357627"/>
                  </a:moveTo>
                  <a:lnTo>
                    <a:pt x="980890" y="1353379"/>
                  </a:lnTo>
                  <a:cubicBezTo>
                    <a:pt x="986322" y="1351963"/>
                    <a:pt x="985849" y="1353379"/>
                    <a:pt x="992934" y="1349602"/>
                  </a:cubicBezTo>
                  <a:cubicBezTo>
                    <a:pt x="992934" y="1337329"/>
                    <a:pt x="994352" y="1344174"/>
                    <a:pt x="990573" y="1334497"/>
                  </a:cubicBezTo>
                  <a:lnTo>
                    <a:pt x="984905" y="1323639"/>
                  </a:lnTo>
                  <a:cubicBezTo>
                    <a:pt x="984432" y="1322459"/>
                    <a:pt x="983724" y="1321043"/>
                    <a:pt x="983251" y="1319863"/>
                  </a:cubicBezTo>
                  <a:cubicBezTo>
                    <a:pt x="970262" y="1285167"/>
                    <a:pt x="980181" y="1237962"/>
                    <a:pt x="981834" y="1205390"/>
                  </a:cubicBezTo>
                  <a:cubicBezTo>
                    <a:pt x="984905" y="1149215"/>
                    <a:pt x="982070" y="1094929"/>
                    <a:pt x="990573" y="1043475"/>
                  </a:cubicBezTo>
                  <a:cubicBezTo>
                    <a:pt x="1015843" y="890294"/>
                    <a:pt x="1000020" y="722951"/>
                    <a:pt x="1019858" y="567881"/>
                  </a:cubicBezTo>
                  <a:cubicBezTo>
                    <a:pt x="1026471" y="515011"/>
                    <a:pt x="1034029" y="468986"/>
                    <a:pt x="1030014" y="413519"/>
                  </a:cubicBezTo>
                  <a:cubicBezTo>
                    <a:pt x="1026707" y="368674"/>
                    <a:pt x="1061425" y="162387"/>
                    <a:pt x="1027416" y="130523"/>
                  </a:cubicBezTo>
                  <a:cubicBezTo>
                    <a:pt x="1008994" y="113293"/>
                    <a:pt x="1011120" y="72932"/>
                    <a:pt x="1006633" y="46733"/>
                  </a:cubicBezTo>
                  <a:cubicBezTo>
                    <a:pt x="1033084" y="48386"/>
                    <a:pt x="1035682" y="59715"/>
                    <a:pt x="1054104" y="42013"/>
                  </a:cubicBezTo>
                  <a:cubicBezTo>
                    <a:pt x="1045601" y="18646"/>
                    <a:pt x="1036391" y="30447"/>
                    <a:pt x="1012065" y="20534"/>
                  </a:cubicBezTo>
                  <a:cubicBezTo>
                    <a:pt x="964830" y="1416"/>
                    <a:pt x="924916" y="12037"/>
                    <a:pt x="853355" y="19354"/>
                  </a:cubicBezTo>
                  <a:cubicBezTo>
                    <a:pt x="771403" y="27851"/>
                    <a:pt x="692993" y="15342"/>
                    <a:pt x="614819" y="14870"/>
                  </a:cubicBezTo>
                  <a:cubicBezTo>
                    <a:pt x="592855" y="14870"/>
                    <a:pt x="577740" y="12273"/>
                    <a:pt x="555304" y="9913"/>
                  </a:cubicBezTo>
                  <a:cubicBezTo>
                    <a:pt x="533339" y="7789"/>
                    <a:pt x="521058" y="1416"/>
                    <a:pt x="505943" y="708"/>
                  </a:cubicBezTo>
                  <a:cubicBezTo>
                    <a:pt x="469336" y="-708"/>
                    <a:pt x="430367" y="7317"/>
                    <a:pt x="394469" y="2596"/>
                  </a:cubicBezTo>
                  <a:lnTo>
                    <a:pt x="164671" y="0"/>
                  </a:lnTo>
                  <a:cubicBezTo>
                    <a:pt x="136567" y="60423"/>
                    <a:pt x="163490" y="225642"/>
                    <a:pt x="130662" y="292201"/>
                  </a:cubicBezTo>
                  <a:lnTo>
                    <a:pt x="136803" y="297630"/>
                  </a:lnTo>
                  <a:cubicBezTo>
                    <a:pt x="150973" y="317928"/>
                    <a:pt x="138928" y="344363"/>
                    <a:pt x="136330" y="368202"/>
                  </a:cubicBezTo>
                  <a:lnTo>
                    <a:pt x="114839" y="607297"/>
                  </a:lnTo>
                  <a:cubicBezTo>
                    <a:pt x="112713" y="704777"/>
                    <a:pt x="96653" y="799659"/>
                    <a:pt x="93110" y="895486"/>
                  </a:cubicBezTo>
                  <a:cubicBezTo>
                    <a:pt x="92638" y="903983"/>
                    <a:pt x="92638" y="908232"/>
                    <a:pt x="91457" y="914369"/>
                  </a:cubicBezTo>
                  <a:cubicBezTo>
                    <a:pt x="82955" y="957798"/>
                    <a:pt x="13756" y="960394"/>
                    <a:pt x="1003" y="988009"/>
                  </a:cubicBezTo>
                  <a:cubicBezTo>
                    <a:pt x="-7972" y="1007127"/>
                    <a:pt x="45876" y="1139302"/>
                    <a:pt x="60282" y="1153936"/>
                  </a:cubicBezTo>
                  <a:cubicBezTo>
                    <a:pt x="87442" y="1136942"/>
                    <a:pt x="115547" y="1111215"/>
                    <a:pt x="151682" y="1094693"/>
                  </a:cubicBezTo>
                  <a:cubicBezTo>
                    <a:pt x="182621" y="1080532"/>
                    <a:pt x="178606" y="1095165"/>
                    <a:pt x="204349" y="1082892"/>
                  </a:cubicBezTo>
                  <a:cubicBezTo>
                    <a:pt x="217102" y="1076755"/>
                    <a:pt x="218755" y="1073687"/>
                    <a:pt x="229855" y="1069202"/>
                  </a:cubicBezTo>
                  <a:cubicBezTo>
                    <a:pt x="296457" y="1043239"/>
                    <a:pt x="241192" y="1162433"/>
                    <a:pt x="247805" y="1183675"/>
                  </a:cubicBezTo>
                  <a:cubicBezTo>
                    <a:pt x="259377" y="1220968"/>
                    <a:pt x="358570" y="1203266"/>
                    <a:pt x="387384" y="1202085"/>
                  </a:cubicBezTo>
                  <a:cubicBezTo>
                    <a:pt x="399665" y="1201613"/>
                    <a:pt x="410293" y="1207986"/>
                    <a:pt x="420212" y="1209402"/>
                  </a:cubicBezTo>
                  <a:lnTo>
                    <a:pt x="539244" y="1210582"/>
                  </a:lnTo>
                  <a:cubicBezTo>
                    <a:pt x="560027" y="1209874"/>
                    <a:pt x="556484" y="1207042"/>
                    <a:pt x="573725" y="1207986"/>
                  </a:cubicBezTo>
                  <a:cubicBezTo>
                    <a:pt x="630643" y="1210818"/>
                    <a:pt x="796674" y="1250471"/>
                    <a:pt x="830683" y="1229937"/>
                  </a:cubicBezTo>
                  <a:cubicBezTo>
                    <a:pt x="858315" y="1212943"/>
                    <a:pt x="828085" y="1062594"/>
                    <a:pt x="851466" y="968655"/>
                  </a:cubicBezTo>
                  <a:cubicBezTo>
                    <a:pt x="865637" y="912480"/>
                    <a:pt x="880279" y="656627"/>
                    <a:pt x="886184" y="569297"/>
                  </a:cubicBezTo>
                  <a:cubicBezTo>
                    <a:pt x="890907" y="499197"/>
                    <a:pt x="910273" y="364898"/>
                    <a:pt x="895394" y="305891"/>
                  </a:cubicBezTo>
                  <a:cubicBezTo>
                    <a:pt x="889962" y="284177"/>
                    <a:pt x="903188" y="202275"/>
                    <a:pt x="902007" y="179381"/>
                  </a:cubicBezTo>
                  <a:cubicBezTo>
                    <a:pt x="848868" y="172536"/>
                    <a:pt x="799272" y="170175"/>
                    <a:pt x="746369" y="161442"/>
                  </a:cubicBezTo>
                  <a:cubicBezTo>
                    <a:pt x="701968" y="154126"/>
                    <a:pt x="637256" y="144685"/>
                    <a:pt x="587896" y="147045"/>
                  </a:cubicBezTo>
                  <a:cubicBezTo>
                    <a:pt x="518697" y="150113"/>
                    <a:pt x="443121" y="138784"/>
                    <a:pt x="380062" y="145629"/>
                  </a:cubicBezTo>
                  <a:lnTo>
                    <a:pt x="296457" y="143268"/>
                  </a:lnTo>
                  <a:cubicBezTo>
                    <a:pt x="256779" y="141616"/>
                    <a:pt x="274965" y="170648"/>
                    <a:pt x="271422" y="192834"/>
                  </a:cubicBezTo>
                  <a:cubicBezTo>
                    <a:pt x="268824" y="208884"/>
                    <a:pt x="264809" y="202747"/>
                    <a:pt x="263864" y="232015"/>
                  </a:cubicBezTo>
                  <a:cubicBezTo>
                    <a:pt x="260086" y="351208"/>
                    <a:pt x="224187" y="808864"/>
                    <a:pt x="235524" y="858902"/>
                  </a:cubicBezTo>
                  <a:cubicBezTo>
                    <a:pt x="194193" y="877784"/>
                    <a:pt x="174591" y="905636"/>
                    <a:pt x="103738" y="923338"/>
                  </a:cubicBezTo>
                  <a:cubicBezTo>
                    <a:pt x="122632" y="839548"/>
                    <a:pt x="137511" y="570713"/>
                    <a:pt x="140109" y="471346"/>
                  </a:cubicBezTo>
                  <a:cubicBezTo>
                    <a:pt x="141999" y="399358"/>
                    <a:pt x="160893" y="326897"/>
                    <a:pt x="161601" y="248772"/>
                  </a:cubicBezTo>
                  <a:cubicBezTo>
                    <a:pt x="161837" y="210772"/>
                    <a:pt x="163018" y="163331"/>
                    <a:pt x="168214" y="129343"/>
                  </a:cubicBezTo>
                  <a:lnTo>
                    <a:pt x="175063" y="42721"/>
                  </a:lnTo>
                  <a:cubicBezTo>
                    <a:pt x="178133" y="24075"/>
                    <a:pt x="186163" y="17466"/>
                    <a:pt x="206238" y="19826"/>
                  </a:cubicBezTo>
                  <a:cubicBezTo>
                    <a:pt x="232926" y="22895"/>
                    <a:pt x="200570" y="23603"/>
                    <a:pt x="229383" y="25019"/>
                  </a:cubicBezTo>
                  <a:cubicBezTo>
                    <a:pt x="239066" y="25727"/>
                    <a:pt x="245443" y="22187"/>
                    <a:pt x="256071" y="24075"/>
                  </a:cubicBezTo>
                  <a:cubicBezTo>
                    <a:pt x="269297" y="26435"/>
                    <a:pt x="266699" y="27851"/>
                    <a:pt x="272367" y="35640"/>
                  </a:cubicBezTo>
                  <a:cubicBezTo>
                    <a:pt x="301180" y="14162"/>
                    <a:pt x="360696" y="18882"/>
                    <a:pt x="408403" y="18410"/>
                  </a:cubicBezTo>
                  <a:cubicBezTo>
                    <a:pt x="493426" y="17702"/>
                    <a:pt x="500275" y="28559"/>
                    <a:pt x="544203" y="29975"/>
                  </a:cubicBezTo>
                  <a:cubicBezTo>
                    <a:pt x="590257" y="31392"/>
                    <a:pt x="633713" y="37528"/>
                    <a:pt x="680240" y="40361"/>
                  </a:cubicBezTo>
                  <a:cubicBezTo>
                    <a:pt x="706455" y="42013"/>
                    <a:pt x="765735" y="63727"/>
                    <a:pt x="785337" y="49566"/>
                  </a:cubicBezTo>
                  <a:lnTo>
                    <a:pt x="794548" y="40833"/>
                  </a:lnTo>
                  <a:cubicBezTo>
                    <a:pt x="829030" y="40597"/>
                    <a:pt x="863747" y="40125"/>
                    <a:pt x="897992" y="40597"/>
                  </a:cubicBezTo>
                  <a:cubicBezTo>
                    <a:pt x="933182" y="41069"/>
                    <a:pt x="953021" y="34696"/>
                    <a:pt x="992226" y="36348"/>
                  </a:cubicBezTo>
                  <a:lnTo>
                    <a:pt x="980653" y="58299"/>
                  </a:lnTo>
                  <a:cubicBezTo>
                    <a:pt x="1024582" y="130523"/>
                    <a:pt x="1014899" y="280164"/>
                    <a:pt x="1014662" y="368202"/>
                  </a:cubicBezTo>
                  <a:cubicBezTo>
                    <a:pt x="1014190" y="451048"/>
                    <a:pt x="989156" y="942928"/>
                    <a:pt x="979236" y="1008779"/>
                  </a:cubicBezTo>
                  <a:cubicBezTo>
                    <a:pt x="975458" y="1034034"/>
                    <a:pt x="970498" y="1054805"/>
                    <a:pt x="966955" y="1084308"/>
                  </a:cubicBezTo>
                  <a:lnTo>
                    <a:pt x="956564" y="1313254"/>
                  </a:lnTo>
                  <a:cubicBezTo>
                    <a:pt x="897756" y="1318447"/>
                    <a:pt x="796674" y="1305701"/>
                    <a:pt x="745660" y="1324111"/>
                  </a:cubicBezTo>
                  <a:cubicBezTo>
                    <a:pt x="744715" y="1324111"/>
                    <a:pt x="705510" y="1296732"/>
                    <a:pt x="604192" y="1298621"/>
                  </a:cubicBezTo>
                  <a:cubicBezTo>
                    <a:pt x="574434" y="1299093"/>
                    <a:pt x="547037" y="1302869"/>
                    <a:pt x="527435" y="1299329"/>
                  </a:cubicBezTo>
                  <a:cubicBezTo>
                    <a:pt x="495551" y="1293664"/>
                    <a:pt x="448789" y="1309714"/>
                    <a:pt x="416197" y="1296968"/>
                  </a:cubicBezTo>
                  <a:cubicBezTo>
                    <a:pt x="405805" y="1292956"/>
                    <a:pt x="416669" y="1286819"/>
                    <a:pt x="383605" y="1290124"/>
                  </a:cubicBezTo>
                  <a:cubicBezTo>
                    <a:pt x="358807" y="1292720"/>
                    <a:pt x="333772" y="1294608"/>
                    <a:pt x="305431" y="1291776"/>
                  </a:cubicBezTo>
                  <a:cubicBezTo>
                    <a:pt x="254181" y="1286583"/>
                    <a:pt x="208364" y="1223564"/>
                    <a:pt x="226313" y="1300509"/>
                  </a:cubicBezTo>
                  <a:lnTo>
                    <a:pt x="130662" y="1280210"/>
                  </a:lnTo>
                  <a:lnTo>
                    <a:pt x="133732" y="1120892"/>
                  </a:lnTo>
                  <a:cubicBezTo>
                    <a:pt x="94528" y="1117352"/>
                    <a:pt x="116492" y="1134110"/>
                    <a:pt x="96417" y="1150868"/>
                  </a:cubicBezTo>
                  <a:cubicBezTo>
                    <a:pt x="140345" y="1199017"/>
                    <a:pt x="80593" y="1269117"/>
                    <a:pt x="126411" y="1322931"/>
                  </a:cubicBezTo>
                  <a:cubicBezTo>
                    <a:pt x="196555" y="1309950"/>
                    <a:pt x="260794" y="1316559"/>
                    <a:pt x="332355" y="1319155"/>
                  </a:cubicBezTo>
                  <a:cubicBezTo>
                    <a:pt x="364711" y="1320335"/>
                    <a:pt x="406750" y="1323639"/>
                    <a:pt x="431784" y="1333789"/>
                  </a:cubicBezTo>
                  <a:cubicBezTo>
                    <a:pt x="490592" y="1357155"/>
                    <a:pt x="572308" y="1350310"/>
                    <a:pt x="636311" y="1357155"/>
                  </a:cubicBezTo>
                  <a:cubicBezTo>
                    <a:pt x="689451" y="1362820"/>
                    <a:pt x="685436" y="1346062"/>
                    <a:pt x="728892" y="1344646"/>
                  </a:cubicBezTo>
                  <a:cubicBezTo>
                    <a:pt x="803759" y="1341813"/>
                    <a:pt x="878862" y="1338509"/>
                    <a:pt x="955147" y="1338981"/>
                  </a:cubicBezTo>
                  <a:lnTo>
                    <a:pt x="954674" y="1397988"/>
                  </a:lnTo>
                  <a:lnTo>
                    <a:pt x="970026" y="1390199"/>
                  </a:lnTo>
                  <a:lnTo>
                    <a:pt x="967664" y="1357627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2" name="Forma libre 40">
              <a:extLst>
                <a:ext uri="{FF2B5EF4-FFF2-40B4-BE49-F238E27FC236}">
                  <a16:creationId xmlns:a16="http://schemas.microsoft.com/office/drawing/2014/main" id="{9DD93B12-2E9E-4534-8635-B150F59F1A30}"/>
                </a:ext>
              </a:extLst>
            </p:cNvPr>
            <p:cNvSpPr/>
            <p:nvPr/>
          </p:nvSpPr>
          <p:spPr>
            <a:xfrm>
              <a:off x="4450573" y="4145901"/>
              <a:ext cx="425349" cy="34942"/>
            </a:xfrm>
            <a:custGeom>
              <a:avLst/>
              <a:gdLst>
                <a:gd name="connsiteX0" fmla="*/ 425350 w 425349"/>
                <a:gd name="connsiteY0" fmla="*/ 14546 h 34942"/>
                <a:gd name="connsiteX1" fmla="*/ 384492 w 425349"/>
                <a:gd name="connsiteY1" fmla="*/ 4633 h 34942"/>
                <a:gd name="connsiteX2" fmla="*/ 95651 w 425349"/>
                <a:gd name="connsiteY2" fmla="*/ 17142 h 34942"/>
                <a:gd name="connsiteX3" fmla="*/ 0 w 425349"/>
                <a:gd name="connsiteY3" fmla="*/ 25403 h 34942"/>
                <a:gd name="connsiteX4" fmla="*/ 425350 w 425349"/>
                <a:gd name="connsiteY4" fmla="*/ 14546 h 3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349" h="34942">
                  <a:moveTo>
                    <a:pt x="425350" y="14546"/>
                  </a:moveTo>
                  <a:cubicBezTo>
                    <a:pt x="418973" y="-6697"/>
                    <a:pt x="405275" y="384"/>
                    <a:pt x="384492" y="4633"/>
                  </a:cubicBezTo>
                  <a:cubicBezTo>
                    <a:pt x="328991" y="15726"/>
                    <a:pt x="161307" y="15962"/>
                    <a:pt x="95651" y="17142"/>
                  </a:cubicBezTo>
                  <a:cubicBezTo>
                    <a:pt x="7558" y="18794"/>
                    <a:pt x="10155" y="-1032"/>
                    <a:pt x="0" y="25403"/>
                  </a:cubicBezTo>
                  <a:cubicBezTo>
                    <a:pt x="29522" y="44521"/>
                    <a:pt x="391813" y="31776"/>
                    <a:pt x="425350" y="14546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6" name="Forma libre 41">
              <a:extLst>
                <a:ext uri="{FF2B5EF4-FFF2-40B4-BE49-F238E27FC236}">
                  <a16:creationId xmlns:a16="http://schemas.microsoft.com/office/drawing/2014/main" id="{66681E97-E6A2-4816-902F-9F64EF5ECCAF}"/>
                </a:ext>
              </a:extLst>
            </p:cNvPr>
            <p:cNvSpPr/>
            <p:nvPr/>
          </p:nvSpPr>
          <p:spPr>
            <a:xfrm>
              <a:off x="4388696" y="3842755"/>
              <a:ext cx="455580" cy="45919"/>
            </a:xfrm>
            <a:custGeom>
              <a:avLst/>
              <a:gdLst>
                <a:gd name="connsiteX0" fmla="*/ 435033 w 455580"/>
                <a:gd name="connsiteY0" fmla="*/ 0 h 45919"/>
                <a:gd name="connsiteX1" fmla="*/ 396773 w 455580"/>
                <a:gd name="connsiteY1" fmla="*/ 19118 h 45919"/>
                <a:gd name="connsiteX2" fmla="*/ 228381 w 455580"/>
                <a:gd name="connsiteY2" fmla="*/ 25963 h 45919"/>
                <a:gd name="connsiteX3" fmla="*/ 0 w 455580"/>
                <a:gd name="connsiteY3" fmla="*/ 30684 h 45919"/>
                <a:gd name="connsiteX4" fmla="*/ 48888 w 455580"/>
                <a:gd name="connsiteY4" fmla="*/ 44373 h 45919"/>
                <a:gd name="connsiteX5" fmla="*/ 455580 w 455580"/>
                <a:gd name="connsiteY5" fmla="*/ 24311 h 45919"/>
                <a:gd name="connsiteX6" fmla="*/ 435033 w 455580"/>
                <a:gd name="connsiteY6" fmla="*/ 0 h 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580" h="45919">
                  <a:moveTo>
                    <a:pt x="435033" y="0"/>
                  </a:moveTo>
                  <a:cubicBezTo>
                    <a:pt x="422516" y="4957"/>
                    <a:pt x="423224" y="15578"/>
                    <a:pt x="396773" y="19118"/>
                  </a:cubicBezTo>
                  <a:lnTo>
                    <a:pt x="228381" y="25963"/>
                  </a:lnTo>
                  <a:cubicBezTo>
                    <a:pt x="155166" y="30920"/>
                    <a:pt x="76993" y="28559"/>
                    <a:pt x="0" y="30684"/>
                  </a:cubicBezTo>
                  <a:cubicBezTo>
                    <a:pt x="4487" y="44137"/>
                    <a:pt x="-2362" y="48622"/>
                    <a:pt x="48888" y="44373"/>
                  </a:cubicBezTo>
                  <a:cubicBezTo>
                    <a:pt x="139107" y="37056"/>
                    <a:pt x="423460" y="42249"/>
                    <a:pt x="455580" y="24311"/>
                  </a:cubicBezTo>
                  <a:cubicBezTo>
                    <a:pt x="452510" y="4721"/>
                    <a:pt x="449440" y="7789"/>
                    <a:pt x="435033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7" name="Forma libre 42">
              <a:extLst>
                <a:ext uri="{FF2B5EF4-FFF2-40B4-BE49-F238E27FC236}">
                  <a16:creationId xmlns:a16="http://schemas.microsoft.com/office/drawing/2014/main" id="{EBAEB835-F2B0-483B-893C-B23F229129A8}"/>
                </a:ext>
              </a:extLst>
            </p:cNvPr>
            <p:cNvSpPr/>
            <p:nvPr/>
          </p:nvSpPr>
          <p:spPr>
            <a:xfrm>
              <a:off x="4268483" y="3645200"/>
              <a:ext cx="33872" cy="308723"/>
            </a:xfrm>
            <a:custGeom>
              <a:avLst/>
              <a:gdLst>
                <a:gd name="connsiteX0" fmla="*/ 22200 w 33872"/>
                <a:gd name="connsiteY0" fmla="*/ 0 h 308723"/>
                <a:gd name="connsiteX1" fmla="*/ 14879 w 33872"/>
                <a:gd name="connsiteY1" fmla="*/ 27143 h 308723"/>
                <a:gd name="connsiteX2" fmla="*/ 0 w 33872"/>
                <a:gd name="connsiteY2" fmla="*/ 308723 h 308723"/>
                <a:gd name="connsiteX3" fmla="*/ 4960 w 33872"/>
                <a:gd name="connsiteY3" fmla="*/ 297866 h 308723"/>
                <a:gd name="connsiteX4" fmla="*/ 7085 w 33872"/>
                <a:gd name="connsiteY4" fmla="*/ 289605 h 308723"/>
                <a:gd name="connsiteX5" fmla="*/ 14407 w 33872"/>
                <a:gd name="connsiteY5" fmla="*/ 230126 h 308723"/>
                <a:gd name="connsiteX6" fmla="*/ 24090 w 33872"/>
                <a:gd name="connsiteY6" fmla="*/ 112821 h 308723"/>
                <a:gd name="connsiteX7" fmla="*/ 33064 w 33872"/>
                <a:gd name="connsiteY7" fmla="*/ 31156 h 308723"/>
                <a:gd name="connsiteX8" fmla="*/ 22200 w 33872"/>
                <a:gd name="connsiteY8" fmla="*/ 0 h 30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2" h="308723">
                  <a:moveTo>
                    <a:pt x="22200" y="0"/>
                  </a:moveTo>
                  <a:cubicBezTo>
                    <a:pt x="6141" y="8261"/>
                    <a:pt x="12753" y="8733"/>
                    <a:pt x="14879" y="27143"/>
                  </a:cubicBezTo>
                  <a:cubicBezTo>
                    <a:pt x="21020" y="81665"/>
                    <a:pt x="5668" y="254673"/>
                    <a:pt x="0" y="308723"/>
                  </a:cubicBezTo>
                  <a:cubicBezTo>
                    <a:pt x="1889" y="304947"/>
                    <a:pt x="1417" y="308723"/>
                    <a:pt x="4960" y="297866"/>
                  </a:cubicBezTo>
                  <a:cubicBezTo>
                    <a:pt x="5432" y="296214"/>
                    <a:pt x="6613" y="291493"/>
                    <a:pt x="7085" y="289605"/>
                  </a:cubicBezTo>
                  <a:lnTo>
                    <a:pt x="14407" y="230126"/>
                  </a:lnTo>
                  <a:cubicBezTo>
                    <a:pt x="28577" y="136896"/>
                    <a:pt x="21020" y="179853"/>
                    <a:pt x="24090" y="112821"/>
                  </a:cubicBezTo>
                  <a:cubicBezTo>
                    <a:pt x="25271" y="87330"/>
                    <a:pt x="32120" y="85678"/>
                    <a:pt x="33064" y="31156"/>
                  </a:cubicBezTo>
                  <a:cubicBezTo>
                    <a:pt x="33773" y="4485"/>
                    <a:pt x="37079" y="9205"/>
                    <a:pt x="22200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8" name="Forma libre 43">
              <a:extLst>
                <a:ext uri="{FF2B5EF4-FFF2-40B4-BE49-F238E27FC236}">
                  <a16:creationId xmlns:a16="http://schemas.microsoft.com/office/drawing/2014/main" id="{2DA66B68-2CC4-4ADD-ADF9-F585853C79E8}"/>
                </a:ext>
              </a:extLst>
            </p:cNvPr>
            <p:cNvSpPr/>
            <p:nvPr/>
          </p:nvSpPr>
          <p:spPr>
            <a:xfrm>
              <a:off x="5008292" y="4531954"/>
              <a:ext cx="25410" cy="229890"/>
            </a:xfrm>
            <a:custGeom>
              <a:avLst/>
              <a:gdLst>
                <a:gd name="connsiteX0" fmla="*/ 13115 w 25410"/>
                <a:gd name="connsiteY0" fmla="*/ 0 h 229890"/>
                <a:gd name="connsiteX1" fmla="*/ 2251 w 25410"/>
                <a:gd name="connsiteY1" fmla="*/ 229890 h 229890"/>
                <a:gd name="connsiteX2" fmla="*/ 11225 w 25410"/>
                <a:gd name="connsiteY2" fmla="*/ 106684 h 229890"/>
                <a:gd name="connsiteX3" fmla="*/ 18311 w 25410"/>
                <a:gd name="connsiteY3" fmla="*/ 44845 h 229890"/>
                <a:gd name="connsiteX4" fmla="*/ 13115 w 25410"/>
                <a:gd name="connsiteY4" fmla="*/ 0 h 22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0" h="229890">
                  <a:moveTo>
                    <a:pt x="13115" y="0"/>
                  </a:moveTo>
                  <a:cubicBezTo>
                    <a:pt x="-2945" y="36112"/>
                    <a:pt x="-1056" y="177964"/>
                    <a:pt x="2251" y="229890"/>
                  </a:cubicBezTo>
                  <a:cubicBezTo>
                    <a:pt x="10045" y="225878"/>
                    <a:pt x="10753" y="131231"/>
                    <a:pt x="11225" y="106684"/>
                  </a:cubicBezTo>
                  <a:cubicBezTo>
                    <a:pt x="11934" y="82845"/>
                    <a:pt x="14296" y="63727"/>
                    <a:pt x="18311" y="44845"/>
                  </a:cubicBezTo>
                  <a:cubicBezTo>
                    <a:pt x="24215" y="16050"/>
                    <a:pt x="32953" y="10149"/>
                    <a:pt x="13115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29" name="Forma libre 44">
              <a:extLst>
                <a:ext uri="{FF2B5EF4-FFF2-40B4-BE49-F238E27FC236}">
                  <a16:creationId xmlns:a16="http://schemas.microsoft.com/office/drawing/2014/main" id="{3B2AB905-F680-4F1A-9719-1CA881F8DF51}"/>
                </a:ext>
              </a:extLst>
            </p:cNvPr>
            <p:cNvSpPr/>
            <p:nvPr/>
          </p:nvSpPr>
          <p:spPr>
            <a:xfrm>
              <a:off x="4498989" y="3941441"/>
              <a:ext cx="211139" cy="18147"/>
            </a:xfrm>
            <a:custGeom>
              <a:avLst/>
              <a:gdLst>
                <a:gd name="connsiteX0" fmla="*/ 194371 w 211139"/>
                <a:gd name="connsiteY0" fmla="*/ 18148 h 18147"/>
                <a:gd name="connsiteX1" fmla="*/ 211140 w 211139"/>
                <a:gd name="connsiteY1" fmla="*/ 7054 h 18147"/>
                <a:gd name="connsiteX2" fmla="*/ 156111 w 211139"/>
                <a:gd name="connsiteY2" fmla="*/ 3278 h 18147"/>
                <a:gd name="connsiteX3" fmla="*/ 47235 w 211139"/>
                <a:gd name="connsiteY3" fmla="*/ 1154 h 18147"/>
                <a:gd name="connsiteX4" fmla="*/ 0 w 211139"/>
                <a:gd name="connsiteY4" fmla="*/ 7054 h 18147"/>
                <a:gd name="connsiteX5" fmla="*/ 194371 w 211139"/>
                <a:gd name="connsiteY5" fmla="*/ 18148 h 1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139" h="18147">
                  <a:moveTo>
                    <a:pt x="194371" y="18148"/>
                  </a:moveTo>
                  <a:cubicBezTo>
                    <a:pt x="211848" y="15551"/>
                    <a:pt x="203818" y="17911"/>
                    <a:pt x="211140" y="7054"/>
                  </a:cubicBezTo>
                  <a:cubicBezTo>
                    <a:pt x="195080" y="-3567"/>
                    <a:pt x="184452" y="3514"/>
                    <a:pt x="156111" y="3278"/>
                  </a:cubicBezTo>
                  <a:lnTo>
                    <a:pt x="47235" y="1154"/>
                  </a:lnTo>
                  <a:cubicBezTo>
                    <a:pt x="8975" y="682"/>
                    <a:pt x="12753" y="-3331"/>
                    <a:pt x="0" y="7054"/>
                  </a:cubicBezTo>
                  <a:lnTo>
                    <a:pt x="194371" y="18148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0" name="Forma libre 45">
              <a:extLst>
                <a:ext uri="{FF2B5EF4-FFF2-40B4-BE49-F238E27FC236}">
                  <a16:creationId xmlns:a16="http://schemas.microsoft.com/office/drawing/2014/main" id="{4FA30642-0FBB-47C5-AFE2-9C56858C67BF}"/>
                </a:ext>
              </a:extLst>
            </p:cNvPr>
            <p:cNvSpPr/>
            <p:nvPr/>
          </p:nvSpPr>
          <p:spPr>
            <a:xfrm>
              <a:off x="4413258" y="4257454"/>
              <a:ext cx="117378" cy="21227"/>
            </a:xfrm>
            <a:custGeom>
              <a:avLst/>
              <a:gdLst>
                <a:gd name="connsiteX0" fmla="*/ 117379 w 117378"/>
                <a:gd name="connsiteY0" fmla="*/ 0 h 21227"/>
                <a:gd name="connsiteX1" fmla="*/ 0 w 117378"/>
                <a:gd name="connsiteY1" fmla="*/ 8969 h 21227"/>
                <a:gd name="connsiteX2" fmla="*/ 56918 w 117378"/>
                <a:gd name="connsiteY2" fmla="*/ 20062 h 21227"/>
                <a:gd name="connsiteX3" fmla="*/ 117379 w 117378"/>
                <a:gd name="connsiteY3" fmla="*/ 0 h 2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378" h="21227">
                  <a:moveTo>
                    <a:pt x="117379" y="0"/>
                  </a:moveTo>
                  <a:lnTo>
                    <a:pt x="0" y="8969"/>
                  </a:lnTo>
                  <a:cubicBezTo>
                    <a:pt x="7085" y="25727"/>
                    <a:pt x="34481" y="19590"/>
                    <a:pt x="56918" y="20062"/>
                  </a:cubicBezTo>
                  <a:cubicBezTo>
                    <a:pt x="86204" y="20298"/>
                    <a:pt x="114781" y="28087"/>
                    <a:pt x="11737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1" name="Forma libre 46">
              <a:extLst>
                <a:ext uri="{FF2B5EF4-FFF2-40B4-BE49-F238E27FC236}">
                  <a16:creationId xmlns:a16="http://schemas.microsoft.com/office/drawing/2014/main" id="{E46CE934-C92C-4969-A3BB-37715F25BA75}"/>
                </a:ext>
              </a:extLst>
            </p:cNvPr>
            <p:cNvSpPr/>
            <p:nvPr/>
          </p:nvSpPr>
          <p:spPr>
            <a:xfrm>
              <a:off x="5010306" y="4295691"/>
              <a:ext cx="23661" cy="116597"/>
            </a:xfrm>
            <a:custGeom>
              <a:avLst/>
              <a:gdLst>
                <a:gd name="connsiteX0" fmla="*/ 0 w 23661"/>
                <a:gd name="connsiteY0" fmla="*/ 87802 h 116597"/>
                <a:gd name="connsiteX1" fmla="*/ 0 w 23661"/>
                <a:gd name="connsiteY1" fmla="*/ 103852 h 116597"/>
                <a:gd name="connsiteX2" fmla="*/ 3779 w 23661"/>
                <a:gd name="connsiteY2" fmla="*/ 116597 h 116597"/>
                <a:gd name="connsiteX3" fmla="*/ 18422 w 23661"/>
                <a:gd name="connsiteY3" fmla="*/ 48858 h 116597"/>
                <a:gd name="connsiteX4" fmla="*/ 2598 w 23661"/>
                <a:gd name="connsiteY4" fmla="*/ 0 h 116597"/>
                <a:gd name="connsiteX5" fmla="*/ 0 w 23661"/>
                <a:gd name="connsiteY5" fmla="*/ 87802 h 11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61" h="116597">
                  <a:moveTo>
                    <a:pt x="0" y="87802"/>
                  </a:moveTo>
                  <a:cubicBezTo>
                    <a:pt x="0" y="88982"/>
                    <a:pt x="0" y="103380"/>
                    <a:pt x="0" y="103852"/>
                  </a:cubicBezTo>
                  <a:cubicBezTo>
                    <a:pt x="709" y="113293"/>
                    <a:pt x="2362" y="113293"/>
                    <a:pt x="3779" y="116597"/>
                  </a:cubicBezTo>
                  <a:cubicBezTo>
                    <a:pt x="11100" y="104560"/>
                    <a:pt x="15351" y="68684"/>
                    <a:pt x="18422" y="48858"/>
                  </a:cubicBezTo>
                  <a:cubicBezTo>
                    <a:pt x="23381" y="16994"/>
                    <a:pt x="32356" y="5901"/>
                    <a:pt x="2598" y="0"/>
                  </a:cubicBezTo>
                  <a:lnTo>
                    <a:pt x="0" y="87802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2" name="Forma libre 47">
              <a:extLst>
                <a:ext uri="{FF2B5EF4-FFF2-40B4-BE49-F238E27FC236}">
                  <a16:creationId xmlns:a16="http://schemas.microsoft.com/office/drawing/2014/main" id="{B0F8FF7E-9435-41E1-9E56-846958A6FBE4}"/>
                </a:ext>
              </a:extLst>
            </p:cNvPr>
            <p:cNvSpPr/>
            <p:nvPr/>
          </p:nvSpPr>
          <p:spPr>
            <a:xfrm>
              <a:off x="5032993" y="3858097"/>
              <a:ext cx="18198" cy="95354"/>
            </a:xfrm>
            <a:custGeom>
              <a:avLst/>
              <a:gdLst>
                <a:gd name="connsiteX0" fmla="*/ 4710 w 18198"/>
                <a:gd name="connsiteY0" fmla="*/ 0 h 95354"/>
                <a:gd name="connsiteX1" fmla="*/ 2821 w 18198"/>
                <a:gd name="connsiteY1" fmla="*/ 95355 h 95354"/>
                <a:gd name="connsiteX2" fmla="*/ 16282 w 18198"/>
                <a:gd name="connsiteY2" fmla="*/ 37528 h 95354"/>
                <a:gd name="connsiteX3" fmla="*/ 4710 w 18198"/>
                <a:gd name="connsiteY3" fmla="*/ 0 h 9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98" h="95354">
                  <a:moveTo>
                    <a:pt x="4710" y="0"/>
                  </a:moveTo>
                  <a:cubicBezTo>
                    <a:pt x="1640" y="22187"/>
                    <a:pt x="-3084" y="79541"/>
                    <a:pt x="2821" y="95355"/>
                  </a:cubicBezTo>
                  <a:cubicBezTo>
                    <a:pt x="21006" y="90870"/>
                    <a:pt x="19353" y="96535"/>
                    <a:pt x="16282" y="37528"/>
                  </a:cubicBezTo>
                  <a:cubicBezTo>
                    <a:pt x="15338" y="17466"/>
                    <a:pt x="23131" y="6609"/>
                    <a:pt x="4710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3" name="Forma libre 48">
              <a:extLst>
                <a:ext uri="{FF2B5EF4-FFF2-40B4-BE49-F238E27FC236}">
                  <a16:creationId xmlns:a16="http://schemas.microsoft.com/office/drawing/2014/main" id="{43755D77-143E-45EB-8D89-91D3F47D349A}"/>
                </a:ext>
              </a:extLst>
            </p:cNvPr>
            <p:cNvSpPr/>
            <p:nvPr/>
          </p:nvSpPr>
          <p:spPr>
            <a:xfrm>
              <a:off x="4312718" y="3681784"/>
              <a:ext cx="19857" cy="95590"/>
            </a:xfrm>
            <a:custGeom>
              <a:avLst/>
              <a:gdLst>
                <a:gd name="connsiteX0" fmla="*/ 5126 w 19857"/>
                <a:gd name="connsiteY0" fmla="*/ 0 h 95590"/>
                <a:gd name="connsiteX1" fmla="*/ 3000 w 19857"/>
                <a:gd name="connsiteY1" fmla="*/ 23839 h 95590"/>
                <a:gd name="connsiteX2" fmla="*/ 13864 w 19857"/>
                <a:gd name="connsiteY2" fmla="*/ 95591 h 95590"/>
                <a:gd name="connsiteX3" fmla="*/ 19768 w 19857"/>
                <a:gd name="connsiteY3" fmla="*/ 43193 h 95590"/>
                <a:gd name="connsiteX4" fmla="*/ 19060 w 19857"/>
                <a:gd name="connsiteY4" fmla="*/ 12509 h 95590"/>
                <a:gd name="connsiteX5" fmla="*/ 5126 w 19857"/>
                <a:gd name="connsiteY5" fmla="*/ 0 h 9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57" h="95590">
                  <a:moveTo>
                    <a:pt x="5126" y="0"/>
                  </a:moveTo>
                  <a:cubicBezTo>
                    <a:pt x="-3849" y="15106"/>
                    <a:pt x="1347" y="15106"/>
                    <a:pt x="3000" y="23839"/>
                  </a:cubicBezTo>
                  <a:cubicBezTo>
                    <a:pt x="12447" y="79069"/>
                    <a:pt x="-8336" y="89690"/>
                    <a:pt x="13864" y="95591"/>
                  </a:cubicBezTo>
                  <a:cubicBezTo>
                    <a:pt x="16226" y="79541"/>
                    <a:pt x="18588" y="56410"/>
                    <a:pt x="19768" y="43193"/>
                  </a:cubicBezTo>
                  <a:cubicBezTo>
                    <a:pt x="20005" y="39417"/>
                    <a:pt x="19768" y="15106"/>
                    <a:pt x="19060" y="12509"/>
                  </a:cubicBezTo>
                  <a:cubicBezTo>
                    <a:pt x="12919" y="-8497"/>
                    <a:pt x="17407" y="4957"/>
                    <a:pt x="5126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4" name="Forma libre 49">
              <a:extLst>
                <a:ext uri="{FF2B5EF4-FFF2-40B4-BE49-F238E27FC236}">
                  <a16:creationId xmlns:a16="http://schemas.microsoft.com/office/drawing/2014/main" id="{80AF7B79-91A3-41D1-9472-1A6F58442F68}"/>
                </a:ext>
              </a:extLst>
            </p:cNvPr>
            <p:cNvSpPr/>
            <p:nvPr/>
          </p:nvSpPr>
          <p:spPr>
            <a:xfrm>
              <a:off x="5061556" y="3871550"/>
              <a:ext cx="16624" cy="77180"/>
            </a:xfrm>
            <a:custGeom>
              <a:avLst/>
              <a:gdLst>
                <a:gd name="connsiteX0" fmla="*/ 7558 w 16624"/>
                <a:gd name="connsiteY0" fmla="*/ 77181 h 77180"/>
                <a:gd name="connsiteX1" fmla="*/ 0 w 16624"/>
                <a:gd name="connsiteY1" fmla="*/ 0 h 77180"/>
                <a:gd name="connsiteX2" fmla="*/ 7558 w 16624"/>
                <a:gd name="connsiteY2" fmla="*/ 77181 h 7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24" h="77180">
                  <a:moveTo>
                    <a:pt x="7558" y="77181"/>
                  </a:moveTo>
                  <a:cubicBezTo>
                    <a:pt x="16532" y="49566"/>
                    <a:pt x="25271" y="12273"/>
                    <a:pt x="0" y="0"/>
                  </a:cubicBezTo>
                  <a:lnTo>
                    <a:pt x="7558" y="77181"/>
                  </a:ln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5" name="Forma libre 50">
              <a:extLst>
                <a:ext uri="{FF2B5EF4-FFF2-40B4-BE49-F238E27FC236}">
                  <a16:creationId xmlns:a16="http://schemas.microsoft.com/office/drawing/2014/main" id="{5C0BA3DC-62AF-48AC-9B81-8632E0349C48}"/>
                </a:ext>
              </a:extLst>
            </p:cNvPr>
            <p:cNvSpPr/>
            <p:nvPr/>
          </p:nvSpPr>
          <p:spPr>
            <a:xfrm>
              <a:off x="4482693" y="4018149"/>
              <a:ext cx="52430" cy="17555"/>
            </a:xfrm>
            <a:custGeom>
              <a:avLst/>
              <a:gdLst>
                <a:gd name="connsiteX0" fmla="*/ 52431 w 52430"/>
                <a:gd name="connsiteY0" fmla="*/ 5874 h 17555"/>
                <a:gd name="connsiteX1" fmla="*/ 0 w 52430"/>
                <a:gd name="connsiteY1" fmla="*/ 6346 h 17555"/>
                <a:gd name="connsiteX2" fmla="*/ 25271 w 52430"/>
                <a:gd name="connsiteY2" fmla="*/ 16731 h 17555"/>
                <a:gd name="connsiteX3" fmla="*/ 52431 w 52430"/>
                <a:gd name="connsiteY3" fmla="*/ 5874 h 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30" h="17555">
                  <a:moveTo>
                    <a:pt x="52431" y="5874"/>
                  </a:moveTo>
                  <a:cubicBezTo>
                    <a:pt x="36135" y="-2151"/>
                    <a:pt x="18185" y="-1915"/>
                    <a:pt x="0" y="6346"/>
                  </a:cubicBezTo>
                  <a:cubicBezTo>
                    <a:pt x="7321" y="19800"/>
                    <a:pt x="-3070" y="17911"/>
                    <a:pt x="25271" y="16731"/>
                  </a:cubicBezTo>
                  <a:cubicBezTo>
                    <a:pt x="47707" y="15787"/>
                    <a:pt x="47471" y="10595"/>
                    <a:pt x="52431" y="5874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6" name="Forma libre 51">
              <a:extLst>
                <a:ext uri="{FF2B5EF4-FFF2-40B4-BE49-F238E27FC236}">
                  <a16:creationId xmlns:a16="http://schemas.microsoft.com/office/drawing/2014/main" id="{2F014168-703F-4FC6-9B75-F8032F9FE73E}"/>
                </a:ext>
              </a:extLst>
            </p:cNvPr>
            <p:cNvSpPr/>
            <p:nvPr/>
          </p:nvSpPr>
          <p:spPr>
            <a:xfrm>
              <a:off x="5011185" y="4453302"/>
              <a:ext cx="23268" cy="28850"/>
            </a:xfrm>
            <a:custGeom>
              <a:avLst/>
              <a:gdLst>
                <a:gd name="connsiteX0" fmla="*/ 539 w 23268"/>
                <a:gd name="connsiteY0" fmla="*/ 8552 h 28850"/>
                <a:gd name="connsiteX1" fmla="*/ 8333 w 23268"/>
                <a:gd name="connsiteY1" fmla="*/ 28850 h 28850"/>
                <a:gd name="connsiteX2" fmla="*/ 20850 w 23268"/>
                <a:gd name="connsiteY2" fmla="*/ 9496 h 28850"/>
                <a:gd name="connsiteX3" fmla="*/ 12584 w 23268"/>
                <a:gd name="connsiteY3" fmla="*/ 3123 h 28850"/>
                <a:gd name="connsiteX4" fmla="*/ 1720 w 23268"/>
                <a:gd name="connsiteY4" fmla="*/ 5247 h 28850"/>
                <a:gd name="connsiteX5" fmla="*/ 539 w 23268"/>
                <a:gd name="connsiteY5" fmla="*/ 8552 h 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68" h="28850">
                  <a:moveTo>
                    <a:pt x="539" y="8552"/>
                  </a:moveTo>
                  <a:cubicBezTo>
                    <a:pt x="-1587" y="35931"/>
                    <a:pt x="2901" y="22241"/>
                    <a:pt x="8333" y="28850"/>
                  </a:cubicBezTo>
                  <a:cubicBezTo>
                    <a:pt x="14001" y="26726"/>
                    <a:pt x="29116" y="24838"/>
                    <a:pt x="20850" y="9496"/>
                  </a:cubicBezTo>
                  <a:cubicBezTo>
                    <a:pt x="19905" y="7608"/>
                    <a:pt x="15182" y="4067"/>
                    <a:pt x="12584" y="3123"/>
                  </a:cubicBezTo>
                  <a:cubicBezTo>
                    <a:pt x="-7255" y="-3958"/>
                    <a:pt x="7388" y="2887"/>
                    <a:pt x="1720" y="5247"/>
                  </a:cubicBezTo>
                  <a:cubicBezTo>
                    <a:pt x="1483" y="6428"/>
                    <a:pt x="539" y="7844"/>
                    <a:pt x="539" y="8552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  <p:sp>
          <p:nvSpPr>
            <p:cNvPr id="37" name="Forma libre 52">
              <a:extLst>
                <a:ext uri="{FF2B5EF4-FFF2-40B4-BE49-F238E27FC236}">
                  <a16:creationId xmlns:a16="http://schemas.microsoft.com/office/drawing/2014/main" id="{B2F834DC-4462-44FB-AEEE-A6E43C09A83F}"/>
                </a:ext>
              </a:extLst>
            </p:cNvPr>
            <p:cNvSpPr/>
            <p:nvPr/>
          </p:nvSpPr>
          <p:spPr>
            <a:xfrm>
              <a:off x="4352780" y="3704679"/>
              <a:ext cx="12045" cy="39652"/>
            </a:xfrm>
            <a:custGeom>
              <a:avLst/>
              <a:gdLst>
                <a:gd name="connsiteX0" fmla="*/ 8519 w 12045"/>
                <a:gd name="connsiteY0" fmla="*/ 0 h 39652"/>
                <a:gd name="connsiteX1" fmla="*/ 3087 w 12045"/>
                <a:gd name="connsiteY1" fmla="*/ 39653 h 39652"/>
                <a:gd name="connsiteX2" fmla="*/ 8519 w 12045"/>
                <a:gd name="connsiteY2" fmla="*/ 0 h 3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45" h="39652">
                  <a:moveTo>
                    <a:pt x="8519" y="0"/>
                  </a:moveTo>
                  <a:cubicBezTo>
                    <a:pt x="-1400" y="7553"/>
                    <a:pt x="-1872" y="29031"/>
                    <a:pt x="3087" y="39653"/>
                  </a:cubicBezTo>
                  <a:cubicBezTo>
                    <a:pt x="10645" y="25727"/>
                    <a:pt x="15841" y="15106"/>
                    <a:pt x="8519" y="0"/>
                  </a:cubicBezTo>
                  <a:close/>
                </a:path>
              </a:pathLst>
            </a:custGeom>
            <a:solidFill>
              <a:srgbClr val="262626"/>
            </a:solidFill>
            <a:ln w="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9471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895BA4-A590-7E4A-A940-5B579F9D4D3D}"/>
              </a:ext>
            </a:extLst>
          </p:cNvPr>
          <p:cNvSpPr/>
          <p:nvPr/>
        </p:nvSpPr>
        <p:spPr>
          <a:xfrm>
            <a:off x="6408278" y="1329914"/>
            <a:ext cx="4277032" cy="4689987"/>
          </a:xfrm>
          <a:prstGeom prst="rect">
            <a:avLst/>
          </a:prstGeom>
          <a:pattFill prst="dashVert">
            <a:fgClr>
              <a:schemeClr val="bg1"/>
            </a:fgClr>
            <a:bgClr>
              <a:srgbClr val="F2FBE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061D7-40F2-4A45-B737-6023E5D9D5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1004" y="2909939"/>
            <a:ext cx="5386388" cy="1014412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Дизайн</a:t>
            </a:r>
            <a:endParaRPr lang="es-ES" sz="5400" dirty="0">
              <a:solidFill>
                <a:schemeClr val="tx2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968A6F3-CC7D-8D4A-A18F-E5344010E5E0}"/>
              </a:ext>
            </a:extLst>
          </p:cNvPr>
          <p:cNvSpPr/>
          <p:nvPr/>
        </p:nvSpPr>
        <p:spPr>
          <a:xfrm>
            <a:off x="708095" y="153123"/>
            <a:ext cx="340189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9900" b="1" dirty="0">
                <a:solidFill>
                  <a:srgbClr val="30B29A"/>
                </a:solidFill>
                <a:latin typeface="Quicksand" pitchFamily="2" charset="77"/>
                <a:ea typeface="+mj-ea"/>
                <a:cs typeface="+mj-cs"/>
              </a:rPr>
              <a:t>01 </a:t>
            </a:r>
            <a:endParaRPr lang="es-ES" sz="6000" dirty="0">
              <a:latin typeface="Quicksand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108730-61FF-E04E-97EB-1F20F3AC3DC9}"/>
              </a:ext>
            </a:extLst>
          </p:cNvPr>
          <p:cNvSpPr/>
          <p:nvPr/>
        </p:nvSpPr>
        <p:spPr>
          <a:xfrm>
            <a:off x="8032954" y="6360904"/>
            <a:ext cx="1120877" cy="98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3EF4D2-A2C7-2D4C-8309-6CAA25D669E6}"/>
              </a:ext>
            </a:extLst>
          </p:cNvPr>
          <p:cNvSpPr/>
          <p:nvPr/>
        </p:nvSpPr>
        <p:spPr>
          <a:xfrm>
            <a:off x="10735016" y="4277032"/>
            <a:ext cx="857761" cy="78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EE968C-CC91-AE43-A350-978BE303CCF0}"/>
              </a:ext>
            </a:extLst>
          </p:cNvPr>
          <p:cNvSpPr/>
          <p:nvPr/>
        </p:nvSpPr>
        <p:spPr>
          <a:xfrm>
            <a:off x="5568376" y="1730478"/>
            <a:ext cx="1120877" cy="98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90AB5FF-8254-A545-A27A-85C242C24298}"/>
              </a:ext>
            </a:extLst>
          </p:cNvPr>
          <p:cNvSpPr txBox="1">
            <a:spLocks/>
          </p:cNvSpPr>
          <p:nvPr/>
        </p:nvSpPr>
        <p:spPr>
          <a:xfrm>
            <a:off x="901004" y="4019036"/>
            <a:ext cx="4152777" cy="336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Quicksand" pitchFamily="2" charset="77"/>
                <a:ea typeface="+mj-ea"/>
                <a:cs typeface="+mj-cs"/>
              </a:defRPr>
            </a:lvl1pPr>
          </a:lstStyle>
          <a:p>
            <a:endParaRPr lang="es-ES" sz="1800" b="0" dirty="0">
              <a:solidFill>
                <a:schemeClr val="tx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DC9BE3-D2D9-4681-A4E6-5AB0541DB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260" y="2248341"/>
            <a:ext cx="3945067" cy="28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032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E2A590-651B-4A43-A8BE-F4C309A6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382" y="1289183"/>
            <a:ext cx="3792933" cy="22341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D8918A-E1A9-4FD5-9DBC-B6AD9FC16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024"/>
          <a:stretch/>
        </p:blipFill>
        <p:spPr>
          <a:xfrm>
            <a:off x="6401956" y="3909389"/>
            <a:ext cx="4596011" cy="96461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79D47E-EBAD-4BFA-89E5-498C6BFD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10" y="578839"/>
            <a:ext cx="5380432" cy="54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17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895BA4-A590-7E4A-A940-5B579F9D4D3D}"/>
              </a:ext>
            </a:extLst>
          </p:cNvPr>
          <p:cNvSpPr/>
          <p:nvPr/>
        </p:nvSpPr>
        <p:spPr>
          <a:xfrm>
            <a:off x="6408278" y="1329914"/>
            <a:ext cx="4277032" cy="4689987"/>
          </a:xfrm>
          <a:prstGeom prst="rect">
            <a:avLst/>
          </a:prstGeom>
          <a:pattFill prst="dashVert">
            <a:fgClr>
              <a:schemeClr val="bg1"/>
            </a:fgClr>
            <a:bgClr>
              <a:srgbClr val="F2FBE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061D7-40F2-4A45-B737-6023E5D9D5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8090" y="2708328"/>
            <a:ext cx="5717910" cy="16080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2"/>
                </a:solidFill>
              </a:rPr>
              <a:t>Создание</a:t>
            </a:r>
            <a:r>
              <a:rPr lang="ru-RU" sz="4000" dirty="0">
                <a:solidFill>
                  <a:schemeClr val="tx1"/>
                </a:solidFill>
              </a:rPr>
              <a:t> приложения</a:t>
            </a:r>
            <a:endParaRPr lang="es-ES" sz="4000" dirty="0">
              <a:solidFill>
                <a:schemeClr val="tx2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968A6F3-CC7D-8D4A-A18F-E5344010E5E0}"/>
              </a:ext>
            </a:extLst>
          </p:cNvPr>
          <p:cNvSpPr/>
          <p:nvPr/>
        </p:nvSpPr>
        <p:spPr>
          <a:xfrm>
            <a:off x="708095" y="153123"/>
            <a:ext cx="334899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9900" b="1" dirty="0">
                <a:solidFill>
                  <a:srgbClr val="30B29A"/>
                </a:solidFill>
                <a:latin typeface="Quicksand" pitchFamily="2" charset="77"/>
                <a:ea typeface="+mj-ea"/>
                <a:cs typeface="+mj-cs"/>
              </a:rPr>
              <a:t>0</a:t>
            </a:r>
            <a:r>
              <a:rPr lang="ru-RU" sz="19900" b="1" dirty="0">
                <a:solidFill>
                  <a:srgbClr val="30B29A"/>
                </a:solidFill>
                <a:latin typeface="Quicksand" pitchFamily="2" charset="77"/>
                <a:ea typeface="+mj-ea"/>
                <a:cs typeface="+mj-cs"/>
              </a:rPr>
              <a:t>2</a:t>
            </a:r>
            <a:r>
              <a:rPr lang="es-ES" sz="19900" b="1" dirty="0">
                <a:solidFill>
                  <a:srgbClr val="30B29A"/>
                </a:solidFill>
                <a:latin typeface="Quicksand" pitchFamily="2" charset="77"/>
                <a:ea typeface="+mj-ea"/>
                <a:cs typeface="+mj-cs"/>
              </a:rPr>
              <a:t> </a:t>
            </a:r>
            <a:endParaRPr lang="es-ES" sz="6000" dirty="0">
              <a:latin typeface="Quicksand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108730-61FF-E04E-97EB-1F20F3AC3DC9}"/>
              </a:ext>
            </a:extLst>
          </p:cNvPr>
          <p:cNvSpPr/>
          <p:nvPr/>
        </p:nvSpPr>
        <p:spPr>
          <a:xfrm>
            <a:off x="8032954" y="6360904"/>
            <a:ext cx="1120877" cy="98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3EF4D2-A2C7-2D4C-8309-6CAA25D669E6}"/>
              </a:ext>
            </a:extLst>
          </p:cNvPr>
          <p:cNvSpPr/>
          <p:nvPr/>
        </p:nvSpPr>
        <p:spPr>
          <a:xfrm>
            <a:off x="11258777" y="4277032"/>
            <a:ext cx="857761" cy="78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EE968C-CC91-AE43-A350-978BE303CCF0}"/>
              </a:ext>
            </a:extLst>
          </p:cNvPr>
          <p:cNvSpPr/>
          <p:nvPr/>
        </p:nvSpPr>
        <p:spPr>
          <a:xfrm>
            <a:off x="5568376" y="1730478"/>
            <a:ext cx="1120877" cy="98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Quicksand" pitchFamily="2" charset="77"/>
            </a:endParaRPr>
          </a:p>
        </p:txBody>
      </p:sp>
      <p:pic>
        <p:nvPicPr>
          <p:cNvPr id="8" name="Picture 2" descr="https://sun6-22.userapi.com/s/v1/if1/IH8QIS_-bk5r_bzxxrg_Ykf-N72ocqzkCPLGQbO629JVWMyP2XuY7i5wSwN0oX4iPG2tzpI_.jpg?size=2000x2085&amp;quality=96&amp;crop=0,0,2000,2085&amp;ava=1">
            <a:extLst>
              <a:ext uri="{FF2B5EF4-FFF2-40B4-BE49-F238E27FC236}">
                <a16:creationId xmlns:a16="http://schemas.microsoft.com/office/drawing/2014/main" id="{C090F16B-FA13-4765-A36E-E475E1372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81" y="1890139"/>
            <a:ext cx="3667022" cy="38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960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907DD-E0F3-574D-9702-0B0E6A03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Обоснование выбора языка программирования </a:t>
            </a:r>
            <a:br>
              <a:rPr lang="ru-RU" dirty="0"/>
            </a:br>
            <a:r>
              <a:rPr lang="ru-RU" dirty="0"/>
              <a:t>и используемых программных средств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9B662C-B55B-E14C-A874-EA8A90F68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63276"/>
            <a:ext cx="5257799" cy="44207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i="1" dirty="0"/>
              <a:t> </a:t>
            </a:r>
            <a:r>
              <a:rPr lang="en-US" sz="1800" b="1" i="1" dirty="0">
                <a:cs typeface="Times New Roman" panose="02020603050405020304" pitchFamily="18" charset="0"/>
              </a:rPr>
              <a:t>PyQt5</a:t>
            </a:r>
            <a:r>
              <a:rPr lang="ru-RU" sz="1800" dirty="0">
                <a:cs typeface="Times New Roman" panose="02020603050405020304" pitchFamily="18" charset="0"/>
              </a:rPr>
              <a:t> — это библиотека</a:t>
            </a:r>
            <a:r>
              <a:rPr lang="en-US" sz="1800" dirty="0">
                <a:cs typeface="Times New Roman" panose="02020603050405020304" pitchFamily="18" charset="0"/>
              </a:rPr>
              <a:t>,</a:t>
            </a:r>
            <a:r>
              <a:rPr lang="ru-RU" sz="1800" dirty="0">
                <a:cs typeface="Times New Roman" panose="02020603050405020304" pitchFamily="18" charset="0"/>
              </a:rPr>
              <a:t> </a:t>
            </a:r>
            <a:r>
              <a:rPr lang="ru-RU" sz="1800" dirty="0"/>
              <a:t>которая позволяет использовать фреймворк </a:t>
            </a:r>
            <a:r>
              <a:rPr lang="ru-RU" sz="1800" dirty="0" err="1">
                <a:hlinkClick r:id="rId2"/>
              </a:rPr>
              <a:t>Qt</a:t>
            </a:r>
            <a:r>
              <a:rPr lang="ru-RU" sz="1800" dirty="0">
                <a:hlinkClick r:id="rId2"/>
              </a:rPr>
              <a:t> GUI</a:t>
            </a:r>
            <a:r>
              <a:rPr lang="ru-RU" sz="1800" dirty="0"/>
              <a:t> (</a:t>
            </a:r>
            <a:r>
              <a:rPr lang="ru-RU" sz="1800" dirty="0">
                <a:hlinkClick r:id="rId3"/>
              </a:rPr>
              <a:t>GUI</a:t>
            </a:r>
            <a:r>
              <a:rPr lang="ru-RU" sz="1800" dirty="0"/>
              <a:t> — это графический интерфейс пользователя) в </a:t>
            </a:r>
            <a:r>
              <a:rPr lang="ru-RU" sz="1800" dirty="0" err="1"/>
              <a:t>Python</a:t>
            </a:r>
            <a:r>
              <a:rPr lang="ru-RU" sz="1800" dirty="0"/>
              <a:t> и </a:t>
            </a:r>
            <a:r>
              <a:rPr lang="ru-RU" sz="1800" dirty="0">
                <a:cs typeface="Times New Roman" panose="02020603050405020304" pitchFamily="18" charset="0"/>
              </a:rPr>
              <a:t>писать приложения с графическим интерфейсом на чистом </a:t>
            </a:r>
            <a:r>
              <a:rPr lang="ru-RU" sz="1800" dirty="0" err="1">
                <a:cs typeface="Times New Roman" panose="02020603050405020304" pitchFamily="18" charset="0"/>
              </a:rPr>
              <a:t>Python</a:t>
            </a:r>
            <a:r>
              <a:rPr lang="ru-RU" sz="1800" dirty="0">
                <a:cs typeface="Times New Roman" panose="02020603050405020304" pitchFamily="18" charset="0"/>
              </a:rPr>
              <a:t>, которые работают на всех платформах.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i="1" dirty="0" err="1"/>
              <a:t>PyQtGraph</a:t>
            </a:r>
            <a:r>
              <a:rPr lang="en-US" sz="1800" b="1" i="1" dirty="0"/>
              <a:t> -</a:t>
            </a:r>
            <a:r>
              <a:rPr lang="ru-RU" sz="1800" dirty="0"/>
              <a:t> это графическая библиотека, написанная на </a:t>
            </a:r>
            <a:r>
              <a:rPr lang="ru-RU" sz="1800" dirty="0" err="1"/>
              <a:t>python</a:t>
            </a:r>
            <a:r>
              <a:rPr lang="ru-RU" sz="1800" dirty="0"/>
              <a:t>. Не смотря на то, что эта библиотека полностью написана на </a:t>
            </a:r>
            <a:r>
              <a:rPr lang="ru-RU" sz="1800" dirty="0" err="1"/>
              <a:t>python</a:t>
            </a:r>
            <a:r>
              <a:rPr lang="ru-RU" sz="1800" dirty="0"/>
              <a:t>, она очень быстра по причине использования </a:t>
            </a:r>
            <a:r>
              <a:rPr lang="ru-RU" sz="1800" dirty="0" err="1"/>
              <a:t>numpy</a:t>
            </a:r>
            <a:r>
              <a:rPr lang="ru-RU" sz="1800" dirty="0"/>
              <a:t> для работы с данными и </a:t>
            </a:r>
            <a:r>
              <a:rPr lang="ru-RU" sz="1800" dirty="0" err="1"/>
              <a:t>GraphicsView</a:t>
            </a:r>
            <a:r>
              <a:rPr lang="ru-RU" sz="1800" dirty="0"/>
              <a:t> из </a:t>
            </a:r>
            <a:r>
              <a:rPr lang="ru-RU" sz="1800" dirty="0" err="1"/>
              <a:t>Qt</a:t>
            </a:r>
            <a:r>
              <a:rPr lang="ru-RU" sz="1800" dirty="0"/>
              <a:t> для визуализации элементов.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69D6CA-B5B5-4322-8D1F-E122E851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309" y="1923450"/>
            <a:ext cx="3506599" cy="20333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E2C338-2A5A-4D52-A304-E6981C6E5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817" y="4135144"/>
            <a:ext cx="2771449" cy="23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291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6C2BD-9A8C-4AF7-8CA5-793EB724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34139-4182-436E-B4EF-B2198110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675" y="1814061"/>
            <a:ext cx="4765646" cy="1831975"/>
          </a:xfrm>
        </p:spPr>
        <p:txBody>
          <a:bodyPr/>
          <a:lstStyle/>
          <a:p>
            <a:r>
              <a:rPr lang="ru-RU" sz="2000" b="1" i="1" dirty="0" err="1"/>
              <a:t>SQLite</a:t>
            </a:r>
            <a:r>
              <a:rPr lang="ru-RU" sz="2000" dirty="0"/>
              <a:t> - это компактная и легкая встраиваемая база данных, которая позволяет хранить и управлять данными прямо внутри вашего приложения. </a:t>
            </a:r>
            <a:r>
              <a:rPr lang="en-US" sz="2000" b="1" i="1" dirty="0"/>
              <a:t>Sqlite3</a:t>
            </a:r>
            <a:r>
              <a:rPr lang="ru-RU" sz="2000" dirty="0"/>
              <a:t> входит в стандартную библиотеку </a:t>
            </a:r>
            <a:r>
              <a:rPr lang="ru-RU" sz="2000" dirty="0" err="1"/>
              <a:t>Python</a:t>
            </a:r>
            <a:r>
              <a:rPr lang="en-US" sz="2000" dirty="0"/>
              <a:t>.</a:t>
            </a:r>
            <a:endParaRPr lang="es-ES" sz="2000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848C42-C8EC-48D9-B08B-907680C78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41" b="3439"/>
          <a:stretch/>
        </p:blipFill>
        <p:spPr>
          <a:xfrm>
            <a:off x="6096000" y="1722204"/>
            <a:ext cx="3929582" cy="19601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C020E1-1D53-40E7-8EED-A4B4D303F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86" y="4123352"/>
            <a:ext cx="3446868" cy="20941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794E77-80DB-4DC6-AAF8-9DA9D76BEF83}"/>
              </a:ext>
            </a:extLst>
          </p:cNvPr>
          <p:cNvSpPr/>
          <p:nvPr/>
        </p:nvSpPr>
        <p:spPr>
          <a:xfrm>
            <a:off x="1098675" y="3840017"/>
            <a:ext cx="3843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1" dirty="0"/>
              <a:t>Реляционная табличная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1" dirty="0"/>
              <a:t>Локальная</a:t>
            </a:r>
          </a:p>
        </p:txBody>
      </p:sp>
    </p:spTree>
    <p:extLst>
      <p:ext uri="{BB962C8B-B14F-4D97-AF65-F5344CB8AC3E}">
        <p14:creationId xmlns:p14="http://schemas.microsoft.com/office/powerpoint/2010/main" val="25754863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Personalizados 14">
      <a:dk1>
        <a:srgbClr val="445469"/>
      </a:dk1>
      <a:lt1>
        <a:srgbClr val="30B29A"/>
      </a:lt1>
      <a:dk2>
        <a:srgbClr val="44546A"/>
      </a:dk2>
      <a:lt2>
        <a:srgbClr val="FFFD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226</Words>
  <Application>Microsoft Office PowerPoint</Application>
  <PresentationFormat>Широкоэкранный</PresentationFormat>
  <Paragraphs>43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Roboto Th</vt:lpstr>
      <vt:lpstr>Calibri</vt:lpstr>
      <vt:lpstr>Trebuchet MS</vt:lpstr>
      <vt:lpstr>Times New Roman</vt:lpstr>
      <vt:lpstr>Quicksand</vt:lpstr>
      <vt:lpstr>Tema de Office</vt:lpstr>
      <vt:lpstr>PyQt приложение для быстрого построения графиков</vt:lpstr>
      <vt:lpstr>Цель </vt:lpstr>
      <vt:lpstr>Актуальность</vt:lpstr>
      <vt:lpstr>Задачи</vt:lpstr>
      <vt:lpstr>Дизайн</vt:lpstr>
      <vt:lpstr>Презентация PowerPoint</vt:lpstr>
      <vt:lpstr>Создание приложения</vt:lpstr>
      <vt:lpstr>Обоснование выбора языка программирования  и используемых программных средств</vt:lpstr>
      <vt:lpstr>База данных</vt:lpstr>
      <vt:lpstr>Структура проекта</vt:lpstr>
      <vt:lpstr>Главное окно приложения</vt:lpstr>
      <vt:lpstr>Второе окно приложения</vt:lpstr>
      <vt:lpstr>Сохранение фотографии графика в файл</vt:lpstr>
      <vt:lpstr>Ошибки</vt:lpstr>
      <vt:lpstr>Идеи для доработки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</dc:title>
  <dc:creator>Microsoft Office User</dc:creator>
  <cp:lastModifiedBy>User</cp:lastModifiedBy>
  <cp:revision>269</cp:revision>
  <dcterms:created xsi:type="dcterms:W3CDTF">2021-02-21T11:09:14Z</dcterms:created>
  <dcterms:modified xsi:type="dcterms:W3CDTF">2023-11-14T14:06:36Z</dcterms:modified>
</cp:coreProperties>
</file>