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5DA98D-3A11-46FD-BE49-68570129A0CC}">
  <a:tblStyle styleId="{3C5DA98D-3A11-46FD-BE49-68570129A0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292dead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292dead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3cd03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3cd03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3cd030b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3cd030b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3cd030b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3cd030b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3cd030b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3cd030b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3cd030b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3cd030b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292dead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292dead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292dead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292dead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292dead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292dead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292dead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292dead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292dead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292dead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292dead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292dead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292dead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292dead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292dead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292dead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7.gif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4.gif"/><Relationship Id="rId5" Type="http://schemas.openxmlformats.org/officeDocument/2006/relationships/image" Target="../media/image15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9225" y="3543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Trivia Café Overhaul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9213" y="12950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Mandub, Corbett, Knowlton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5500"/>
            <a:ext cx="9144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823" y="89474"/>
            <a:ext cx="1654601" cy="19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Non-Functional Specifications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Site must be fully responsive, user experience optimized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Site must be secure, filtering all user submitted details and preventing XSS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Site must be accessible for users of adaptive technology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Site must be optimized for fast and efficient loading on any 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Site must be built using current web development best practices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300" y="215275"/>
            <a:ext cx="1622000" cy="16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Timeline - Stage One and Stage Two</a:t>
            </a:r>
            <a:endParaRPr/>
          </a:p>
        </p:txBody>
      </p:sp>
      <p:graphicFrame>
        <p:nvGraphicFramePr>
          <p:cNvPr id="168" name="Google Shape;168;p23"/>
          <p:cNvGraphicFramePr/>
          <p:nvPr/>
        </p:nvGraphicFramePr>
        <p:xfrm>
          <a:off x="114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{3C5DA98D-3A11-46FD-BE49-68570129A0CC}</a:tableStyleId>
              </a:tblPr>
              <a:tblGrid>
                <a:gridCol w="2225650"/>
                <a:gridCol w="1241225"/>
                <a:gridCol w="2415650"/>
                <a:gridCol w="135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Stage One - Site Update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Stage Two - Game Update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Meeting 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10/2/2016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Element Design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10/21/16 - 10/25/16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Project Presentation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10/4/16 - 10/10/16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Game UI Design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10/26/16 - 10/30/16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Page Layout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10/12/16 - 10/15/16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Game Coding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10/31/16 - 11/5/16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CSS Framework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10/16/16 - 10/19/16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Responsive Game Testing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11/6/16 - 11/8/16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Meeting Two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10/20/16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Meeting Three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11/9/16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00" y="121325"/>
            <a:ext cx="1820599" cy="8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6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Timeline - Stage Three and Stage Four</a:t>
            </a:r>
            <a:endParaRPr/>
          </a:p>
        </p:txBody>
      </p:sp>
      <p:graphicFrame>
        <p:nvGraphicFramePr>
          <p:cNvPr id="175" name="Google Shape;175;p24"/>
          <p:cNvGraphicFramePr/>
          <p:nvPr/>
        </p:nvGraphicFramePr>
        <p:xfrm>
          <a:off x="114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{3C5DA98D-3A11-46FD-BE49-68570129A0CC}</a:tableStyleId>
              </a:tblPr>
              <a:tblGrid>
                <a:gridCol w="2225650"/>
                <a:gridCol w="1241225"/>
                <a:gridCol w="2415650"/>
                <a:gridCol w="135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Stage Three - Database Connection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Stage Four - Testing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Database Setup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11/10/16 - 11/12/16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Responsive Testing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11/17/16 - 11/22/16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Database Migration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11/13/16 - 11/15/16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User Testing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11/23/16 - 11/28/16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Meeting Four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11/16/16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Meeting Five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11/29/16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Final Corrections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11/30/16 - 12/1/16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Meeting Six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12/2/16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00" y="121325"/>
            <a:ext cx="1820599" cy="8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6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Timeline - Stage Five</a:t>
            </a:r>
            <a:endParaRPr/>
          </a:p>
        </p:txBody>
      </p:sp>
      <p:graphicFrame>
        <p:nvGraphicFramePr>
          <p:cNvPr id="182" name="Google Shape;182;p25"/>
          <p:cNvGraphicFramePr/>
          <p:nvPr/>
        </p:nvGraphicFramePr>
        <p:xfrm>
          <a:off x="114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{3C5DA98D-3A11-46FD-BE49-68570129A0CC}</a:tableStyleId>
              </a:tblPr>
              <a:tblGrid>
                <a:gridCol w="2225650"/>
                <a:gridCol w="1241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Stage Five - Deliverables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Project Presentation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12/3/16 - 12/4/16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Meeting Seven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12/5/16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Project Turn 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12/12/16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00" y="121325"/>
            <a:ext cx="1820599" cy="8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Contributions Thus Far: 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991750" y="145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{3C5DA98D-3A11-46FD-BE49-68570129A0CC}</a:tableStyleId>
              </a:tblPr>
              <a:tblGrid>
                <a:gridCol w="2478525"/>
                <a:gridCol w="2769575"/>
                <a:gridCol w="2713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/>
                        <a:t>Almandub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Installation of codebase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Determination of timeline goals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Creation of Presentation 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Learning Git, node.js, Sass, ect.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/>
                        <a:t>Bradford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Provided codebase, site materials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Provided repo, documenting software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Determination of timeline goals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Creation of Presentation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/>
                        <a:t>Sean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Installation of codebase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Determination of timeline goals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Recordkeeper, documentation write up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Creation of Presentation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425" y="76200"/>
            <a:ext cx="2066375" cy="15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Conclusion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382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Overall we aim to deliver a unique trivia experience accessible regardless of platform or device that showcases a modern design that is sleek and intuitive, letting the quality content speak for itself.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ar"/>
              <a:t>Users should be able to focus on learning and fun, rather than navigating an outdated and confusing interface.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063" y="3672700"/>
            <a:ext cx="819875" cy="8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Existing Site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2132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Tons of room for improvement.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Confusing navigation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Older CSS and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ar"/>
              <a:t>Not Mobile Friendly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841" y="0"/>
            <a:ext cx="65921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Site Outline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53675"/>
            <a:ext cx="265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of the Day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of the Week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Weekly Trivia Contest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Your Own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Trivia Categories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Your Own Event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Trivia Book Info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069800" y="996625"/>
            <a:ext cx="476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Trivia Categories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Arts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Currency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Event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Entertainment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Geography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Law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Mathematics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589750" y="968625"/>
            <a:ext cx="2325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Movies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Politics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Religion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Sports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Trivia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775" y="3148725"/>
            <a:ext cx="2047225" cy="15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Responsive Design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245" y="0"/>
            <a:ext cx="49377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41175" y="1129850"/>
            <a:ext cx="35940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By Setting up the Layout in Photoshop prior to coding, we can test layouts on different screen resolutions very quickly.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Some elements are only visible on larger screens.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As screen sizes </a:t>
            </a:r>
            <a:r>
              <a:rPr lang="ar"/>
              <a:t>decrease</a:t>
            </a:r>
            <a:r>
              <a:rPr lang="ar"/>
              <a:t>, real estate becomes a premium, so branding and call to action elements take </a:t>
            </a:r>
            <a:r>
              <a:rPr lang="ar"/>
              <a:t>precedence</a:t>
            </a:r>
            <a:r>
              <a:rPr lang="ar"/>
              <a:t> over visual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Tools: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Codebase: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jQuery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SASS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793" y="232050"/>
            <a:ext cx="3470680" cy="18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853" y="1977038"/>
            <a:ext cx="3596672" cy="21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2400" y="2210299"/>
            <a:ext cx="1640900" cy="16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9574" y="3331100"/>
            <a:ext cx="1902400" cy="1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Individual Tools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ِ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910200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{3C5DA98D-3A11-46FD-BE49-68570129A0CC}</a:tableStyleId>
              </a:tblPr>
              <a:tblGrid>
                <a:gridCol w="2276250"/>
                <a:gridCol w="3443800"/>
                <a:gridCol w="186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/>
                        <a:t>Almandub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Komodo Edit 9 to design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FileZilla Client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Google Chrome on Windows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Iphone 4.s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/>
                        <a:t>Bradford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Coda for php IDE, includes SFTP client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Adobe Photoshop CS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Adobe Illustrator CS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Firefox with Web Developer Toolbar and Firebug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Github UI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SourceTree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/>
                        <a:t>Sean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Atom editor, Intellij Idea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GitBash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FileZilla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Adobe Cloud (all products)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Chrome with Devtools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Samsung Note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725" y="3136750"/>
            <a:ext cx="2812549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200" y="28157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6350" y="269075"/>
            <a:ext cx="2005949" cy="1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481" y="180326"/>
            <a:ext cx="1672887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a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devices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 sz="1400">
                <a:latin typeface="Arial"/>
                <a:ea typeface="Arial"/>
                <a:cs typeface="Arial"/>
                <a:sym typeface="Arial"/>
              </a:rPr>
              <a:t>iPhone 4, iPad 3, iPad 2, Samsung Note 3 Tablet, Sony Laptop, Segway Gaming Laptop, Mac Mini, Macbook Air, Asus Laptop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Testing Tools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 sz="1400">
                <a:latin typeface="Arial"/>
                <a:ea typeface="Arial"/>
                <a:cs typeface="Arial"/>
                <a:sym typeface="Arial"/>
              </a:rPr>
              <a:t>GT Metrix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https://gtmetrix.com/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 sz="1400">
                <a:latin typeface="Arial"/>
                <a:ea typeface="Arial"/>
                <a:cs typeface="Arial"/>
                <a:sym typeface="Arial"/>
              </a:rPr>
              <a:t>Wave Accessibility Testing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http://wave.webaim.org/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Testing Plans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750" y="409999"/>
            <a:ext cx="4980551" cy="15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750" y="2719042"/>
            <a:ext cx="4980550" cy="99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Design Elements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Bootstrap provides many great standardized ui elements which we will customize to fit the look and feel of the site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ar"/>
              <a:t>Using SASS technology, we can compile optimized CSS, with our customization, into standard bootstrap class names.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799" y="114737"/>
            <a:ext cx="2209499" cy="11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675" y="2843100"/>
            <a:ext cx="3023350" cy="19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Deployment Plan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Development Site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ar"/>
              <a:t>Commit changes to BitBucket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ar"/>
              <a:t>Trigger is fired from BitBucket to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ar"/>
              <a:t>Server pulls newest commits into development 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Production Site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ar"/>
              <a:t>SFTP files up to production server, after testing complete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0"/>
            <a:ext cx="571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