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>
  <p:sldMasterIdLst>
    <p:sldMasterId id="2147483856" r:id="rId1"/>
  </p:sldMasterIdLst>
  <p:notesMasterIdLst>
    <p:notesMasterId r:id="rId2"/>
  </p:notesMasterIdLst>
  <p:handoutMasterIdLst>
    <p:handoutMasterId r:id="rId3"/>
  </p:handoutMasterIdLst>
  <p:sldIdLst>
    <p:sldId id="311" r:id="rId4"/>
    <p:sldId id="312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4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70" r:id="rId30"/>
    <p:sldId id="258" r:id="rId31"/>
    <p:sldId id="257" r:id="rId32"/>
    <p:sldId id="259" r:id="rId33"/>
    <p:sldId id="260" r:id="rId34"/>
    <p:sldId id="261" r:id="rId35"/>
    <p:sldId id="262" r:id="rId36"/>
    <p:sldId id="265" r:id="rId37"/>
    <p:sldId id="266" r:id="rId38"/>
    <p:sldId id="267" r:id="rId39"/>
    <p:sldId id="268" r:id="rId40"/>
    <p:sldId id="269" r:id="rId41"/>
    <p:sldId id="299" r:id="rId42"/>
    <p:sldId id="300" r:id="rId43"/>
    <p:sldId id="301" r:id="rId44"/>
    <p:sldId id="302" r:id="rId45"/>
    <p:sldId id="303" r:id="rId46"/>
    <p:sldId id="304" r:id="rId47"/>
    <p:sldId id="306" r:id="rId48"/>
    <p:sldId id="307" r:id="rId49"/>
    <p:sldId id="308" r:id="rId50"/>
    <p:sldId id="310" r:id="rId51"/>
    <p:sldId id="287" r:id="rId52"/>
    <p:sldId id="289" r:id="rId53"/>
    <p:sldId id="290" r:id="rId54"/>
    <p:sldId id="291" r:id="rId55"/>
    <p:sldId id="292" r:id="rId56"/>
    <p:sldId id="294" r:id="rId57"/>
    <p:sldId id="295" r:id="rId58"/>
    <p:sldId id="296" r:id="rId59"/>
    <p:sldId id="297" r:id="rId60"/>
    <p:sldId id="298" r:id="rId61"/>
  </p:sldIdLst>
  <p:sldSz cx="12192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258" y="108"/>
      </p:cViewPr>
      <p:guideLst>
        <p:guide orient="horz" pos="2157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>
        <p:guide orient="horz" pos="2157"/>
        <p:guide pos="3837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slide" Target="slides/slide40.xml"  /><Relationship Id="rId44" Type="http://schemas.openxmlformats.org/officeDocument/2006/relationships/slide" Target="slides/slide41.xml"  /><Relationship Id="rId45" Type="http://schemas.openxmlformats.org/officeDocument/2006/relationships/slide" Target="slides/slide42.xml"  /><Relationship Id="rId46" Type="http://schemas.openxmlformats.org/officeDocument/2006/relationships/slide" Target="slides/slide43.xml"  /><Relationship Id="rId47" Type="http://schemas.openxmlformats.org/officeDocument/2006/relationships/slide" Target="slides/slide44.xml"  /><Relationship Id="rId48" Type="http://schemas.openxmlformats.org/officeDocument/2006/relationships/slide" Target="slides/slide45.xml"  /><Relationship Id="rId49" Type="http://schemas.openxmlformats.org/officeDocument/2006/relationships/slide" Target="slides/slide46.xml"  /><Relationship Id="rId5" Type="http://schemas.openxmlformats.org/officeDocument/2006/relationships/slide" Target="slides/slide2.xml"  /><Relationship Id="rId50" Type="http://schemas.openxmlformats.org/officeDocument/2006/relationships/slide" Target="slides/slide47.xml"  /><Relationship Id="rId51" Type="http://schemas.openxmlformats.org/officeDocument/2006/relationships/slide" Target="slides/slide48.xml"  /><Relationship Id="rId52" Type="http://schemas.openxmlformats.org/officeDocument/2006/relationships/slide" Target="slides/slide49.xml"  /><Relationship Id="rId53" Type="http://schemas.openxmlformats.org/officeDocument/2006/relationships/slide" Target="slides/slide50.xml"  /><Relationship Id="rId54" Type="http://schemas.openxmlformats.org/officeDocument/2006/relationships/slide" Target="slides/slide51.xml"  /><Relationship Id="rId55" Type="http://schemas.openxmlformats.org/officeDocument/2006/relationships/slide" Target="slides/slide52.xml"  /><Relationship Id="rId56" Type="http://schemas.openxmlformats.org/officeDocument/2006/relationships/slide" Target="slides/slide53.xml"  /><Relationship Id="rId57" Type="http://schemas.openxmlformats.org/officeDocument/2006/relationships/slide" Target="slides/slide54.xml"  /><Relationship Id="rId58" Type="http://schemas.openxmlformats.org/officeDocument/2006/relationships/slide" Target="slides/slide55.xml"  /><Relationship Id="rId59" Type="http://schemas.openxmlformats.org/officeDocument/2006/relationships/slide" Target="slides/slide56.xml"  /><Relationship Id="rId6" Type="http://schemas.openxmlformats.org/officeDocument/2006/relationships/slide" Target="slides/slide3.xml"  /><Relationship Id="rId60" Type="http://schemas.openxmlformats.org/officeDocument/2006/relationships/slide" Target="slides/slide57.xml"  /><Relationship Id="rId61" Type="http://schemas.openxmlformats.org/officeDocument/2006/relationships/slide" Target="slides/slide58.xml"  /><Relationship Id="rId62" Type="http://schemas.openxmlformats.org/officeDocument/2006/relationships/presProps" Target="presProps.xml"  /><Relationship Id="rId63" Type="http://schemas.openxmlformats.org/officeDocument/2006/relationships/viewProps" Target="viewProps.xml"  /><Relationship Id="rId64" Type="http://schemas.openxmlformats.org/officeDocument/2006/relationships/theme" Target="theme/theme1.xml"  /><Relationship Id="rId65" Type="http://schemas.openxmlformats.org/officeDocument/2006/relationships/tableStyles" Target="tableStyles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E9214C1-2863-45BA-A7C5-D5EA3C3D4C30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E3020B9-F693-4639-BB27-7B1AD87C61A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F563C85-90F6-445D-9B5B-8ABB00FB3043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0B16B34-ED2F-4269-81E8-097D50C9027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9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0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3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0961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6653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0221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1682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7494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413538"/>
      </p:ext>
    </p:extLst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 smtClean="0"/>
              <a:pPr>
                <a:defRPr lang="ko-KR" altLang="en-US"/>
              </a:pPr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231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 smtClean="0"/>
              <a:pPr>
                <a:defRPr lang="ko-KR" altLang="en-US"/>
              </a:pPr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02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 smtClean="0"/>
              <a:pPr>
                <a:defRPr lang="ko-KR" altLang="en-US"/>
              </a:pPr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7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 smtClean="0"/>
              <a:pPr>
                <a:defRPr lang="ko-KR" altLang="en-US"/>
              </a:pPr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86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B5D8D85-D8F1-41B9-A412-4CA7948E60E2}" type="datetime1">
              <a:rPr lang="ko-KR" altLang="en-US" smtClean="0"/>
              <a:pPr>
                <a:defRPr lang="ko-KR" altLang="en-US"/>
              </a:pPr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FF97BFC-7AC6-48EA-B128-E54479BD4B7D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88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 smtClean="0"/>
              <a:pPr>
                <a:defRPr lang="ko-KR" altLang="en-US"/>
              </a:pPr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2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 smtClean="0"/>
              <a:pPr>
                <a:defRPr lang="ko-KR" altLang="en-US"/>
              </a:pPr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21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 smtClean="0"/>
              <a:pPr>
                <a:defRPr lang="ko-KR" altLang="en-US"/>
              </a:pPr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008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 smtClean="0"/>
              <a:pPr>
                <a:defRPr lang="ko-KR" altLang="en-US"/>
              </a:pPr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98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 smtClean="0"/>
              <a:pPr>
                <a:defRPr lang="ko-KR" altLang="en-US"/>
              </a:pPr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91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latinLnBrk="0">
              <a:buFontTx/>
              <a:buNone/>
              <a:defRPr/>
            </a:pPr>
            <a:fld id="{B9320F77-B9A0-41C5-862A-B4B631284C64}" type="datetime1">
              <a:rPr lang="ko-KR" altLang="en-US" smtClean="0"/>
              <a:pPr marL="0" indent="0" latinLnBrk="0">
                <a:buFontTx/>
                <a:buNone/>
                <a:defRPr/>
              </a:pPr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latinLnBrk="0">
              <a:buFontTx/>
              <a:buNone/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ko-KR" altLang="en-US" smtClean="0"/>
              <a:pPr marL="0" indent="0" latinLnBrk="0">
                <a:buFontTx/>
                <a:buNone/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64264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 smtClean="0"/>
              <a:pPr>
                <a:defRPr lang="ko-KR" altLang="en-US"/>
              </a:pPr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23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69c7dd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69c7dd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69c7dd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공지사항 게시판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69c7dd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작성일자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dadbdb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29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dadbdb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dadbdb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김태현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dadbdb"/>
                    </a:solidFill>
                  </a:tcPr>
                </a:tc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3851384" y="3541712"/>
            <a:ext cx="1719098" cy="665107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공지사항 </a:t>
            </a: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게시판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621516" y="2210018"/>
            <a:ext cx="1719098" cy="665107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글 작성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621516" y="3094858"/>
            <a:ext cx="1719098" cy="665107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algn="ctr">
              <a:defRPr/>
            </a:pPr>
            <a:r>
              <a:rPr lang="ko-KR" altLang="en-US" dirty="0">
                <a:latin typeface="맑은 고딕"/>
                <a:ea typeface="맑은 고딕"/>
              </a:rPr>
              <a:t>글 조회</a:t>
            </a:r>
            <a:endParaRPr lang="ko-KR" altLang="en-US" dirty="0">
              <a:latin typeface="맑은 고딕"/>
              <a:ea typeface="맑은 고딕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621517" y="3987744"/>
            <a:ext cx="1719098" cy="665107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글 수정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621517" y="4863060"/>
            <a:ext cx="1719098" cy="665107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글 삭제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71267" y="3541712"/>
            <a:ext cx="1719098" cy="665107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algn="ctr">
              <a:defRPr/>
            </a:pPr>
            <a:r>
              <a:rPr lang="ko-KR" altLang="en-US" dirty="0">
                <a:latin typeface="맑은 고딕"/>
                <a:ea typeface="맑은 고딕"/>
              </a:rPr>
              <a:t>관리자 로그인</a:t>
            </a:r>
            <a:endParaRPr lang="ko-KR" altLang="en-US" dirty="0">
              <a:latin typeface="맑은 고딕"/>
              <a:ea typeface="맑은 고딕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216259" y="3094858"/>
            <a:ext cx="1719098" cy="665107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상세 조회</a:t>
            </a:r>
            <a:endParaRPr lang="ko-KR" altLang="en-US">
              <a:latin typeface="맑은 고딕"/>
              <a:ea typeface="맑은 고딕"/>
            </a:endParaRPr>
          </a:p>
        </p:txBody>
      </p:sp>
      <p:cxnSp>
        <p:nvCxnSpPr>
          <p:cNvPr id="13" name="직선 화살표 연결선 12"/>
          <p:cNvCxnSpPr>
            <a:stCxn id="10" idx="3"/>
            <a:endCxn id="5" idx="1"/>
          </p:cNvCxnSpPr>
          <p:nvPr/>
        </p:nvCxnSpPr>
        <p:spPr>
          <a:xfrm>
            <a:off x="2890366" y="3874266"/>
            <a:ext cx="961018" cy="0"/>
          </a:xfrm>
          <a:prstGeom prst="straightConnector1">
            <a:avLst/>
          </a:prstGeom>
          <a:ln w="38100">
            <a:solidFill>
              <a:srgbClr val="d1aed4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[E] 14"/>
          <p:cNvCxnSpPr>
            <a:stCxn id="5" idx="3"/>
            <a:endCxn id="6" idx="1"/>
          </p:cNvCxnSpPr>
          <p:nvPr/>
        </p:nvCxnSpPr>
        <p:spPr>
          <a:xfrm flipV="1">
            <a:off x="5570483" y="2542572"/>
            <a:ext cx="1051033" cy="1331694"/>
          </a:xfrm>
          <a:prstGeom prst="bentConnector3">
            <a:avLst>
              <a:gd name="adj1" fmla="val 50000"/>
            </a:avLst>
          </a:prstGeom>
          <a:ln w="38100">
            <a:solidFill>
              <a:srgbClr val="d1aed4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[E] 15"/>
          <p:cNvCxnSpPr>
            <a:stCxn id="5" idx="3"/>
            <a:endCxn id="7" idx="1"/>
          </p:cNvCxnSpPr>
          <p:nvPr/>
        </p:nvCxnSpPr>
        <p:spPr>
          <a:xfrm flipV="1">
            <a:off x="5570483" y="3427412"/>
            <a:ext cx="1051033" cy="446854"/>
          </a:xfrm>
          <a:prstGeom prst="bentConnector3">
            <a:avLst>
              <a:gd name="adj1" fmla="val 50000"/>
            </a:avLst>
          </a:prstGeom>
          <a:ln w="38100">
            <a:solidFill>
              <a:srgbClr val="d1aed4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[E] 17"/>
          <p:cNvCxnSpPr>
            <a:stCxn id="5" idx="3"/>
            <a:endCxn id="8" idx="1"/>
          </p:cNvCxnSpPr>
          <p:nvPr/>
        </p:nvCxnSpPr>
        <p:spPr>
          <a:xfrm>
            <a:off x="5570482" y="3874266"/>
            <a:ext cx="1051034" cy="446032"/>
          </a:xfrm>
          <a:prstGeom prst="bentConnector3">
            <a:avLst>
              <a:gd name="adj1" fmla="val 50000"/>
            </a:avLst>
          </a:prstGeom>
          <a:ln w="38100">
            <a:solidFill>
              <a:srgbClr val="d1aed4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[E] 18"/>
          <p:cNvCxnSpPr>
            <a:stCxn id="5" idx="3"/>
            <a:endCxn id="9" idx="1"/>
          </p:cNvCxnSpPr>
          <p:nvPr/>
        </p:nvCxnSpPr>
        <p:spPr>
          <a:xfrm>
            <a:off x="5570483" y="3874266"/>
            <a:ext cx="1051033" cy="1321348"/>
          </a:xfrm>
          <a:prstGeom prst="bentConnector3">
            <a:avLst>
              <a:gd name="adj1" fmla="val 50000"/>
            </a:avLst>
          </a:prstGeom>
          <a:ln w="38100">
            <a:solidFill>
              <a:srgbClr val="d1aed4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[E] 19"/>
          <p:cNvCxnSpPr>
            <a:stCxn id="7" idx="3"/>
            <a:endCxn id="11" idx="1"/>
          </p:cNvCxnSpPr>
          <p:nvPr/>
        </p:nvCxnSpPr>
        <p:spPr>
          <a:xfrm>
            <a:off x="8340614" y="3427412"/>
            <a:ext cx="875644" cy="1588"/>
          </a:xfrm>
          <a:prstGeom prst="bentConnector3">
            <a:avLst>
              <a:gd name="adj1" fmla="val 50000"/>
            </a:avLst>
          </a:prstGeom>
          <a:ln w="38100">
            <a:solidFill>
              <a:srgbClr val="d1aed4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057043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69c7dd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69c7dd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69c7dd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교육훈련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69c7dd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작성일자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dadbdb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2023.11.29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dadbdb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dadbdb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김태현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dadbdb"/>
                    </a:solidFill>
                  </a:tcPr>
                </a:tc>
              </a:tr>
            </a:tbl>
          </a:graphicData>
        </a:graphic>
      </p:graphicFrame>
      <p:sp>
        <p:nvSpPr>
          <p:cNvPr id="14" name="도형 6"/>
          <p:cNvSpPr/>
          <p:nvPr/>
        </p:nvSpPr>
        <p:spPr>
          <a:xfrm>
            <a:off x="4719320" y="3168841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교육훈련</a:t>
            </a:r>
          </a:p>
        </p:txBody>
      </p:sp>
      <p:cxnSp>
        <p:nvCxnSpPr>
          <p:cNvPr id="16" name="도형 8"/>
          <p:cNvCxnSpPr>
            <a:stCxn id="14" idx="3"/>
            <a:endCxn id="26" idx="1"/>
          </p:cNvCxnSpPr>
          <p:nvPr/>
        </p:nvCxnSpPr>
        <p:spPr>
          <a:xfrm flipV="1">
            <a:off x="6096000" y="1860359"/>
            <a:ext cx="1814956" cy="1687894"/>
          </a:xfrm>
          <a:prstGeom prst="straightConnector1">
            <a:avLst/>
          </a:prstGeom>
          <a:noFill/>
          <a:ln w="38100" cap="flat" cmpd="sng">
            <a:solidFill>
              <a:srgbClr val="D1AED4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5"/>
          <p:cNvCxnSpPr>
            <a:stCxn id="14" idx="3"/>
            <a:endCxn id="29" idx="1"/>
          </p:cNvCxnSpPr>
          <p:nvPr/>
        </p:nvCxnSpPr>
        <p:spPr>
          <a:xfrm flipV="1">
            <a:off x="6096000" y="3049587"/>
            <a:ext cx="1814957" cy="498666"/>
          </a:xfrm>
          <a:prstGeom prst="straightConnector1">
            <a:avLst/>
          </a:prstGeom>
          <a:noFill/>
          <a:ln w="38100" cap="flat" cmpd="sng">
            <a:solidFill>
              <a:srgbClr val="D1AED4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도형 7"/>
          <p:cNvSpPr/>
          <p:nvPr/>
        </p:nvSpPr>
        <p:spPr>
          <a:xfrm>
            <a:off x="7910956" y="1480947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도형 11"/>
          <p:cNvSpPr/>
          <p:nvPr/>
        </p:nvSpPr>
        <p:spPr>
          <a:xfrm>
            <a:off x="7910957" y="2670175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30" name="도형 11"/>
          <p:cNvSpPr/>
          <p:nvPr/>
        </p:nvSpPr>
        <p:spPr>
          <a:xfrm>
            <a:off x="7910957" y="4869180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cxnSp>
        <p:nvCxnSpPr>
          <p:cNvPr id="31" name="도형 5"/>
          <p:cNvCxnSpPr>
            <a:stCxn id="14" idx="3"/>
            <a:endCxn id="30" idx="1"/>
          </p:cNvCxnSpPr>
          <p:nvPr/>
        </p:nvCxnSpPr>
        <p:spPr>
          <a:xfrm>
            <a:off x="6096000" y="3548253"/>
            <a:ext cx="1814957" cy="1700339"/>
          </a:xfrm>
          <a:prstGeom prst="straightConnector1">
            <a:avLst/>
          </a:prstGeom>
          <a:noFill/>
          <a:ln w="38100" cap="flat" cmpd="sng">
            <a:solidFill>
              <a:srgbClr val="D1AED4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도형 6"/>
          <p:cNvSpPr/>
          <p:nvPr/>
        </p:nvSpPr>
        <p:spPr>
          <a:xfrm>
            <a:off x="2294255" y="3168840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매장점검</a:t>
            </a:r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</a:p>
        </p:txBody>
      </p:sp>
      <p:cxnSp>
        <p:nvCxnSpPr>
          <p:cNvPr id="35" name="도형 5"/>
          <p:cNvCxnSpPr>
            <a:stCxn id="34" idx="3"/>
            <a:endCxn id="14" idx="1"/>
          </p:cNvCxnSpPr>
          <p:nvPr/>
        </p:nvCxnSpPr>
        <p:spPr>
          <a:xfrm>
            <a:off x="3670935" y="3548253"/>
            <a:ext cx="1048385" cy="0"/>
          </a:xfrm>
          <a:prstGeom prst="straightConnector1">
            <a:avLst/>
          </a:prstGeom>
          <a:noFill/>
          <a:ln w="38100" cap="flat" cmpd="sng">
            <a:solidFill>
              <a:srgbClr val="D1AED4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도형 11"/>
          <p:cNvSpPr/>
          <p:nvPr/>
        </p:nvSpPr>
        <p:spPr>
          <a:xfrm>
            <a:off x="7910956" y="3750310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cxnSp>
        <p:nvCxnSpPr>
          <p:cNvPr id="37" name="도형 5"/>
          <p:cNvCxnSpPr>
            <a:stCxn id="14" idx="3"/>
            <a:endCxn id="36" idx="1"/>
          </p:cNvCxnSpPr>
          <p:nvPr/>
        </p:nvCxnSpPr>
        <p:spPr>
          <a:xfrm>
            <a:off x="6096000" y="3548253"/>
            <a:ext cx="1814956" cy="581469"/>
          </a:xfrm>
          <a:prstGeom prst="straightConnector1">
            <a:avLst/>
          </a:prstGeom>
          <a:noFill/>
          <a:ln w="38100" cap="flat" cmpd="sng">
            <a:solidFill>
              <a:srgbClr val="D1AED4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713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69c7dd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69c7dd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69c7dd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dirty="0">
                          <a:latin typeface="배달의민족 주아"/>
                          <a:ea typeface="배달의민족 주아"/>
                        </a:rPr>
                        <a:t>개점일정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69c7dd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작성일자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dadbdb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2023.11.29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dadbdb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dadbdb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김태현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dadbdb"/>
                    </a:solidFill>
                  </a:tcPr>
                </a:tc>
              </a:tr>
            </a:tbl>
          </a:graphicData>
        </a:graphic>
      </p:graphicFrame>
      <p:sp>
        <p:nvSpPr>
          <p:cNvPr id="14" name="도형 6"/>
          <p:cNvSpPr/>
          <p:nvPr/>
        </p:nvSpPr>
        <p:spPr>
          <a:xfrm>
            <a:off x="4719320" y="3168841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개점일정</a:t>
            </a:r>
          </a:p>
        </p:txBody>
      </p:sp>
      <p:cxnSp>
        <p:nvCxnSpPr>
          <p:cNvPr id="16" name="도형 8"/>
          <p:cNvCxnSpPr>
            <a:stCxn id="14" idx="3"/>
            <a:endCxn id="26" idx="1"/>
          </p:cNvCxnSpPr>
          <p:nvPr/>
        </p:nvCxnSpPr>
        <p:spPr>
          <a:xfrm flipV="1">
            <a:off x="6096000" y="1860359"/>
            <a:ext cx="1814956" cy="1687894"/>
          </a:xfrm>
          <a:prstGeom prst="straightConnector1">
            <a:avLst/>
          </a:prstGeom>
          <a:noFill/>
          <a:ln w="38100" cap="flat" cmpd="sng">
            <a:solidFill>
              <a:srgbClr val="D1AED4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5"/>
          <p:cNvCxnSpPr>
            <a:stCxn id="14" idx="3"/>
            <a:endCxn id="29" idx="1"/>
          </p:cNvCxnSpPr>
          <p:nvPr/>
        </p:nvCxnSpPr>
        <p:spPr>
          <a:xfrm flipV="1">
            <a:off x="6096000" y="3049587"/>
            <a:ext cx="1814957" cy="498666"/>
          </a:xfrm>
          <a:prstGeom prst="straightConnector1">
            <a:avLst/>
          </a:prstGeom>
          <a:noFill/>
          <a:ln w="38100" cap="flat" cmpd="sng">
            <a:solidFill>
              <a:srgbClr val="D1AED4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도형 7"/>
          <p:cNvSpPr/>
          <p:nvPr/>
        </p:nvSpPr>
        <p:spPr>
          <a:xfrm>
            <a:off x="7910956" y="1480947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도형 11"/>
          <p:cNvSpPr/>
          <p:nvPr/>
        </p:nvSpPr>
        <p:spPr>
          <a:xfrm>
            <a:off x="7910957" y="2670175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30" name="도형 11"/>
          <p:cNvSpPr/>
          <p:nvPr/>
        </p:nvSpPr>
        <p:spPr>
          <a:xfrm>
            <a:off x="7910957" y="4869180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cxnSp>
        <p:nvCxnSpPr>
          <p:cNvPr id="31" name="도형 5"/>
          <p:cNvCxnSpPr>
            <a:stCxn id="14" idx="3"/>
            <a:endCxn id="30" idx="1"/>
          </p:cNvCxnSpPr>
          <p:nvPr/>
        </p:nvCxnSpPr>
        <p:spPr>
          <a:xfrm>
            <a:off x="6096000" y="3548253"/>
            <a:ext cx="1814957" cy="1700339"/>
          </a:xfrm>
          <a:prstGeom prst="straightConnector1">
            <a:avLst/>
          </a:prstGeom>
          <a:noFill/>
          <a:ln w="38100" cap="flat" cmpd="sng">
            <a:solidFill>
              <a:srgbClr val="D1AED4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도형 6"/>
          <p:cNvSpPr/>
          <p:nvPr/>
        </p:nvSpPr>
        <p:spPr>
          <a:xfrm>
            <a:off x="2294255" y="3168840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매장점검</a:t>
            </a:r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</a:p>
        </p:txBody>
      </p:sp>
      <p:cxnSp>
        <p:nvCxnSpPr>
          <p:cNvPr id="35" name="도형 5"/>
          <p:cNvCxnSpPr>
            <a:stCxn id="34" idx="3"/>
            <a:endCxn id="14" idx="1"/>
          </p:cNvCxnSpPr>
          <p:nvPr/>
        </p:nvCxnSpPr>
        <p:spPr>
          <a:xfrm>
            <a:off x="3670935" y="3548253"/>
            <a:ext cx="1048385" cy="0"/>
          </a:xfrm>
          <a:prstGeom prst="straightConnector1">
            <a:avLst/>
          </a:prstGeom>
          <a:noFill/>
          <a:ln w="38100" cap="flat" cmpd="sng">
            <a:solidFill>
              <a:srgbClr val="D1AED4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도형 11"/>
          <p:cNvSpPr/>
          <p:nvPr/>
        </p:nvSpPr>
        <p:spPr>
          <a:xfrm>
            <a:off x="7910956" y="3750310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cxnSp>
        <p:nvCxnSpPr>
          <p:cNvPr id="37" name="도형 5"/>
          <p:cNvCxnSpPr>
            <a:stCxn id="14" idx="3"/>
            <a:endCxn id="36" idx="1"/>
          </p:cNvCxnSpPr>
          <p:nvPr/>
        </p:nvCxnSpPr>
        <p:spPr>
          <a:xfrm>
            <a:off x="6096000" y="3548253"/>
            <a:ext cx="1814956" cy="581469"/>
          </a:xfrm>
          <a:prstGeom prst="straightConnector1">
            <a:avLst/>
          </a:prstGeom>
          <a:noFill/>
          <a:ln w="38100" cap="flat" cmpd="sng">
            <a:solidFill>
              <a:srgbClr val="D1AED4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24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도형 5"/>
          <p:cNvCxnSpPr>
            <a:cxnSpLocks/>
            <a:endCxn id="7" idx="1"/>
          </p:cNvCxnSpPr>
          <p:nvPr/>
        </p:nvCxnSpPr>
        <p:spPr>
          <a:xfrm flipV="1">
            <a:off x="2995930" y="2636087"/>
            <a:ext cx="1031240" cy="1371917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>
            <a:cxnSpLocks/>
          </p:cNvCxnSpPr>
          <p:nvPr/>
        </p:nvCxnSpPr>
        <p:spPr>
          <a:xfrm>
            <a:off x="5369328" y="4013084"/>
            <a:ext cx="672465" cy="0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>
            <a:cxnSpLocks/>
            <a:endCxn id="33" idx="1"/>
          </p:cNvCxnSpPr>
          <p:nvPr/>
        </p:nvCxnSpPr>
        <p:spPr>
          <a:xfrm>
            <a:off x="7451725" y="3991833"/>
            <a:ext cx="1083945" cy="82253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A93230C-6871-D442-BD7D-4EDFCC50A17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304791" y="2055549"/>
            <a:ext cx="770254" cy="580538"/>
          </a:xfrm>
          <a:prstGeom prst="straightConnector1">
            <a:avLst/>
          </a:prstGeom>
          <a:ln w="38100">
            <a:solidFill>
              <a:srgbClr val="C3AA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055697B-CECC-BCD2-5728-2544E46BC73D}"/>
              </a:ext>
            </a:extLst>
          </p:cNvPr>
          <p:cNvCxnSpPr>
            <a:cxnSpLocks/>
            <a:stCxn id="38" idx="3"/>
            <a:endCxn id="14" idx="1"/>
          </p:cNvCxnSpPr>
          <p:nvPr/>
        </p:nvCxnSpPr>
        <p:spPr>
          <a:xfrm>
            <a:off x="5304791" y="4968110"/>
            <a:ext cx="791209" cy="0"/>
          </a:xfrm>
          <a:prstGeom prst="straightConnector1">
            <a:avLst/>
          </a:prstGeom>
          <a:ln w="38100">
            <a:solidFill>
              <a:srgbClr val="C3AA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9">
            <a:extLst>
              <a:ext uri="{FF2B5EF4-FFF2-40B4-BE49-F238E27FC236}">
                <a16:creationId xmlns:a16="http://schemas.microsoft.com/office/drawing/2014/main" id="{A0AF14D2-E4E2-377D-1417-191759E52D66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2997200" y="4008957"/>
            <a:ext cx="930911" cy="1914178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EBF3009-CA8C-B283-C92C-D44EB6760FF6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>
            <a:off x="5304791" y="2636087"/>
            <a:ext cx="770254" cy="320266"/>
          </a:xfrm>
          <a:prstGeom prst="straightConnector1">
            <a:avLst/>
          </a:prstGeom>
          <a:ln w="38100">
            <a:solidFill>
              <a:srgbClr val="C3AA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5">
            <a:extLst>
              <a:ext uri="{FF2B5EF4-FFF2-40B4-BE49-F238E27FC236}">
                <a16:creationId xmlns:a16="http://schemas.microsoft.com/office/drawing/2014/main" id="{F4D0B0D2-3890-FDCE-C231-E9B7079DA8B8}"/>
              </a:ext>
            </a:extLst>
          </p:cNvPr>
          <p:cNvCxnSpPr>
            <a:cxnSpLocks/>
            <a:stCxn id="5" idx="3"/>
            <a:endCxn id="28" idx="1"/>
          </p:cNvCxnSpPr>
          <p:nvPr/>
        </p:nvCxnSpPr>
        <p:spPr>
          <a:xfrm>
            <a:off x="2997200" y="4008957"/>
            <a:ext cx="1082285" cy="4127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도형 9">
            <a:extLst>
              <a:ext uri="{FF2B5EF4-FFF2-40B4-BE49-F238E27FC236}">
                <a16:creationId xmlns:a16="http://schemas.microsoft.com/office/drawing/2014/main" id="{61B3BA89-0193-0E7F-B319-A6BAC7C70F75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7451725" y="3037588"/>
            <a:ext cx="1083945" cy="975496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도형 5">
            <a:extLst>
              <a:ext uri="{FF2B5EF4-FFF2-40B4-BE49-F238E27FC236}">
                <a16:creationId xmlns:a16="http://schemas.microsoft.com/office/drawing/2014/main" id="{9C888B00-5E63-713D-5956-6C8B42F34D3A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2997200" y="4008957"/>
            <a:ext cx="1029970" cy="959153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C88C02A-097F-9E7F-DD5D-C4FB767162E1}"/>
              </a:ext>
            </a:extLst>
          </p:cNvPr>
          <p:cNvCxnSpPr>
            <a:cxnSpLocks/>
            <a:stCxn id="18" idx="3"/>
            <a:endCxn id="46" idx="1"/>
          </p:cNvCxnSpPr>
          <p:nvPr/>
        </p:nvCxnSpPr>
        <p:spPr>
          <a:xfrm>
            <a:off x="5304791" y="5923135"/>
            <a:ext cx="770254" cy="0"/>
          </a:xfrm>
          <a:prstGeom prst="straightConnector1">
            <a:avLst/>
          </a:prstGeom>
          <a:ln w="38100">
            <a:solidFill>
              <a:srgbClr val="C3AA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도형 9">
            <a:extLst>
              <a:ext uri="{FF2B5EF4-FFF2-40B4-BE49-F238E27FC236}">
                <a16:creationId xmlns:a16="http://schemas.microsoft.com/office/drawing/2014/main" id="{14C72341-46E9-8890-066F-5F2F0B3582F0}"/>
              </a:ext>
            </a:extLst>
          </p:cNvPr>
          <p:cNvCxnSpPr>
            <a:cxnSpLocks/>
            <a:stCxn id="5" idx="2"/>
            <a:endCxn id="54" idx="0"/>
          </p:cNvCxnSpPr>
          <p:nvPr/>
        </p:nvCxnSpPr>
        <p:spPr>
          <a:xfrm>
            <a:off x="2308860" y="4388369"/>
            <a:ext cx="12976" cy="993457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도형 9">
            <a:extLst>
              <a:ext uri="{FF2B5EF4-FFF2-40B4-BE49-F238E27FC236}">
                <a16:creationId xmlns:a16="http://schemas.microsoft.com/office/drawing/2014/main" id="{50D981C0-75F2-0FFF-F917-2EEA2AA84B03}"/>
              </a:ext>
            </a:extLst>
          </p:cNvPr>
          <p:cNvCxnSpPr>
            <a:cxnSpLocks/>
            <a:stCxn id="5" idx="0"/>
            <a:endCxn id="56" idx="2"/>
          </p:cNvCxnSpPr>
          <p:nvPr/>
        </p:nvCxnSpPr>
        <p:spPr>
          <a:xfrm flipV="1">
            <a:off x="2308860" y="2870719"/>
            <a:ext cx="12976" cy="758825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 dirty="0" err="1">
                          <a:solidFill>
                            <a:schemeClr val="lt1"/>
                          </a:solidFill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lt1"/>
                          </a:solidFill>
                        </a:rPr>
                        <a:t>본사 </a:t>
                      </a:r>
                      <a:r>
                        <a:rPr lang="ko-KR" altLang="en-US" sz="1800" b="1" i="0" kern="1200" dirty="0" err="1">
                          <a:solidFill>
                            <a:schemeClr val="lt1"/>
                          </a:solidFill>
                        </a:rPr>
                        <a:t>메인페이지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</a:rPr>
                        <a:t>작성일자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2023.11.29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</a:rPr>
                        <a:t>김가람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도형 3"/>
          <p:cNvSpPr/>
          <p:nvPr/>
        </p:nvSpPr>
        <p:spPr>
          <a:xfrm>
            <a:off x="1620520" y="3629544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dirty="0"/>
              <a:t>관리자</a:t>
            </a:r>
            <a:endParaRPr lang="en-US" altLang="ko-KR" dirty="0"/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 smtClean="0"/>
              <a:t>메인</a:t>
            </a:r>
            <a:endParaRPr lang="en-US" altLang="ko-KR" sz="1800" dirty="0" smtClean="0"/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 smtClean="0"/>
              <a:t>페이지</a:t>
            </a:r>
            <a:endParaRPr lang="ko-KR" altLang="en-US" sz="1800" dirty="0"/>
          </a:p>
        </p:txBody>
      </p:sp>
      <p:sp>
        <p:nvSpPr>
          <p:cNvPr id="7" name="도형 6"/>
          <p:cNvSpPr/>
          <p:nvPr/>
        </p:nvSpPr>
        <p:spPr>
          <a:xfrm>
            <a:off x="4027170" y="2256674"/>
            <a:ext cx="1277621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/>
              <a:t>가맹점</a:t>
            </a:r>
            <a:endParaRPr lang="en-US" altLang="ko-KR" sz="1800" dirty="0"/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/>
              <a:t>관리</a:t>
            </a:r>
          </a:p>
        </p:txBody>
      </p:sp>
      <p:sp>
        <p:nvSpPr>
          <p:cNvPr id="8" name="도형 7"/>
          <p:cNvSpPr/>
          <p:nvPr/>
        </p:nvSpPr>
        <p:spPr>
          <a:xfrm>
            <a:off x="6075045" y="1676136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가맹점</a:t>
            </a:r>
            <a:endParaRPr lang="en-US" altLang="ko-KR" sz="1600" dirty="0"/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목록조회</a:t>
            </a:r>
            <a:endParaRPr lang="en-US" altLang="ko-KR" sz="1600" dirty="0"/>
          </a:p>
        </p:txBody>
      </p:sp>
      <p:sp>
        <p:nvSpPr>
          <p:cNvPr id="11" name="도형 11"/>
          <p:cNvSpPr/>
          <p:nvPr/>
        </p:nvSpPr>
        <p:spPr>
          <a:xfrm>
            <a:off x="6075045" y="3633671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거래처</a:t>
            </a:r>
            <a:endParaRPr lang="en-US" altLang="ko-KR" sz="1600" dirty="0"/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매입내역</a:t>
            </a:r>
          </a:p>
        </p:txBody>
      </p:sp>
      <p:sp>
        <p:nvSpPr>
          <p:cNvPr id="12" name="도형 7">
            <a:extLst>
              <a:ext uri="{FF2B5EF4-FFF2-40B4-BE49-F238E27FC236}">
                <a16:creationId xmlns:a16="http://schemas.microsoft.com/office/drawing/2014/main" id="{8C80E86A-E250-DB0A-7F9B-EBC2017385FA}"/>
              </a:ext>
            </a:extLst>
          </p:cNvPr>
          <p:cNvSpPr/>
          <p:nvPr/>
        </p:nvSpPr>
        <p:spPr>
          <a:xfrm>
            <a:off x="8535670" y="2658175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/>
              <a:t>조회</a:t>
            </a:r>
            <a:endParaRPr lang="en-US" altLang="ko-KR" sz="1600" dirty="0"/>
          </a:p>
        </p:txBody>
      </p:sp>
      <p:sp>
        <p:nvSpPr>
          <p:cNvPr id="14" name="도형 11">
            <a:extLst>
              <a:ext uri="{FF2B5EF4-FFF2-40B4-BE49-F238E27FC236}">
                <a16:creationId xmlns:a16="http://schemas.microsoft.com/office/drawing/2014/main" id="{B29ADDD2-9139-597F-8F28-BFB952FE3E97}"/>
              </a:ext>
            </a:extLst>
          </p:cNvPr>
          <p:cNvSpPr/>
          <p:nvPr/>
        </p:nvSpPr>
        <p:spPr>
          <a:xfrm>
            <a:off x="6096000" y="4588697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200" dirty="0"/>
              <a:t>영업</a:t>
            </a:r>
            <a:r>
              <a:rPr lang="en-US" altLang="ko-KR" sz="1200" dirty="0"/>
              <a:t>/</a:t>
            </a:r>
            <a:r>
              <a:rPr lang="ko-KR" altLang="en-US" sz="1200" dirty="0" smtClean="0"/>
              <a:t>당기</a:t>
            </a:r>
            <a:endParaRPr lang="en-US" altLang="ko-KR" sz="1200" dirty="0" smtClean="0"/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200" dirty="0" smtClean="0"/>
              <a:t>순이익</a:t>
            </a:r>
            <a:r>
              <a:rPr lang="ko-KR" altLang="en-US" sz="1600" dirty="0" smtClean="0"/>
              <a:t> </a:t>
            </a:r>
            <a:r>
              <a:rPr lang="ko-KR" altLang="en-US" sz="1200" dirty="0"/>
              <a:t>조회</a:t>
            </a:r>
            <a:endParaRPr lang="ko-KR" altLang="en-US" sz="1600" dirty="0"/>
          </a:p>
        </p:txBody>
      </p:sp>
      <p:sp>
        <p:nvSpPr>
          <p:cNvPr id="18" name="도형 7">
            <a:extLst>
              <a:ext uri="{FF2B5EF4-FFF2-40B4-BE49-F238E27FC236}">
                <a16:creationId xmlns:a16="http://schemas.microsoft.com/office/drawing/2014/main" id="{CFB0BBE5-F240-1CE4-2182-B0837D683667}"/>
              </a:ext>
            </a:extLst>
          </p:cNvPr>
          <p:cNvSpPr/>
          <p:nvPr/>
        </p:nvSpPr>
        <p:spPr>
          <a:xfrm>
            <a:off x="3928111" y="5543722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상품재고</a:t>
            </a:r>
            <a:endParaRPr lang="en-US" altLang="ko-KR" sz="1600" dirty="0"/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현황</a:t>
            </a:r>
            <a:endParaRPr lang="en-US" altLang="ko-KR" sz="1600" dirty="0"/>
          </a:p>
        </p:txBody>
      </p:sp>
      <p:sp>
        <p:nvSpPr>
          <p:cNvPr id="24" name="도형 7">
            <a:extLst>
              <a:ext uri="{FF2B5EF4-FFF2-40B4-BE49-F238E27FC236}">
                <a16:creationId xmlns:a16="http://schemas.microsoft.com/office/drawing/2014/main" id="{15904C92-85EE-C670-6CFB-BCF5569D28DC}"/>
              </a:ext>
            </a:extLst>
          </p:cNvPr>
          <p:cNvSpPr/>
          <p:nvPr/>
        </p:nvSpPr>
        <p:spPr>
          <a:xfrm>
            <a:off x="6075045" y="2576940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가맹점</a:t>
            </a:r>
            <a:endParaRPr lang="en-US" altLang="ko-KR" sz="1600" dirty="0"/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상세조회</a:t>
            </a:r>
            <a:endParaRPr lang="en-US" altLang="ko-KR" sz="1600" dirty="0"/>
          </a:p>
        </p:txBody>
      </p:sp>
      <p:sp>
        <p:nvSpPr>
          <p:cNvPr id="28" name="도형 6">
            <a:extLst>
              <a:ext uri="{FF2B5EF4-FFF2-40B4-BE49-F238E27FC236}">
                <a16:creationId xmlns:a16="http://schemas.microsoft.com/office/drawing/2014/main" id="{AAAE12B0-69E7-BC71-454A-B14B14F281FA}"/>
              </a:ext>
            </a:extLst>
          </p:cNvPr>
          <p:cNvSpPr/>
          <p:nvPr/>
        </p:nvSpPr>
        <p:spPr>
          <a:xfrm>
            <a:off x="4079485" y="3633671"/>
            <a:ext cx="1277621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/>
              <a:t>매입내역</a:t>
            </a:r>
            <a:endParaRPr lang="en-US" altLang="ko-KR" sz="1800" dirty="0"/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dirty="0"/>
              <a:t>관리</a:t>
            </a:r>
            <a:endParaRPr lang="ko-KR" altLang="en-US" sz="1800" dirty="0"/>
          </a:p>
        </p:txBody>
      </p:sp>
      <p:sp>
        <p:nvSpPr>
          <p:cNvPr id="33" name="도형 7">
            <a:extLst>
              <a:ext uri="{FF2B5EF4-FFF2-40B4-BE49-F238E27FC236}">
                <a16:creationId xmlns:a16="http://schemas.microsoft.com/office/drawing/2014/main" id="{15F821D6-9129-2FC7-4C27-AE5730C6FE25}"/>
              </a:ext>
            </a:extLst>
          </p:cNvPr>
          <p:cNvSpPr/>
          <p:nvPr/>
        </p:nvSpPr>
        <p:spPr>
          <a:xfrm>
            <a:off x="8535670" y="3694673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추가</a:t>
            </a:r>
            <a:endParaRPr lang="en-US" altLang="ko-KR" sz="1600" dirty="0"/>
          </a:p>
        </p:txBody>
      </p:sp>
      <p:sp>
        <p:nvSpPr>
          <p:cNvPr id="38" name="도형 6">
            <a:extLst>
              <a:ext uri="{FF2B5EF4-FFF2-40B4-BE49-F238E27FC236}">
                <a16:creationId xmlns:a16="http://schemas.microsoft.com/office/drawing/2014/main" id="{A6C7B6DA-4A0E-0AA5-2ADB-05D9376BA753}"/>
              </a:ext>
            </a:extLst>
          </p:cNvPr>
          <p:cNvSpPr/>
          <p:nvPr/>
        </p:nvSpPr>
        <p:spPr>
          <a:xfrm>
            <a:off x="4027170" y="4588697"/>
            <a:ext cx="1277621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/>
              <a:t>손익계산</a:t>
            </a:r>
            <a:endParaRPr lang="en-US" altLang="ko-KR" sz="1800" dirty="0"/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dirty="0"/>
              <a:t>조회</a:t>
            </a:r>
            <a:endParaRPr lang="ko-KR" altLang="en-US" sz="1800" dirty="0"/>
          </a:p>
        </p:txBody>
      </p:sp>
      <p:sp>
        <p:nvSpPr>
          <p:cNvPr id="46" name="도형 11">
            <a:extLst>
              <a:ext uri="{FF2B5EF4-FFF2-40B4-BE49-F238E27FC236}">
                <a16:creationId xmlns:a16="http://schemas.microsoft.com/office/drawing/2014/main" id="{CAC0F7ED-4A00-D0B0-267A-E5CBE28FAF39}"/>
              </a:ext>
            </a:extLst>
          </p:cNvPr>
          <p:cNvSpPr/>
          <p:nvPr/>
        </p:nvSpPr>
        <p:spPr>
          <a:xfrm>
            <a:off x="6075045" y="5543722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200" dirty="0"/>
              <a:t>상품별</a:t>
            </a:r>
            <a:endParaRPr lang="en-US" altLang="ko-KR" sz="1200" dirty="0"/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200" dirty="0"/>
              <a:t>재고현황</a:t>
            </a:r>
            <a:endParaRPr lang="en-US" altLang="ko-KR" sz="1200" dirty="0"/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200" dirty="0"/>
              <a:t>조회</a:t>
            </a:r>
            <a:endParaRPr lang="ko-KR" altLang="en-US" sz="1600" dirty="0"/>
          </a:p>
        </p:txBody>
      </p:sp>
      <p:sp>
        <p:nvSpPr>
          <p:cNvPr id="54" name="도형 3">
            <a:extLst>
              <a:ext uri="{FF2B5EF4-FFF2-40B4-BE49-F238E27FC236}">
                <a16:creationId xmlns:a16="http://schemas.microsoft.com/office/drawing/2014/main" id="{9A4CC566-2243-7DD7-3156-86B8B6E47E35}"/>
              </a:ext>
            </a:extLst>
          </p:cNvPr>
          <p:cNvSpPr/>
          <p:nvPr/>
        </p:nvSpPr>
        <p:spPr>
          <a:xfrm>
            <a:off x="1633496" y="5381826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dirty="0"/>
              <a:t>가맹점</a:t>
            </a:r>
            <a:endParaRPr lang="en-US" altLang="ko-KR" dirty="0"/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/>
              <a:t>신규주문</a:t>
            </a:r>
            <a:endParaRPr lang="en-US" altLang="ko-KR" sz="1800" dirty="0"/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dirty="0"/>
              <a:t>조회</a:t>
            </a:r>
            <a:endParaRPr lang="ko-KR" altLang="en-US" sz="1800" dirty="0"/>
          </a:p>
        </p:txBody>
      </p:sp>
      <p:sp>
        <p:nvSpPr>
          <p:cNvPr id="56" name="도형 3">
            <a:extLst>
              <a:ext uri="{FF2B5EF4-FFF2-40B4-BE49-F238E27FC236}">
                <a16:creationId xmlns:a16="http://schemas.microsoft.com/office/drawing/2014/main" id="{AE49FA3D-F346-73D2-E4D1-E25FCBB881BE}"/>
              </a:ext>
            </a:extLst>
          </p:cNvPr>
          <p:cNvSpPr/>
          <p:nvPr/>
        </p:nvSpPr>
        <p:spPr>
          <a:xfrm>
            <a:off x="1633496" y="2111894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dirty="0"/>
              <a:t>가맹점</a:t>
            </a:r>
            <a:endParaRPr lang="en-US" altLang="ko-KR" dirty="0"/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/>
              <a:t>미납조회</a:t>
            </a:r>
          </a:p>
        </p:txBody>
      </p:sp>
    </p:spTree>
    <p:extLst>
      <p:ext uri="{BB962C8B-B14F-4D97-AF65-F5344CB8AC3E}">
        <p14:creationId xmlns:p14="http://schemas.microsoft.com/office/powerpoint/2010/main" val="922166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도형 5"/>
          <p:cNvCxnSpPr>
            <a:cxnSpLocks/>
            <a:endCxn id="7" idx="1"/>
          </p:cNvCxnSpPr>
          <p:nvPr/>
        </p:nvCxnSpPr>
        <p:spPr>
          <a:xfrm flipV="1">
            <a:off x="2995930" y="1909761"/>
            <a:ext cx="1130914" cy="1566229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>
            <a:cxnSpLocks/>
            <a:stCxn id="7" idx="3"/>
            <a:endCxn id="8" idx="1"/>
          </p:cNvCxnSpPr>
          <p:nvPr/>
        </p:nvCxnSpPr>
        <p:spPr>
          <a:xfrm>
            <a:off x="5341636" y="1909761"/>
            <a:ext cx="991144" cy="1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도형 8">
            <a:extLst>
              <a:ext uri="{FF2B5EF4-FFF2-40B4-BE49-F238E27FC236}">
                <a16:creationId xmlns:a16="http://schemas.microsoft.com/office/drawing/2014/main" id="{6C110CAF-F8BE-9707-AEFB-6AFFCC2C6C8F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5326268" y="2907041"/>
            <a:ext cx="991144" cy="1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도형 5">
            <a:extLst>
              <a:ext uri="{FF2B5EF4-FFF2-40B4-BE49-F238E27FC236}">
                <a16:creationId xmlns:a16="http://schemas.microsoft.com/office/drawing/2014/main" id="{E792C062-DFD6-CBEB-FACC-6A6FFD1A735A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2997200" y="2907041"/>
            <a:ext cx="1114276" cy="569902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5">
            <a:extLst>
              <a:ext uri="{FF2B5EF4-FFF2-40B4-BE49-F238E27FC236}">
                <a16:creationId xmlns:a16="http://schemas.microsoft.com/office/drawing/2014/main" id="{E643ED61-78F3-AA9F-59CB-F4D2D96D00E2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>
            <a:off x="2997200" y="3476943"/>
            <a:ext cx="1114276" cy="616914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도형 5">
            <a:extLst>
              <a:ext uri="{FF2B5EF4-FFF2-40B4-BE49-F238E27FC236}">
                <a16:creationId xmlns:a16="http://schemas.microsoft.com/office/drawing/2014/main" id="{50BB0109-D086-9F0B-79F8-DA23799AD826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>
            <a:off x="2997200" y="3476943"/>
            <a:ext cx="1129644" cy="1644627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8">
            <a:extLst>
              <a:ext uri="{FF2B5EF4-FFF2-40B4-BE49-F238E27FC236}">
                <a16:creationId xmlns:a16="http://schemas.microsoft.com/office/drawing/2014/main" id="{1FBD7D1A-FDB3-50C6-D356-DA741AA0E63B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5341636" y="5121570"/>
            <a:ext cx="975776" cy="0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도형 8">
            <a:extLst>
              <a:ext uri="{FF2B5EF4-FFF2-40B4-BE49-F238E27FC236}">
                <a16:creationId xmlns:a16="http://schemas.microsoft.com/office/drawing/2014/main" id="{AB591F66-EB2B-1379-F448-917098540CE1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 flipV="1">
            <a:off x="7694092" y="5121569"/>
            <a:ext cx="595893" cy="1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 dirty="0" err="1">
                          <a:solidFill>
                            <a:schemeClr val="lt1"/>
                          </a:solidFill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lt1"/>
                          </a:solidFill>
                        </a:rPr>
                        <a:t>본사 영업지역관리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</a:rPr>
                        <a:t>작성일자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2023.11.29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</a:rPr>
                        <a:t>김가람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도형 3"/>
          <p:cNvSpPr/>
          <p:nvPr/>
        </p:nvSpPr>
        <p:spPr>
          <a:xfrm>
            <a:off x="1620520" y="3097530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/>
              <a:t>영업</a:t>
            </a:r>
            <a:endParaRPr lang="en-US" altLang="ko-KR" sz="1800" dirty="0"/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/>
              <a:t>지역관리</a:t>
            </a:r>
          </a:p>
        </p:txBody>
      </p:sp>
      <p:sp>
        <p:nvSpPr>
          <p:cNvPr id="7" name="도형 6"/>
          <p:cNvSpPr/>
          <p:nvPr/>
        </p:nvSpPr>
        <p:spPr>
          <a:xfrm>
            <a:off x="4126844" y="1530348"/>
            <a:ext cx="1214792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/>
              <a:t>전체</a:t>
            </a:r>
            <a:endParaRPr lang="en-US" altLang="ko-KR" sz="1800" dirty="0"/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dirty="0"/>
              <a:t>가맹점수</a:t>
            </a:r>
            <a:endParaRPr lang="en-US" altLang="ko-KR" dirty="0"/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/>
              <a:t>조회</a:t>
            </a:r>
          </a:p>
        </p:txBody>
      </p:sp>
      <p:sp>
        <p:nvSpPr>
          <p:cNvPr id="8" name="도형 7"/>
          <p:cNvSpPr/>
          <p:nvPr/>
        </p:nvSpPr>
        <p:spPr>
          <a:xfrm>
            <a:off x="6332780" y="1530349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최근</a:t>
            </a:r>
            <a:endParaRPr lang="en-US" altLang="ko-KR" sz="1600" dirty="0"/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오픈매장</a:t>
            </a:r>
            <a:endParaRPr lang="en-US" altLang="ko-KR" sz="1600" dirty="0"/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조회</a:t>
            </a:r>
            <a:endParaRPr lang="en-US" altLang="ko-KR" sz="1600" dirty="0"/>
          </a:p>
        </p:txBody>
      </p:sp>
      <p:sp>
        <p:nvSpPr>
          <p:cNvPr id="14" name="도형 6">
            <a:extLst>
              <a:ext uri="{FF2B5EF4-FFF2-40B4-BE49-F238E27FC236}">
                <a16:creationId xmlns:a16="http://schemas.microsoft.com/office/drawing/2014/main" id="{18E9A14A-4E69-46BA-6589-F207C6D50032}"/>
              </a:ext>
            </a:extLst>
          </p:cNvPr>
          <p:cNvSpPr/>
          <p:nvPr/>
        </p:nvSpPr>
        <p:spPr>
          <a:xfrm>
            <a:off x="4111476" y="2527628"/>
            <a:ext cx="1214792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/>
              <a:t>지역별</a:t>
            </a:r>
            <a:endParaRPr lang="en-US" altLang="ko-KR" sz="1800" dirty="0"/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dirty="0"/>
              <a:t>가맹점수</a:t>
            </a:r>
            <a:endParaRPr lang="en-US" altLang="ko-KR" dirty="0"/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/>
              <a:t>조회</a:t>
            </a:r>
          </a:p>
        </p:txBody>
      </p:sp>
      <p:sp>
        <p:nvSpPr>
          <p:cNvPr id="15" name="도형 7">
            <a:extLst>
              <a:ext uri="{FF2B5EF4-FFF2-40B4-BE49-F238E27FC236}">
                <a16:creationId xmlns:a16="http://schemas.microsoft.com/office/drawing/2014/main" id="{D52AE4F0-435E-532A-49C8-4C1D17224E3A}"/>
              </a:ext>
            </a:extLst>
          </p:cNvPr>
          <p:cNvSpPr/>
          <p:nvPr/>
        </p:nvSpPr>
        <p:spPr>
          <a:xfrm>
            <a:off x="6317412" y="2527629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가맹점</a:t>
            </a:r>
            <a:endParaRPr lang="en-US" altLang="ko-KR" sz="1600" dirty="0"/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목록표기</a:t>
            </a:r>
            <a:endParaRPr lang="en-US" altLang="ko-KR" sz="1600" dirty="0"/>
          </a:p>
        </p:txBody>
      </p:sp>
      <p:sp>
        <p:nvSpPr>
          <p:cNvPr id="20" name="도형 6">
            <a:extLst>
              <a:ext uri="{FF2B5EF4-FFF2-40B4-BE49-F238E27FC236}">
                <a16:creationId xmlns:a16="http://schemas.microsoft.com/office/drawing/2014/main" id="{8444FAB4-240E-4DFE-E02F-803C01D78736}"/>
              </a:ext>
            </a:extLst>
          </p:cNvPr>
          <p:cNvSpPr/>
          <p:nvPr/>
        </p:nvSpPr>
        <p:spPr>
          <a:xfrm>
            <a:off x="4111476" y="3714444"/>
            <a:ext cx="1214792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/>
              <a:t>지역별</a:t>
            </a:r>
            <a:endParaRPr lang="en-US" altLang="ko-KR" sz="1800" dirty="0"/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dirty="0"/>
              <a:t>영업이익</a:t>
            </a:r>
            <a:endParaRPr lang="en-US" altLang="ko-KR" dirty="0"/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/>
              <a:t>조회</a:t>
            </a:r>
          </a:p>
        </p:txBody>
      </p:sp>
      <p:sp>
        <p:nvSpPr>
          <p:cNvPr id="26" name="도형 6">
            <a:extLst>
              <a:ext uri="{FF2B5EF4-FFF2-40B4-BE49-F238E27FC236}">
                <a16:creationId xmlns:a16="http://schemas.microsoft.com/office/drawing/2014/main" id="{F9A0D9AE-A8DC-4050-B706-6E7AAC44DC39}"/>
              </a:ext>
            </a:extLst>
          </p:cNvPr>
          <p:cNvSpPr/>
          <p:nvPr/>
        </p:nvSpPr>
        <p:spPr>
          <a:xfrm>
            <a:off x="4126844" y="4742157"/>
            <a:ext cx="1214792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400" dirty="0"/>
              <a:t>지역별</a:t>
            </a:r>
            <a:endParaRPr lang="en-US" altLang="ko-KR" sz="1400" dirty="0"/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400" dirty="0"/>
              <a:t>지점별매출</a:t>
            </a:r>
            <a:endParaRPr lang="en-US" altLang="ko-KR" sz="1400" dirty="0"/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400" dirty="0"/>
              <a:t>조회</a:t>
            </a:r>
            <a:endParaRPr lang="ko-KR" altLang="en-US" sz="1800" dirty="0"/>
          </a:p>
        </p:txBody>
      </p:sp>
      <p:sp>
        <p:nvSpPr>
          <p:cNvPr id="29" name="도형 7">
            <a:extLst>
              <a:ext uri="{FF2B5EF4-FFF2-40B4-BE49-F238E27FC236}">
                <a16:creationId xmlns:a16="http://schemas.microsoft.com/office/drawing/2014/main" id="{E442D931-4CD2-AAC2-0CE7-1A6E9FBA97FF}"/>
              </a:ext>
            </a:extLst>
          </p:cNvPr>
          <p:cNvSpPr/>
          <p:nvPr/>
        </p:nvSpPr>
        <p:spPr>
          <a:xfrm>
            <a:off x="6317412" y="4742157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지역선택</a:t>
            </a:r>
            <a:endParaRPr lang="en-US" altLang="ko-KR" sz="1600" dirty="0"/>
          </a:p>
        </p:txBody>
      </p:sp>
      <p:sp>
        <p:nvSpPr>
          <p:cNvPr id="34" name="도형 7">
            <a:extLst>
              <a:ext uri="{FF2B5EF4-FFF2-40B4-BE49-F238E27FC236}">
                <a16:creationId xmlns:a16="http://schemas.microsoft.com/office/drawing/2014/main" id="{7BF6A97E-7B1C-86EC-03DC-D18D92909A12}"/>
              </a:ext>
            </a:extLst>
          </p:cNvPr>
          <p:cNvSpPr/>
          <p:nvPr/>
        </p:nvSpPr>
        <p:spPr>
          <a:xfrm>
            <a:off x="8289985" y="4742156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지점별 매출</a:t>
            </a:r>
            <a:endParaRPr lang="en-US" altLang="ko-KR" sz="1600" dirty="0"/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조회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698844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도형 5"/>
          <p:cNvCxnSpPr/>
          <p:nvPr/>
        </p:nvCxnSpPr>
        <p:spPr>
          <a:xfrm>
            <a:off x="2995930" y="3475990"/>
            <a:ext cx="1031240" cy="2540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>
            <a:cxnSpLocks/>
            <a:endCxn id="11" idx="1"/>
          </p:cNvCxnSpPr>
          <p:nvPr/>
        </p:nvCxnSpPr>
        <p:spPr>
          <a:xfrm>
            <a:off x="5402580" y="3481070"/>
            <a:ext cx="672465" cy="0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/>
          <p:nvPr/>
        </p:nvCxnSpPr>
        <p:spPr>
          <a:xfrm flipV="1">
            <a:off x="7451725" y="3454104"/>
            <a:ext cx="1083945" cy="5715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A93230C-6871-D442-BD7D-4EDFCC50A17F}"/>
              </a:ext>
            </a:extLst>
          </p:cNvPr>
          <p:cNvCxnSpPr>
            <a:cxnSpLocks/>
            <a:stCxn id="7" idx="0"/>
            <a:endCxn id="8" idx="1"/>
          </p:cNvCxnSpPr>
          <p:nvPr/>
        </p:nvCxnSpPr>
        <p:spPr>
          <a:xfrm flipV="1">
            <a:off x="4763770" y="2001479"/>
            <a:ext cx="1332230" cy="1089066"/>
          </a:xfrm>
          <a:prstGeom prst="straightConnector1">
            <a:avLst/>
          </a:prstGeom>
          <a:ln w="38100">
            <a:solidFill>
              <a:srgbClr val="C3AA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055697B-CECC-BCD2-5728-2544E46BC73D}"/>
              </a:ext>
            </a:extLst>
          </p:cNvPr>
          <p:cNvCxnSpPr>
            <a:cxnSpLocks/>
            <a:stCxn id="7" idx="2"/>
            <a:endCxn id="14" idx="1"/>
          </p:cNvCxnSpPr>
          <p:nvPr/>
        </p:nvCxnSpPr>
        <p:spPr>
          <a:xfrm>
            <a:off x="4763770" y="3849370"/>
            <a:ext cx="1284461" cy="1386564"/>
          </a:xfrm>
          <a:prstGeom prst="straightConnector1">
            <a:avLst/>
          </a:prstGeom>
          <a:ln w="38100">
            <a:solidFill>
              <a:srgbClr val="C3AA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9">
            <a:extLst>
              <a:ext uri="{FF2B5EF4-FFF2-40B4-BE49-F238E27FC236}">
                <a16:creationId xmlns:a16="http://schemas.microsoft.com/office/drawing/2014/main" id="{A0AF14D2-E4E2-377D-1417-191759E52D6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424911" y="5235932"/>
            <a:ext cx="1110759" cy="2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 dirty="0" err="1">
                          <a:solidFill>
                            <a:schemeClr val="lt1"/>
                          </a:solidFill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lt1"/>
                          </a:solidFill>
                        </a:rPr>
                        <a:t>본사 가맹점조회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</a:rPr>
                        <a:t>작성일자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2023.11.29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</a:rPr>
                        <a:t>김가람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도형 3"/>
          <p:cNvSpPr/>
          <p:nvPr/>
        </p:nvSpPr>
        <p:spPr>
          <a:xfrm>
            <a:off x="1620520" y="3097530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/>
              <a:t>매장관리</a:t>
            </a:r>
          </a:p>
        </p:txBody>
      </p:sp>
      <p:sp>
        <p:nvSpPr>
          <p:cNvPr id="7" name="도형 6"/>
          <p:cNvSpPr/>
          <p:nvPr/>
        </p:nvSpPr>
        <p:spPr>
          <a:xfrm>
            <a:off x="4124959" y="3090545"/>
            <a:ext cx="1277621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/>
              <a:t>가맹점</a:t>
            </a:r>
            <a:endParaRPr lang="en-US" altLang="ko-KR" sz="1800" dirty="0"/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/>
              <a:t>조회</a:t>
            </a:r>
          </a:p>
        </p:txBody>
      </p:sp>
      <p:sp>
        <p:nvSpPr>
          <p:cNvPr id="8" name="도형 7"/>
          <p:cNvSpPr/>
          <p:nvPr/>
        </p:nvSpPr>
        <p:spPr>
          <a:xfrm>
            <a:off x="6096000" y="1622066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상세조회</a:t>
            </a:r>
            <a:endParaRPr lang="en-US" altLang="ko-KR" sz="1600" dirty="0"/>
          </a:p>
        </p:txBody>
      </p:sp>
      <p:sp>
        <p:nvSpPr>
          <p:cNvPr id="11" name="도형 11"/>
          <p:cNvSpPr/>
          <p:nvPr/>
        </p:nvSpPr>
        <p:spPr>
          <a:xfrm>
            <a:off x="6075045" y="3101657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등록</a:t>
            </a:r>
          </a:p>
        </p:txBody>
      </p:sp>
      <p:sp>
        <p:nvSpPr>
          <p:cNvPr id="12" name="도형 7">
            <a:extLst>
              <a:ext uri="{FF2B5EF4-FFF2-40B4-BE49-F238E27FC236}">
                <a16:creationId xmlns:a16="http://schemas.microsoft.com/office/drawing/2014/main" id="{8C80E86A-E250-DB0A-7F9B-EBC2017385FA}"/>
              </a:ext>
            </a:extLst>
          </p:cNvPr>
          <p:cNvSpPr/>
          <p:nvPr/>
        </p:nvSpPr>
        <p:spPr>
          <a:xfrm>
            <a:off x="8535670" y="3101657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엑셀 업로드</a:t>
            </a:r>
            <a:endParaRPr lang="en-US" altLang="ko-KR" sz="1600" dirty="0"/>
          </a:p>
          <a:p>
            <a:pPr marL="0" indent="0" algn="ctr" latinLnBrk="0" hangingPunct="1">
              <a:buFontTx/>
              <a:buNone/>
              <a:defRPr/>
            </a:pPr>
            <a:r>
              <a:rPr lang="en-US" altLang="ko-KR" sz="1600" dirty="0"/>
              <a:t>/</a:t>
            </a:r>
            <a:r>
              <a:rPr lang="ko-KR" altLang="en-US" sz="1600" dirty="0"/>
              <a:t>등록버튼</a:t>
            </a:r>
            <a:endParaRPr lang="en-US" altLang="ko-KR" sz="1600" dirty="0"/>
          </a:p>
        </p:txBody>
      </p:sp>
      <p:sp>
        <p:nvSpPr>
          <p:cNvPr id="14" name="도형 11">
            <a:extLst>
              <a:ext uri="{FF2B5EF4-FFF2-40B4-BE49-F238E27FC236}">
                <a16:creationId xmlns:a16="http://schemas.microsoft.com/office/drawing/2014/main" id="{B29ADDD2-9139-597F-8F28-BFB952FE3E97}"/>
              </a:ext>
            </a:extLst>
          </p:cNvPr>
          <p:cNvSpPr/>
          <p:nvPr/>
        </p:nvSpPr>
        <p:spPr>
          <a:xfrm>
            <a:off x="6048231" y="4856521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수정</a:t>
            </a:r>
          </a:p>
        </p:txBody>
      </p:sp>
      <p:sp>
        <p:nvSpPr>
          <p:cNvPr id="18" name="도형 7">
            <a:extLst>
              <a:ext uri="{FF2B5EF4-FFF2-40B4-BE49-F238E27FC236}">
                <a16:creationId xmlns:a16="http://schemas.microsoft.com/office/drawing/2014/main" id="{CFB0BBE5-F240-1CE4-2182-B0837D683667}"/>
              </a:ext>
            </a:extLst>
          </p:cNvPr>
          <p:cNvSpPr/>
          <p:nvPr/>
        </p:nvSpPr>
        <p:spPr>
          <a:xfrm>
            <a:off x="8535670" y="4856521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엑셀 업로드</a:t>
            </a:r>
            <a:endParaRPr lang="en-US" altLang="ko-KR" sz="1600" dirty="0"/>
          </a:p>
          <a:p>
            <a:pPr marL="0" indent="0" algn="ctr" latinLnBrk="0" hangingPunct="1">
              <a:buFontTx/>
              <a:buNone/>
              <a:defRPr/>
            </a:pPr>
            <a:r>
              <a:rPr lang="en-US" altLang="ko-KR" sz="1600" dirty="0"/>
              <a:t>/</a:t>
            </a:r>
            <a:r>
              <a:rPr lang="ko-KR" altLang="en-US" sz="1600" dirty="0"/>
              <a:t>등록버튼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858924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도형 5"/>
          <p:cNvCxnSpPr/>
          <p:nvPr/>
        </p:nvCxnSpPr>
        <p:spPr>
          <a:xfrm>
            <a:off x="2995930" y="3475990"/>
            <a:ext cx="1031240" cy="2540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>
            <a:cxnSpLocks/>
            <a:endCxn id="11" idx="1"/>
          </p:cNvCxnSpPr>
          <p:nvPr/>
        </p:nvCxnSpPr>
        <p:spPr>
          <a:xfrm>
            <a:off x="5402580" y="3481070"/>
            <a:ext cx="672465" cy="0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/>
          <p:nvPr/>
        </p:nvCxnSpPr>
        <p:spPr>
          <a:xfrm flipV="1">
            <a:off x="7451725" y="3454104"/>
            <a:ext cx="1083945" cy="5715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A93230C-6871-D442-BD7D-4EDFCC50A17F}"/>
              </a:ext>
            </a:extLst>
          </p:cNvPr>
          <p:cNvCxnSpPr>
            <a:cxnSpLocks/>
            <a:stCxn id="7" idx="0"/>
            <a:endCxn id="8" idx="1"/>
          </p:cNvCxnSpPr>
          <p:nvPr/>
        </p:nvCxnSpPr>
        <p:spPr>
          <a:xfrm flipV="1">
            <a:off x="4763770" y="2001479"/>
            <a:ext cx="1332230" cy="1089066"/>
          </a:xfrm>
          <a:prstGeom prst="straightConnector1">
            <a:avLst/>
          </a:prstGeom>
          <a:ln w="38100">
            <a:solidFill>
              <a:srgbClr val="C3AA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 dirty="0" err="1">
                          <a:solidFill>
                            <a:schemeClr val="lt1"/>
                          </a:solidFill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lt1"/>
                          </a:solidFill>
                        </a:rPr>
                        <a:t>본사 매출분석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</a:rPr>
                        <a:t>작성일자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2023.11.29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</a:rPr>
                        <a:t>김가람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도형 3"/>
          <p:cNvSpPr/>
          <p:nvPr/>
        </p:nvSpPr>
        <p:spPr>
          <a:xfrm>
            <a:off x="1620520" y="3097530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/>
              <a:t>매장관리</a:t>
            </a:r>
          </a:p>
        </p:txBody>
      </p:sp>
      <p:sp>
        <p:nvSpPr>
          <p:cNvPr id="7" name="도형 6"/>
          <p:cNvSpPr/>
          <p:nvPr/>
        </p:nvSpPr>
        <p:spPr>
          <a:xfrm>
            <a:off x="4124959" y="3090545"/>
            <a:ext cx="1277621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/>
              <a:t>매출분석</a:t>
            </a:r>
          </a:p>
        </p:txBody>
      </p:sp>
      <p:sp>
        <p:nvSpPr>
          <p:cNvPr id="8" name="도형 7"/>
          <p:cNvSpPr/>
          <p:nvPr/>
        </p:nvSpPr>
        <p:spPr>
          <a:xfrm>
            <a:off x="6096000" y="1622066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조회</a:t>
            </a:r>
            <a:endParaRPr lang="en-US" altLang="ko-KR" sz="1600" dirty="0"/>
          </a:p>
        </p:txBody>
      </p:sp>
      <p:sp>
        <p:nvSpPr>
          <p:cNvPr id="11" name="도형 11"/>
          <p:cNvSpPr/>
          <p:nvPr/>
        </p:nvSpPr>
        <p:spPr>
          <a:xfrm>
            <a:off x="6075045" y="3101657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상세조회</a:t>
            </a:r>
          </a:p>
        </p:txBody>
      </p:sp>
      <p:sp>
        <p:nvSpPr>
          <p:cNvPr id="12" name="도형 7">
            <a:extLst>
              <a:ext uri="{FF2B5EF4-FFF2-40B4-BE49-F238E27FC236}">
                <a16:creationId xmlns:a16="http://schemas.microsoft.com/office/drawing/2014/main" id="{8C80E86A-E250-DB0A-7F9B-EBC2017385FA}"/>
              </a:ext>
            </a:extLst>
          </p:cNvPr>
          <p:cNvSpPr/>
          <p:nvPr/>
        </p:nvSpPr>
        <p:spPr>
          <a:xfrm>
            <a:off x="8535670" y="3101657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수정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392685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도형 5"/>
          <p:cNvCxnSpPr/>
          <p:nvPr/>
        </p:nvCxnSpPr>
        <p:spPr>
          <a:xfrm>
            <a:off x="2995930" y="3475990"/>
            <a:ext cx="1031240" cy="2540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>
            <a:cxnSpLocks/>
            <a:endCxn id="11" idx="1"/>
          </p:cNvCxnSpPr>
          <p:nvPr/>
        </p:nvCxnSpPr>
        <p:spPr>
          <a:xfrm>
            <a:off x="5402580" y="3481070"/>
            <a:ext cx="672465" cy="0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/>
          <p:nvPr/>
        </p:nvCxnSpPr>
        <p:spPr>
          <a:xfrm flipV="1">
            <a:off x="7451725" y="3454104"/>
            <a:ext cx="1083945" cy="5715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 dirty="0" err="1">
                          <a:solidFill>
                            <a:schemeClr val="lt1"/>
                          </a:solidFill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lt1"/>
                          </a:solidFill>
                        </a:rPr>
                        <a:t>본사 부진매장관리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</a:rPr>
                        <a:t>작성일자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2023.11.29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</a:rPr>
                        <a:t>김가람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도형 3"/>
          <p:cNvSpPr/>
          <p:nvPr/>
        </p:nvSpPr>
        <p:spPr>
          <a:xfrm>
            <a:off x="1620520" y="3097530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/>
              <a:t>부진</a:t>
            </a:r>
            <a:endParaRPr lang="en-US" altLang="ko-KR" sz="1800" dirty="0"/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/>
              <a:t>매장관리</a:t>
            </a:r>
          </a:p>
        </p:txBody>
      </p:sp>
      <p:sp>
        <p:nvSpPr>
          <p:cNvPr id="7" name="도형 6"/>
          <p:cNvSpPr/>
          <p:nvPr/>
        </p:nvSpPr>
        <p:spPr>
          <a:xfrm>
            <a:off x="4124959" y="3090545"/>
            <a:ext cx="1277621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/>
              <a:t>부진</a:t>
            </a:r>
            <a:endParaRPr lang="en-US" altLang="ko-KR" sz="1800" dirty="0"/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/>
              <a:t>매장조회</a:t>
            </a:r>
          </a:p>
        </p:txBody>
      </p:sp>
      <p:sp>
        <p:nvSpPr>
          <p:cNvPr id="11" name="도형 11"/>
          <p:cNvSpPr/>
          <p:nvPr/>
        </p:nvSpPr>
        <p:spPr>
          <a:xfrm>
            <a:off x="6075045" y="3101657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매출분석</a:t>
            </a:r>
          </a:p>
        </p:txBody>
      </p:sp>
      <p:sp>
        <p:nvSpPr>
          <p:cNvPr id="12" name="도형 7">
            <a:extLst>
              <a:ext uri="{FF2B5EF4-FFF2-40B4-BE49-F238E27FC236}">
                <a16:creationId xmlns:a16="http://schemas.microsoft.com/office/drawing/2014/main" id="{8C80E86A-E250-DB0A-7F9B-EBC2017385FA}"/>
              </a:ext>
            </a:extLst>
          </p:cNvPr>
          <p:cNvSpPr/>
          <p:nvPr/>
        </p:nvSpPr>
        <p:spPr>
          <a:xfrm>
            <a:off x="8535670" y="3101657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공문발송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429774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도형 5"/>
          <p:cNvCxnSpPr/>
          <p:nvPr/>
        </p:nvCxnSpPr>
        <p:spPr>
          <a:xfrm>
            <a:off x="2995930" y="3475990"/>
            <a:ext cx="1031240" cy="2540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>
            <a:cxnSpLocks/>
            <a:endCxn id="11" idx="1"/>
          </p:cNvCxnSpPr>
          <p:nvPr/>
        </p:nvCxnSpPr>
        <p:spPr>
          <a:xfrm>
            <a:off x="5402580" y="3481070"/>
            <a:ext cx="672465" cy="0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/>
          <p:nvPr/>
        </p:nvCxnSpPr>
        <p:spPr>
          <a:xfrm flipV="1">
            <a:off x="7451725" y="3454104"/>
            <a:ext cx="1083945" cy="5715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 dirty="0" err="1">
                          <a:solidFill>
                            <a:schemeClr val="lt1"/>
                          </a:solidFill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lt1"/>
                          </a:solidFill>
                        </a:rPr>
                        <a:t>본사 관리비관리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</a:rPr>
                        <a:t>작성일자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2023.11.29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</a:rPr>
                        <a:t>김가람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도형 3"/>
          <p:cNvSpPr/>
          <p:nvPr/>
        </p:nvSpPr>
        <p:spPr>
          <a:xfrm>
            <a:off x="1620520" y="3097530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 smtClean="0"/>
              <a:t>관리비</a:t>
            </a:r>
            <a:endParaRPr lang="en-US" altLang="ko-KR" sz="1800" dirty="0" smtClean="0"/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 smtClean="0"/>
              <a:t>관리</a:t>
            </a:r>
            <a:endParaRPr lang="ko-KR" altLang="en-US" sz="1800" dirty="0"/>
          </a:p>
        </p:txBody>
      </p:sp>
      <p:sp>
        <p:nvSpPr>
          <p:cNvPr id="7" name="도형 6"/>
          <p:cNvSpPr/>
          <p:nvPr/>
        </p:nvSpPr>
        <p:spPr>
          <a:xfrm>
            <a:off x="4124959" y="3090545"/>
            <a:ext cx="1277621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/>
              <a:t>조회</a:t>
            </a:r>
          </a:p>
        </p:txBody>
      </p:sp>
      <p:sp>
        <p:nvSpPr>
          <p:cNvPr id="11" name="도형 11"/>
          <p:cNvSpPr/>
          <p:nvPr/>
        </p:nvSpPr>
        <p:spPr>
          <a:xfrm>
            <a:off x="6075045" y="3101657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상세조회</a:t>
            </a:r>
          </a:p>
        </p:txBody>
      </p:sp>
      <p:sp>
        <p:nvSpPr>
          <p:cNvPr id="12" name="도형 7">
            <a:extLst>
              <a:ext uri="{FF2B5EF4-FFF2-40B4-BE49-F238E27FC236}">
                <a16:creationId xmlns:a16="http://schemas.microsoft.com/office/drawing/2014/main" id="{8C80E86A-E250-DB0A-7F9B-EBC2017385FA}"/>
              </a:ext>
            </a:extLst>
          </p:cNvPr>
          <p:cNvSpPr/>
          <p:nvPr/>
        </p:nvSpPr>
        <p:spPr>
          <a:xfrm>
            <a:off x="8535670" y="3101657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공문발송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790426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 dirty="0" err="1">
                          <a:solidFill>
                            <a:schemeClr val="lt1"/>
                          </a:solidFill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lt1"/>
                          </a:solidFill>
                        </a:rPr>
                        <a:t>본사 발주내역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</a:rPr>
                        <a:t>작성일자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2023.11.29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</a:rPr>
                        <a:t>김가람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도형 3"/>
          <p:cNvSpPr/>
          <p:nvPr/>
        </p:nvSpPr>
        <p:spPr>
          <a:xfrm>
            <a:off x="1620520" y="3097530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/>
              <a:t>발주관리</a:t>
            </a:r>
          </a:p>
        </p:txBody>
      </p:sp>
      <p:cxnSp>
        <p:nvCxnSpPr>
          <p:cNvPr id="6" name="도형 5"/>
          <p:cNvCxnSpPr/>
          <p:nvPr/>
        </p:nvCxnSpPr>
        <p:spPr>
          <a:xfrm>
            <a:off x="2995930" y="3475990"/>
            <a:ext cx="1031240" cy="2540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도형 6"/>
          <p:cNvSpPr/>
          <p:nvPr/>
        </p:nvSpPr>
        <p:spPr>
          <a:xfrm>
            <a:off x="4124959" y="3090545"/>
            <a:ext cx="1277621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/>
              <a:t>가맹점</a:t>
            </a:r>
            <a:endParaRPr lang="en-US" altLang="ko-KR" sz="1800" dirty="0"/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/>
              <a:t>발주요청</a:t>
            </a:r>
          </a:p>
        </p:txBody>
      </p:sp>
      <p:sp>
        <p:nvSpPr>
          <p:cNvPr id="8" name="도형 7"/>
          <p:cNvSpPr/>
          <p:nvPr/>
        </p:nvSpPr>
        <p:spPr>
          <a:xfrm>
            <a:off x="4124959" y="1622066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발주내역</a:t>
            </a:r>
            <a:endParaRPr lang="en-US" altLang="ko-KR" sz="1600" dirty="0"/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조회</a:t>
            </a:r>
            <a:endParaRPr lang="en-US" altLang="ko-KR" sz="1600" dirty="0"/>
          </a:p>
        </p:txBody>
      </p:sp>
      <p:cxnSp>
        <p:nvCxnSpPr>
          <p:cNvPr id="9" name="도형 8"/>
          <p:cNvCxnSpPr/>
          <p:nvPr/>
        </p:nvCxnSpPr>
        <p:spPr>
          <a:xfrm flipV="1">
            <a:off x="5402580" y="3478530"/>
            <a:ext cx="1076960" cy="2540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/>
          <p:nvPr/>
        </p:nvCxnSpPr>
        <p:spPr>
          <a:xfrm flipV="1">
            <a:off x="7856220" y="3446251"/>
            <a:ext cx="1083945" cy="5715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도형 11"/>
          <p:cNvSpPr/>
          <p:nvPr/>
        </p:nvSpPr>
        <p:spPr>
          <a:xfrm>
            <a:off x="6479540" y="3049587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발주승인</a:t>
            </a:r>
            <a:endParaRPr lang="en-US" altLang="ko-KR" sz="1600" dirty="0"/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여부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A93230C-6871-D442-BD7D-4EDFCC50A17F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4763769" y="2380891"/>
            <a:ext cx="1" cy="709654"/>
          </a:xfrm>
          <a:prstGeom prst="straightConnector1">
            <a:avLst/>
          </a:prstGeom>
          <a:ln w="38100">
            <a:solidFill>
              <a:srgbClr val="C3AA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형 7">
            <a:extLst>
              <a:ext uri="{FF2B5EF4-FFF2-40B4-BE49-F238E27FC236}">
                <a16:creationId xmlns:a16="http://schemas.microsoft.com/office/drawing/2014/main" id="{8C80E86A-E250-DB0A-7F9B-EBC2017385FA}"/>
              </a:ext>
            </a:extLst>
          </p:cNvPr>
          <p:cNvSpPr/>
          <p:nvPr/>
        </p:nvSpPr>
        <p:spPr>
          <a:xfrm>
            <a:off x="8940165" y="3034970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재고</a:t>
            </a:r>
            <a:endParaRPr lang="en-US" altLang="ko-KR" sz="1600" dirty="0"/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업데이트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55803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도형 5"/>
          <p:cNvCxnSpPr/>
          <p:nvPr/>
        </p:nvCxnSpPr>
        <p:spPr>
          <a:xfrm>
            <a:off x="2995930" y="3475990"/>
            <a:ext cx="1031240" cy="2540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>
            <a:cxnSpLocks/>
            <a:endCxn id="11" idx="1"/>
          </p:cNvCxnSpPr>
          <p:nvPr/>
        </p:nvCxnSpPr>
        <p:spPr>
          <a:xfrm>
            <a:off x="5402580" y="3481070"/>
            <a:ext cx="672465" cy="0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/>
          <p:nvPr/>
        </p:nvCxnSpPr>
        <p:spPr>
          <a:xfrm flipV="1">
            <a:off x="7451725" y="3454104"/>
            <a:ext cx="1083945" cy="5715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도형 5">
            <a:extLst>
              <a:ext uri="{FF2B5EF4-FFF2-40B4-BE49-F238E27FC236}">
                <a16:creationId xmlns:a16="http://schemas.microsoft.com/office/drawing/2014/main" id="{3B8A0CEC-18AF-AA25-7A27-F93F4B918302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2997200" y="2136458"/>
            <a:ext cx="1127759" cy="1340485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 dirty="0" err="1">
                          <a:solidFill>
                            <a:schemeClr val="lt1"/>
                          </a:solidFill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lt1"/>
                          </a:solidFill>
                        </a:rPr>
                        <a:t>본사 가맹점주문내역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</a:rPr>
                        <a:t>작성일자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2023.11.29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</a:rPr>
                        <a:t>김가람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도형 3"/>
          <p:cNvSpPr/>
          <p:nvPr/>
        </p:nvSpPr>
        <p:spPr>
          <a:xfrm>
            <a:off x="1620520" y="3097530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/>
              <a:t>가맹점</a:t>
            </a:r>
            <a:endParaRPr lang="en-US" altLang="ko-KR" sz="1800" dirty="0"/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/>
              <a:t>주문내역</a:t>
            </a:r>
            <a:endParaRPr lang="en-US" altLang="ko-KR" sz="1800" dirty="0"/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/>
              <a:t>조회</a:t>
            </a:r>
          </a:p>
        </p:txBody>
      </p:sp>
      <p:sp>
        <p:nvSpPr>
          <p:cNvPr id="7" name="도형 6"/>
          <p:cNvSpPr/>
          <p:nvPr/>
        </p:nvSpPr>
        <p:spPr>
          <a:xfrm>
            <a:off x="4124959" y="3090545"/>
            <a:ext cx="1277621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/>
              <a:t>조회</a:t>
            </a:r>
          </a:p>
        </p:txBody>
      </p:sp>
      <p:sp>
        <p:nvSpPr>
          <p:cNvPr id="11" name="도형 11"/>
          <p:cNvSpPr/>
          <p:nvPr/>
        </p:nvSpPr>
        <p:spPr>
          <a:xfrm>
            <a:off x="6075045" y="3101657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상세조회</a:t>
            </a:r>
          </a:p>
        </p:txBody>
      </p:sp>
      <p:sp>
        <p:nvSpPr>
          <p:cNvPr id="12" name="도형 7">
            <a:extLst>
              <a:ext uri="{FF2B5EF4-FFF2-40B4-BE49-F238E27FC236}">
                <a16:creationId xmlns:a16="http://schemas.microsoft.com/office/drawing/2014/main" id="{8C80E86A-E250-DB0A-7F9B-EBC2017385FA}"/>
              </a:ext>
            </a:extLst>
          </p:cNvPr>
          <p:cNvSpPr/>
          <p:nvPr/>
        </p:nvSpPr>
        <p:spPr>
          <a:xfrm>
            <a:off x="8535670" y="3101657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발주내역</a:t>
            </a:r>
            <a:endParaRPr lang="en-US" altLang="ko-KR" sz="1600" dirty="0"/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삭제</a:t>
            </a:r>
            <a:endParaRPr lang="en-US" altLang="ko-KR" sz="1600" dirty="0"/>
          </a:p>
        </p:txBody>
      </p:sp>
      <p:sp>
        <p:nvSpPr>
          <p:cNvPr id="2" name="도형 6">
            <a:extLst>
              <a:ext uri="{FF2B5EF4-FFF2-40B4-BE49-F238E27FC236}">
                <a16:creationId xmlns:a16="http://schemas.microsoft.com/office/drawing/2014/main" id="{F4BC3BB0-A7C2-4B9A-534E-48058935CC0D}"/>
              </a:ext>
            </a:extLst>
          </p:cNvPr>
          <p:cNvSpPr/>
          <p:nvPr/>
        </p:nvSpPr>
        <p:spPr>
          <a:xfrm>
            <a:off x="4124959" y="1757045"/>
            <a:ext cx="1277621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/>
              <a:t>실시간</a:t>
            </a:r>
            <a:endParaRPr lang="en-US" altLang="ko-KR" sz="1800" dirty="0"/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 err="1"/>
              <a:t>주문알림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07466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851384" y="3541712"/>
            <a:ext cx="1719098" cy="665107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 w="19050" cap="flat" cmpd="sng" algn="ctr">
            <a:noFill/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FAQ (자주묻는질문) 게시판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6621516" y="2210018"/>
            <a:ext cx="1719098" cy="665107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 w="19050" cap="flat" cmpd="sng" algn="ctr">
            <a:noFill/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글 작성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621516" y="3094858"/>
            <a:ext cx="1719098" cy="665107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 w="19050" cap="flat" cmpd="sng" algn="ctr">
            <a:noFill/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글 조회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621517" y="3987744"/>
            <a:ext cx="1719098" cy="665107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 w="19050" cap="flat" cmpd="sng" algn="ctr">
            <a:noFill/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글 수정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6621517" y="4863060"/>
            <a:ext cx="1719098" cy="665107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 w="19050" cap="flat" cmpd="sng" algn="ctr">
            <a:noFill/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글 삭제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171267" y="3541712"/>
            <a:ext cx="1719098" cy="665107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 w="19050" cap="flat" cmpd="sng" algn="ctr">
            <a:noFill/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관리자 로그인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9216259" y="3094858"/>
            <a:ext cx="1719098" cy="665107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 w="19050" cap="flat" cmpd="sng" algn="ctr">
            <a:noFill/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상세 조회</a:t>
            </a:r>
          </a:p>
        </p:txBody>
      </p:sp>
      <p:cxnSp>
        <p:nvCxnSpPr>
          <p:cNvPr id="11" name="직선 화살표 연결선 10"/>
          <p:cNvCxnSpPr>
            <a:stCxn id="9" idx="3"/>
            <a:endCxn id="4" idx="1"/>
          </p:cNvCxnSpPr>
          <p:nvPr/>
        </p:nvCxnSpPr>
        <p:spPr>
          <a:xfrm>
            <a:off x="2890366" y="3874266"/>
            <a:ext cx="961018" cy="0"/>
          </a:xfrm>
          <a:prstGeom prst="straightConnector1">
            <a:avLst/>
          </a:prstGeom>
          <a:noFill/>
          <a:ln w="38100" cap="flat" cmpd="sng" algn="ctr">
            <a:solidFill>
              <a:srgbClr val="D1AED4"/>
            </a:solidFill>
            <a:prstDash val="solid"/>
            <a:tailEnd type="arrow"/>
          </a:ln>
        </p:spPr>
      </p:cxnSp>
      <p:cxnSp>
        <p:nvCxnSpPr>
          <p:cNvPr id="12" name="꺾인 연결선[E] 11"/>
          <p:cNvCxnSpPr>
            <a:stCxn id="4" idx="3"/>
            <a:endCxn id="5" idx="1"/>
          </p:cNvCxnSpPr>
          <p:nvPr/>
        </p:nvCxnSpPr>
        <p:spPr>
          <a:xfrm flipV="1">
            <a:off x="5570483" y="2542572"/>
            <a:ext cx="1051033" cy="1331694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D1AED4"/>
            </a:solidFill>
            <a:prstDash val="solid"/>
            <a:tailEnd type="arrow"/>
          </a:ln>
        </p:spPr>
      </p:cxnSp>
      <p:cxnSp>
        <p:nvCxnSpPr>
          <p:cNvPr id="13" name="꺾인 연결선[E] 12"/>
          <p:cNvCxnSpPr>
            <a:stCxn id="4" idx="3"/>
            <a:endCxn id="6" idx="1"/>
          </p:cNvCxnSpPr>
          <p:nvPr/>
        </p:nvCxnSpPr>
        <p:spPr>
          <a:xfrm flipV="1">
            <a:off x="5570483" y="3427412"/>
            <a:ext cx="1051033" cy="446854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D1AED4"/>
            </a:solidFill>
            <a:prstDash val="solid"/>
            <a:tailEnd type="arrow"/>
          </a:ln>
        </p:spPr>
      </p:cxnSp>
      <p:cxnSp>
        <p:nvCxnSpPr>
          <p:cNvPr id="14" name="꺾인 연결선[E] 13"/>
          <p:cNvCxnSpPr>
            <a:stCxn id="4" idx="3"/>
            <a:endCxn id="7" idx="1"/>
          </p:cNvCxnSpPr>
          <p:nvPr/>
        </p:nvCxnSpPr>
        <p:spPr>
          <a:xfrm>
            <a:off x="5570482" y="3874266"/>
            <a:ext cx="1051034" cy="446032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D1AED4"/>
            </a:solidFill>
            <a:prstDash val="solid"/>
            <a:tailEnd type="arrow"/>
          </a:ln>
        </p:spPr>
      </p:cxnSp>
      <p:cxnSp>
        <p:nvCxnSpPr>
          <p:cNvPr id="15" name="꺾인 연결선[E] 14"/>
          <p:cNvCxnSpPr>
            <a:stCxn id="4" idx="3"/>
            <a:endCxn id="8" idx="1"/>
          </p:cNvCxnSpPr>
          <p:nvPr/>
        </p:nvCxnSpPr>
        <p:spPr>
          <a:xfrm>
            <a:off x="5570483" y="3874266"/>
            <a:ext cx="1051033" cy="1321348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D1AED4"/>
            </a:solidFill>
            <a:prstDash val="solid"/>
            <a:tailEnd type="arrow"/>
          </a:ln>
        </p:spPr>
      </p:cxnSp>
      <p:cxnSp>
        <p:nvCxnSpPr>
          <p:cNvPr id="16" name="꺾인 연결선[E] 15"/>
          <p:cNvCxnSpPr>
            <a:stCxn id="6" idx="3"/>
            <a:endCxn id="10" idx="1"/>
          </p:cNvCxnSpPr>
          <p:nvPr/>
        </p:nvCxnSpPr>
        <p:spPr>
          <a:xfrm>
            <a:off x="8340614" y="3427412"/>
            <a:ext cx="875644" cy="1588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D1AED4"/>
            </a:solidFill>
            <a:prstDash val="solid"/>
            <a:tailEnd type="arrow"/>
          </a:ln>
        </p:spPr>
      </p:cxnSp>
      <p:graphicFrame>
        <p:nvGraphicFramePr>
          <p:cNvPr id="17" name="표 1"/>
          <p:cNvGraphicFramePr>
            <a:graphicFrameLocks noGrp="1"/>
          </p:cNvGraphicFramePr>
          <p:nvPr/>
        </p:nvGraphicFramePr>
        <p:xfrm>
          <a:off x="837565" y="342265"/>
          <a:ext cx="10474961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1"/>
              </a:tblGrid>
              <a:tr h="39751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69c7dd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69c7dd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69c7dd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FAQ </a:t>
                      </a: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게시판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69c7dd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작성일자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dadbdb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11.29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dadbdb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dadbdb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김태현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dadbd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097847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 dirty="0" err="1">
                          <a:solidFill>
                            <a:schemeClr val="lt1"/>
                          </a:solidFill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lt1"/>
                          </a:solidFill>
                        </a:rPr>
                        <a:t>본사 매입내역관리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</a:rPr>
                        <a:t>작성일자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2023.11.29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</a:rPr>
                        <a:t>김가람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도형 3"/>
          <p:cNvSpPr/>
          <p:nvPr/>
        </p:nvSpPr>
        <p:spPr>
          <a:xfrm>
            <a:off x="1620520" y="3097530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/>
              <a:t>매입내역</a:t>
            </a:r>
            <a:endParaRPr lang="en-US" altLang="ko-KR" sz="1800" dirty="0"/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/>
              <a:t>관리</a:t>
            </a:r>
          </a:p>
        </p:txBody>
      </p:sp>
      <p:cxnSp>
        <p:nvCxnSpPr>
          <p:cNvPr id="6" name="도형 5"/>
          <p:cNvCxnSpPr/>
          <p:nvPr/>
        </p:nvCxnSpPr>
        <p:spPr>
          <a:xfrm>
            <a:off x="2995930" y="3475990"/>
            <a:ext cx="1031240" cy="2540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도형 6"/>
          <p:cNvSpPr/>
          <p:nvPr/>
        </p:nvSpPr>
        <p:spPr>
          <a:xfrm>
            <a:off x="4124959" y="3090545"/>
            <a:ext cx="1277621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/>
              <a:t>조회</a:t>
            </a:r>
          </a:p>
        </p:txBody>
      </p:sp>
      <p:cxnSp>
        <p:nvCxnSpPr>
          <p:cNvPr id="9" name="도형 8"/>
          <p:cNvCxnSpPr>
            <a:cxnSpLocks/>
            <a:endCxn id="11" idx="1"/>
          </p:cNvCxnSpPr>
          <p:nvPr/>
        </p:nvCxnSpPr>
        <p:spPr>
          <a:xfrm>
            <a:off x="5402580" y="3481070"/>
            <a:ext cx="672465" cy="0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/>
          <p:nvPr/>
        </p:nvCxnSpPr>
        <p:spPr>
          <a:xfrm flipV="1">
            <a:off x="7451725" y="3454104"/>
            <a:ext cx="1083945" cy="5715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도형 11"/>
          <p:cNvSpPr/>
          <p:nvPr/>
        </p:nvSpPr>
        <p:spPr>
          <a:xfrm>
            <a:off x="6075045" y="3101657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매입내역</a:t>
            </a:r>
            <a:endParaRPr lang="en-US" altLang="ko-KR" sz="1600" dirty="0"/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추가</a:t>
            </a:r>
          </a:p>
        </p:txBody>
      </p:sp>
      <p:sp>
        <p:nvSpPr>
          <p:cNvPr id="12" name="도형 7">
            <a:extLst>
              <a:ext uri="{FF2B5EF4-FFF2-40B4-BE49-F238E27FC236}">
                <a16:creationId xmlns:a16="http://schemas.microsoft.com/office/drawing/2014/main" id="{8C80E86A-E250-DB0A-7F9B-EBC2017385FA}"/>
              </a:ext>
            </a:extLst>
          </p:cNvPr>
          <p:cNvSpPr/>
          <p:nvPr/>
        </p:nvSpPr>
        <p:spPr>
          <a:xfrm>
            <a:off x="8535670" y="3101657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추가완료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298238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도형 5"/>
          <p:cNvCxnSpPr/>
          <p:nvPr/>
        </p:nvCxnSpPr>
        <p:spPr>
          <a:xfrm>
            <a:off x="2995930" y="3475990"/>
            <a:ext cx="1031240" cy="2540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>
            <a:cxnSpLocks/>
            <a:endCxn id="11" idx="1"/>
          </p:cNvCxnSpPr>
          <p:nvPr/>
        </p:nvCxnSpPr>
        <p:spPr>
          <a:xfrm>
            <a:off x="5402580" y="3481070"/>
            <a:ext cx="672465" cy="0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/>
          <p:nvPr/>
        </p:nvCxnSpPr>
        <p:spPr>
          <a:xfrm flipV="1">
            <a:off x="7451725" y="3454104"/>
            <a:ext cx="1083945" cy="5715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도형 5">
            <a:extLst>
              <a:ext uri="{FF2B5EF4-FFF2-40B4-BE49-F238E27FC236}">
                <a16:creationId xmlns:a16="http://schemas.microsoft.com/office/drawing/2014/main" id="{3B8A0CEC-18AF-AA25-7A27-F93F4B918302}"/>
              </a:ext>
            </a:extLst>
          </p:cNvPr>
          <p:cNvCxnSpPr>
            <a:cxnSpLocks/>
            <a:stCxn id="7" idx="0"/>
            <a:endCxn id="2" idx="1"/>
          </p:cNvCxnSpPr>
          <p:nvPr/>
        </p:nvCxnSpPr>
        <p:spPr>
          <a:xfrm flipV="1">
            <a:off x="4763770" y="2136458"/>
            <a:ext cx="1410334" cy="954087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도형 5">
            <a:extLst>
              <a:ext uri="{FF2B5EF4-FFF2-40B4-BE49-F238E27FC236}">
                <a16:creationId xmlns:a16="http://schemas.microsoft.com/office/drawing/2014/main" id="{F908A186-79DF-A0E7-7D1F-BF73E5A6225C}"/>
              </a:ext>
            </a:extLst>
          </p:cNvPr>
          <p:cNvCxnSpPr>
            <a:cxnSpLocks/>
            <a:stCxn id="7" idx="2"/>
            <a:endCxn id="14" idx="1"/>
          </p:cNvCxnSpPr>
          <p:nvPr/>
        </p:nvCxnSpPr>
        <p:spPr>
          <a:xfrm>
            <a:off x="4763770" y="3849370"/>
            <a:ext cx="1410334" cy="891775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9">
            <a:extLst>
              <a:ext uri="{FF2B5EF4-FFF2-40B4-BE49-F238E27FC236}">
                <a16:creationId xmlns:a16="http://schemas.microsoft.com/office/drawing/2014/main" id="{D32CB00E-45C3-A043-AD91-2152C582164D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>
            <a:off x="7451725" y="4741145"/>
            <a:ext cx="1083945" cy="0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 dirty="0" err="1">
                          <a:solidFill>
                            <a:schemeClr val="lt1"/>
                          </a:solidFill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lt1"/>
                          </a:solidFill>
                        </a:rPr>
                        <a:t>본사 거래처관리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</a:rPr>
                        <a:t>작성일자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2023.11.29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</a:rPr>
                        <a:t>김가람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도형 3"/>
          <p:cNvSpPr/>
          <p:nvPr/>
        </p:nvSpPr>
        <p:spPr>
          <a:xfrm>
            <a:off x="1620520" y="3097530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 smtClean="0"/>
              <a:t>거래처</a:t>
            </a:r>
            <a:endParaRPr lang="en-US" altLang="ko-KR" sz="1800" dirty="0" smtClean="0"/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 smtClean="0"/>
              <a:t>관리</a:t>
            </a:r>
            <a:endParaRPr lang="ko-KR" altLang="en-US" sz="1800" dirty="0"/>
          </a:p>
        </p:txBody>
      </p:sp>
      <p:sp>
        <p:nvSpPr>
          <p:cNvPr id="7" name="도형 6"/>
          <p:cNvSpPr/>
          <p:nvPr/>
        </p:nvSpPr>
        <p:spPr>
          <a:xfrm>
            <a:off x="4124959" y="3090545"/>
            <a:ext cx="1277621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/>
              <a:t>조회</a:t>
            </a:r>
          </a:p>
        </p:txBody>
      </p:sp>
      <p:sp>
        <p:nvSpPr>
          <p:cNvPr id="11" name="도형 11"/>
          <p:cNvSpPr/>
          <p:nvPr/>
        </p:nvSpPr>
        <p:spPr>
          <a:xfrm>
            <a:off x="6075045" y="3101657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수정</a:t>
            </a:r>
          </a:p>
        </p:txBody>
      </p:sp>
      <p:sp>
        <p:nvSpPr>
          <p:cNvPr id="12" name="도형 7">
            <a:extLst>
              <a:ext uri="{FF2B5EF4-FFF2-40B4-BE49-F238E27FC236}">
                <a16:creationId xmlns:a16="http://schemas.microsoft.com/office/drawing/2014/main" id="{8C80E86A-E250-DB0A-7F9B-EBC2017385FA}"/>
              </a:ext>
            </a:extLst>
          </p:cNvPr>
          <p:cNvSpPr/>
          <p:nvPr/>
        </p:nvSpPr>
        <p:spPr>
          <a:xfrm>
            <a:off x="8535670" y="3101657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완료</a:t>
            </a:r>
            <a:endParaRPr lang="en-US" altLang="ko-KR" sz="1600" dirty="0"/>
          </a:p>
        </p:txBody>
      </p:sp>
      <p:sp>
        <p:nvSpPr>
          <p:cNvPr id="2" name="도형 6">
            <a:extLst>
              <a:ext uri="{FF2B5EF4-FFF2-40B4-BE49-F238E27FC236}">
                <a16:creationId xmlns:a16="http://schemas.microsoft.com/office/drawing/2014/main" id="{F4BC3BB0-A7C2-4B9A-534E-48058935CC0D}"/>
              </a:ext>
            </a:extLst>
          </p:cNvPr>
          <p:cNvSpPr/>
          <p:nvPr/>
        </p:nvSpPr>
        <p:spPr>
          <a:xfrm>
            <a:off x="6174104" y="1757045"/>
            <a:ext cx="1277621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/>
              <a:t>등록</a:t>
            </a:r>
          </a:p>
        </p:txBody>
      </p:sp>
      <p:sp>
        <p:nvSpPr>
          <p:cNvPr id="14" name="도형 6">
            <a:extLst>
              <a:ext uri="{FF2B5EF4-FFF2-40B4-BE49-F238E27FC236}">
                <a16:creationId xmlns:a16="http://schemas.microsoft.com/office/drawing/2014/main" id="{D114D012-C5B6-3E86-CE38-0EE103F116BC}"/>
              </a:ext>
            </a:extLst>
          </p:cNvPr>
          <p:cNvSpPr/>
          <p:nvPr/>
        </p:nvSpPr>
        <p:spPr>
          <a:xfrm>
            <a:off x="6174104" y="4361732"/>
            <a:ext cx="1277621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/>
              <a:t>삭제</a:t>
            </a:r>
          </a:p>
        </p:txBody>
      </p:sp>
      <p:sp>
        <p:nvSpPr>
          <p:cNvPr id="18" name="도형 6">
            <a:extLst>
              <a:ext uri="{FF2B5EF4-FFF2-40B4-BE49-F238E27FC236}">
                <a16:creationId xmlns:a16="http://schemas.microsoft.com/office/drawing/2014/main" id="{7495807C-0D04-6144-9E4D-6B854921D916}"/>
              </a:ext>
            </a:extLst>
          </p:cNvPr>
          <p:cNvSpPr/>
          <p:nvPr/>
        </p:nvSpPr>
        <p:spPr>
          <a:xfrm>
            <a:off x="8615979" y="1757045"/>
            <a:ext cx="1277621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/>
              <a:t>완료</a:t>
            </a:r>
          </a:p>
        </p:txBody>
      </p:sp>
      <p:cxnSp>
        <p:nvCxnSpPr>
          <p:cNvPr id="19" name="도형 9">
            <a:extLst>
              <a:ext uri="{FF2B5EF4-FFF2-40B4-BE49-F238E27FC236}">
                <a16:creationId xmlns:a16="http://schemas.microsoft.com/office/drawing/2014/main" id="{49DE4566-EEBA-98B9-2E62-B3B594541B3E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7451725" y="2136458"/>
            <a:ext cx="1164254" cy="0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도형 7">
            <a:extLst>
              <a:ext uri="{FF2B5EF4-FFF2-40B4-BE49-F238E27FC236}">
                <a16:creationId xmlns:a16="http://schemas.microsoft.com/office/drawing/2014/main" id="{C00A0220-1656-59A9-A591-2B482877BCA2}"/>
              </a:ext>
            </a:extLst>
          </p:cNvPr>
          <p:cNvSpPr/>
          <p:nvPr/>
        </p:nvSpPr>
        <p:spPr>
          <a:xfrm>
            <a:off x="8535670" y="4361732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완료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680529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도형 5"/>
          <p:cNvCxnSpPr/>
          <p:nvPr/>
        </p:nvCxnSpPr>
        <p:spPr>
          <a:xfrm>
            <a:off x="2995930" y="3475990"/>
            <a:ext cx="1031240" cy="2540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>
            <a:cxnSpLocks/>
            <a:stCxn id="7" idx="3"/>
            <a:endCxn id="11" idx="1"/>
          </p:cNvCxnSpPr>
          <p:nvPr/>
        </p:nvCxnSpPr>
        <p:spPr>
          <a:xfrm flipV="1">
            <a:off x="5402580" y="2293303"/>
            <a:ext cx="2004635" cy="1176655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8">
            <a:extLst>
              <a:ext uri="{FF2B5EF4-FFF2-40B4-BE49-F238E27FC236}">
                <a16:creationId xmlns:a16="http://schemas.microsoft.com/office/drawing/2014/main" id="{62A58AB7-F693-1B49-A00A-29FC46A358CF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 flipV="1">
            <a:off x="5402580" y="3454104"/>
            <a:ext cx="2004635" cy="15854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 dirty="0" err="1">
                          <a:solidFill>
                            <a:schemeClr val="lt1"/>
                          </a:solidFill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lt1"/>
                          </a:solidFill>
                        </a:rPr>
                        <a:t>본사 손익계산조회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</a:rPr>
                        <a:t>작성일자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2023.11.29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</a:rPr>
                        <a:t>김가람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도형 3"/>
          <p:cNvSpPr/>
          <p:nvPr/>
        </p:nvSpPr>
        <p:spPr>
          <a:xfrm>
            <a:off x="1620520" y="3097530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/>
              <a:t>손익계산</a:t>
            </a:r>
            <a:endParaRPr lang="en-US" altLang="ko-KR" sz="1800" dirty="0"/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/>
              <a:t>조회</a:t>
            </a:r>
          </a:p>
        </p:txBody>
      </p:sp>
      <p:sp>
        <p:nvSpPr>
          <p:cNvPr id="7" name="도형 6"/>
          <p:cNvSpPr/>
          <p:nvPr/>
        </p:nvSpPr>
        <p:spPr>
          <a:xfrm>
            <a:off x="4124959" y="3090545"/>
            <a:ext cx="1277621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/>
              <a:t>조회</a:t>
            </a:r>
          </a:p>
        </p:txBody>
      </p:sp>
      <p:sp>
        <p:nvSpPr>
          <p:cNvPr id="11" name="도형 11"/>
          <p:cNvSpPr/>
          <p:nvPr/>
        </p:nvSpPr>
        <p:spPr>
          <a:xfrm>
            <a:off x="7407215" y="1913890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월별</a:t>
            </a:r>
            <a:endParaRPr lang="en-US" altLang="ko-KR" sz="1600" dirty="0"/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손익계산</a:t>
            </a:r>
          </a:p>
        </p:txBody>
      </p:sp>
      <p:sp>
        <p:nvSpPr>
          <p:cNvPr id="2" name="도형 11">
            <a:extLst>
              <a:ext uri="{FF2B5EF4-FFF2-40B4-BE49-F238E27FC236}">
                <a16:creationId xmlns:a16="http://schemas.microsoft.com/office/drawing/2014/main" id="{AA25E6E0-2ACD-27B1-BD44-145A3CA5C654}"/>
              </a:ext>
            </a:extLst>
          </p:cNvPr>
          <p:cNvSpPr/>
          <p:nvPr/>
        </p:nvSpPr>
        <p:spPr>
          <a:xfrm>
            <a:off x="7407215" y="3074691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분기별</a:t>
            </a:r>
            <a:endParaRPr lang="en-US" altLang="ko-KR" sz="1600" dirty="0"/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손익계산</a:t>
            </a:r>
          </a:p>
        </p:txBody>
      </p:sp>
    </p:spTree>
    <p:extLst>
      <p:ext uri="{BB962C8B-B14F-4D97-AF65-F5344CB8AC3E}">
        <p14:creationId xmlns:p14="http://schemas.microsoft.com/office/powerpoint/2010/main" val="2175793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도형 5"/>
          <p:cNvCxnSpPr/>
          <p:nvPr/>
        </p:nvCxnSpPr>
        <p:spPr>
          <a:xfrm>
            <a:off x="2995930" y="3475990"/>
            <a:ext cx="1031240" cy="2540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>
            <a:cxnSpLocks/>
            <a:stCxn id="7" idx="3"/>
            <a:endCxn id="11" idx="1"/>
          </p:cNvCxnSpPr>
          <p:nvPr/>
        </p:nvCxnSpPr>
        <p:spPr>
          <a:xfrm flipV="1">
            <a:off x="5402580" y="2309157"/>
            <a:ext cx="1055729" cy="1160801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8">
            <a:extLst>
              <a:ext uri="{FF2B5EF4-FFF2-40B4-BE49-F238E27FC236}">
                <a16:creationId xmlns:a16="http://schemas.microsoft.com/office/drawing/2014/main" id="{62A58AB7-F693-1B49-A00A-29FC46A358CF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5402580" y="3469958"/>
            <a:ext cx="1055729" cy="0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도형 8">
            <a:extLst>
              <a:ext uri="{FF2B5EF4-FFF2-40B4-BE49-F238E27FC236}">
                <a16:creationId xmlns:a16="http://schemas.microsoft.com/office/drawing/2014/main" id="{48BEE538-E591-4A09-F6EC-E1A8583A03C7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5402580" y="3469958"/>
            <a:ext cx="1055729" cy="1160801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 dirty="0" err="1">
                          <a:solidFill>
                            <a:schemeClr val="lt1"/>
                          </a:solidFill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lt1"/>
                          </a:solidFill>
                        </a:rPr>
                        <a:t>본사 상품정보관리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</a:rPr>
                        <a:t>작성일자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2023.11.29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</a:rPr>
                        <a:t>김가람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도형 3"/>
          <p:cNvSpPr/>
          <p:nvPr/>
        </p:nvSpPr>
        <p:spPr>
          <a:xfrm>
            <a:off x="1620520" y="3097530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/>
              <a:t>상품정보</a:t>
            </a:r>
            <a:endParaRPr lang="en-US" altLang="ko-KR" sz="1800" dirty="0"/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/>
              <a:t>관리</a:t>
            </a:r>
          </a:p>
        </p:txBody>
      </p:sp>
      <p:sp>
        <p:nvSpPr>
          <p:cNvPr id="7" name="도형 6"/>
          <p:cNvSpPr/>
          <p:nvPr/>
        </p:nvSpPr>
        <p:spPr>
          <a:xfrm>
            <a:off x="4124959" y="3090545"/>
            <a:ext cx="1277621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/>
              <a:t>조회</a:t>
            </a:r>
          </a:p>
        </p:txBody>
      </p:sp>
      <p:sp>
        <p:nvSpPr>
          <p:cNvPr id="11" name="도형 11"/>
          <p:cNvSpPr/>
          <p:nvPr/>
        </p:nvSpPr>
        <p:spPr>
          <a:xfrm>
            <a:off x="6458309" y="1929744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등록</a:t>
            </a:r>
          </a:p>
        </p:txBody>
      </p:sp>
      <p:sp>
        <p:nvSpPr>
          <p:cNvPr id="2" name="도형 11">
            <a:extLst>
              <a:ext uri="{FF2B5EF4-FFF2-40B4-BE49-F238E27FC236}">
                <a16:creationId xmlns:a16="http://schemas.microsoft.com/office/drawing/2014/main" id="{AA25E6E0-2ACD-27B1-BD44-145A3CA5C654}"/>
              </a:ext>
            </a:extLst>
          </p:cNvPr>
          <p:cNvSpPr/>
          <p:nvPr/>
        </p:nvSpPr>
        <p:spPr>
          <a:xfrm>
            <a:off x="6458309" y="3090545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수정</a:t>
            </a:r>
          </a:p>
        </p:txBody>
      </p:sp>
      <p:sp>
        <p:nvSpPr>
          <p:cNvPr id="16" name="도형 11">
            <a:extLst>
              <a:ext uri="{FF2B5EF4-FFF2-40B4-BE49-F238E27FC236}">
                <a16:creationId xmlns:a16="http://schemas.microsoft.com/office/drawing/2014/main" id="{0A5F4700-F73C-7144-FD38-3DF386179B27}"/>
              </a:ext>
            </a:extLst>
          </p:cNvPr>
          <p:cNvSpPr/>
          <p:nvPr/>
        </p:nvSpPr>
        <p:spPr>
          <a:xfrm>
            <a:off x="6458309" y="4251346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00272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도형 5"/>
          <p:cNvCxnSpPr>
            <a:cxnSpLocks/>
          </p:cNvCxnSpPr>
          <p:nvPr/>
        </p:nvCxnSpPr>
        <p:spPr>
          <a:xfrm flipV="1">
            <a:off x="2995930" y="3469958"/>
            <a:ext cx="1129029" cy="6032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/>
          <p:nvPr/>
        </p:nvCxnSpPr>
        <p:spPr>
          <a:xfrm flipV="1">
            <a:off x="5836795" y="3467735"/>
            <a:ext cx="1076960" cy="2540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/>
          <p:nvPr/>
        </p:nvCxnSpPr>
        <p:spPr>
          <a:xfrm flipV="1">
            <a:off x="8385735" y="3467735"/>
            <a:ext cx="1083945" cy="5715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도형 5">
            <a:extLst>
              <a:ext uri="{FF2B5EF4-FFF2-40B4-BE49-F238E27FC236}">
                <a16:creationId xmlns:a16="http://schemas.microsoft.com/office/drawing/2014/main" id="{4109D19E-7003-122F-7D77-8036848B439D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2997200" y="2293303"/>
            <a:ext cx="1129029" cy="1183640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도형 8">
            <a:extLst>
              <a:ext uri="{FF2B5EF4-FFF2-40B4-BE49-F238E27FC236}">
                <a16:creationId xmlns:a16="http://schemas.microsoft.com/office/drawing/2014/main" id="{6049E91F-9E70-5BA7-C8B8-39C4608C14BB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 flipV="1">
            <a:off x="5841353" y="2290128"/>
            <a:ext cx="1168972" cy="3175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도형 9">
            <a:extLst>
              <a:ext uri="{FF2B5EF4-FFF2-40B4-BE49-F238E27FC236}">
                <a16:creationId xmlns:a16="http://schemas.microsoft.com/office/drawing/2014/main" id="{54AF3F0E-A0CA-C711-C2B0-00C7547DF308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8387005" y="2290128"/>
            <a:ext cx="1216025" cy="3175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 dirty="0" err="1">
                          <a:solidFill>
                            <a:schemeClr val="lt1"/>
                          </a:solidFill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lt1"/>
                          </a:solidFill>
                        </a:rPr>
                        <a:t>본사 재고현황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</a:rPr>
                        <a:t>작성일자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2023.11.29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</a:rPr>
                        <a:t>김가람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도형 3"/>
          <p:cNvSpPr/>
          <p:nvPr/>
        </p:nvSpPr>
        <p:spPr>
          <a:xfrm>
            <a:off x="1620520" y="3097530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/>
              <a:t>재고현황</a:t>
            </a:r>
          </a:p>
        </p:txBody>
      </p:sp>
      <p:sp>
        <p:nvSpPr>
          <p:cNvPr id="7" name="도형 6"/>
          <p:cNvSpPr/>
          <p:nvPr/>
        </p:nvSpPr>
        <p:spPr>
          <a:xfrm>
            <a:off x="4124959" y="3090545"/>
            <a:ext cx="1715124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/>
              <a:t>유통기한경과</a:t>
            </a:r>
          </a:p>
        </p:txBody>
      </p:sp>
      <p:sp>
        <p:nvSpPr>
          <p:cNvPr id="8" name="도형 7"/>
          <p:cNvSpPr/>
          <p:nvPr/>
        </p:nvSpPr>
        <p:spPr>
          <a:xfrm>
            <a:off x="7010325" y="3093720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제품폐기</a:t>
            </a:r>
          </a:p>
          <a:p>
            <a:pPr marL="0" indent="0" algn="ctr" latinLnBrk="0" hangingPunct="1">
              <a:buFontTx/>
              <a:buNone/>
              <a:defRPr/>
            </a:pPr>
            <a:r>
              <a:rPr lang="en-US" altLang="ko-KR" sz="1600" dirty="0"/>
              <a:t>(</a:t>
            </a:r>
            <a:r>
              <a:rPr lang="ko-KR" altLang="en-US" sz="1600" dirty="0"/>
              <a:t>제품삭제</a:t>
            </a:r>
            <a:r>
              <a:rPr lang="en-US" altLang="ko-KR" sz="1600" dirty="0"/>
              <a:t>)</a:t>
            </a:r>
          </a:p>
        </p:txBody>
      </p:sp>
      <p:sp>
        <p:nvSpPr>
          <p:cNvPr id="11" name="도형 11"/>
          <p:cNvSpPr/>
          <p:nvPr/>
        </p:nvSpPr>
        <p:spPr>
          <a:xfrm>
            <a:off x="9603030" y="3096895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재고현황 업데이트</a:t>
            </a:r>
          </a:p>
        </p:txBody>
      </p:sp>
      <p:sp>
        <p:nvSpPr>
          <p:cNvPr id="3" name="도형 6">
            <a:extLst>
              <a:ext uri="{FF2B5EF4-FFF2-40B4-BE49-F238E27FC236}">
                <a16:creationId xmlns:a16="http://schemas.microsoft.com/office/drawing/2014/main" id="{3FED1986-F96F-41E7-F47C-55999A7209A2}"/>
              </a:ext>
            </a:extLst>
          </p:cNvPr>
          <p:cNvSpPr/>
          <p:nvPr/>
        </p:nvSpPr>
        <p:spPr>
          <a:xfrm>
            <a:off x="4126229" y="1913890"/>
            <a:ext cx="1715124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/>
              <a:t>수정</a:t>
            </a:r>
          </a:p>
        </p:txBody>
      </p:sp>
      <p:sp>
        <p:nvSpPr>
          <p:cNvPr id="15" name="도형 7">
            <a:extLst>
              <a:ext uri="{FF2B5EF4-FFF2-40B4-BE49-F238E27FC236}">
                <a16:creationId xmlns:a16="http://schemas.microsoft.com/office/drawing/2014/main" id="{29FF4E2F-2B3B-CCCE-DCD8-B0F4D677C089}"/>
              </a:ext>
            </a:extLst>
          </p:cNvPr>
          <p:cNvSpPr/>
          <p:nvPr/>
        </p:nvSpPr>
        <p:spPr>
          <a:xfrm>
            <a:off x="7010325" y="1910715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제품수정</a:t>
            </a:r>
            <a:endParaRPr lang="en-US" altLang="ko-KR" sz="1600" dirty="0"/>
          </a:p>
        </p:txBody>
      </p:sp>
      <p:sp>
        <p:nvSpPr>
          <p:cNvPr id="18" name="도형 11">
            <a:extLst>
              <a:ext uri="{FF2B5EF4-FFF2-40B4-BE49-F238E27FC236}">
                <a16:creationId xmlns:a16="http://schemas.microsoft.com/office/drawing/2014/main" id="{D18B1990-DDAA-A018-EBEF-8813FF7BFA45}"/>
              </a:ext>
            </a:extLst>
          </p:cNvPr>
          <p:cNvSpPr/>
          <p:nvPr/>
        </p:nvSpPr>
        <p:spPr>
          <a:xfrm>
            <a:off x="9603030" y="1913890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재고현황 업데이트</a:t>
            </a:r>
          </a:p>
        </p:txBody>
      </p:sp>
    </p:spTree>
    <p:extLst>
      <p:ext uri="{BB962C8B-B14F-4D97-AF65-F5344CB8AC3E}">
        <p14:creationId xmlns:p14="http://schemas.microsoft.com/office/powerpoint/2010/main" val="378166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도형 5"/>
          <p:cNvCxnSpPr/>
          <p:nvPr/>
        </p:nvCxnSpPr>
        <p:spPr>
          <a:xfrm>
            <a:off x="2995930" y="3475990"/>
            <a:ext cx="1031240" cy="2540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/>
          <p:nvPr/>
        </p:nvCxnSpPr>
        <p:spPr>
          <a:xfrm flipV="1">
            <a:off x="5836795" y="3467735"/>
            <a:ext cx="1076960" cy="2540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/>
          <p:nvPr/>
        </p:nvCxnSpPr>
        <p:spPr>
          <a:xfrm flipV="1">
            <a:off x="8385735" y="3467735"/>
            <a:ext cx="1083945" cy="5715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 dirty="0" err="1">
                          <a:solidFill>
                            <a:schemeClr val="lt1"/>
                          </a:solidFill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lt1"/>
                          </a:solidFill>
                        </a:rPr>
                        <a:t>본사 제품폐기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</a:rPr>
                        <a:t>작성일자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2023.11.29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</a:rPr>
                        <a:t>김가람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도형 3"/>
          <p:cNvSpPr/>
          <p:nvPr/>
        </p:nvSpPr>
        <p:spPr>
          <a:xfrm>
            <a:off x="1620520" y="3097530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/>
              <a:t>재고현황</a:t>
            </a:r>
          </a:p>
        </p:txBody>
      </p:sp>
      <p:sp>
        <p:nvSpPr>
          <p:cNvPr id="7" name="도형 6"/>
          <p:cNvSpPr/>
          <p:nvPr/>
        </p:nvSpPr>
        <p:spPr>
          <a:xfrm>
            <a:off x="4124959" y="3090545"/>
            <a:ext cx="1715124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/>
              <a:t>유통기한경과</a:t>
            </a:r>
          </a:p>
        </p:txBody>
      </p:sp>
      <p:sp>
        <p:nvSpPr>
          <p:cNvPr id="8" name="도형 7"/>
          <p:cNvSpPr/>
          <p:nvPr/>
        </p:nvSpPr>
        <p:spPr>
          <a:xfrm>
            <a:off x="7010325" y="3093720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제품폐기</a:t>
            </a:r>
          </a:p>
          <a:p>
            <a:pPr marL="0" indent="0" algn="ctr" latinLnBrk="0" hangingPunct="1">
              <a:buFontTx/>
              <a:buNone/>
              <a:defRPr/>
            </a:pPr>
            <a:r>
              <a:rPr lang="en-US" altLang="ko-KR" sz="1600" dirty="0"/>
              <a:t>(</a:t>
            </a:r>
            <a:r>
              <a:rPr lang="ko-KR" altLang="en-US" sz="1600" dirty="0"/>
              <a:t>제품삭제</a:t>
            </a:r>
            <a:r>
              <a:rPr lang="en-US" altLang="ko-KR" sz="1600" dirty="0"/>
              <a:t>)</a:t>
            </a:r>
          </a:p>
        </p:txBody>
      </p:sp>
      <p:sp>
        <p:nvSpPr>
          <p:cNvPr id="11" name="도형 11"/>
          <p:cNvSpPr/>
          <p:nvPr/>
        </p:nvSpPr>
        <p:spPr>
          <a:xfrm>
            <a:off x="9603030" y="3096895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재고현황 업데이트</a:t>
            </a:r>
          </a:p>
        </p:txBody>
      </p:sp>
    </p:spTree>
    <p:extLst>
      <p:ext uri="{BB962C8B-B14F-4D97-AF65-F5344CB8AC3E}">
        <p14:creationId xmlns:p14="http://schemas.microsoft.com/office/powerpoint/2010/main" val="3183227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도형 5"/>
          <p:cNvCxnSpPr/>
          <p:nvPr/>
        </p:nvCxnSpPr>
        <p:spPr>
          <a:xfrm>
            <a:off x="2995930" y="3475990"/>
            <a:ext cx="1031240" cy="2540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>
            <a:cxnSpLocks/>
            <a:endCxn id="11" idx="1"/>
          </p:cNvCxnSpPr>
          <p:nvPr/>
        </p:nvCxnSpPr>
        <p:spPr>
          <a:xfrm>
            <a:off x="5402580" y="3481070"/>
            <a:ext cx="672465" cy="0"/>
          </a:xfrm>
          <a:prstGeom prst="straightConnector1">
            <a:avLst/>
          </a:prstGeom>
          <a:noFill/>
          <a:ln w="38100" cap="flat" cmpd="sng">
            <a:solidFill>
              <a:srgbClr val="C3AAE8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A93230C-6871-D442-BD7D-4EDFCC50A17F}"/>
              </a:ext>
            </a:extLst>
          </p:cNvPr>
          <p:cNvCxnSpPr>
            <a:cxnSpLocks/>
            <a:stCxn id="7" idx="0"/>
            <a:endCxn id="8" idx="1"/>
          </p:cNvCxnSpPr>
          <p:nvPr/>
        </p:nvCxnSpPr>
        <p:spPr>
          <a:xfrm flipV="1">
            <a:off x="4763770" y="2001479"/>
            <a:ext cx="1332230" cy="1089066"/>
          </a:xfrm>
          <a:prstGeom prst="straightConnector1">
            <a:avLst/>
          </a:prstGeom>
          <a:ln w="38100">
            <a:solidFill>
              <a:srgbClr val="C3AA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055697B-CECC-BCD2-5728-2544E46BC73D}"/>
              </a:ext>
            </a:extLst>
          </p:cNvPr>
          <p:cNvCxnSpPr>
            <a:cxnSpLocks/>
            <a:stCxn id="7" idx="2"/>
            <a:endCxn id="14" idx="1"/>
          </p:cNvCxnSpPr>
          <p:nvPr/>
        </p:nvCxnSpPr>
        <p:spPr>
          <a:xfrm>
            <a:off x="4763770" y="3849370"/>
            <a:ext cx="1284461" cy="1386564"/>
          </a:xfrm>
          <a:prstGeom prst="straightConnector1">
            <a:avLst/>
          </a:prstGeom>
          <a:ln w="38100">
            <a:solidFill>
              <a:srgbClr val="C3AA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rgbClr val="9dc3e6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rgbClr val="9dc3e6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 dirty="0" err="1">
                          <a:solidFill>
                            <a:schemeClr val="lt1"/>
                          </a:solidFill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</a:rPr>
                        <a:t> 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rgbClr val="9dc3e6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lt1"/>
                          </a:solidFill>
                        </a:rPr>
                        <a:t>본사 </a:t>
                      </a:r>
                      <a:r>
                        <a:rPr lang="ko-KR" altLang="en-US" sz="1800" b="1" i="0" kern="1200" dirty="0" err="1">
                          <a:solidFill>
                            <a:schemeClr val="lt1"/>
                          </a:solidFill>
                        </a:rPr>
                        <a:t>가맹비관리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rgbClr val="9dc3e6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</a:rPr>
                        <a:t>작성일자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2023.11.29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</a:rPr>
                        <a:t>김가람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도형 3"/>
          <p:cNvSpPr/>
          <p:nvPr/>
        </p:nvSpPr>
        <p:spPr>
          <a:xfrm>
            <a:off x="1620520" y="3097530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/>
              <a:t>매장관리</a:t>
            </a:r>
          </a:p>
        </p:txBody>
      </p:sp>
      <p:sp>
        <p:nvSpPr>
          <p:cNvPr id="7" name="도형 6"/>
          <p:cNvSpPr/>
          <p:nvPr/>
        </p:nvSpPr>
        <p:spPr>
          <a:xfrm>
            <a:off x="4124959" y="3090545"/>
            <a:ext cx="1277621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 err="1"/>
              <a:t>가맹비</a:t>
            </a:r>
            <a:endParaRPr lang="en-US" altLang="ko-KR" sz="1800" dirty="0"/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800" dirty="0"/>
              <a:t>관리</a:t>
            </a:r>
          </a:p>
        </p:txBody>
      </p:sp>
      <p:sp>
        <p:nvSpPr>
          <p:cNvPr id="8" name="도형 7"/>
          <p:cNvSpPr/>
          <p:nvPr/>
        </p:nvSpPr>
        <p:spPr>
          <a:xfrm>
            <a:off x="6096000" y="1622066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조회</a:t>
            </a:r>
            <a:endParaRPr lang="en-US" altLang="ko-KR" sz="1600" dirty="0"/>
          </a:p>
        </p:txBody>
      </p:sp>
      <p:sp>
        <p:nvSpPr>
          <p:cNvPr id="11" name="도형 11"/>
          <p:cNvSpPr/>
          <p:nvPr/>
        </p:nvSpPr>
        <p:spPr>
          <a:xfrm>
            <a:off x="6075045" y="3101657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등록</a:t>
            </a:r>
          </a:p>
        </p:txBody>
      </p:sp>
      <p:sp>
        <p:nvSpPr>
          <p:cNvPr id="14" name="도형 11">
            <a:extLst>
              <a:ext uri="{FF2B5EF4-FFF2-40B4-BE49-F238E27FC236}">
                <a16:creationId xmlns:a16="http://schemas.microsoft.com/office/drawing/2014/main" id="{B29ADDD2-9139-597F-8F28-BFB952FE3E97}"/>
              </a:ext>
            </a:extLst>
          </p:cNvPr>
          <p:cNvSpPr/>
          <p:nvPr/>
        </p:nvSpPr>
        <p:spPr>
          <a:xfrm>
            <a:off x="6048231" y="4856521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E57171"/>
          </a:solidFill>
          <a:ln>
            <a:solidFill>
              <a:srgbClr val="E5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/>
              <a:t>공문발송</a:t>
            </a:r>
          </a:p>
        </p:txBody>
      </p:sp>
    </p:spTree>
    <p:extLst>
      <p:ext uri="{BB962C8B-B14F-4D97-AF65-F5344CB8AC3E}">
        <p14:creationId xmlns:p14="http://schemas.microsoft.com/office/powerpoint/2010/main" val="3069472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</a:rPr>
                        <a:t>ID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</a:rPr>
                        <a:t>프로세서 명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1" i="0" kern="1200">
                          <a:solidFill>
                            <a:schemeClr val="lt1"/>
                          </a:solidFill>
                        </a:rPr>
                        <a:t>공과금 및 월세 관리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</a:rPr>
                        <a:t>작성일자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2023.11.29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</a:rPr>
                        <a:t>송재람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도형 3"/>
          <p:cNvSpPr>
            <a:spLocks/>
          </p:cNvSpPr>
          <p:nvPr/>
        </p:nvSpPr>
        <p:spPr>
          <a:xfrm>
            <a:off x="1620520" y="2955290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/>
              <a:t>공과금 및</a:t>
            </a:r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800"/>
              <a:t>월세 관리</a:t>
            </a:r>
          </a:p>
        </p:txBody>
      </p:sp>
      <p:cxnSp>
        <p:nvCxnSpPr>
          <p:cNvPr id="6" name="도형 5"/>
          <p:cNvCxnSpPr>
            <a:stCxn id="5" idx="3"/>
          </p:cNvCxnSpPr>
          <p:nvPr/>
        </p:nvCxnSpPr>
        <p:spPr>
          <a:xfrm flipV="1">
            <a:off x="2997200" y="2344420"/>
            <a:ext cx="1076960" cy="991235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도형 6"/>
          <p:cNvSpPr>
            <a:spLocks/>
          </p:cNvSpPr>
          <p:nvPr/>
        </p:nvSpPr>
        <p:spPr>
          <a:xfrm>
            <a:off x="4073525" y="1964690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/>
              <a:t>공과금</a:t>
            </a: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4107815" y="3861435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/>
              <a:t>월세여부</a:t>
            </a:r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600"/>
              <a:t>체크</a:t>
            </a:r>
          </a:p>
        </p:txBody>
      </p:sp>
      <p:cxnSp>
        <p:nvCxnSpPr>
          <p:cNvPr id="9" name="도형 8"/>
          <p:cNvCxnSpPr>
            <a:stCxn id="7" idx="3"/>
            <a:endCxn id="11" idx="1"/>
          </p:cNvCxnSpPr>
          <p:nvPr/>
        </p:nvCxnSpPr>
        <p:spPr>
          <a:xfrm flipV="1">
            <a:off x="5450205" y="2340610"/>
            <a:ext cx="1342390" cy="4445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>
            <a:stCxn id="8" idx="3"/>
            <a:endCxn id="14" idx="1"/>
          </p:cNvCxnSpPr>
          <p:nvPr/>
        </p:nvCxnSpPr>
        <p:spPr>
          <a:xfrm flipV="1">
            <a:off x="5484495" y="3650615"/>
            <a:ext cx="1308100" cy="591185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도형 11"/>
          <p:cNvSpPr>
            <a:spLocks/>
          </p:cNvSpPr>
          <p:nvPr/>
        </p:nvSpPr>
        <p:spPr>
          <a:xfrm>
            <a:off x="6791960" y="1960880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/>
              <a:t>월별 공과금 입력</a:t>
            </a:r>
          </a:p>
        </p:txBody>
      </p:sp>
      <p:cxnSp>
        <p:nvCxnSpPr>
          <p:cNvPr id="12" name="도형 3"/>
          <p:cNvCxnSpPr>
            <a:stCxn id="5" idx="3"/>
            <a:endCxn id="8" idx="1"/>
          </p:cNvCxnSpPr>
          <p:nvPr/>
        </p:nvCxnSpPr>
        <p:spPr>
          <a:xfrm>
            <a:off x="2997200" y="3335020"/>
            <a:ext cx="1111250" cy="906780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도형 5"/>
          <p:cNvSpPr>
            <a:spLocks/>
          </p:cNvSpPr>
          <p:nvPr/>
        </p:nvSpPr>
        <p:spPr>
          <a:xfrm>
            <a:off x="6791960" y="3270885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/>
              <a:t>월세아님</a:t>
            </a:r>
          </a:p>
        </p:txBody>
      </p:sp>
      <p:sp>
        <p:nvSpPr>
          <p:cNvPr id="15" name="도형 6"/>
          <p:cNvSpPr>
            <a:spLocks/>
          </p:cNvSpPr>
          <p:nvPr/>
        </p:nvSpPr>
        <p:spPr>
          <a:xfrm>
            <a:off x="6791960" y="4386580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/>
              <a:t>월세</a:t>
            </a:r>
          </a:p>
        </p:txBody>
      </p:sp>
      <p:cxnSp>
        <p:nvCxnSpPr>
          <p:cNvPr id="16" name="도형 8"/>
          <p:cNvCxnSpPr>
            <a:stCxn id="8" idx="3"/>
            <a:endCxn id="15" idx="1"/>
          </p:cNvCxnSpPr>
          <p:nvPr/>
        </p:nvCxnSpPr>
        <p:spPr>
          <a:xfrm>
            <a:off x="5484495" y="4241165"/>
            <a:ext cx="1308100" cy="525780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도형 10"/>
          <p:cNvCxnSpPr>
            <a:stCxn id="15" idx="3"/>
            <a:endCxn id="18" idx="1"/>
          </p:cNvCxnSpPr>
          <p:nvPr/>
        </p:nvCxnSpPr>
        <p:spPr>
          <a:xfrm>
            <a:off x="8168640" y="4766310"/>
            <a:ext cx="1376680" cy="635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도형 11"/>
          <p:cNvSpPr>
            <a:spLocks/>
          </p:cNvSpPr>
          <p:nvPr/>
        </p:nvSpPr>
        <p:spPr>
          <a:xfrm>
            <a:off x="9544685" y="4386580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/>
              <a:t>월세 입력</a:t>
            </a:r>
          </a:p>
        </p:txBody>
      </p:sp>
    </p:spTree>
    <p:extLst>
      <p:ext uri="{BB962C8B-B14F-4D97-AF65-F5344CB8AC3E}">
        <p14:creationId xmlns:p14="http://schemas.microsoft.com/office/powerpoint/2010/main" val="3322056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</a:rPr>
                        <a:t>ID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</a:rPr>
                        <a:t>프로세서 명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1" i="0" kern="1200">
                          <a:solidFill>
                            <a:schemeClr val="lt1"/>
                          </a:solidFill>
                        </a:rPr>
                        <a:t>본사 청구액 납부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</a:rPr>
                        <a:t>작성일자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2023.11.29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</a:rPr>
                        <a:t>송재람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 0"/>
          <p:cNvSpPr>
            <a:spLocks/>
          </p:cNvSpPr>
          <p:nvPr/>
        </p:nvSpPr>
        <p:spPr>
          <a:xfrm>
            <a:off x="1620520" y="3199130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/>
              <a:t>본사청구액 납부</a:t>
            </a:r>
          </a:p>
        </p:txBody>
      </p:sp>
      <p:cxnSp>
        <p:nvCxnSpPr>
          <p:cNvPr id="6" name="Rect 0"/>
          <p:cNvCxnSpPr>
            <a:stCxn id="5" idx="3"/>
          </p:cNvCxnSpPr>
          <p:nvPr/>
        </p:nvCxnSpPr>
        <p:spPr>
          <a:xfrm flipV="1">
            <a:off x="2997200" y="2344420"/>
            <a:ext cx="1076960" cy="1235075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 0"/>
          <p:cNvSpPr>
            <a:spLocks/>
          </p:cNvSpPr>
          <p:nvPr/>
        </p:nvSpPr>
        <p:spPr>
          <a:xfrm>
            <a:off x="4073525" y="1964690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/>
              <a:t>가맹비 </a:t>
            </a:r>
          </a:p>
        </p:txBody>
      </p:sp>
      <p:sp>
        <p:nvSpPr>
          <p:cNvPr id="8" name="Rect 0"/>
          <p:cNvSpPr>
            <a:spLocks/>
          </p:cNvSpPr>
          <p:nvPr/>
        </p:nvSpPr>
        <p:spPr>
          <a:xfrm>
            <a:off x="4109085" y="3218180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/>
              <a:t>제품구입비</a:t>
            </a:r>
          </a:p>
        </p:txBody>
      </p:sp>
      <p:cxnSp>
        <p:nvCxnSpPr>
          <p:cNvPr id="9" name="Rect 0"/>
          <p:cNvCxnSpPr>
            <a:stCxn id="7" idx="3"/>
            <a:endCxn id="14" idx="1"/>
          </p:cNvCxnSpPr>
          <p:nvPr/>
        </p:nvCxnSpPr>
        <p:spPr>
          <a:xfrm flipV="1">
            <a:off x="5450205" y="1818005"/>
            <a:ext cx="1404620" cy="527050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t 0"/>
          <p:cNvCxnSpPr>
            <a:stCxn id="5" idx="3"/>
            <a:endCxn id="8" idx="1"/>
          </p:cNvCxnSpPr>
          <p:nvPr/>
        </p:nvCxnSpPr>
        <p:spPr>
          <a:xfrm>
            <a:off x="2997200" y="3578860"/>
            <a:ext cx="1112520" cy="19685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 0"/>
          <p:cNvSpPr>
            <a:spLocks/>
          </p:cNvSpPr>
          <p:nvPr/>
        </p:nvSpPr>
        <p:spPr>
          <a:xfrm>
            <a:off x="6854190" y="1438275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/>
              <a:t>프랜차이즈 이용비</a:t>
            </a:r>
          </a:p>
        </p:txBody>
      </p:sp>
      <p:cxnSp>
        <p:nvCxnSpPr>
          <p:cNvPr id="16" name="Rect 0"/>
          <p:cNvCxnSpPr>
            <a:stCxn id="8" idx="3"/>
            <a:endCxn id="22" idx="1"/>
          </p:cNvCxnSpPr>
          <p:nvPr/>
        </p:nvCxnSpPr>
        <p:spPr>
          <a:xfrm>
            <a:off x="5485765" y="3597910"/>
            <a:ext cx="4827270" cy="115570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도형 12"/>
          <p:cNvSpPr>
            <a:spLocks/>
          </p:cNvSpPr>
          <p:nvPr/>
        </p:nvSpPr>
        <p:spPr>
          <a:xfrm>
            <a:off x="6853555" y="2462530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/>
              <a:t>로열티</a:t>
            </a:r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600"/>
              <a:t>(수익분배)</a:t>
            </a:r>
          </a:p>
        </p:txBody>
      </p:sp>
      <p:cxnSp>
        <p:nvCxnSpPr>
          <p:cNvPr id="20" name="도형 13"/>
          <p:cNvCxnSpPr>
            <a:stCxn id="7" idx="3"/>
            <a:endCxn id="19" idx="1"/>
          </p:cNvCxnSpPr>
          <p:nvPr/>
        </p:nvCxnSpPr>
        <p:spPr>
          <a:xfrm>
            <a:off x="5450205" y="2344420"/>
            <a:ext cx="1403985" cy="498475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14"/>
          <p:cNvCxnSpPr>
            <a:stCxn id="14" idx="3"/>
            <a:endCxn id="22" idx="1"/>
          </p:cNvCxnSpPr>
          <p:nvPr/>
        </p:nvCxnSpPr>
        <p:spPr>
          <a:xfrm>
            <a:off x="8230870" y="1818005"/>
            <a:ext cx="2082165" cy="1895475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도형 15"/>
          <p:cNvSpPr>
            <a:spLocks/>
          </p:cNvSpPr>
          <p:nvPr/>
        </p:nvSpPr>
        <p:spPr>
          <a:xfrm>
            <a:off x="10312400" y="3333115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/>
              <a:t>납부</a:t>
            </a:r>
          </a:p>
        </p:txBody>
      </p:sp>
      <p:cxnSp>
        <p:nvCxnSpPr>
          <p:cNvPr id="23" name="도형 16"/>
          <p:cNvCxnSpPr>
            <a:endCxn id="22" idx="1"/>
          </p:cNvCxnSpPr>
          <p:nvPr/>
        </p:nvCxnSpPr>
        <p:spPr>
          <a:xfrm>
            <a:off x="8230235" y="2842260"/>
            <a:ext cx="2082800" cy="871220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도형 17"/>
          <p:cNvSpPr>
            <a:spLocks/>
          </p:cNvSpPr>
          <p:nvPr/>
        </p:nvSpPr>
        <p:spPr>
          <a:xfrm>
            <a:off x="4138930" y="4459605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/>
              <a:t>트레이딩 추가/삭감비</a:t>
            </a:r>
          </a:p>
        </p:txBody>
      </p:sp>
      <p:cxnSp>
        <p:nvCxnSpPr>
          <p:cNvPr id="25" name="도형 18"/>
          <p:cNvCxnSpPr>
            <a:stCxn id="5" idx="3"/>
            <a:endCxn id="24" idx="1"/>
          </p:cNvCxnSpPr>
          <p:nvPr/>
        </p:nvCxnSpPr>
        <p:spPr>
          <a:xfrm>
            <a:off x="2997200" y="3578860"/>
            <a:ext cx="1142365" cy="1261110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19"/>
          <p:cNvCxnSpPr>
            <a:stCxn id="24" idx="3"/>
            <a:endCxn id="22" idx="1"/>
          </p:cNvCxnSpPr>
          <p:nvPr/>
        </p:nvCxnSpPr>
        <p:spPr>
          <a:xfrm flipV="1">
            <a:off x="5515610" y="3712845"/>
            <a:ext cx="4797425" cy="1127125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</a:rPr>
                        <a:t>ID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</a:rPr>
                        <a:t>프로세서 명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1" i="0" kern="1200">
                          <a:solidFill>
                            <a:schemeClr val="lt1"/>
                          </a:solidFill>
                        </a:rPr>
                        <a:t>재고현황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</a:rPr>
                        <a:t>작성일자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2023.11.29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</a:rPr>
                        <a:t>송재람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 0"/>
          <p:cNvSpPr>
            <a:spLocks/>
          </p:cNvSpPr>
          <p:nvPr/>
        </p:nvSpPr>
        <p:spPr>
          <a:xfrm>
            <a:off x="1620520" y="3097530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/>
              <a:t>재고현황</a:t>
            </a:r>
          </a:p>
        </p:txBody>
      </p:sp>
      <p:cxnSp>
        <p:nvCxnSpPr>
          <p:cNvPr id="6" name="Rect 0"/>
          <p:cNvCxnSpPr>
            <a:endCxn id="7" idx="1"/>
          </p:cNvCxnSpPr>
          <p:nvPr/>
        </p:nvCxnSpPr>
        <p:spPr>
          <a:xfrm flipV="1">
            <a:off x="2995930" y="2508250"/>
            <a:ext cx="1497965" cy="968375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 0"/>
          <p:cNvSpPr>
            <a:spLocks/>
          </p:cNvSpPr>
          <p:nvPr/>
        </p:nvSpPr>
        <p:spPr>
          <a:xfrm>
            <a:off x="4493260" y="2128520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/>
              <a:t>재고현황 조회</a:t>
            </a:r>
          </a:p>
        </p:txBody>
      </p:sp>
      <p:sp>
        <p:nvSpPr>
          <p:cNvPr id="8" name="Rect 0"/>
          <p:cNvSpPr>
            <a:spLocks/>
          </p:cNvSpPr>
          <p:nvPr/>
        </p:nvSpPr>
        <p:spPr>
          <a:xfrm>
            <a:off x="4496435" y="3880485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/>
              <a:t>재고현황</a:t>
            </a:r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600"/>
              <a:t>업데이트</a:t>
            </a:r>
          </a:p>
        </p:txBody>
      </p:sp>
      <p:cxnSp>
        <p:nvCxnSpPr>
          <p:cNvPr id="9" name="Rect 0"/>
          <p:cNvCxnSpPr>
            <a:stCxn id="5" idx="3"/>
            <a:endCxn id="8" idx="1"/>
          </p:cNvCxnSpPr>
          <p:nvPr/>
        </p:nvCxnSpPr>
        <p:spPr>
          <a:xfrm>
            <a:off x="2997200" y="3477260"/>
            <a:ext cx="1499870" cy="783590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t 0"/>
          <p:cNvCxnSpPr>
            <a:stCxn id="7" idx="3"/>
            <a:endCxn id="11" idx="1"/>
          </p:cNvCxnSpPr>
          <p:nvPr/>
        </p:nvCxnSpPr>
        <p:spPr>
          <a:xfrm flipV="1">
            <a:off x="5869940" y="2504440"/>
            <a:ext cx="1588135" cy="4445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 0"/>
          <p:cNvSpPr>
            <a:spLocks/>
          </p:cNvSpPr>
          <p:nvPr/>
        </p:nvSpPr>
        <p:spPr>
          <a:xfrm>
            <a:off x="7457440" y="2124710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/>
              <a:t>적정수량</a:t>
            </a:r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600"/>
              <a:t>이하 경고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325867" y="2317859"/>
            <a:ext cx="1719098" cy="665107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 w="19050" cap="flat" cmpd="sng" algn="ctr">
            <a:noFill/>
            <a:prstDash val="solid"/>
          </a:ln>
        </p:spPr>
        <p:txBody>
          <a:bodyPr anchor="ctr" anchorCtr="0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0" i="0" u="none" strike="noStrike" kern="1200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자유</a:t>
            </a:r>
            <a:endParaRPr kumimoji="0" lang="ko-KR" altLang="en-US" b="0" i="0" u="none" strike="noStrike" kern="1200" spc="0" normalizeH="0" baseline="0">
              <a:solidFill>
                <a:srgbClr val="ffffff"/>
              </a:solidFill>
              <a:latin typeface="맑은 고딕"/>
              <a:ea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0" i="0" u="none" strike="noStrike" kern="1200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게시판</a:t>
            </a:r>
            <a:endParaRPr kumimoji="0" lang="ko-KR" altLang="en-US" b="0" i="0" u="none" strike="noStrike" kern="1200" spc="0" normalizeH="0" baseline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095999" y="1871005"/>
            <a:ext cx="1719098" cy="665107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 w="19050" cap="flat" cmpd="sng" algn="ctr">
            <a:noFill/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글 조회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096000" y="2763892"/>
            <a:ext cx="1719098" cy="665107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 w="19050" cap="flat" cmpd="sng" algn="ctr">
            <a:noFill/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글 </a:t>
            </a:r>
            <a:r>
              <a:rPr kumimoji="0" lang="ko-KR" altLang="en-US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삭제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645750" y="2317859"/>
            <a:ext cx="1719098" cy="665107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 w="19050" cap="flat" cmpd="sng" algn="ctr">
            <a:noFill/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관리자 로그인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8690741" y="1871005"/>
            <a:ext cx="1719098" cy="665107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 w="19050" cap="flat" cmpd="sng" algn="ctr">
            <a:noFill/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상세 조회</a:t>
            </a:r>
          </a:p>
        </p:txBody>
      </p:sp>
      <p:cxnSp>
        <p:nvCxnSpPr>
          <p:cNvPr id="11" name="직선 화살표 연결선 10"/>
          <p:cNvCxnSpPr>
            <a:stCxn id="9" idx="3"/>
            <a:endCxn id="4" idx="1"/>
          </p:cNvCxnSpPr>
          <p:nvPr/>
        </p:nvCxnSpPr>
        <p:spPr>
          <a:xfrm>
            <a:off x="2364849" y="2650413"/>
            <a:ext cx="961018" cy="0"/>
          </a:xfrm>
          <a:prstGeom prst="straightConnector1">
            <a:avLst/>
          </a:prstGeom>
          <a:noFill/>
          <a:ln w="38100" cap="flat" cmpd="sng" algn="ctr">
            <a:solidFill>
              <a:srgbClr val="D1AED4"/>
            </a:solidFill>
            <a:prstDash val="solid"/>
            <a:tailEnd type="arrow"/>
          </a:ln>
        </p:spPr>
      </p:cxnSp>
      <p:cxnSp>
        <p:nvCxnSpPr>
          <p:cNvPr id="13" name="꺾인 연결선[E] 12"/>
          <p:cNvCxnSpPr>
            <a:stCxn id="4" idx="3"/>
            <a:endCxn id="6" idx="1"/>
          </p:cNvCxnSpPr>
          <p:nvPr/>
        </p:nvCxnSpPr>
        <p:spPr>
          <a:xfrm flipV="1">
            <a:off x="5044966" y="2203559"/>
            <a:ext cx="1051033" cy="446854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D1AED4"/>
            </a:solidFill>
            <a:prstDash val="solid"/>
            <a:tailEnd type="arrow"/>
          </a:ln>
        </p:spPr>
      </p:cxnSp>
      <p:cxnSp>
        <p:nvCxnSpPr>
          <p:cNvPr id="14" name="꺾인 연결선[E] 13"/>
          <p:cNvCxnSpPr>
            <a:stCxn id="4" idx="3"/>
            <a:endCxn id="7" idx="1"/>
          </p:cNvCxnSpPr>
          <p:nvPr/>
        </p:nvCxnSpPr>
        <p:spPr>
          <a:xfrm>
            <a:off x="5044965" y="2650413"/>
            <a:ext cx="1051034" cy="446032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D1AED4"/>
            </a:solidFill>
            <a:prstDash val="solid"/>
            <a:tailEnd type="arrow"/>
          </a:ln>
        </p:spPr>
      </p:cxnSp>
      <p:cxnSp>
        <p:nvCxnSpPr>
          <p:cNvPr id="16" name="꺾인 연결선[E] 15"/>
          <p:cNvCxnSpPr>
            <a:stCxn id="6" idx="3"/>
            <a:endCxn id="10" idx="1"/>
          </p:cNvCxnSpPr>
          <p:nvPr/>
        </p:nvCxnSpPr>
        <p:spPr>
          <a:xfrm>
            <a:off x="7815097" y="2203559"/>
            <a:ext cx="875644" cy="1588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D1AED4"/>
            </a:solidFill>
            <a:prstDash val="solid"/>
            <a:tailEnd type="arrow"/>
          </a:ln>
        </p:spPr>
      </p:cxnSp>
      <p:graphicFrame>
        <p:nvGraphicFramePr>
          <p:cNvPr id="17" name="표 1"/>
          <p:cNvGraphicFramePr>
            <a:graphicFrameLocks noGrp="1"/>
          </p:cNvGraphicFramePr>
          <p:nvPr/>
        </p:nvGraphicFramePr>
        <p:xfrm>
          <a:off x="837565" y="342265"/>
          <a:ext cx="10474961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1"/>
              </a:tblGrid>
              <a:tr h="39751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69c7dd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69c7dd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69c7dd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자유</a:t>
                      </a:r>
                      <a:r>
                        <a:rPr lang="ko-KR" altLang="en-US" sz="1800" b="1" i="0" kern="1200" dirty="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 게시판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69c7dd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작성일자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dadbdb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2023.11.29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dadbdb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dadbdb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김태현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dadbdb"/>
                    </a:solidFill>
                  </a:tcPr>
                </a:tc>
              </a:tr>
            </a:tbl>
          </a:graphicData>
        </a:graphic>
      </p:graphicFrame>
      <p:sp>
        <p:nvSpPr>
          <p:cNvPr id="18" name="모서리가 둥근 직사각형 17"/>
          <p:cNvSpPr/>
          <p:nvPr/>
        </p:nvSpPr>
        <p:spPr>
          <a:xfrm>
            <a:off x="7636201" y="4042213"/>
            <a:ext cx="1719098" cy="665107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 w="19050" cap="flat" cmpd="sng" algn="ctr">
            <a:noFill/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댓글 작성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727433" y="4042213"/>
            <a:ext cx="1719098" cy="665107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 w="19050" cap="flat" cmpd="sng" algn="ctr">
            <a:noFill/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댓글 수정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690742" y="5043981"/>
            <a:ext cx="1719098" cy="665107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 w="19050" cap="flat" cmpd="sng" algn="ctr">
            <a:noFill/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댓글 삭제</a:t>
            </a:r>
          </a:p>
        </p:txBody>
      </p:sp>
      <p:cxnSp>
        <p:nvCxnSpPr>
          <p:cNvPr id="23" name="꺾인 연결선[E] 22"/>
          <p:cNvCxnSpPr>
            <a:stCxn id="10" idx="2"/>
            <a:endCxn id="21" idx="0"/>
          </p:cNvCxnSpPr>
          <p:nvPr/>
        </p:nvCxnSpPr>
        <p:spPr>
          <a:xfrm rot="5400000" flipV="1">
            <a:off x="8297156" y="3789253"/>
            <a:ext cx="2507867" cy="1588"/>
          </a:xfrm>
          <a:prstGeom prst="bentConnector3">
            <a:avLst>
              <a:gd name="adj1" fmla="val 50000"/>
            </a:avLst>
          </a:prstGeom>
          <a:ln w="38100">
            <a:solidFill>
              <a:srgbClr val="D1AED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[E] 23"/>
          <p:cNvCxnSpPr>
            <a:stCxn id="10" idx="2"/>
            <a:endCxn id="18" idx="0"/>
          </p:cNvCxnSpPr>
          <p:nvPr/>
        </p:nvCxnSpPr>
        <p:spPr>
          <a:xfrm rot="5400000">
            <a:off x="8269970" y="2761893"/>
            <a:ext cx="1506101" cy="1054540"/>
          </a:xfrm>
          <a:prstGeom prst="bentConnector3">
            <a:avLst>
              <a:gd name="adj1" fmla="val 50000"/>
            </a:avLst>
          </a:prstGeom>
          <a:ln w="38100">
            <a:solidFill>
              <a:srgbClr val="D1AED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[E] 24"/>
          <p:cNvCxnSpPr>
            <a:stCxn id="10" idx="2"/>
            <a:endCxn id="19" idx="0"/>
          </p:cNvCxnSpPr>
          <p:nvPr/>
        </p:nvCxnSpPr>
        <p:spPr>
          <a:xfrm rot="5400000" flipV="1">
            <a:off x="9315592" y="2770823"/>
            <a:ext cx="1506101" cy="1036680"/>
          </a:xfrm>
          <a:prstGeom prst="bentConnector3">
            <a:avLst>
              <a:gd name="adj1" fmla="val 50000"/>
            </a:avLst>
          </a:prstGeom>
          <a:ln w="38100">
            <a:solidFill>
              <a:srgbClr val="D1AED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220837"/>
      </p:ext>
    </p:extLst>
  </p:cSld>
  <p:clrMapOvr>
    <a:masterClrMapping/>
  </p:clrMapOvr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</a:rPr>
                        <a:t>ID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</a:rPr>
                        <a:t>프로세서 명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1" i="0" kern="1200">
                          <a:solidFill>
                            <a:schemeClr val="lt1"/>
                          </a:solidFill>
                        </a:rPr>
                        <a:t>적정재고관리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</a:rPr>
                        <a:t>작성일자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2023.11.29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</a:rPr>
                        <a:t>송재람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 0"/>
          <p:cNvSpPr>
            <a:spLocks/>
          </p:cNvSpPr>
          <p:nvPr/>
        </p:nvSpPr>
        <p:spPr>
          <a:xfrm>
            <a:off x="1620520" y="3290570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/>
              <a:t>적정재고</a:t>
            </a:r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800"/>
              <a:t>관리</a:t>
            </a:r>
          </a:p>
        </p:txBody>
      </p:sp>
      <p:cxnSp>
        <p:nvCxnSpPr>
          <p:cNvPr id="6" name="Rect 0"/>
          <p:cNvCxnSpPr>
            <a:stCxn id="5" idx="3"/>
            <a:endCxn id="7" idx="1"/>
          </p:cNvCxnSpPr>
          <p:nvPr/>
        </p:nvCxnSpPr>
        <p:spPr>
          <a:xfrm flipV="1">
            <a:off x="2997200" y="2508250"/>
            <a:ext cx="1496695" cy="1162685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 0"/>
          <p:cNvSpPr>
            <a:spLocks/>
          </p:cNvSpPr>
          <p:nvPr/>
        </p:nvSpPr>
        <p:spPr>
          <a:xfrm>
            <a:off x="4493260" y="2128520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/>
              <a:t>적정재고</a:t>
            </a:r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800"/>
              <a:t>조회</a:t>
            </a:r>
          </a:p>
        </p:txBody>
      </p:sp>
      <p:sp>
        <p:nvSpPr>
          <p:cNvPr id="8" name="Rect 0"/>
          <p:cNvSpPr>
            <a:spLocks/>
          </p:cNvSpPr>
          <p:nvPr/>
        </p:nvSpPr>
        <p:spPr>
          <a:xfrm>
            <a:off x="4496435" y="4443095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/>
              <a:t>적정재고</a:t>
            </a:r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800"/>
              <a:t>수량 수정</a:t>
            </a:r>
          </a:p>
        </p:txBody>
      </p:sp>
      <p:cxnSp>
        <p:nvCxnSpPr>
          <p:cNvPr id="9" name="Rect 0"/>
          <p:cNvCxnSpPr>
            <a:stCxn id="5" idx="3"/>
            <a:endCxn id="8" idx="1"/>
          </p:cNvCxnSpPr>
          <p:nvPr/>
        </p:nvCxnSpPr>
        <p:spPr>
          <a:xfrm>
            <a:off x="2997200" y="3670300"/>
            <a:ext cx="1499870" cy="1153160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형 20"/>
          <p:cNvSpPr>
            <a:spLocks/>
          </p:cNvSpPr>
          <p:nvPr/>
        </p:nvSpPr>
        <p:spPr>
          <a:xfrm>
            <a:off x="4493260" y="3284855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/>
              <a:t>적정재고</a:t>
            </a:r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800"/>
              <a:t>등록</a:t>
            </a:r>
          </a:p>
        </p:txBody>
      </p:sp>
      <p:cxnSp>
        <p:nvCxnSpPr>
          <p:cNvPr id="13" name="도형 21"/>
          <p:cNvCxnSpPr>
            <a:stCxn id="5" idx="3"/>
            <a:endCxn id="12" idx="1"/>
          </p:cNvCxnSpPr>
          <p:nvPr/>
        </p:nvCxnSpPr>
        <p:spPr>
          <a:xfrm flipV="1">
            <a:off x="2997200" y="3664585"/>
            <a:ext cx="1496695" cy="6350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</a:rPr>
                        <a:t>ID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</a:rPr>
                        <a:t>프로세서 명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1" i="0" kern="1200">
                          <a:solidFill>
                            <a:schemeClr val="lt1"/>
                          </a:solidFill>
                        </a:rPr>
                        <a:t>발주신청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</a:rPr>
                        <a:t>작성일자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2023.11.29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</a:rPr>
                        <a:t>송재람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 0"/>
          <p:cNvSpPr>
            <a:spLocks/>
          </p:cNvSpPr>
          <p:nvPr/>
        </p:nvSpPr>
        <p:spPr>
          <a:xfrm>
            <a:off x="1620520" y="3290570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/>
              <a:t>발주신청</a:t>
            </a:r>
          </a:p>
        </p:txBody>
      </p:sp>
      <p:cxnSp>
        <p:nvCxnSpPr>
          <p:cNvPr id="6" name="Rect 0"/>
          <p:cNvCxnSpPr>
            <a:stCxn id="12" idx="3"/>
            <a:endCxn id="7" idx="1"/>
          </p:cNvCxnSpPr>
          <p:nvPr/>
        </p:nvCxnSpPr>
        <p:spPr>
          <a:xfrm>
            <a:off x="5869940" y="2912745"/>
            <a:ext cx="1663700" cy="5080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 0"/>
          <p:cNvSpPr>
            <a:spLocks/>
          </p:cNvSpPr>
          <p:nvPr/>
        </p:nvSpPr>
        <p:spPr>
          <a:xfrm>
            <a:off x="7533005" y="2537460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/>
              <a:t>제품 및 수량 선택</a:t>
            </a:r>
          </a:p>
        </p:txBody>
      </p:sp>
      <p:sp>
        <p:nvSpPr>
          <p:cNvPr id="8" name="Rect 0"/>
          <p:cNvSpPr>
            <a:spLocks/>
          </p:cNvSpPr>
          <p:nvPr/>
        </p:nvSpPr>
        <p:spPr>
          <a:xfrm>
            <a:off x="4496435" y="4117975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/>
              <a:t>자동발주</a:t>
            </a:r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600"/>
              <a:t>제품 자동추가</a:t>
            </a:r>
          </a:p>
        </p:txBody>
      </p:sp>
      <p:cxnSp>
        <p:nvCxnSpPr>
          <p:cNvPr id="9" name="Rect 0"/>
          <p:cNvCxnSpPr>
            <a:stCxn id="5" idx="3"/>
            <a:endCxn id="8" idx="1"/>
          </p:cNvCxnSpPr>
          <p:nvPr/>
        </p:nvCxnSpPr>
        <p:spPr>
          <a:xfrm>
            <a:off x="2997200" y="3670300"/>
            <a:ext cx="1499870" cy="828040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 0"/>
          <p:cNvSpPr>
            <a:spLocks/>
          </p:cNvSpPr>
          <p:nvPr/>
        </p:nvSpPr>
        <p:spPr>
          <a:xfrm>
            <a:off x="4493260" y="2533015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/>
              <a:t>발주가능 제품조회</a:t>
            </a:r>
          </a:p>
        </p:txBody>
      </p:sp>
      <p:cxnSp>
        <p:nvCxnSpPr>
          <p:cNvPr id="13" name="Rect 0"/>
          <p:cNvCxnSpPr>
            <a:stCxn id="5" idx="3"/>
            <a:endCxn id="12" idx="1"/>
          </p:cNvCxnSpPr>
          <p:nvPr/>
        </p:nvCxnSpPr>
        <p:spPr>
          <a:xfrm flipV="1">
            <a:off x="2997200" y="2912745"/>
            <a:ext cx="1496695" cy="758190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22"/>
          <p:cNvCxnSpPr>
            <a:stCxn id="8" idx="3"/>
            <a:endCxn id="16" idx="1"/>
          </p:cNvCxnSpPr>
          <p:nvPr/>
        </p:nvCxnSpPr>
        <p:spPr>
          <a:xfrm flipV="1">
            <a:off x="5873115" y="3674110"/>
            <a:ext cx="4188460" cy="824230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도형 23"/>
          <p:cNvCxnSpPr>
            <a:endCxn id="16" idx="1"/>
          </p:cNvCxnSpPr>
          <p:nvPr/>
        </p:nvCxnSpPr>
        <p:spPr>
          <a:xfrm>
            <a:off x="8909685" y="2875915"/>
            <a:ext cx="1151890" cy="798830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도형 24"/>
          <p:cNvSpPr>
            <a:spLocks/>
          </p:cNvSpPr>
          <p:nvPr/>
        </p:nvSpPr>
        <p:spPr>
          <a:xfrm>
            <a:off x="10060940" y="3294380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/>
              <a:t>발주등록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</a:rPr>
                        <a:t>ID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</a:rPr>
                        <a:t>프로세서 명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1" i="0" kern="1200">
                          <a:solidFill>
                            <a:schemeClr val="lt1"/>
                          </a:solidFill>
                        </a:rPr>
                        <a:t>발주내역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</a:rPr>
                        <a:t>작성일자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2023.11.29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</a:rPr>
                        <a:t>송재람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 0"/>
          <p:cNvSpPr>
            <a:spLocks/>
          </p:cNvSpPr>
          <p:nvPr/>
        </p:nvSpPr>
        <p:spPr>
          <a:xfrm>
            <a:off x="706120" y="3290570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/>
              <a:t>발주내역</a:t>
            </a:r>
          </a:p>
        </p:txBody>
      </p:sp>
      <p:cxnSp>
        <p:nvCxnSpPr>
          <p:cNvPr id="6" name="Rect 0"/>
          <p:cNvCxnSpPr/>
          <p:nvPr/>
        </p:nvCxnSpPr>
        <p:spPr>
          <a:xfrm flipV="1">
            <a:off x="4525645" y="3674745"/>
            <a:ext cx="1049655" cy="6350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 0"/>
          <p:cNvSpPr>
            <a:spLocks/>
          </p:cNvSpPr>
          <p:nvPr/>
        </p:nvSpPr>
        <p:spPr>
          <a:xfrm>
            <a:off x="5574665" y="3295015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/>
              <a:t>승인여부</a:t>
            </a:r>
          </a:p>
        </p:txBody>
      </p:sp>
      <p:sp>
        <p:nvSpPr>
          <p:cNvPr id="12" name="Rect 0"/>
          <p:cNvSpPr>
            <a:spLocks/>
          </p:cNvSpPr>
          <p:nvPr/>
        </p:nvSpPr>
        <p:spPr>
          <a:xfrm>
            <a:off x="3148965" y="3300730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/>
              <a:t>발주 내역 조회</a:t>
            </a:r>
          </a:p>
        </p:txBody>
      </p:sp>
      <p:cxnSp>
        <p:nvCxnSpPr>
          <p:cNvPr id="13" name="Rect 0"/>
          <p:cNvCxnSpPr/>
          <p:nvPr/>
        </p:nvCxnSpPr>
        <p:spPr>
          <a:xfrm>
            <a:off x="2082800" y="3670300"/>
            <a:ext cx="1066800" cy="10795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t 0"/>
          <p:cNvCxnSpPr>
            <a:endCxn id="16" idx="1"/>
          </p:cNvCxnSpPr>
          <p:nvPr/>
        </p:nvCxnSpPr>
        <p:spPr>
          <a:xfrm>
            <a:off x="6951345" y="3674745"/>
            <a:ext cx="1059815" cy="563245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t 0"/>
          <p:cNvCxnSpPr/>
          <p:nvPr/>
        </p:nvCxnSpPr>
        <p:spPr>
          <a:xfrm flipV="1">
            <a:off x="6951345" y="2917190"/>
            <a:ext cx="1039495" cy="758190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 0"/>
          <p:cNvSpPr>
            <a:spLocks/>
          </p:cNvSpPr>
          <p:nvPr/>
        </p:nvSpPr>
        <p:spPr>
          <a:xfrm>
            <a:off x="8010525" y="3857625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/>
              <a:t>반려</a:t>
            </a:r>
          </a:p>
        </p:txBody>
      </p:sp>
      <p:sp>
        <p:nvSpPr>
          <p:cNvPr id="17" name="도형 25"/>
          <p:cNvSpPr>
            <a:spLocks/>
          </p:cNvSpPr>
          <p:nvPr/>
        </p:nvSpPr>
        <p:spPr>
          <a:xfrm>
            <a:off x="7990205" y="2537460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/>
              <a:t>승인</a:t>
            </a:r>
          </a:p>
        </p:txBody>
      </p:sp>
      <p:sp>
        <p:nvSpPr>
          <p:cNvPr id="18" name="도형 26"/>
          <p:cNvSpPr>
            <a:spLocks/>
          </p:cNvSpPr>
          <p:nvPr/>
        </p:nvSpPr>
        <p:spPr>
          <a:xfrm>
            <a:off x="10108565" y="3857625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/>
              <a:t>반려사유</a:t>
            </a:r>
          </a:p>
        </p:txBody>
      </p:sp>
      <p:cxnSp>
        <p:nvCxnSpPr>
          <p:cNvPr id="19" name="도형 27"/>
          <p:cNvCxnSpPr>
            <a:stCxn id="16" idx="3"/>
            <a:endCxn id="18" idx="1"/>
          </p:cNvCxnSpPr>
          <p:nvPr/>
        </p:nvCxnSpPr>
        <p:spPr>
          <a:xfrm>
            <a:off x="9387205" y="4237355"/>
            <a:ext cx="721995" cy="635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28"/>
          <p:cNvCxnSpPr>
            <a:endCxn id="21" idx="1"/>
          </p:cNvCxnSpPr>
          <p:nvPr/>
        </p:nvCxnSpPr>
        <p:spPr>
          <a:xfrm>
            <a:off x="9366885" y="2917190"/>
            <a:ext cx="742950" cy="635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도형 29"/>
          <p:cNvSpPr>
            <a:spLocks/>
          </p:cNvSpPr>
          <p:nvPr/>
        </p:nvSpPr>
        <p:spPr>
          <a:xfrm>
            <a:off x="10109200" y="2537460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/>
              <a:t>매입내역</a:t>
            </a:r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800"/>
              <a:t>업데이트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</a:rPr>
                        <a:t>ID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</a:rPr>
                        <a:t>프로세서 명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1" i="0" kern="1200">
                          <a:solidFill>
                            <a:schemeClr val="lt1"/>
                          </a:solidFill>
                        </a:rPr>
                        <a:t>자동발주관리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</a:rPr>
                        <a:t>작성일자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2023.11.29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</a:rPr>
                        <a:t>김형민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 0"/>
          <p:cNvSpPr>
            <a:spLocks/>
          </p:cNvSpPr>
          <p:nvPr/>
        </p:nvSpPr>
        <p:spPr>
          <a:xfrm>
            <a:off x="1620520" y="3290570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/>
              <a:t>자동발주</a:t>
            </a:r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800"/>
              <a:t>관리</a:t>
            </a:r>
          </a:p>
        </p:txBody>
      </p:sp>
      <p:cxnSp>
        <p:nvCxnSpPr>
          <p:cNvPr id="6" name="Rect 0"/>
          <p:cNvCxnSpPr>
            <a:stCxn id="5" idx="3"/>
            <a:endCxn id="7" idx="1"/>
          </p:cNvCxnSpPr>
          <p:nvPr/>
        </p:nvCxnSpPr>
        <p:spPr>
          <a:xfrm flipV="1">
            <a:off x="2997200" y="2244090"/>
            <a:ext cx="1496695" cy="1426845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 0"/>
          <p:cNvSpPr>
            <a:spLocks/>
          </p:cNvSpPr>
          <p:nvPr/>
        </p:nvSpPr>
        <p:spPr>
          <a:xfrm>
            <a:off x="4493260" y="1864360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/>
              <a:t>자동발주</a:t>
            </a:r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800"/>
              <a:t>조회</a:t>
            </a:r>
          </a:p>
        </p:txBody>
      </p:sp>
      <p:sp>
        <p:nvSpPr>
          <p:cNvPr id="8" name="Rect 0"/>
          <p:cNvSpPr>
            <a:spLocks/>
          </p:cNvSpPr>
          <p:nvPr/>
        </p:nvSpPr>
        <p:spPr>
          <a:xfrm>
            <a:off x="4496435" y="3843655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/>
              <a:t>자동발주</a:t>
            </a:r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800"/>
              <a:t>수정</a:t>
            </a:r>
          </a:p>
        </p:txBody>
      </p:sp>
      <p:cxnSp>
        <p:nvCxnSpPr>
          <p:cNvPr id="9" name="Rect 0"/>
          <p:cNvCxnSpPr>
            <a:stCxn id="5" idx="3"/>
            <a:endCxn id="8" idx="1"/>
          </p:cNvCxnSpPr>
          <p:nvPr/>
        </p:nvCxnSpPr>
        <p:spPr>
          <a:xfrm>
            <a:off x="2997200" y="3670300"/>
            <a:ext cx="1499870" cy="553720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 0"/>
          <p:cNvSpPr>
            <a:spLocks/>
          </p:cNvSpPr>
          <p:nvPr/>
        </p:nvSpPr>
        <p:spPr>
          <a:xfrm>
            <a:off x="4493260" y="2837815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/>
              <a:t>자동발주</a:t>
            </a:r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800"/>
              <a:t>등록</a:t>
            </a:r>
          </a:p>
        </p:txBody>
      </p:sp>
      <p:cxnSp>
        <p:nvCxnSpPr>
          <p:cNvPr id="13" name="Rect 0"/>
          <p:cNvCxnSpPr>
            <a:stCxn id="5" idx="3"/>
            <a:endCxn id="12" idx="1"/>
          </p:cNvCxnSpPr>
          <p:nvPr/>
        </p:nvCxnSpPr>
        <p:spPr>
          <a:xfrm flipV="1">
            <a:off x="2997200" y="3217545"/>
            <a:ext cx="1496695" cy="453390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31"/>
          <p:cNvCxnSpPr>
            <a:stCxn id="5" idx="3"/>
            <a:endCxn id="15" idx="1"/>
          </p:cNvCxnSpPr>
          <p:nvPr/>
        </p:nvCxnSpPr>
        <p:spPr>
          <a:xfrm>
            <a:off x="2997200" y="3670300"/>
            <a:ext cx="1500505" cy="1596390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도형 33"/>
          <p:cNvSpPr>
            <a:spLocks/>
          </p:cNvSpPr>
          <p:nvPr/>
        </p:nvSpPr>
        <p:spPr>
          <a:xfrm>
            <a:off x="4497070" y="4886325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/>
              <a:t>자동발주</a:t>
            </a:r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800"/>
              <a:t>삭제</a:t>
            </a:r>
          </a:p>
        </p:txBody>
      </p:sp>
      <p:sp>
        <p:nvSpPr>
          <p:cNvPr id="16" name="도형 34"/>
          <p:cNvSpPr>
            <a:spLocks/>
          </p:cNvSpPr>
          <p:nvPr/>
        </p:nvSpPr>
        <p:spPr>
          <a:xfrm>
            <a:off x="7146925" y="3290570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/>
              <a:t>발주서</a:t>
            </a:r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800"/>
              <a:t>업데이트</a:t>
            </a:r>
          </a:p>
        </p:txBody>
      </p:sp>
      <p:cxnSp>
        <p:nvCxnSpPr>
          <p:cNvPr id="17" name="도형 35"/>
          <p:cNvCxnSpPr>
            <a:stCxn id="7" idx="3"/>
            <a:endCxn id="16" idx="1"/>
          </p:cNvCxnSpPr>
          <p:nvPr/>
        </p:nvCxnSpPr>
        <p:spPr>
          <a:xfrm>
            <a:off x="5869940" y="2244090"/>
            <a:ext cx="1277620" cy="1426845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도형 36"/>
          <p:cNvCxnSpPr>
            <a:stCxn id="12" idx="3"/>
            <a:endCxn id="16" idx="1"/>
          </p:cNvCxnSpPr>
          <p:nvPr/>
        </p:nvCxnSpPr>
        <p:spPr>
          <a:xfrm>
            <a:off x="5869940" y="3217545"/>
            <a:ext cx="1277620" cy="453390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37"/>
          <p:cNvCxnSpPr>
            <a:stCxn id="8" idx="3"/>
            <a:endCxn id="16" idx="1"/>
          </p:cNvCxnSpPr>
          <p:nvPr/>
        </p:nvCxnSpPr>
        <p:spPr>
          <a:xfrm flipV="1">
            <a:off x="5873115" y="3670300"/>
            <a:ext cx="1274445" cy="553720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38"/>
          <p:cNvCxnSpPr>
            <a:stCxn id="15" idx="3"/>
            <a:endCxn id="16" idx="1"/>
          </p:cNvCxnSpPr>
          <p:nvPr/>
        </p:nvCxnSpPr>
        <p:spPr>
          <a:xfrm flipV="1">
            <a:off x="5873750" y="3670300"/>
            <a:ext cx="1273810" cy="1596390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</a:rPr>
                        <a:t>ID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</a:rPr>
                        <a:t>프로세서 명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1" i="0" kern="1200">
                          <a:solidFill>
                            <a:schemeClr val="lt1"/>
                          </a:solidFill>
                        </a:rPr>
                        <a:t>일일매출등록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</a:rPr>
                        <a:t>작성일자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2023.11.29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</a:rPr>
                        <a:t>김형민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 0"/>
          <p:cNvSpPr>
            <a:spLocks/>
          </p:cNvSpPr>
          <p:nvPr/>
        </p:nvSpPr>
        <p:spPr>
          <a:xfrm>
            <a:off x="706120" y="3290570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/>
              <a:t>일일매출</a:t>
            </a:r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800"/>
              <a:t>등록</a:t>
            </a:r>
          </a:p>
        </p:txBody>
      </p:sp>
      <p:cxnSp>
        <p:nvCxnSpPr>
          <p:cNvPr id="6" name="Rect 0"/>
          <p:cNvCxnSpPr/>
          <p:nvPr/>
        </p:nvCxnSpPr>
        <p:spPr>
          <a:xfrm flipV="1">
            <a:off x="4525645" y="3674745"/>
            <a:ext cx="1049655" cy="6350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 0"/>
          <p:cNvSpPr>
            <a:spLocks/>
          </p:cNvSpPr>
          <p:nvPr/>
        </p:nvSpPr>
        <p:spPr>
          <a:xfrm>
            <a:off x="5574665" y="3295015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/>
              <a:t>등록</a:t>
            </a:r>
          </a:p>
        </p:txBody>
      </p:sp>
      <p:sp>
        <p:nvSpPr>
          <p:cNvPr id="12" name="Rect 0"/>
          <p:cNvSpPr>
            <a:spLocks/>
          </p:cNvSpPr>
          <p:nvPr/>
        </p:nvSpPr>
        <p:spPr>
          <a:xfrm>
            <a:off x="3148965" y="3300730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/>
              <a:t>메뉴 및</a:t>
            </a:r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800"/>
              <a:t>수량 입력</a:t>
            </a:r>
          </a:p>
        </p:txBody>
      </p:sp>
      <p:cxnSp>
        <p:nvCxnSpPr>
          <p:cNvPr id="13" name="Rect 0"/>
          <p:cNvCxnSpPr/>
          <p:nvPr/>
        </p:nvCxnSpPr>
        <p:spPr>
          <a:xfrm>
            <a:off x="2082800" y="3670300"/>
            <a:ext cx="1066800" cy="10795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t 0"/>
          <p:cNvCxnSpPr>
            <a:endCxn id="17" idx="1"/>
          </p:cNvCxnSpPr>
          <p:nvPr/>
        </p:nvCxnSpPr>
        <p:spPr>
          <a:xfrm flipV="1">
            <a:off x="6951345" y="3658870"/>
            <a:ext cx="1039495" cy="16510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 0"/>
          <p:cNvSpPr>
            <a:spLocks/>
          </p:cNvSpPr>
          <p:nvPr/>
        </p:nvSpPr>
        <p:spPr>
          <a:xfrm>
            <a:off x="7990205" y="3279140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/>
              <a:t>매출액 업데이트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</a:rPr>
                        <a:t>ID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</a:rPr>
                        <a:t>프로세서 명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1" i="0" kern="1200">
                          <a:solidFill>
                            <a:schemeClr val="lt1"/>
                          </a:solidFill>
                        </a:rPr>
                        <a:t>매출액분석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</a:rPr>
                        <a:t>작성일자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2023.11.29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</a:rPr>
                        <a:t>김형민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 0"/>
          <p:cNvSpPr>
            <a:spLocks/>
          </p:cNvSpPr>
          <p:nvPr/>
        </p:nvSpPr>
        <p:spPr>
          <a:xfrm>
            <a:off x="1862455" y="3290570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/>
              <a:t>매출액</a:t>
            </a:r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800"/>
              <a:t>분석</a:t>
            </a:r>
          </a:p>
        </p:txBody>
      </p:sp>
      <p:sp>
        <p:nvSpPr>
          <p:cNvPr id="12" name="Rect 0"/>
          <p:cNvSpPr>
            <a:spLocks/>
          </p:cNvSpPr>
          <p:nvPr/>
        </p:nvSpPr>
        <p:spPr>
          <a:xfrm>
            <a:off x="4305300" y="3300730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/>
              <a:t>단위기간별 조회</a:t>
            </a:r>
          </a:p>
        </p:txBody>
      </p:sp>
      <p:cxnSp>
        <p:nvCxnSpPr>
          <p:cNvPr id="13" name="Rect 0"/>
          <p:cNvCxnSpPr/>
          <p:nvPr/>
        </p:nvCxnSpPr>
        <p:spPr>
          <a:xfrm>
            <a:off x="3239135" y="3670300"/>
            <a:ext cx="1066800" cy="10795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59"/>
          <p:cNvCxnSpPr>
            <a:stCxn id="12" idx="3"/>
            <a:endCxn id="15" idx="1"/>
          </p:cNvCxnSpPr>
          <p:nvPr/>
        </p:nvCxnSpPr>
        <p:spPr>
          <a:xfrm flipV="1">
            <a:off x="5681980" y="3670300"/>
            <a:ext cx="1028700" cy="10795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도형 60"/>
          <p:cNvSpPr>
            <a:spLocks/>
          </p:cNvSpPr>
          <p:nvPr/>
        </p:nvSpPr>
        <p:spPr>
          <a:xfrm>
            <a:off x="6710045" y="3290570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/>
              <a:t>상세내역 확인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</a:rPr>
                        <a:t>ID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</a:rPr>
                        <a:t>프로세서 명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1" i="0" kern="1200">
                          <a:solidFill>
                            <a:schemeClr val="lt1"/>
                          </a:solidFill>
                        </a:rPr>
                        <a:t>매출 총이익 분석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</a:rPr>
                        <a:t>작성일자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2023.11.29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</a:rPr>
                        <a:t>김형민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 0"/>
          <p:cNvSpPr>
            <a:spLocks/>
          </p:cNvSpPr>
          <p:nvPr/>
        </p:nvSpPr>
        <p:spPr>
          <a:xfrm>
            <a:off x="1862455" y="3290570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/>
              <a:t>매출액</a:t>
            </a:r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600"/>
              <a:t>총이익 분석</a:t>
            </a:r>
          </a:p>
        </p:txBody>
      </p:sp>
      <p:sp>
        <p:nvSpPr>
          <p:cNvPr id="12" name="Rect 0"/>
          <p:cNvSpPr>
            <a:spLocks/>
          </p:cNvSpPr>
          <p:nvPr/>
        </p:nvSpPr>
        <p:spPr>
          <a:xfrm>
            <a:off x="4305300" y="3300730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/>
              <a:t>단위기간별 조회</a:t>
            </a:r>
          </a:p>
        </p:txBody>
      </p:sp>
      <p:cxnSp>
        <p:nvCxnSpPr>
          <p:cNvPr id="13" name="Rect 0"/>
          <p:cNvCxnSpPr/>
          <p:nvPr/>
        </p:nvCxnSpPr>
        <p:spPr>
          <a:xfrm>
            <a:off x="3239135" y="3670300"/>
            <a:ext cx="1066800" cy="10795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t 0"/>
          <p:cNvCxnSpPr>
            <a:stCxn id="12" idx="3"/>
            <a:endCxn id="15" idx="1"/>
          </p:cNvCxnSpPr>
          <p:nvPr/>
        </p:nvCxnSpPr>
        <p:spPr>
          <a:xfrm flipV="1">
            <a:off x="5681980" y="3670300"/>
            <a:ext cx="1028700" cy="10795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 0"/>
          <p:cNvSpPr>
            <a:spLocks/>
          </p:cNvSpPr>
          <p:nvPr/>
        </p:nvSpPr>
        <p:spPr>
          <a:xfrm>
            <a:off x="6710045" y="3290570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/>
              <a:t>상세내역 확인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</a:rPr>
                        <a:t>ID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</a:rPr>
                        <a:t>프로세서 명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1" i="0" kern="1200">
                          <a:solidFill>
                            <a:schemeClr val="lt1"/>
                          </a:solidFill>
                        </a:rPr>
                        <a:t>영업이익분석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</a:rPr>
                        <a:t>작성일자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2023.11.29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</a:rPr>
                        <a:t>김형민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 0"/>
          <p:cNvSpPr>
            <a:spLocks/>
          </p:cNvSpPr>
          <p:nvPr/>
        </p:nvSpPr>
        <p:spPr>
          <a:xfrm>
            <a:off x="1862455" y="3290570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/>
              <a:t>영업이익</a:t>
            </a:r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600"/>
              <a:t>분석</a:t>
            </a:r>
          </a:p>
        </p:txBody>
      </p:sp>
      <p:sp>
        <p:nvSpPr>
          <p:cNvPr id="12" name="Rect 0"/>
          <p:cNvSpPr>
            <a:spLocks/>
          </p:cNvSpPr>
          <p:nvPr/>
        </p:nvSpPr>
        <p:spPr>
          <a:xfrm>
            <a:off x="4305300" y="3300730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/>
              <a:t>단위기간별 조회</a:t>
            </a:r>
          </a:p>
        </p:txBody>
      </p:sp>
      <p:cxnSp>
        <p:nvCxnSpPr>
          <p:cNvPr id="13" name="Rect 0"/>
          <p:cNvCxnSpPr/>
          <p:nvPr/>
        </p:nvCxnSpPr>
        <p:spPr>
          <a:xfrm>
            <a:off x="3239135" y="3670300"/>
            <a:ext cx="1066800" cy="10795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t 0"/>
          <p:cNvCxnSpPr>
            <a:stCxn id="12" idx="3"/>
            <a:endCxn id="15" idx="1"/>
          </p:cNvCxnSpPr>
          <p:nvPr/>
        </p:nvCxnSpPr>
        <p:spPr>
          <a:xfrm flipV="1">
            <a:off x="5681980" y="3670300"/>
            <a:ext cx="1028700" cy="10795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 0"/>
          <p:cNvSpPr>
            <a:spLocks/>
          </p:cNvSpPr>
          <p:nvPr/>
        </p:nvSpPr>
        <p:spPr>
          <a:xfrm>
            <a:off x="6710045" y="3290570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/>
              <a:t>상세내역 확인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</a:rPr>
                        <a:t>ID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</a:rPr>
                        <a:t>프로세서 명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1" i="0" kern="1200">
                          <a:solidFill>
                            <a:schemeClr val="lt1"/>
                          </a:solidFill>
                        </a:rPr>
                        <a:t>매입분석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</a:rPr>
                        <a:t>작성일자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2023.11.29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</a:rPr>
                        <a:t>김형민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 0"/>
          <p:cNvSpPr>
            <a:spLocks/>
          </p:cNvSpPr>
          <p:nvPr/>
        </p:nvSpPr>
        <p:spPr>
          <a:xfrm>
            <a:off x="1862455" y="3290570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/>
              <a:t>매입</a:t>
            </a:r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 sz="1600"/>
              <a:t>분석</a:t>
            </a:r>
          </a:p>
        </p:txBody>
      </p:sp>
      <p:sp>
        <p:nvSpPr>
          <p:cNvPr id="12" name="Rect 0"/>
          <p:cNvSpPr>
            <a:spLocks/>
          </p:cNvSpPr>
          <p:nvPr/>
        </p:nvSpPr>
        <p:spPr>
          <a:xfrm>
            <a:off x="4305300" y="3300730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/>
              <a:t>단위기간별 조회</a:t>
            </a:r>
          </a:p>
        </p:txBody>
      </p:sp>
      <p:cxnSp>
        <p:nvCxnSpPr>
          <p:cNvPr id="13" name="Rect 0"/>
          <p:cNvCxnSpPr/>
          <p:nvPr/>
        </p:nvCxnSpPr>
        <p:spPr>
          <a:xfrm>
            <a:off x="3239135" y="3670300"/>
            <a:ext cx="1066800" cy="10795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t 0"/>
          <p:cNvCxnSpPr>
            <a:stCxn id="12" idx="3"/>
            <a:endCxn id="15" idx="1"/>
          </p:cNvCxnSpPr>
          <p:nvPr/>
        </p:nvCxnSpPr>
        <p:spPr>
          <a:xfrm flipV="1">
            <a:off x="5681980" y="3670300"/>
            <a:ext cx="1028700" cy="10795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 0"/>
          <p:cNvSpPr>
            <a:spLocks/>
          </p:cNvSpPr>
          <p:nvPr/>
        </p:nvSpPr>
        <p:spPr>
          <a:xfrm>
            <a:off x="6710045" y="3290570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/>
              <a:t>상세내역 확인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Arial"/>
                          <a:ea typeface="함초롬돋움"/>
                          <a:cs typeface="+mn-cs"/>
                        </a:rPr>
                        <a:t>ID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Arial"/>
                          <a:ea typeface="함초롬돋움"/>
                          <a:cs typeface="+mn-cs"/>
                        </a:rPr>
                        <a:t>프로세서</a:t>
                      </a:r>
                      <a:r>
                        <a:rPr sz="1800" b="1" i="0" kern="1200">
                          <a:solidFill>
                            <a:schemeClr val="lt1"/>
                          </a:solidFill>
                        </a:rPr>
                        <a:t> 명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1" i="0" kern="1200">
                          <a:solidFill>
                            <a:schemeClr val="lt1"/>
                          </a:solidFill>
                          <a:latin typeface="Arial"/>
                          <a:ea typeface="함초롬돋움"/>
                          <a:cs typeface="+mn-cs"/>
                        </a:rPr>
                        <a:t>매장점검관리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Arial"/>
                        <a:ea typeface="함초롬돋움"/>
                        <a:cs typeface="+mn-cs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Arial"/>
                          <a:ea typeface="함초롬돋움"/>
                          <a:cs typeface="+mn-cs"/>
                        </a:rPr>
                        <a:t>작성일자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2023.11.29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Arial"/>
                          <a:ea typeface="함초롬돋움"/>
                          <a:cs typeface="+mn-cs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</a:rPr>
                        <a:t>김형민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도형 3"/>
          <p:cNvSpPr>
            <a:spLocks/>
          </p:cNvSpPr>
          <p:nvPr/>
        </p:nvSpPr>
        <p:spPr>
          <a:xfrm>
            <a:off x="2031365" y="3048000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Arial" charset="0"/>
                <a:ea typeface="함초롬돋움" charset="0"/>
                <a:cs typeface="+mn-cs"/>
              </a:rPr>
              <a:t>매장점검 관리</a:t>
            </a:r>
          </a:p>
        </p:txBody>
      </p:sp>
      <p:cxnSp>
        <p:nvCxnSpPr>
          <p:cNvPr id="6" name="도형 5"/>
          <p:cNvCxnSpPr/>
          <p:nvPr/>
        </p:nvCxnSpPr>
        <p:spPr>
          <a:xfrm flipV="1">
            <a:off x="3406775" y="2940685"/>
            <a:ext cx="1111885" cy="486410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도형 6"/>
          <p:cNvSpPr>
            <a:spLocks/>
          </p:cNvSpPr>
          <p:nvPr/>
        </p:nvSpPr>
        <p:spPr>
          <a:xfrm>
            <a:off x="4531995" y="2540000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Arial" charset="0"/>
                <a:ea typeface="함초롬돋움" charset="0"/>
                <a:cs typeface="+mn-cs"/>
              </a:rPr>
              <a:t>본사 매장 점검</a:t>
            </a:r>
          </a:p>
        </p:txBody>
      </p:sp>
      <p:sp>
        <p:nvSpPr>
          <p:cNvPr id="8" name="도형 7"/>
          <p:cNvSpPr/>
          <p:nvPr/>
        </p:nvSpPr>
        <p:spPr>
          <a:xfrm>
            <a:off x="7071360" y="3985800"/>
            <a:ext cx="941705" cy="5588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p>
            <a:pPr marL="0" indent="0" algn="ctr" latinLnBrk="0" hangingPunct="1">
              <a:buFontTx/>
              <a:buNone/>
              <a:defRPr/>
            </a:pPr>
            <a:r>
              <a:rPr lang="ko-KR" altLang="en-US" sz="1600">
                <a:latin typeface="Arial"/>
                <a:ea typeface="함초롬돋움"/>
                <a:cs typeface="+mn-cs"/>
              </a:rPr>
              <a:t>조회</a:t>
            </a:r>
            <a:endParaRPr lang="ko-KR" altLang="en-US" sz="1600"/>
          </a:p>
        </p:txBody>
      </p:sp>
      <p:cxnSp>
        <p:nvCxnSpPr>
          <p:cNvPr id="9" name="도형 8"/>
          <p:cNvCxnSpPr/>
          <p:nvPr/>
        </p:nvCxnSpPr>
        <p:spPr>
          <a:xfrm flipV="1">
            <a:off x="5908675" y="2508250"/>
            <a:ext cx="1089025" cy="412115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>
            <a:stCxn id="7" idx="3"/>
          </p:cNvCxnSpPr>
          <p:nvPr/>
        </p:nvCxnSpPr>
        <p:spPr>
          <a:xfrm rot="5400000" flipH="1" flipV="1">
            <a:off x="5900491" y="1779997"/>
            <a:ext cx="1148551" cy="1130913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도형 11"/>
          <p:cNvSpPr/>
          <p:nvPr/>
        </p:nvSpPr>
        <p:spPr>
          <a:xfrm>
            <a:off x="7071360" y="1248410"/>
            <a:ext cx="941705" cy="563245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p>
            <a:pPr marL="0" indent="0" algn="ctr" latinLnBrk="0" hangingPunct="1">
              <a:buFontTx/>
              <a:buNone/>
              <a:defRPr/>
            </a:pPr>
            <a:r>
              <a:rPr lang="ko-KR" altLang="en-US" sz="1600">
                <a:latin typeface="Arial"/>
                <a:ea typeface="함초롬돋움"/>
                <a:cs typeface="+mn-cs"/>
              </a:rPr>
              <a:t>등록</a:t>
            </a:r>
            <a:endParaRPr lang="ko-KR" altLang="en-US" sz="1600">
              <a:latin typeface="Arial"/>
              <a:ea typeface="함초롬돋움"/>
              <a:cs typeface="+mn-cs"/>
            </a:endParaRPr>
          </a:p>
        </p:txBody>
      </p:sp>
      <p:sp>
        <p:nvSpPr>
          <p:cNvPr id="12" name="도형 2"/>
          <p:cNvSpPr/>
          <p:nvPr/>
        </p:nvSpPr>
        <p:spPr>
          <a:xfrm>
            <a:off x="4518660" y="4272820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Arial"/>
                <a:ea typeface="함초롬돋움"/>
                <a:cs typeface="+mn-cs"/>
              </a:rPr>
              <a:t>자체 매장 점검</a:t>
            </a:r>
            <a:endParaRPr lang="ko-KR" altLang="en-US" sz="1800">
              <a:latin typeface="Arial"/>
              <a:ea typeface="함초롬돋움"/>
              <a:cs typeface="+mn-cs"/>
            </a:endParaRPr>
          </a:p>
        </p:txBody>
      </p:sp>
      <p:sp>
        <p:nvSpPr>
          <p:cNvPr id="13" name="도형 3"/>
          <p:cNvSpPr/>
          <p:nvPr/>
        </p:nvSpPr>
        <p:spPr>
          <a:xfrm>
            <a:off x="7065010" y="4714145"/>
            <a:ext cx="941705" cy="5588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p>
            <a:pPr marL="0" indent="0" algn="ctr" latinLnBrk="0" hangingPunct="1">
              <a:buFontTx/>
              <a:buNone/>
              <a:defRPr/>
            </a:pPr>
            <a:r>
              <a:rPr lang="ko-KR" altLang="en-US" sz="1600">
                <a:latin typeface="Arial"/>
                <a:ea typeface="함초롬돋움"/>
                <a:cs typeface="+mn-cs"/>
              </a:rPr>
              <a:t>등록</a:t>
            </a:r>
            <a:endParaRPr lang="ko-KR" altLang="en-US" sz="1600"/>
          </a:p>
        </p:txBody>
      </p:sp>
      <p:sp>
        <p:nvSpPr>
          <p:cNvPr id="14" name="도형 4"/>
          <p:cNvSpPr/>
          <p:nvPr/>
        </p:nvSpPr>
        <p:spPr>
          <a:xfrm>
            <a:off x="7071360" y="5443125"/>
            <a:ext cx="941705" cy="5588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p>
            <a:pPr marL="0" indent="0" algn="ctr" latinLnBrk="0" hangingPunct="1">
              <a:buFontTx/>
              <a:buNone/>
              <a:defRPr/>
            </a:pPr>
            <a:r>
              <a:rPr lang="ko-KR" altLang="en-US" sz="1600">
                <a:latin typeface="Arial"/>
                <a:ea typeface="함초롬돋움"/>
                <a:cs typeface="+mn-cs"/>
              </a:rPr>
              <a:t>수정</a:t>
            </a:r>
            <a:endParaRPr lang="ko-KR" altLang="en-US" sz="1600"/>
          </a:p>
        </p:txBody>
      </p:sp>
      <p:sp>
        <p:nvSpPr>
          <p:cNvPr id="15" name="도형 5"/>
          <p:cNvSpPr/>
          <p:nvPr/>
        </p:nvSpPr>
        <p:spPr>
          <a:xfrm>
            <a:off x="7065010" y="6237605"/>
            <a:ext cx="941705" cy="5588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p>
            <a:pPr marL="0" indent="0" algn="ctr" latinLnBrk="0" hangingPunct="1">
              <a:buFontTx/>
              <a:buNone/>
              <a:defRPr/>
            </a:pPr>
            <a:r>
              <a:rPr lang="ko-KR" altLang="en-US" sz="1600">
                <a:latin typeface="Arial"/>
                <a:ea typeface="함초롬돋움"/>
                <a:cs typeface="+mn-cs"/>
              </a:rPr>
              <a:t>삭제</a:t>
            </a:r>
            <a:endParaRPr lang="ko-KR" altLang="en-US" sz="1600">
              <a:latin typeface="Arial"/>
              <a:ea typeface="함초롬돋움"/>
              <a:cs typeface="+mn-cs"/>
            </a:endParaRPr>
          </a:p>
        </p:txBody>
      </p:sp>
      <p:cxnSp>
        <p:nvCxnSpPr>
          <p:cNvPr id="16" name="도형 6"/>
          <p:cNvCxnSpPr>
            <a:endCxn id="12" idx="1"/>
          </p:cNvCxnSpPr>
          <p:nvPr/>
        </p:nvCxnSpPr>
        <p:spPr>
          <a:xfrm rot="16200000" flipH="1">
            <a:off x="3355388" y="3489278"/>
            <a:ext cx="1220375" cy="1106170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도형 7"/>
          <p:cNvCxnSpPr/>
          <p:nvPr/>
        </p:nvCxnSpPr>
        <p:spPr>
          <a:xfrm flipV="1">
            <a:off x="5889625" y="4001675"/>
            <a:ext cx="1102360" cy="655320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도형 8"/>
          <p:cNvCxnSpPr/>
          <p:nvPr/>
        </p:nvCxnSpPr>
        <p:spPr>
          <a:xfrm>
            <a:off x="5895975" y="4654455"/>
            <a:ext cx="1092200" cy="132080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9"/>
          <p:cNvCxnSpPr/>
          <p:nvPr/>
        </p:nvCxnSpPr>
        <p:spPr>
          <a:xfrm>
            <a:off x="5889625" y="4648105"/>
            <a:ext cx="1077595" cy="918845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도형 10"/>
          <p:cNvSpPr/>
          <p:nvPr/>
        </p:nvSpPr>
        <p:spPr>
          <a:xfrm>
            <a:off x="7071360" y="1949450"/>
            <a:ext cx="941705" cy="5588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p>
            <a:pPr marL="0" indent="0" algn="ctr" latinLnBrk="0" hangingPunct="1">
              <a:buFontTx/>
              <a:buNone/>
              <a:defRPr/>
            </a:pPr>
            <a:r>
              <a:rPr lang="ko-KR" altLang="en-US" sz="1600"/>
              <a:t>조회</a:t>
            </a:r>
            <a:endParaRPr lang="ko-KR" altLang="en-US" sz="1600"/>
          </a:p>
        </p:txBody>
      </p:sp>
      <p:cxnSp>
        <p:nvCxnSpPr>
          <p:cNvPr id="21" name="도형 11"/>
          <p:cNvCxnSpPr/>
          <p:nvPr/>
        </p:nvCxnSpPr>
        <p:spPr>
          <a:xfrm>
            <a:off x="5908040" y="4662074"/>
            <a:ext cx="1088390" cy="1710055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8"/>
          <p:cNvCxnSpPr>
            <a:stCxn id="7" idx="3"/>
          </p:cNvCxnSpPr>
          <p:nvPr/>
        </p:nvCxnSpPr>
        <p:spPr>
          <a:xfrm>
            <a:off x="5909310" y="2919730"/>
            <a:ext cx="1130935" cy="59690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8"/>
          <p:cNvCxnSpPr>
            <a:stCxn id="7" idx="3"/>
          </p:cNvCxnSpPr>
          <p:nvPr/>
        </p:nvCxnSpPr>
        <p:spPr>
          <a:xfrm>
            <a:off x="5936270" y="2923655"/>
            <a:ext cx="1030950" cy="459625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도형 4"/>
          <p:cNvSpPr/>
          <p:nvPr/>
        </p:nvSpPr>
        <p:spPr>
          <a:xfrm>
            <a:off x="7071360" y="2619280"/>
            <a:ext cx="941705" cy="5588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p>
            <a:pPr marL="0" indent="0" algn="ctr" latinLnBrk="0" hangingPunct="1">
              <a:buFontTx/>
              <a:buNone/>
              <a:defRPr/>
            </a:pPr>
            <a:r>
              <a:rPr lang="ko-KR" altLang="en-US" sz="1600">
                <a:latin typeface="Arial"/>
                <a:ea typeface="함초롬돋움"/>
                <a:cs typeface="+mn-cs"/>
              </a:rPr>
              <a:t>수정</a:t>
            </a:r>
            <a:endParaRPr lang="ko-KR" altLang="en-US" sz="1600"/>
          </a:p>
        </p:txBody>
      </p:sp>
      <p:sp>
        <p:nvSpPr>
          <p:cNvPr id="25" name="도형 5"/>
          <p:cNvSpPr/>
          <p:nvPr/>
        </p:nvSpPr>
        <p:spPr>
          <a:xfrm>
            <a:off x="7071360" y="3299460"/>
            <a:ext cx="941705" cy="5588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p>
            <a:pPr marL="0" indent="0" algn="ctr" latinLnBrk="0" hangingPunct="1">
              <a:buFontTx/>
              <a:buNone/>
              <a:defRPr/>
            </a:pPr>
            <a:r>
              <a:rPr lang="ko-KR" altLang="en-US" sz="1600">
                <a:latin typeface="Arial"/>
                <a:ea typeface="함초롬돋움"/>
                <a:cs typeface="+mn-cs"/>
              </a:rPr>
              <a:t>삭제</a:t>
            </a:r>
            <a:endParaRPr lang="ko-KR" altLang="en-US" sz="1600">
              <a:latin typeface="Arial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4761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325867" y="2317859"/>
            <a:ext cx="1719098" cy="665107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 w="19050" cap="flat" cmpd="sng" algn="ctr">
            <a:noFill/>
            <a:prstDash val="solid"/>
          </a:ln>
        </p:spPr>
        <p:txBody>
          <a:bodyPr anchor="ctr" anchorCtr="0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0" i="0" u="none" strike="noStrike" kern="1200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1:1</a:t>
            </a:r>
            <a:endParaRPr kumimoji="0" lang="ko-KR" altLang="en-US" b="0" i="0" u="none" strike="noStrike" kern="1200" spc="0" normalizeH="0" baseline="0" dirty="0">
              <a:solidFill>
                <a:srgbClr val="ffffff"/>
              </a:solidFill>
              <a:latin typeface="맑은 고딕"/>
              <a:ea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dirty="0">
                <a:solidFill>
                  <a:srgbClr val="ffffff"/>
                </a:solidFill>
                <a:latin typeface="맑은 고딕"/>
                <a:ea typeface="맑은 고딕"/>
              </a:rPr>
              <a:t>문의</a:t>
            </a:r>
            <a:r>
              <a:rPr lang="en-US" altLang="ko-KR" dirty="0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lang="ko-KR" altLang="en-US" dirty="0">
                <a:solidFill>
                  <a:srgbClr val="ffffff"/>
                </a:solidFill>
                <a:latin typeface="맑은 고딕"/>
                <a:ea typeface="맑은 고딕"/>
              </a:rPr>
              <a:t>게시판</a:t>
            </a:r>
            <a:endParaRPr kumimoji="0" lang="ko-KR" altLang="en-US" b="0" i="0" u="none" strike="noStrike" kern="1200" spc="0" normalizeH="0" baseline="0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095999" y="1871005"/>
            <a:ext cx="1719098" cy="665107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 w="19050" cap="flat" cmpd="sng" algn="ctr">
            <a:noFill/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글 조회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096000" y="2763892"/>
            <a:ext cx="1719098" cy="665107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 w="19050" cap="flat" cmpd="sng" algn="ctr">
            <a:noFill/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글 </a:t>
            </a:r>
            <a:r>
              <a:rPr kumimoji="0" lang="ko-KR" altLang="en-US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삭제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645750" y="2317859"/>
            <a:ext cx="1719098" cy="665107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 w="19050" cap="flat" cmpd="sng" algn="ctr">
            <a:noFill/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관리자 로그인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8690741" y="1871005"/>
            <a:ext cx="1719098" cy="665107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 w="19050" cap="flat" cmpd="sng" algn="ctr">
            <a:noFill/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상세 조회</a:t>
            </a:r>
          </a:p>
        </p:txBody>
      </p:sp>
      <p:cxnSp>
        <p:nvCxnSpPr>
          <p:cNvPr id="11" name="직선 화살표 연결선 10"/>
          <p:cNvCxnSpPr>
            <a:stCxn id="9" idx="3"/>
            <a:endCxn id="4" idx="1"/>
          </p:cNvCxnSpPr>
          <p:nvPr/>
        </p:nvCxnSpPr>
        <p:spPr>
          <a:xfrm>
            <a:off x="2364849" y="2650413"/>
            <a:ext cx="961018" cy="0"/>
          </a:xfrm>
          <a:prstGeom prst="straightConnector1">
            <a:avLst/>
          </a:prstGeom>
          <a:noFill/>
          <a:ln w="38100" cap="flat" cmpd="sng" algn="ctr">
            <a:solidFill>
              <a:srgbClr val="D1AED4"/>
            </a:solidFill>
            <a:prstDash val="solid"/>
            <a:tailEnd type="arrow"/>
          </a:ln>
        </p:spPr>
      </p:cxnSp>
      <p:cxnSp>
        <p:nvCxnSpPr>
          <p:cNvPr id="13" name="꺾인 연결선[E] 12"/>
          <p:cNvCxnSpPr>
            <a:stCxn id="4" idx="3"/>
            <a:endCxn id="6" idx="1"/>
          </p:cNvCxnSpPr>
          <p:nvPr/>
        </p:nvCxnSpPr>
        <p:spPr>
          <a:xfrm flipV="1">
            <a:off x="5044966" y="2203559"/>
            <a:ext cx="1051033" cy="446854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D1AED4"/>
            </a:solidFill>
            <a:prstDash val="solid"/>
            <a:tailEnd type="arrow"/>
          </a:ln>
        </p:spPr>
      </p:cxnSp>
      <p:cxnSp>
        <p:nvCxnSpPr>
          <p:cNvPr id="14" name="꺾인 연결선[E] 13"/>
          <p:cNvCxnSpPr>
            <a:stCxn id="4" idx="3"/>
            <a:endCxn id="7" idx="1"/>
          </p:cNvCxnSpPr>
          <p:nvPr/>
        </p:nvCxnSpPr>
        <p:spPr>
          <a:xfrm>
            <a:off x="5044965" y="2650413"/>
            <a:ext cx="1051034" cy="446032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D1AED4"/>
            </a:solidFill>
            <a:prstDash val="solid"/>
            <a:tailEnd type="arrow"/>
          </a:ln>
        </p:spPr>
      </p:cxnSp>
      <p:cxnSp>
        <p:nvCxnSpPr>
          <p:cNvPr id="16" name="꺾인 연결선[E] 15"/>
          <p:cNvCxnSpPr>
            <a:stCxn id="6" idx="3"/>
            <a:endCxn id="10" idx="1"/>
          </p:cNvCxnSpPr>
          <p:nvPr/>
        </p:nvCxnSpPr>
        <p:spPr>
          <a:xfrm>
            <a:off x="7815097" y="2203559"/>
            <a:ext cx="875644" cy="1588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D1AED4"/>
            </a:solidFill>
            <a:prstDash val="solid"/>
            <a:tailEnd type="arrow"/>
          </a:ln>
        </p:spPr>
      </p:cxnSp>
      <p:graphicFrame>
        <p:nvGraphicFramePr>
          <p:cNvPr id="17" name="표 1"/>
          <p:cNvGraphicFramePr>
            <a:graphicFrameLocks noGrp="1"/>
          </p:cNvGraphicFramePr>
          <p:nvPr/>
        </p:nvGraphicFramePr>
        <p:xfrm>
          <a:off x="837565" y="342265"/>
          <a:ext cx="10474961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1"/>
              </a:tblGrid>
              <a:tr h="39751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69c7dd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69c7dd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69c7dd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en-US" altLang="ko-KR" sz="1800" b="1" i="0" kern="1200" dirty="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1:1 </a:t>
                      </a:r>
                      <a:r>
                        <a:rPr lang="ko-KR" altLang="en-US" sz="1800" b="1" i="0" kern="1200" dirty="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문의</a:t>
                      </a:r>
                      <a:r>
                        <a:rPr lang="en-US" altLang="ko-KR" sz="1800" b="1" i="0" kern="1200" dirty="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800" b="1" i="0" kern="1200" dirty="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게시판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69c7dd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작성일자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dadbdb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2023.11.29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dadbdb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dadbdb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김태현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dadbdb"/>
                    </a:solidFill>
                  </a:tcPr>
                </a:tc>
              </a:tr>
            </a:tbl>
          </a:graphicData>
        </a:graphic>
      </p:graphicFrame>
      <p:sp>
        <p:nvSpPr>
          <p:cNvPr id="18" name="모서리가 둥근 직사각형 17"/>
          <p:cNvSpPr/>
          <p:nvPr/>
        </p:nvSpPr>
        <p:spPr>
          <a:xfrm>
            <a:off x="7636201" y="4042213"/>
            <a:ext cx="1719098" cy="665107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 w="19050" cap="flat" cmpd="sng" algn="ctr">
            <a:noFill/>
            <a:prstDash val="solid"/>
          </a:ln>
        </p:spPr>
        <p:txBody>
          <a:bodyPr anchor="ctr" anchorCtr="0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답변</a:t>
            </a:r>
            <a:r>
              <a:rPr kumimoji="0" lang="ko-KR" altLang="en-US" sz="1800" b="0" i="0" u="none" strike="noStrike" kern="1200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 작성</a:t>
            </a:r>
            <a:endParaRPr kumimoji="0" lang="ko-KR" altLang="en-US" sz="1800" b="0" i="0" u="none" strike="noStrike" kern="1200" spc="0" normalizeH="0" baseline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727433" y="4042213"/>
            <a:ext cx="1719098" cy="665107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 w="19050" cap="flat" cmpd="sng" algn="ctr">
            <a:noFill/>
            <a:prstDash val="solid"/>
          </a:ln>
        </p:spPr>
        <p:txBody>
          <a:bodyPr anchor="ctr" anchorCtr="0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답변</a:t>
            </a:r>
            <a:r>
              <a:rPr kumimoji="0" lang="ko-KR" altLang="en-US" sz="1800" b="0" i="0" u="none" strike="noStrike" kern="1200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 수정</a:t>
            </a:r>
            <a:endParaRPr kumimoji="0" lang="ko-KR" altLang="en-US" sz="1800" b="0" i="0" u="none" strike="noStrike" kern="1200" spc="0" normalizeH="0" baseline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690742" y="5043981"/>
            <a:ext cx="1719098" cy="665107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 w="19050" cap="flat" cmpd="sng" algn="ctr">
            <a:noFill/>
            <a:prstDash val="solid"/>
          </a:ln>
        </p:spPr>
        <p:txBody>
          <a:bodyPr anchor="ctr" anchorCtr="0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답변</a:t>
            </a:r>
            <a:r>
              <a:rPr kumimoji="0" lang="ko-KR" altLang="en-US" sz="1800" b="0" i="0" u="none" strike="noStrike" kern="1200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 삭제</a:t>
            </a:r>
            <a:endParaRPr kumimoji="0" lang="ko-KR" altLang="en-US" sz="1800" b="0" i="0" u="none" strike="noStrike" kern="1200" spc="0" normalizeH="0" baseline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cxnSp>
        <p:nvCxnSpPr>
          <p:cNvPr id="23" name="꺾인 연결선[E] 22"/>
          <p:cNvCxnSpPr>
            <a:stCxn id="10" idx="2"/>
            <a:endCxn id="21" idx="0"/>
          </p:cNvCxnSpPr>
          <p:nvPr/>
        </p:nvCxnSpPr>
        <p:spPr>
          <a:xfrm rot="5400000" flipV="1">
            <a:off x="8297156" y="3789253"/>
            <a:ext cx="2507867" cy="1588"/>
          </a:xfrm>
          <a:prstGeom prst="bentConnector3">
            <a:avLst>
              <a:gd name="adj1" fmla="val 50000"/>
            </a:avLst>
          </a:prstGeom>
          <a:ln w="38100">
            <a:solidFill>
              <a:srgbClr val="D1AED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[E] 23"/>
          <p:cNvCxnSpPr>
            <a:stCxn id="10" idx="2"/>
            <a:endCxn id="18" idx="0"/>
          </p:cNvCxnSpPr>
          <p:nvPr/>
        </p:nvCxnSpPr>
        <p:spPr>
          <a:xfrm rot="5400000">
            <a:off x="8269970" y="2761893"/>
            <a:ext cx="1506101" cy="1054540"/>
          </a:xfrm>
          <a:prstGeom prst="bentConnector3">
            <a:avLst>
              <a:gd name="adj1" fmla="val 50000"/>
            </a:avLst>
          </a:prstGeom>
          <a:ln w="38100">
            <a:solidFill>
              <a:srgbClr val="D1AED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[E] 24"/>
          <p:cNvCxnSpPr>
            <a:stCxn id="10" idx="2"/>
            <a:endCxn id="19" idx="0"/>
          </p:cNvCxnSpPr>
          <p:nvPr/>
        </p:nvCxnSpPr>
        <p:spPr>
          <a:xfrm rot="5400000" flipV="1">
            <a:off x="9315592" y="2770823"/>
            <a:ext cx="1506101" cy="1036680"/>
          </a:xfrm>
          <a:prstGeom prst="bentConnector3">
            <a:avLst>
              <a:gd name="adj1" fmla="val 50000"/>
            </a:avLst>
          </a:prstGeom>
          <a:ln w="38100">
            <a:solidFill>
              <a:srgbClr val="D1AED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082112"/>
      </p:ext>
    </p:extLst>
  </p:cSld>
  <p:clrMapOvr>
    <a:masterClrMapping/>
  </p:clrMapOvr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Arial"/>
                          <a:ea typeface="함초롬돋움"/>
                          <a:cs typeface="+mn-cs"/>
                        </a:rPr>
                        <a:t>ID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Arial"/>
                          <a:ea typeface="함초롬돋움"/>
                          <a:cs typeface="+mn-cs"/>
                        </a:rPr>
                        <a:t>프로세서</a:t>
                      </a:r>
                      <a:r>
                        <a:rPr sz="1800" b="1" i="0" kern="1200">
                          <a:solidFill>
                            <a:schemeClr val="lt1"/>
                          </a:solidFill>
                        </a:rPr>
                        <a:t> 명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1" i="0" kern="1200">
                          <a:solidFill>
                            <a:schemeClr val="lt1"/>
                          </a:solidFill>
                          <a:latin typeface="Arial"/>
                          <a:ea typeface="함초롬돋움"/>
                          <a:cs typeface="+mn-cs"/>
                        </a:rPr>
                        <a:t>근무 직원 관리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Arial"/>
                        <a:ea typeface="함초롬돋움"/>
                        <a:cs typeface="+mn-cs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Arial"/>
                          <a:ea typeface="함초롬돋움"/>
                          <a:cs typeface="+mn-cs"/>
                        </a:rPr>
                        <a:t>작성일자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2023.11.29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Arial"/>
                          <a:ea typeface="함초롬돋움"/>
                          <a:cs typeface="+mn-cs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Arial"/>
                          <a:ea typeface="함초롬돋움"/>
                          <a:cs typeface="+mn-cs"/>
                        </a:rPr>
                        <a:t>김지윤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 0"/>
          <p:cNvSpPr>
            <a:spLocks/>
          </p:cNvSpPr>
          <p:nvPr/>
        </p:nvSpPr>
        <p:spPr>
          <a:xfrm>
            <a:off x="2938780" y="3483610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Arial" charset="0"/>
                <a:ea typeface="함초롬돋움" charset="0"/>
                <a:cs typeface="+mn-cs"/>
              </a:rPr>
              <a:t>조직 관리</a:t>
            </a:r>
          </a:p>
        </p:txBody>
      </p:sp>
      <p:cxnSp>
        <p:nvCxnSpPr>
          <p:cNvPr id="6" name="Rect 0"/>
          <p:cNvCxnSpPr/>
          <p:nvPr/>
        </p:nvCxnSpPr>
        <p:spPr>
          <a:xfrm flipV="1">
            <a:off x="4314190" y="3376295"/>
            <a:ext cx="1111885" cy="486410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 0"/>
          <p:cNvSpPr>
            <a:spLocks/>
          </p:cNvSpPr>
          <p:nvPr/>
        </p:nvSpPr>
        <p:spPr>
          <a:xfrm>
            <a:off x="5439410" y="2975610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Arial" charset="0"/>
                <a:ea typeface="함초롬돋움" charset="0"/>
                <a:cs typeface="+mn-cs"/>
              </a:rPr>
              <a:t>근무 직원</a:t>
            </a:r>
          </a:p>
        </p:txBody>
      </p:sp>
      <p:sp>
        <p:nvSpPr>
          <p:cNvPr id="8" name="Rect 0"/>
          <p:cNvSpPr>
            <a:spLocks/>
          </p:cNvSpPr>
          <p:nvPr/>
        </p:nvSpPr>
        <p:spPr>
          <a:xfrm>
            <a:off x="7906384" y="2429510"/>
            <a:ext cx="941705" cy="5588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>
                <a:latin typeface="Arial" charset="0"/>
                <a:ea typeface="함초롬돋움" charset="0"/>
                <a:cs typeface="+mn-cs"/>
              </a:rPr>
              <a:t>조회</a:t>
            </a:r>
            <a:endParaRPr lang="ko-KR" altLang="en-US" sz="1600"/>
          </a:p>
        </p:txBody>
      </p:sp>
      <p:cxnSp>
        <p:nvCxnSpPr>
          <p:cNvPr id="9" name="Rect 0"/>
          <p:cNvCxnSpPr/>
          <p:nvPr/>
        </p:nvCxnSpPr>
        <p:spPr>
          <a:xfrm flipV="1">
            <a:off x="6816090" y="2708275"/>
            <a:ext cx="1090930" cy="647700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 0"/>
          <p:cNvSpPr>
            <a:spLocks/>
          </p:cNvSpPr>
          <p:nvPr/>
        </p:nvSpPr>
        <p:spPr>
          <a:xfrm>
            <a:off x="5441315" y="4029075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Arial" charset="0"/>
                <a:ea typeface="함초롬돋움" charset="0"/>
                <a:cs typeface="+mn-cs"/>
              </a:rPr>
              <a:t>퇴직 직원</a:t>
            </a:r>
          </a:p>
        </p:txBody>
      </p:sp>
      <p:sp>
        <p:nvSpPr>
          <p:cNvPr id="13" name="Rect 0"/>
          <p:cNvSpPr>
            <a:spLocks/>
          </p:cNvSpPr>
          <p:nvPr/>
        </p:nvSpPr>
        <p:spPr>
          <a:xfrm>
            <a:off x="7912735" y="3211830"/>
            <a:ext cx="941705" cy="5588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>
                <a:latin typeface="Arial" charset="0"/>
                <a:ea typeface="함초롬돋움" charset="0"/>
                <a:cs typeface="+mn-cs"/>
              </a:rPr>
              <a:t>등록</a:t>
            </a:r>
            <a:endParaRPr lang="ko-KR" altLang="en-US" sz="1600"/>
          </a:p>
        </p:txBody>
      </p:sp>
      <p:sp>
        <p:nvSpPr>
          <p:cNvPr id="14" name="Rect 0"/>
          <p:cNvSpPr>
            <a:spLocks/>
          </p:cNvSpPr>
          <p:nvPr/>
        </p:nvSpPr>
        <p:spPr>
          <a:xfrm>
            <a:off x="7906384" y="3994785"/>
            <a:ext cx="941705" cy="5588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>
                <a:latin typeface="Arial" charset="0"/>
                <a:ea typeface="함초롬돋움" charset="0"/>
                <a:cs typeface="+mn-cs"/>
              </a:rPr>
              <a:t>수정</a:t>
            </a:r>
            <a:endParaRPr lang="ko-KR" altLang="en-US" sz="1600"/>
          </a:p>
        </p:txBody>
      </p:sp>
      <p:sp>
        <p:nvSpPr>
          <p:cNvPr id="15" name="Rect 0"/>
          <p:cNvSpPr>
            <a:spLocks/>
          </p:cNvSpPr>
          <p:nvPr/>
        </p:nvSpPr>
        <p:spPr>
          <a:xfrm>
            <a:off x="7903845" y="4780915"/>
            <a:ext cx="941705" cy="5588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>
                <a:latin typeface="Arial" charset="0"/>
                <a:ea typeface="함초롬돋움" charset="0"/>
                <a:cs typeface="+mn-cs"/>
              </a:rPr>
              <a:t>삭제</a:t>
            </a:r>
          </a:p>
        </p:txBody>
      </p:sp>
      <p:cxnSp>
        <p:nvCxnSpPr>
          <p:cNvPr id="16" name="Rect 0"/>
          <p:cNvCxnSpPr/>
          <p:nvPr/>
        </p:nvCxnSpPr>
        <p:spPr>
          <a:xfrm>
            <a:off x="4319905" y="3867785"/>
            <a:ext cx="1122045" cy="541655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t 0"/>
          <p:cNvCxnSpPr/>
          <p:nvPr/>
        </p:nvCxnSpPr>
        <p:spPr>
          <a:xfrm>
            <a:off x="6845935" y="3359785"/>
            <a:ext cx="1072515" cy="173355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t 0"/>
          <p:cNvCxnSpPr/>
          <p:nvPr/>
        </p:nvCxnSpPr>
        <p:spPr>
          <a:xfrm>
            <a:off x="6816090" y="3355340"/>
            <a:ext cx="1073785" cy="945515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t 0"/>
          <p:cNvCxnSpPr/>
          <p:nvPr/>
        </p:nvCxnSpPr>
        <p:spPr>
          <a:xfrm>
            <a:off x="6828790" y="3373755"/>
            <a:ext cx="1089660" cy="1736090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698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Arial"/>
                          <a:ea typeface="함초롬돋움"/>
                          <a:cs typeface="+mn-cs"/>
                        </a:rPr>
                        <a:t>ID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Arial"/>
                          <a:ea typeface="함초롬돋움"/>
                          <a:cs typeface="+mn-cs"/>
                        </a:rPr>
                        <a:t>프로세서</a:t>
                      </a:r>
                      <a:r>
                        <a:rPr sz="1800" b="1" i="0" kern="1200">
                          <a:solidFill>
                            <a:schemeClr val="lt1"/>
                          </a:solidFill>
                        </a:rPr>
                        <a:t> 명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1" i="0" kern="1200">
                          <a:solidFill>
                            <a:schemeClr val="lt1"/>
                          </a:solidFill>
                          <a:latin typeface="Arial"/>
                          <a:ea typeface="함초롬돋움"/>
                          <a:cs typeface="+mn-cs"/>
                        </a:rPr>
                        <a:t>퇴직 직원 관리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Arial"/>
                        <a:ea typeface="함초롬돋움"/>
                        <a:cs typeface="+mn-cs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Arial"/>
                          <a:ea typeface="함초롬돋움"/>
                          <a:cs typeface="+mn-cs"/>
                        </a:rPr>
                        <a:t>작성일자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2023.11.29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Arial"/>
                          <a:ea typeface="함초롬돋움"/>
                          <a:cs typeface="+mn-cs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Arial"/>
                          <a:ea typeface="함초롬돋움"/>
                          <a:cs typeface="+mn-cs"/>
                        </a:rPr>
                        <a:t>김지윤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 0"/>
          <p:cNvSpPr>
            <a:spLocks/>
          </p:cNvSpPr>
          <p:nvPr/>
        </p:nvSpPr>
        <p:spPr>
          <a:xfrm>
            <a:off x="2938780" y="3483610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Arial" charset="0"/>
                <a:ea typeface="함초롬돋움" charset="0"/>
                <a:cs typeface="+mn-cs"/>
              </a:rPr>
              <a:t>조직 관리</a:t>
            </a:r>
          </a:p>
        </p:txBody>
      </p:sp>
      <p:cxnSp>
        <p:nvCxnSpPr>
          <p:cNvPr id="6" name="Rect 0"/>
          <p:cNvCxnSpPr/>
          <p:nvPr/>
        </p:nvCxnSpPr>
        <p:spPr>
          <a:xfrm flipV="1">
            <a:off x="4314190" y="3376295"/>
            <a:ext cx="1111885" cy="486410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 0"/>
          <p:cNvSpPr>
            <a:spLocks/>
          </p:cNvSpPr>
          <p:nvPr/>
        </p:nvSpPr>
        <p:spPr>
          <a:xfrm>
            <a:off x="5439410" y="2975610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Arial" charset="0"/>
                <a:ea typeface="함초롬돋움" charset="0"/>
                <a:cs typeface="+mn-cs"/>
              </a:rPr>
              <a:t>근무 직원</a:t>
            </a:r>
          </a:p>
        </p:txBody>
      </p:sp>
      <p:sp>
        <p:nvSpPr>
          <p:cNvPr id="8" name="Rect 0"/>
          <p:cNvSpPr>
            <a:spLocks/>
          </p:cNvSpPr>
          <p:nvPr/>
        </p:nvSpPr>
        <p:spPr>
          <a:xfrm>
            <a:off x="7902575" y="2819400"/>
            <a:ext cx="941705" cy="5588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>
                <a:latin typeface="Arial" charset="0"/>
                <a:ea typeface="함초롬돋움" charset="0"/>
                <a:cs typeface="+mn-cs"/>
              </a:rPr>
              <a:t>조회</a:t>
            </a:r>
            <a:endParaRPr lang="ko-KR" altLang="en-US" sz="1600"/>
          </a:p>
        </p:txBody>
      </p:sp>
      <p:cxnSp>
        <p:nvCxnSpPr>
          <p:cNvPr id="9" name="Rect 0"/>
          <p:cNvCxnSpPr>
            <a:endCxn id="8" idx="1"/>
          </p:cNvCxnSpPr>
          <p:nvPr/>
        </p:nvCxnSpPr>
        <p:spPr>
          <a:xfrm flipV="1">
            <a:off x="6832600" y="3098165"/>
            <a:ext cx="1070610" cy="1325880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 0"/>
          <p:cNvSpPr>
            <a:spLocks/>
          </p:cNvSpPr>
          <p:nvPr/>
        </p:nvSpPr>
        <p:spPr>
          <a:xfrm>
            <a:off x="5441315" y="4029075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Arial" charset="0"/>
                <a:ea typeface="함초롬돋움" charset="0"/>
                <a:cs typeface="+mn-cs"/>
              </a:rPr>
              <a:t>퇴직 직원</a:t>
            </a:r>
          </a:p>
        </p:txBody>
      </p:sp>
      <p:sp>
        <p:nvSpPr>
          <p:cNvPr id="14" name="Rect 0"/>
          <p:cNvSpPr>
            <a:spLocks/>
          </p:cNvSpPr>
          <p:nvPr/>
        </p:nvSpPr>
        <p:spPr>
          <a:xfrm>
            <a:off x="7906384" y="3608705"/>
            <a:ext cx="941705" cy="5588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>
                <a:latin typeface="Arial" charset="0"/>
                <a:ea typeface="함초롬돋움" charset="0"/>
                <a:cs typeface="+mn-cs"/>
              </a:rPr>
              <a:t>수정</a:t>
            </a:r>
            <a:endParaRPr lang="ko-KR" altLang="en-US" sz="1600"/>
          </a:p>
        </p:txBody>
      </p:sp>
      <p:sp>
        <p:nvSpPr>
          <p:cNvPr id="15" name="Rect 0"/>
          <p:cNvSpPr>
            <a:spLocks/>
          </p:cNvSpPr>
          <p:nvPr/>
        </p:nvSpPr>
        <p:spPr>
          <a:xfrm>
            <a:off x="7903845" y="4394835"/>
            <a:ext cx="941705" cy="5588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>
                <a:latin typeface="Arial" charset="0"/>
                <a:ea typeface="함초롬돋움" charset="0"/>
                <a:cs typeface="+mn-cs"/>
              </a:rPr>
              <a:t>삭제</a:t>
            </a:r>
          </a:p>
        </p:txBody>
      </p:sp>
      <p:cxnSp>
        <p:nvCxnSpPr>
          <p:cNvPr id="16" name="Rect 0"/>
          <p:cNvCxnSpPr/>
          <p:nvPr/>
        </p:nvCxnSpPr>
        <p:spPr>
          <a:xfrm>
            <a:off x="4319905" y="3867785"/>
            <a:ext cx="1122045" cy="541655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t 0"/>
          <p:cNvCxnSpPr>
            <a:endCxn id="14" idx="1"/>
          </p:cNvCxnSpPr>
          <p:nvPr/>
        </p:nvCxnSpPr>
        <p:spPr>
          <a:xfrm flipV="1">
            <a:off x="6842125" y="3887470"/>
            <a:ext cx="1064895" cy="528320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t 0"/>
          <p:cNvCxnSpPr>
            <a:endCxn id="15" idx="1"/>
          </p:cNvCxnSpPr>
          <p:nvPr/>
        </p:nvCxnSpPr>
        <p:spPr>
          <a:xfrm>
            <a:off x="6828790" y="4429125"/>
            <a:ext cx="1075690" cy="245110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61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Arial"/>
                          <a:ea typeface="함초롬돋움"/>
                          <a:cs typeface="+mn-cs"/>
                        </a:rPr>
                        <a:t>ID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Arial"/>
                          <a:ea typeface="함초롬돋움"/>
                          <a:cs typeface="+mn-cs"/>
                        </a:rPr>
                        <a:t>프로세서</a:t>
                      </a:r>
                      <a:r>
                        <a:rPr sz="1800" b="1" i="0" kern="1200">
                          <a:solidFill>
                            <a:schemeClr val="lt1"/>
                          </a:solidFill>
                        </a:rPr>
                        <a:t> 명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1" i="0" kern="1200">
                          <a:solidFill>
                            <a:schemeClr val="lt1"/>
                          </a:solidFill>
                          <a:latin typeface="Arial"/>
                          <a:ea typeface="함초롬돋움"/>
                          <a:cs typeface="+mn-cs"/>
                        </a:rPr>
                        <a:t>근태 관리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Arial"/>
                        <a:ea typeface="함초롬돋움"/>
                        <a:cs typeface="+mn-cs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Arial"/>
                          <a:ea typeface="함초롬돋움"/>
                          <a:cs typeface="+mn-cs"/>
                        </a:rPr>
                        <a:t>작성일자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2023.11.29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Arial"/>
                          <a:ea typeface="함초롬돋움"/>
                          <a:cs typeface="+mn-cs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Arial"/>
                          <a:ea typeface="함초롬돋움"/>
                          <a:cs typeface="+mn-cs"/>
                        </a:rPr>
                        <a:t>김지윤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 0"/>
          <p:cNvSpPr>
            <a:spLocks/>
          </p:cNvSpPr>
          <p:nvPr/>
        </p:nvSpPr>
        <p:spPr>
          <a:xfrm>
            <a:off x="5423535" y="3265805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Arial" charset="0"/>
                <a:ea typeface="함초롬돋움" charset="0"/>
                <a:cs typeface="+mn-cs"/>
              </a:rPr>
              <a:t>근태 관리</a:t>
            </a:r>
          </a:p>
        </p:txBody>
      </p:sp>
      <p:cxnSp>
        <p:nvCxnSpPr>
          <p:cNvPr id="6" name="Rect 0"/>
          <p:cNvCxnSpPr/>
          <p:nvPr/>
        </p:nvCxnSpPr>
        <p:spPr>
          <a:xfrm flipV="1">
            <a:off x="6798945" y="2493010"/>
            <a:ext cx="1309370" cy="1151890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 0"/>
          <p:cNvSpPr>
            <a:spLocks/>
          </p:cNvSpPr>
          <p:nvPr/>
        </p:nvSpPr>
        <p:spPr>
          <a:xfrm>
            <a:off x="8107680" y="2178685"/>
            <a:ext cx="941705" cy="5588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>
                <a:latin typeface="Arial" charset="0"/>
                <a:ea typeface="함초롬돋움" charset="0"/>
                <a:cs typeface="+mn-cs"/>
              </a:rPr>
              <a:t>조회</a:t>
            </a:r>
            <a:endParaRPr lang="ko-KR" altLang="en-US" sz="1600"/>
          </a:p>
        </p:txBody>
      </p:sp>
      <p:sp>
        <p:nvSpPr>
          <p:cNvPr id="14" name="Rect 0"/>
          <p:cNvSpPr>
            <a:spLocks/>
          </p:cNvSpPr>
          <p:nvPr/>
        </p:nvSpPr>
        <p:spPr>
          <a:xfrm>
            <a:off x="8111490" y="3710940"/>
            <a:ext cx="941705" cy="5588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>
                <a:latin typeface="Arial" charset="0"/>
                <a:ea typeface="함초롬돋움" charset="0"/>
                <a:cs typeface="+mn-cs"/>
              </a:rPr>
              <a:t>수정</a:t>
            </a:r>
            <a:endParaRPr lang="ko-KR" altLang="en-US" sz="1600"/>
          </a:p>
        </p:txBody>
      </p:sp>
      <p:sp>
        <p:nvSpPr>
          <p:cNvPr id="15" name="Rect 0"/>
          <p:cNvSpPr>
            <a:spLocks/>
          </p:cNvSpPr>
          <p:nvPr/>
        </p:nvSpPr>
        <p:spPr>
          <a:xfrm>
            <a:off x="8108950" y="4476750"/>
            <a:ext cx="941705" cy="5588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>
                <a:latin typeface="Arial" charset="0"/>
                <a:ea typeface="함초롬돋움" charset="0"/>
                <a:cs typeface="+mn-cs"/>
              </a:rPr>
              <a:t>삭제</a:t>
            </a:r>
          </a:p>
        </p:txBody>
      </p:sp>
      <p:cxnSp>
        <p:nvCxnSpPr>
          <p:cNvPr id="16" name="Rect 0"/>
          <p:cNvCxnSpPr/>
          <p:nvPr/>
        </p:nvCxnSpPr>
        <p:spPr>
          <a:xfrm flipV="1">
            <a:off x="6800850" y="3223260"/>
            <a:ext cx="1305560" cy="427355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도형 12"/>
          <p:cNvSpPr>
            <a:spLocks/>
          </p:cNvSpPr>
          <p:nvPr/>
        </p:nvSpPr>
        <p:spPr>
          <a:xfrm>
            <a:off x="8105775" y="2944495"/>
            <a:ext cx="941705" cy="5588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>
                <a:latin typeface="Arial" charset="0"/>
                <a:ea typeface="함초롬돋움" charset="0"/>
                <a:cs typeface="+mn-cs"/>
              </a:rPr>
              <a:t>등록</a:t>
            </a:r>
            <a:endParaRPr lang="ko-KR" altLang="en-US" sz="1600"/>
          </a:p>
        </p:txBody>
      </p:sp>
      <p:sp>
        <p:nvSpPr>
          <p:cNvPr id="18" name="도형 14"/>
          <p:cNvSpPr>
            <a:spLocks/>
          </p:cNvSpPr>
          <p:nvPr/>
        </p:nvSpPr>
        <p:spPr>
          <a:xfrm>
            <a:off x="2837815" y="3850640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Arial" charset="0"/>
                <a:ea typeface="함초롬돋움" charset="0"/>
                <a:cs typeface="+mn-cs"/>
              </a:rPr>
              <a:t>근태/급여 관리</a:t>
            </a:r>
          </a:p>
        </p:txBody>
      </p:sp>
      <p:cxnSp>
        <p:nvCxnSpPr>
          <p:cNvPr id="19" name="도형 15"/>
          <p:cNvCxnSpPr/>
          <p:nvPr/>
        </p:nvCxnSpPr>
        <p:spPr>
          <a:xfrm flipV="1">
            <a:off x="4219575" y="3645535"/>
            <a:ext cx="1204595" cy="569595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16"/>
          <p:cNvCxnSpPr/>
          <p:nvPr/>
        </p:nvCxnSpPr>
        <p:spPr>
          <a:xfrm>
            <a:off x="6800215" y="3645535"/>
            <a:ext cx="1311910" cy="375920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17"/>
          <p:cNvCxnSpPr/>
          <p:nvPr/>
        </p:nvCxnSpPr>
        <p:spPr>
          <a:xfrm>
            <a:off x="6800215" y="3645535"/>
            <a:ext cx="1303655" cy="1164590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도형 18"/>
          <p:cNvSpPr>
            <a:spLocks/>
          </p:cNvSpPr>
          <p:nvPr/>
        </p:nvSpPr>
        <p:spPr>
          <a:xfrm>
            <a:off x="5425440" y="4376420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Arial" charset="0"/>
                <a:ea typeface="함초롬돋움" charset="0"/>
                <a:cs typeface="+mn-cs"/>
              </a:rPr>
              <a:t>급여 관리</a:t>
            </a:r>
          </a:p>
        </p:txBody>
      </p:sp>
      <p:cxnSp>
        <p:nvCxnSpPr>
          <p:cNvPr id="23" name="도형 21"/>
          <p:cNvCxnSpPr/>
          <p:nvPr/>
        </p:nvCxnSpPr>
        <p:spPr>
          <a:xfrm>
            <a:off x="4234815" y="4225925"/>
            <a:ext cx="1191260" cy="530860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171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Arial"/>
                          <a:ea typeface="함초롬돋움"/>
                          <a:cs typeface="+mn-cs"/>
                        </a:rPr>
                        <a:t>ID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Arial"/>
                          <a:ea typeface="함초롬돋움"/>
                          <a:cs typeface="+mn-cs"/>
                        </a:rPr>
                        <a:t>프로세서</a:t>
                      </a:r>
                      <a:r>
                        <a:rPr sz="1800" b="1" i="0" kern="1200">
                          <a:solidFill>
                            <a:schemeClr val="lt1"/>
                          </a:solidFill>
                        </a:rPr>
                        <a:t> 명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1" i="0" kern="1200">
                          <a:solidFill>
                            <a:schemeClr val="lt1"/>
                          </a:solidFill>
                          <a:latin typeface="Arial"/>
                          <a:ea typeface="함초롬돋움"/>
                          <a:cs typeface="+mn-cs"/>
                        </a:rPr>
                        <a:t>급여 관리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Arial"/>
                        <a:ea typeface="함초롬돋움"/>
                        <a:cs typeface="+mn-cs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Arial"/>
                          <a:ea typeface="함초롬돋움"/>
                          <a:cs typeface="+mn-cs"/>
                        </a:rPr>
                        <a:t>작성일자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2023.11.29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Arial"/>
                          <a:ea typeface="함초롬돋움"/>
                          <a:cs typeface="+mn-cs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Arial"/>
                          <a:ea typeface="함초롬돋움"/>
                          <a:cs typeface="+mn-cs"/>
                        </a:rPr>
                        <a:t>김지윤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 0"/>
          <p:cNvSpPr>
            <a:spLocks/>
          </p:cNvSpPr>
          <p:nvPr/>
        </p:nvSpPr>
        <p:spPr>
          <a:xfrm>
            <a:off x="5419725" y="2633345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Arial" charset="0"/>
                <a:ea typeface="함초롬돋움" charset="0"/>
                <a:cs typeface="+mn-cs"/>
              </a:rPr>
              <a:t>근태 관리</a:t>
            </a:r>
          </a:p>
        </p:txBody>
      </p:sp>
      <p:cxnSp>
        <p:nvCxnSpPr>
          <p:cNvPr id="6" name="Rect 0"/>
          <p:cNvCxnSpPr/>
          <p:nvPr/>
        </p:nvCxnSpPr>
        <p:spPr>
          <a:xfrm flipV="1">
            <a:off x="6798945" y="2977515"/>
            <a:ext cx="1309370" cy="1151890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 0"/>
          <p:cNvSpPr>
            <a:spLocks/>
          </p:cNvSpPr>
          <p:nvPr/>
        </p:nvSpPr>
        <p:spPr>
          <a:xfrm>
            <a:off x="8107680" y="2663190"/>
            <a:ext cx="941705" cy="5588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>
                <a:latin typeface="Arial" charset="0"/>
                <a:ea typeface="함초롬돋움" charset="0"/>
                <a:cs typeface="+mn-cs"/>
              </a:rPr>
              <a:t>조회</a:t>
            </a:r>
            <a:endParaRPr lang="ko-KR" altLang="en-US" sz="1600"/>
          </a:p>
        </p:txBody>
      </p:sp>
      <p:sp>
        <p:nvSpPr>
          <p:cNvPr id="14" name="Rect 0"/>
          <p:cNvSpPr>
            <a:spLocks/>
          </p:cNvSpPr>
          <p:nvPr/>
        </p:nvSpPr>
        <p:spPr>
          <a:xfrm>
            <a:off x="8111490" y="4195445"/>
            <a:ext cx="941705" cy="5588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>
                <a:latin typeface="Arial" charset="0"/>
                <a:ea typeface="함초롬돋움" charset="0"/>
                <a:cs typeface="+mn-cs"/>
              </a:rPr>
              <a:t>수정</a:t>
            </a:r>
            <a:endParaRPr lang="ko-KR" altLang="en-US" sz="1600"/>
          </a:p>
        </p:txBody>
      </p:sp>
      <p:sp>
        <p:nvSpPr>
          <p:cNvPr id="15" name="Rect 0"/>
          <p:cNvSpPr>
            <a:spLocks/>
          </p:cNvSpPr>
          <p:nvPr/>
        </p:nvSpPr>
        <p:spPr>
          <a:xfrm>
            <a:off x="8108950" y="4961255"/>
            <a:ext cx="941705" cy="5588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>
                <a:latin typeface="Arial" charset="0"/>
                <a:ea typeface="함초롬돋움" charset="0"/>
                <a:cs typeface="+mn-cs"/>
              </a:rPr>
              <a:t>삭제</a:t>
            </a:r>
          </a:p>
        </p:txBody>
      </p:sp>
      <p:cxnSp>
        <p:nvCxnSpPr>
          <p:cNvPr id="16" name="Rect 0"/>
          <p:cNvCxnSpPr/>
          <p:nvPr/>
        </p:nvCxnSpPr>
        <p:spPr>
          <a:xfrm flipV="1">
            <a:off x="6800850" y="3707765"/>
            <a:ext cx="1305560" cy="427355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 0"/>
          <p:cNvSpPr>
            <a:spLocks/>
          </p:cNvSpPr>
          <p:nvPr/>
        </p:nvSpPr>
        <p:spPr>
          <a:xfrm>
            <a:off x="8105775" y="3429000"/>
            <a:ext cx="941705" cy="5588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>
                <a:latin typeface="Arial" charset="0"/>
                <a:ea typeface="함초롬돋움" charset="0"/>
                <a:cs typeface="+mn-cs"/>
              </a:rPr>
              <a:t>등록</a:t>
            </a:r>
            <a:endParaRPr lang="ko-KR" altLang="en-US" sz="1600"/>
          </a:p>
        </p:txBody>
      </p:sp>
      <p:sp>
        <p:nvSpPr>
          <p:cNvPr id="18" name="Rect 0"/>
          <p:cNvSpPr>
            <a:spLocks/>
          </p:cNvSpPr>
          <p:nvPr/>
        </p:nvSpPr>
        <p:spPr>
          <a:xfrm>
            <a:off x="2834005" y="3218180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Arial" charset="0"/>
                <a:ea typeface="함초롬돋움" charset="0"/>
                <a:cs typeface="+mn-cs"/>
              </a:rPr>
              <a:t>근태/급여 관리</a:t>
            </a:r>
          </a:p>
        </p:txBody>
      </p:sp>
      <p:cxnSp>
        <p:nvCxnSpPr>
          <p:cNvPr id="19" name="Rect 0"/>
          <p:cNvCxnSpPr/>
          <p:nvPr/>
        </p:nvCxnSpPr>
        <p:spPr>
          <a:xfrm flipV="1">
            <a:off x="4215765" y="3013075"/>
            <a:ext cx="1204595" cy="569595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t 0"/>
          <p:cNvCxnSpPr/>
          <p:nvPr/>
        </p:nvCxnSpPr>
        <p:spPr>
          <a:xfrm>
            <a:off x="6800215" y="4130040"/>
            <a:ext cx="1311910" cy="375920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t 0"/>
          <p:cNvCxnSpPr/>
          <p:nvPr/>
        </p:nvCxnSpPr>
        <p:spPr>
          <a:xfrm>
            <a:off x="6800215" y="4130040"/>
            <a:ext cx="1303655" cy="1164590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 0"/>
          <p:cNvSpPr>
            <a:spLocks/>
          </p:cNvSpPr>
          <p:nvPr/>
        </p:nvSpPr>
        <p:spPr>
          <a:xfrm>
            <a:off x="5421630" y="3743959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Arial" charset="0"/>
                <a:ea typeface="함초롬돋움" charset="0"/>
                <a:cs typeface="+mn-cs"/>
              </a:rPr>
              <a:t>급여 관리</a:t>
            </a:r>
          </a:p>
        </p:txBody>
      </p:sp>
      <p:cxnSp>
        <p:nvCxnSpPr>
          <p:cNvPr id="23" name="Rect 0"/>
          <p:cNvCxnSpPr/>
          <p:nvPr/>
        </p:nvCxnSpPr>
        <p:spPr>
          <a:xfrm>
            <a:off x="4231005" y="3593465"/>
            <a:ext cx="1191260" cy="530860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828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Arial"/>
                          <a:ea typeface="함초롬돋움"/>
                          <a:cs typeface="+mn-cs"/>
                        </a:rPr>
                        <a:t>ID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Arial"/>
                          <a:ea typeface="함초롬돋움"/>
                          <a:cs typeface="+mn-cs"/>
                        </a:rPr>
                        <a:t>프로세서</a:t>
                      </a:r>
                      <a:r>
                        <a:rPr sz="1800" b="1" i="0" kern="1200">
                          <a:solidFill>
                            <a:schemeClr val="lt1"/>
                          </a:solidFill>
                        </a:rPr>
                        <a:t> 명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1" i="0" kern="1200">
                          <a:solidFill>
                            <a:schemeClr val="lt1"/>
                          </a:solidFill>
                          <a:latin typeface="Arial"/>
                          <a:ea typeface="함초롬돋움"/>
                          <a:cs typeface="+mn-cs"/>
                        </a:rPr>
                        <a:t>메뉴 관리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Arial"/>
                        <a:ea typeface="함초롬돋움"/>
                        <a:cs typeface="+mn-cs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Arial"/>
                          <a:ea typeface="함초롬돋움"/>
                          <a:cs typeface="+mn-cs"/>
                        </a:rPr>
                        <a:t>작성일자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2023.11.29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Arial"/>
                          <a:ea typeface="함초롬돋움"/>
                          <a:cs typeface="+mn-cs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Arial"/>
                          <a:ea typeface="함초롬돋움"/>
                          <a:cs typeface="+mn-cs"/>
                        </a:rPr>
                        <a:t>김지윤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 0"/>
          <p:cNvSpPr>
            <a:spLocks/>
          </p:cNvSpPr>
          <p:nvPr/>
        </p:nvSpPr>
        <p:spPr>
          <a:xfrm>
            <a:off x="4815840" y="3097530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Arial" charset="0"/>
                <a:ea typeface="함초롬돋움" charset="0"/>
                <a:cs typeface="+mn-cs"/>
              </a:rPr>
              <a:t>메뉴 관리</a:t>
            </a:r>
            <a:endParaRPr lang="ko-KR" altLang="en-US" sz="1800"/>
          </a:p>
        </p:txBody>
      </p:sp>
      <p:cxnSp>
        <p:nvCxnSpPr>
          <p:cNvPr id="6" name="Rect 0"/>
          <p:cNvCxnSpPr>
            <a:stCxn id="5" idx="3"/>
            <a:endCxn id="7" idx="1"/>
          </p:cNvCxnSpPr>
          <p:nvPr/>
        </p:nvCxnSpPr>
        <p:spPr>
          <a:xfrm flipV="1">
            <a:off x="6192520" y="2854325"/>
            <a:ext cx="1128395" cy="623570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 0"/>
          <p:cNvSpPr>
            <a:spLocks/>
          </p:cNvSpPr>
          <p:nvPr/>
        </p:nvSpPr>
        <p:spPr>
          <a:xfrm>
            <a:off x="7320280" y="2474595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Arial" charset="0"/>
                <a:ea typeface="함초롬돋움" charset="0"/>
                <a:cs typeface="+mn-cs"/>
              </a:rPr>
              <a:t>조회</a:t>
            </a:r>
            <a:endParaRPr lang="ko-KR" altLang="en-US" sz="1800"/>
          </a:p>
        </p:txBody>
      </p:sp>
      <p:sp>
        <p:nvSpPr>
          <p:cNvPr id="8" name="Rect 0"/>
          <p:cNvSpPr>
            <a:spLocks/>
          </p:cNvSpPr>
          <p:nvPr/>
        </p:nvSpPr>
        <p:spPr>
          <a:xfrm>
            <a:off x="7320915" y="3594735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>
                <a:latin typeface="Arial" charset="0"/>
                <a:ea typeface="함초롬돋움" charset="0"/>
                <a:cs typeface="+mn-cs"/>
              </a:rPr>
              <a:t>수정</a:t>
            </a:r>
            <a:endParaRPr lang="ko-KR" altLang="en-US" sz="1600"/>
          </a:p>
        </p:txBody>
      </p:sp>
      <p:sp>
        <p:nvSpPr>
          <p:cNvPr id="9" name="도형 22"/>
          <p:cNvSpPr>
            <a:spLocks/>
          </p:cNvSpPr>
          <p:nvPr/>
        </p:nvSpPr>
        <p:spPr>
          <a:xfrm>
            <a:off x="2308225" y="3099435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Arial" charset="0"/>
                <a:ea typeface="함초롬돋움" charset="0"/>
                <a:cs typeface="+mn-cs"/>
              </a:rPr>
              <a:t>가맹점 정보 관리</a:t>
            </a:r>
            <a:endParaRPr lang="ko-KR" altLang="en-US" sz="1800"/>
          </a:p>
        </p:txBody>
      </p:sp>
      <p:cxnSp>
        <p:nvCxnSpPr>
          <p:cNvPr id="10" name="도형 23"/>
          <p:cNvCxnSpPr>
            <a:stCxn id="9" idx="3"/>
            <a:endCxn id="5" idx="1"/>
          </p:cNvCxnSpPr>
          <p:nvPr/>
        </p:nvCxnSpPr>
        <p:spPr>
          <a:xfrm flipV="1">
            <a:off x="3684905" y="3477260"/>
            <a:ext cx="1131570" cy="2540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24"/>
          <p:cNvCxnSpPr>
            <a:stCxn id="5" idx="3"/>
          </p:cNvCxnSpPr>
          <p:nvPr/>
        </p:nvCxnSpPr>
        <p:spPr>
          <a:xfrm>
            <a:off x="6192520" y="3477260"/>
            <a:ext cx="1143000" cy="544195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973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Arial"/>
                          <a:ea typeface="함초롬돋움"/>
                          <a:cs typeface="+mn-cs"/>
                        </a:rPr>
                        <a:t>ID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Arial"/>
                          <a:ea typeface="함초롬돋움"/>
                          <a:cs typeface="+mn-cs"/>
                        </a:rPr>
                        <a:t>프로세서</a:t>
                      </a:r>
                      <a:r>
                        <a:rPr sz="1800" b="1" i="0" kern="1200">
                          <a:solidFill>
                            <a:schemeClr val="lt1"/>
                          </a:solidFill>
                        </a:rPr>
                        <a:t> 명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1" i="0" kern="1200">
                          <a:solidFill>
                            <a:schemeClr val="lt1"/>
                          </a:solidFill>
                          <a:latin typeface="Arial"/>
                          <a:ea typeface="함초롬돋움"/>
                          <a:cs typeface="+mn-cs"/>
                        </a:rPr>
                        <a:t>영업일 관리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Arial"/>
                        <a:ea typeface="함초롬돋움"/>
                        <a:cs typeface="+mn-cs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Arial"/>
                          <a:ea typeface="함초롬돋움"/>
                          <a:cs typeface="+mn-cs"/>
                        </a:rPr>
                        <a:t>작성일자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2023.11.29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Arial"/>
                          <a:ea typeface="함초롬돋움"/>
                          <a:cs typeface="+mn-cs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Arial"/>
                          <a:ea typeface="함초롬돋움"/>
                          <a:cs typeface="+mn-cs"/>
                        </a:rPr>
                        <a:t>정영광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 0"/>
          <p:cNvSpPr>
            <a:spLocks/>
          </p:cNvSpPr>
          <p:nvPr/>
        </p:nvSpPr>
        <p:spPr>
          <a:xfrm>
            <a:off x="5448300" y="3578225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Arial" charset="0"/>
                <a:ea typeface="함초롬돋움" charset="0"/>
                <a:cs typeface="+mn-cs"/>
              </a:rPr>
              <a:t>영업일 관리</a:t>
            </a:r>
            <a:endParaRPr lang="ko-KR" altLang="en-US" sz="1800"/>
          </a:p>
        </p:txBody>
      </p:sp>
      <p:sp>
        <p:nvSpPr>
          <p:cNvPr id="9" name="Rect 0"/>
          <p:cNvSpPr>
            <a:spLocks/>
          </p:cNvSpPr>
          <p:nvPr/>
        </p:nvSpPr>
        <p:spPr>
          <a:xfrm>
            <a:off x="2940685" y="3580130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Arial" charset="0"/>
                <a:ea typeface="함초롬돋움" charset="0"/>
                <a:cs typeface="+mn-cs"/>
              </a:rPr>
              <a:t>가맹점 정보 관리</a:t>
            </a:r>
            <a:endParaRPr lang="ko-KR" altLang="en-US" sz="1800"/>
          </a:p>
        </p:txBody>
      </p:sp>
      <p:cxnSp>
        <p:nvCxnSpPr>
          <p:cNvPr id="10" name="Rect 0"/>
          <p:cNvCxnSpPr/>
          <p:nvPr/>
        </p:nvCxnSpPr>
        <p:spPr>
          <a:xfrm flipV="1">
            <a:off x="4317365" y="3957955"/>
            <a:ext cx="1131570" cy="2540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25"/>
          <p:cNvCxnSpPr/>
          <p:nvPr/>
        </p:nvCxnSpPr>
        <p:spPr>
          <a:xfrm flipV="1">
            <a:off x="6827520" y="2809240"/>
            <a:ext cx="1309370" cy="1151890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형 26"/>
          <p:cNvSpPr>
            <a:spLocks/>
          </p:cNvSpPr>
          <p:nvPr/>
        </p:nvSpPr>
        <p:spPr>
          <a:xfrm>
            <a:off x="8136255" y="2494915"/>
            <a:ext cx="941705" cy="5588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>
                <a:latin typeface="Arial" charset="0"/>
                <a:ea typeface="함초롬돋움" charset="0"/>
                <a:cs typeface="+mn-cs"/>
              </a:rPr>
              <a:t>조회</a:t>
            </a:r>
            <a:endParaRPr lang="ko-KR" altLang="en-US" sz="1600"/>
          </a:p>
        </p:txBody>
      </p:sp>
      <p:sp>
        <p:nvSpPr>
          <p:cNvPr id="13" name="도형 27"/>
          <p:cNvSpPr>
            <a:spLocks/>
          </p:cNvSpPr>
          <p:nvPr/>
        </p:nvSpPr>
        <p:spPr>
          <a:xfrm>
            <a:off x="8140065" y="4027170"/>
            <a:ext cx="941705" cy="5588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>
                <a:latin typeface="Arial" charset="0"/>
                <a:ea typeface="함초롬돋움" charset="0"/>
                <a:cs typeface="+mn-cs"/>
              </a:rPr>
              <a:t>수정</a:t>
            </a:r>
            <a:endParaRPr lang="ko-KR" altLang="en-US" sz="1600"/>
          </a:p>
        </p:txBody>
      </p:sp>
      <p:sp>
        <p:nvSpPr>
          <p:cNvPr id="14" name="도형 28"/>
          <p:cNvSpPr>
            <a:spLocks/>
          </p:cNvSpPr>
          <p:nvPr/>
        </p:nvSpPr>
        <p:spPr>
          <a:xfrm>
            <a:off x="8137525" y="4792980"/>
            <a:ext cx="941705" cy="5588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>
                <a:latin typeface="Arial" charset="0"/>
                <a:ea typeface="함초롬돋움" charset="0"/>
                <a:cs typeface="+mn-cs"/>
              </a:rPr>
              <a:t>삭제</a:t>
            </a:r>
          </a:p>
        </p:txBody>
      </p:sp>
      <p:cxnSp>
        <p:nvCxnSpPr>
          <p:cNvPr id="15" name="도형 29"/>
          <p:cNvCxnSpPr/>
          <p:nvPr/>
        </p:nvCxnSpPr>
        <p:spPr>
          <a:xfrm flipV="1">
            <a:off x="6829425" y="3539490"/>
            <a:ext cx="1305560" cy="427355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도형 30"/>
          <p:cNvSpPr>
            <a:spLocks/>
          </p:cNvSpPr>
          <p:nvPr/>
        </p:nvSpPr>
        <p:spPr>
          <a:xfrm>
            <a:off x="8134350" y="3260725"/>
            <a:ext cx="941705" cy="5588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>
                <a:latin typeface="Arial" charset="0"/>
                <a:ea typeface="함초롬돋움" charset="0"/>
                <a:cs typeface="+mn-cs"/>
              </a:rPr>
              <a:t>등록</a:t>
            </a:r>
            <a:endParaRPr lang="ko-KR" altLang="en-US" sz="1600"/>
          </a:p>
        </p:txBody>
      </p:sp>
      <p:cxnSp>
        <p:nvCxnSpPr>
          <p:cNvPr id="17" name="도형 31"/>
          <p:cNvCxnSpPr/>
          <p:nvPr/>
        </p:nvCxnSpPr>
        <p:spPr>
          <a:xfrm>
            <a:off x="6828790" y="3961765"/>
            <a:ext cx="1311910" cy="375920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도형 32"/>
          <p:cNvCxnSpPr/>
          <p:nvPr/>
        </p:nvCxnSpPr>
        <p:spPr>
          <a:xfrm>
            <a:off x="6828790" y="3961765"/>
            <a:ext cx="1303655" cy="1164590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20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Arial"/>
                          <a:ea typeface="함초롬돋움"/>
                          <a:cs typeface="+mn-cs"/>
                        </a:rPr>
                        <a:t>ID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Arial"/>
                          <a:ea typeface="함초롬돋움"/>
                          <a:cs typeface="+mn-cs"/>
                        </a:rPr>
                        <a:t>프로세서</a:t>
                      </a:r>
                      <a:r>
                        <a:rPr sz="1800" b="1" i="0" kern="1200">
                          <a:solidFill>
                            <a:schemeClr val="lt1"/>
                          </a:solidFill>
                        </a:rPr>
                        <a:t> 명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1" i="0" kern="1200">
                          <a:solidFill>
                            <a:schemeClr val="lt1"/>
                          </a:solidFill>
                          <a:latin typeface="Arial"/>
                          <a:ea typeface="함초롬돋움"/>
                          <a:cs typeface="+mn-cs"/>
                        </a:rPr>
                        <a:t>마이페이지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Arial"/>
                        <a:ea typeface="함초롬돋움"/>
                        <a:cs typeface="+mn-cs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Arial"/>
                          <a:ea typeface="함초롬돋움"/>
                          <a:cs typeface="+mn-cs"/>
                        </a:rPr>
                        <a:t>작성일자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2023.11.29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Arial"/>
                          <a:ea typeface="함초롬돋움"/>
                          <a:cs typeface="+mn-cs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Arial"/>
                          <a:ea typeface="함초롬돋움"/>
                          <a:cs typeface="+mn-cs"/>
                        </a:rPr>
                        <a:t>정영광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 0"/>
          <p:cNvSpPr>
            <a:spLocks/>
          </p:cNvSpPr>
          <p:nvPr/>
        </p:nvSpPr>
        <p:spPr>
          <a:xfrm>
            <a:off x="4815840" y="3097530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Arial" charset="0"/>
                <a:ea typeface="함초롬돋움" charset="0"/>
                <a:cs typeface="+mn-cs"/>
              </a:rPr>
              <a:t>기본정보</a:t>
            </a:r>
            <a:endParaRPr lang="ko-KR" altLang="en-US" sz="1800"/>
          </a:p>
        </p:txBody>
      </p:sp>
      <p:cxnSp>
        <p:nvCxnSpPr>
          <p:cNvPr id="6" name="Rect 0"/>
          <p:cNvCxnSpPr>
            <a:stCxn id="5" idx="3"/>
            <a:endCxn id="7" idx="1"/>
          </p:cNvCxnSpPr>
          <p:nvPr/>
        </p:nvCxnSpPr>
        <p:spPr>
          <a:xfrm flipV="1">
            <a:off x="6192520" y="2854325"/>
            <a:ext cx="1128395" cy="623570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 0"/>
          <p:cNvSpPr>
            <a:spLocks/>
          </p:cNvSpPr>
          <p:nvPr/>
        </p:nvSpPr>
        <p:spPr>
          <a:xfrm>
            <a:off x="7320280" y="2474595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Arial" charset="0"/>
                <a:ea typeface="함초롬돋움" charset="0"/>
                <a:cs typeface="+mn-cs"/>
              </a:rPr>
              <a:t>조회</a:t>
            </a:r>
            <a:endParaRPr lang="ko-KR" altLang="en-US" sz="1800"/>
          </a:p>
        </p:txBody>
      </p:sp>
      <p:sp>
        <p:nvSpPr>
          <p:cNvPr id="8" name="Rect 0"/>
          <p:cNvSpPr>
            <a:spLocks/>
          </p:cNvSpPr>
          <p:nvPr/>
        </p:nvSpPr>
        <p:spPr>
          <a:xfrm>
            <a:off x="7320915" y="3594735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>
                <a:latin typeface="Arial" charset="0"/>
                <a:ea typeface="함초롬돋움" charset="0"/>
                <a:cs typeface="+mn-cs"/>
              </a:rPr>
              <a:t>수정</a:t>
            </a:r>
            <a:endParaRPr lang="ko-KR" altLang="en-US" sz="1600"/>
          </a:p>
        </p:txBody>
      </p:sp>
      <p:sp>
        <p:nvSpPr>
          <p:cNvPr id="9" name="Rect 0"/>
          <p:cNvSpPr>
            <a:spLocks/>
          </p:cNvSpPr>
          <p:nvPr/>
        </p:nvSpPr>
        <p:spPr>
          <a:xfrm>
            <a:off x="2308225" y="3099435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Arial" charset="0"/>
                <a:ea typeface="함초롬돋움" charset="0"/>
                <a:cs typeface="+mn-cs"/>
              </a:rPr>
              <a:t>가맹점 정보 관리</a:t>
            </a:r>
            <a:endParaRPr lang="ko-KR" altLang="en-US" sz="1800"/>
          </a:p>
        </p:txBody>
      </p:sp>
      <p:cxnSp>
        <p:nvCxnSpPr>
          <p:cNvPr id="10" name="Rect 0"/>
          <p:cNvCxnSpPr>
            <a:stCxn id="9" idx="3"/>
            <a:endCxn id="5" idx="1"/>
          </p:cNvCxnSpPr>
          <p:nvPr/>
        </p:nvCxnSpPr>
        <p:spPr>
          <a:xfrm flipV="1">
            <a:off x="3684905" y="3477260"/>
            <a:ext cx="1131570" cy="2540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t 0"/>
          <p:cNvCxnSpPr>
            <a:stCxn id="5" idx="3"/>
          </p:cNvCxnSpPr>
          <p:nvPr/>
        </p:nvCxnSpPr>
        <p:spPr>
          <a:xfrm>
            <a:off x="6192520" y="3477260"/>
            <a:ext cx="1143000" cy="544195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918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Arial"/>
                          <a:ea typeface="함초롬돋움"/>
                          <a:cs typeface="+mn-cs"/>
                        </a:rPr>
                        <a:t>ID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Arial"/>
                          <a:ea typeface="함초롬돋움"/>
                          <a:cs typeface="+mn-cs"/>
                        </a:rPr>
                        <a:t>프로세서</a:t>
                      </a:r>
                      <a:r>
                        <a:rPr sz="1800" b="1" i="0" kern="1200">
                          <a:solidFill>
                            <a:schemeClr val="lt1"/>
                          </a:solidFill>
                        </a:rPr>
                        <a:t> 명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1" i="0" kern="1200">
                          <a:solidFill>
                            <a:schemeClr val="lt1"/>
                          </a:solidFill>
                          <a:latin typeface="Arial"/>
                          <a:ea typeface="함초롬돋움"/>
                          <a:cs typeface="+mn-cs"/>
                        </a:rPr>
                        <a:t>주문 관리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Arial"/>
                        <a:ea typeface="함초롬돋움"/>
                        <a:cs typeface="+mn-cs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Arial"/>
                          <a:ea typeface="함초롬돋움"/>
                          <a:cs typeface="+mn-cs"/>
                        </a:rPr>
                        <a:t>작성일자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2023.11.29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Arial"/>
                          <a:ea typeface="함초롬돋움"/>
                          <a:cs typeface="+mn-cs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Arial"/>
                          <a:ea typeface="함초롬돋움"/>
                          <a:cs typeface="+mn-cs"/>
                        </a:rPr>
                        <a:t>정영광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 0"/>
          <p:cNvSpPr>
            <a:spLocks/>
          </p:cNvSpPr>
          <p:nvPr/>
        </p:nvSpPr>
        <p:spPr>
          <a:xfrm>
            <a:off x="5222240" y="3463290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Arial" charset="0"/>
                <a:ea typeface="함초롬돋움" charset="0"/>
                <a:cs typeface="+mn-cs"/>
              </a:rPr>
              <a:t>매장 예약</a:t>
            </a:r>
            <a:endParaRPr lang="ko-KR" altLang="en-US" sz="1800"/>
          </a:p>
        </p:txBody>
      </p:sp>
      <p:cxnSp>
        <p:nvCxnSpPr>
          <p:cNvPr id="6" name="Rect 0"/>
          <p:cNvCxnSpPr/>
          <p:nvPr/>
        </p:nvCxnSpPr>
        <p:spPr>
          <a:xfrm flipV="1">
            <a:off x="6598920" y="2714625"/>
            <a:ext cx="1124585" cy="1129030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 0"/>
          <p:cNvSpPr>
            <a:spLocks/>
          </p:cNvSpPr>
          <p:nvPr/>
        </p:nvSpPr>
        <p:spPr>
          <a:xfrm>
            <a:off x="7722870" y="2334895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Arial" charset="0"/>
                <a:ea typeface="함초롬돋움" charset="0"/>
                <a:cs typeface="+mn-cs"/>
              </a:rPr>
              <a:t>조회</a:t>
            </a:r>
            <a:endParaRPr lang="ko-KR" altLang="en-US" sz="1800"/>
          </a:p>
        </p:txBody>
      </p:sp>
      <p:sp>
        <p:nvSpPr>
          <p:cNvPr id="8" name="Rect 0"/>
          <p:cNvSpPr>
            <a:spLocks/>
          </p:cNvSpPr>
          <p:nvPr/>
        </p:nvSpPr>
        <p:spPr>
          <a:xfrm>
            <a:off x="7727315" y="3463290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>
                <a:latin typeface="Arial" charset="0"/>
                <a:ea typeface="함초롬돋움" charset="0"/>
                <a:cs typeface="+mn-cs"/>
              </a:rPr>
              <a:t>수정</a:t>
            </a:r>
            <a:endParaRPr lang="ko-KR" altLang="en-US" sz="1600"/>
          </a:p>
        </p:txBody>
      </p:sp>
      <p:sp>
        <p:nvSpPr>
          <p:cNvPr id="9" name="Rect 0"/>
          <p:cNvSpPr>
            <a:spLocks/>
          </p:cNvSpPr>
          <p:nvPr/>
        </p:nvSpPr>
        <p:spPr>
          <a:xfrm>
            <a:off x="2714625" y="3461385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Arial" charset="0"/>
                <a:ea typeface="함초롬돋움" charset="0"/>
                <a:cs typeface="+mn-cs"/>
              </a:rPr>
              <a:t>예약관리</a:t>
            </a:r>
            <a:endParaRPr lang="ko-KR" altLang="en-US" sz="1800"/>
          </a:p>
        </p:txBody>
      </p:sp>
      <p:cxnSp>
        <p:nvCxnSpPr>
          <p:cNvPr id="10" name="Rect 0"/>
          <p:cNvCxnSpPr/>
          <p:nvPr/>
        </p:nvCxnSpPr>
        <p:spPr>
          <a:xfrm>
            <a:off x="4091305" y="3841115"/>
            <a:ext cx="1131570" cy="2540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t 0"/>
          <p:cNvCxnSpPr/>
          <p:nvPr/>
        </p:nvCxnSpPr>
        <p:spPr>
          <a:xfrm>
            <a:off x="6598920" y="3834764"/>
            <a:ext cx="1118870" cy="10160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형 33"/>
          <p:cNvSpPr>
            <a:spLocks/>
          </p:cNvSpPr>
          <p:nvPr/>
        </p:nvSpPr>
        <p:spPr>
          <a:xfrm>
            <a:off x="7720965" y="4578350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>
                <a:latin typeface="Arial" charset="0"/>
                <a:ea typeface="함초롬돋움" charset="0"/>
                <a:cs typeface="+mn-cs"/>
              </a:rPr>
              <a:t>삭제</a:t>
            </a:r>
            <a:endParaRPr lang="ko-KR" altLang="en-US" sz="1600"/>
          </a:p>
        </p:txBody>
      </p:sp>
      <p:cxnSp>
        <p:nvCxnSpPr>
          <p:cNvPr id="13" name="도형 34"/>
          <p:cNvCxnSpPr/>
          <p:nvPr/>
        </p:nvCxnSpPr>
        <p:spPr>
          <a:xfrm>
            <a:off x="6598920" y="3843019"/>
            <a:ext cx="1127125" cy="1160145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001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Arial"/>
                          <a:ea typeface="함초롬돋움"/>
                          <a:cs typeface="+mn-cs"/>
                        </a:rPr>
                        <a:t>ID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Arial"/>
                          <a:ea typeface="함초롬돋움"/>
                          <a:cs typeface="+mn-cs"/>
                        </a:rPr>
                        <a:t>프로세서</a:t>
                      </a:r>
                      <a:r>
                        <a:rPr sz="1800" b="1" i="0" kern="1200">
                          <a:solidFill>
                            <a:schemeClr val="lt1"/>
                          </a:solidFill>
                        </a:rPr>
                        <a:t> 명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1" i="0" kern="1200">
                          <a:solidFill>
                            <a:schemeClr val="lt1"/>
                          </a:solidFill>
                          <a:latin typeface="Arial"/>
                          <a:ea typeface="함초롬돋움"/>
                          <a:cs typeface="+mn-cs"/>
                        </a:rPr>
                        <a:t>게시판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Arial"/>
                        <a:ea typeface="함초롬돋움"/>
                        <a:cs typeface="+mn-cs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Arial"/>
                          <a:ea typeface="함초롬돋움"/>
                          <a:cs typeface="+mn-cs"/>
                        </a:rPr>
                        <a:t>작성일자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2023.11.29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Arial"/>
                          <a:ea typeface="함초롬돋움"/>
                          <a:cs typeface="+mn-cs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Arial"/>
                          <a:ea typeface="함초롬돋움"/>
                          <a:cs typeface="+mn-cs"/>
                        </a:rPr>
                        <a:t>정영광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</a:endParaRPr>
                    </a:p>
                  </a:txBody>
                  <a:tcPr marL="90170" marR="90170" marT="46990" marB="4699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 0"/>
          <p:cNvSpPr>
            <a:spLocks/>
          </p:cNvSpPr>
          <p:nvPr/>
        </p:nvSpPr>
        <p:spPr>
          <a:xfrm>
            <a:off x="5522595" y="2773045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Arial" charset="0"/>
                <a:ea typeface="함초롬돋움" charset="0"/>
                <a:cs typeface="+mn-cs"/>
              </a:rPr>
              <a:t>공문</a:t>
            </a:r>
            <a:endParaRPr lang="ko-KR" altLang="en-US" sz="1800"/>
          </a:p>
        </p:txBody>
      </p:sp>
      <p:sp>
        <p:nvSpPr>
          <p:cNvPr id="9" name="Rect 0"/>
          <p:cNvSpPr>
            <a:spLocks/>
          </p:cNvSpPr>
          <p:nvPr/>
        </p:nvSpPr>
        <p:spPr>
          <a:xfrm>
            <a:off x="2625090" y="3716020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Arial" charset="0"/>
                <a:ea typeface="함초롬돋움" charset="0"/>
                <a:cs typeface="+mn-cs"/>
              </a:rPr>
              <a:t>게시판</a:t>
            </a:r>
            <a:endParaRPr lang="ko-KR" altLang="en-US" sz="1800"/>
          </a:p>
        </p:txBody>
      </p:sp>
      <p:cxnSp>
        <p:nvCxnSpPr>
          <p:cNvPr id="10" name="Rect 0"/>
          <p:cNvCxnSpPr/>
          <p:nvPr/>
        </p:nvCxnSpPr>
        <p:spPr>
          <a:xfrm>
            <a:off x="4001770" y="4095750"/>
            <a:ext cx="1510665" cy="1005840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 0"/>
          <p:cNvSpPr>
            <a:spLocks/>
          </p:cNvSpPr>
          <p:nvPr/>
        </p:nvSpPr>
        <p:spPr>
          <a:xfrm>
            <a:off x="5524500" y="4688840"/>
            <a:ext cx="1377315" cy="7594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Arial" charset="0"/>
                <a:ea typeface="함초롬돋움" charset="0"/>
                <a:cs typeface="+mn-cs"/>
              </a:rPr>
              <a:t>1대1문의</a:t>
            </a:r>
            <a:endParaRPr lang="ko-KR" altLang="en-US" sz="1800"/>
          </a:p>
        </p:txBody>
      </p:sp>
      <p:cxnSp>
        <p:nvCxnSpPr>
          <p:cNvPr id="15" name="Rect 0"/>
          <p:cNvCxnSpPr/>
          <p:nvPr/>
        </p:nvCxnSpPr>
        <p:spPr>
          <a:xfrm flipV="1">
            <a:off x="4001770" y="3178810"/>
            <a:ext cx="1502410" cy="917575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도형 56"/>
          <p:cNvCxnSpPr/>
          <p:nvPr/>
        </p:nvCxnSpPr>
        <p:spPr>
          <a:xfrm flipV="1">
            <a:off x="6895465" y="2346325"/>
            <a:ext cx="1143000" cy="807085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도형 57"/>
          <p:cNvSpPr>
            <a:spLocks/>
          </p:cNvSpPr>
          <p:nvPr/>
        </p:nvSpPr>
        <p:spPr>
          <a:xfrm>
            <a:off x="8037830" y="2067560"/>
            <a:ext cx="941705" cy="5588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>
                <a:latin typeface="Arial" charset="0"/>
                <a:ea typeface="함초롬돋움" charset="0"/>
                <a:cs typeface="+mn-cs"/>
              </a:rPr>
              <a:t>조회</a:t>
            </a:r>
            <a:endParaRPr lang="ko-KR" altLang="en-US" sz="1600"/>
          </a:p>
        </p:txBody>
      </p:sp>
      <p:sp>
        <p:nvSpPr>
          <p:cNvPr id="18" name="도형 58"/>
          <p:cNvSpPr>
            <a:spLocks/>
          </p:cNvSpPr>
          <p:nvPr/>
        </p:nvSpPr>
        <p:spPr>
          <a:xfrm>
            <a:off x="8041640" y="3599815"/>
            <a:ext cx="941705" cy="5588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>
                <a:latin typeface="Arial" charset="0"/>
                <a:ea typeface="함초롬돋움" charset="0"/>
                <a:cs typeface="+mn-cs"/>
              </a:rPr>
              <a:t>수정</a:t>
            </a:r>
            <a:endParaRPr lang="ko-KR" altLang="en-US" sz="1600"/>
          </a:p>
        </p:txBody>
      </p:sp>
      <p:cxnSp>
        <p:nvCxnSpPr>
          <p:cNvPr id="20" name="도형 60"/>
          <p:cNvCxnSpPr/>
          <p:nvPr/>
        </p:nvCxnSpPr>
        <p:spPr>
          <a:xfrm>
            <a:off x="6891020" y="3156585"/>
            <a:ext cx="1122680" cy="6350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도형 61"/>
          <p:cNvSpPr>
            <a:spLocks/>
          </p:cNvSpPr>
          <p:nvPr/>
        </p:nvSpPr>
        <p:spPr>
          <a:xfrm>
            <a:off x="8035925" y="2833370"/>
            <a:ext cx="941705" cy="5588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>
                <a:latin typeface="Arial" charset="0"/>
                <a:ea typeface="함초롬돋움" charset="0"/>
                <a:cs typeface="+mn-cs"/>
              </a:rPr>
              <a:t>등록</a:t>
            </a:r>
            <a:endParaRPr lang="ko-KR" altLang="en-US" sz="1600"/>
          </a:p>
        </p:txBody>
      </p:sp>
      <p:cxnSp>
        <p:nvCxnSpPr>
          <p:cNvPr id="22" name="도형 62"/>
          <p:cNvCxnSpPr/>
          <p:nvPr/>
        </p:nvCxnSpPr>
        <p:spPr>
          <a:xfrm>
            <a:off x="6899275" y="3152775"/>
            <a:ext cx="1109980" cy="749300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64"/>
          <p:cNvCxnSpPr/>
          <p:nvPr/>
        </p:nvCxnSpPr>
        <p:spPr>
          <a:xfrm flipV="1">
            <a:off x="6901180" y="4627245"/>
            <a:ext cx="1155700" cy="441960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도형 65"/>
          <p:cNvSpPr>
            <a:spLocks/>
          </p:cNvSpPr>
          <p:nvPr/>
        </p:nvSpPr>
        <p:spPr>
          <a:xfrm>
            <a:off x="8056245" y="4348480"/>
            <a:ext cx="941705" cy="5588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>
                <a:latin typeface="Arial" charset="0"/>
                <a:ea typeface="함초롬돋움" charset="0"/>
                <a:cs typeface="+mn-cs"/>
              </a:rPr>
              <a:t>조회</a:t>
            </a:r>
            <a:endParaRPr lang="ko-KR" altLang="en-US" sz="1600"/>
          </a:p>
        </p:txBody>
      </p:sp>
      <p:cxnSp>
        <p:nvCxnSpPr>
          <p:cNvPr id="25" name="도형 66"/>
          <p:cNvCxnSpPr/>
          <p:nvPr/>
        </p:nvCxnSpPr>
        <p:spPr>
          <a:xfrm>
            <a:off x="6901180" y="5068570"/>
            <a:ext cx="1130935" cy="375285"/>
          </a:xfrm>
          <a:prstGeom prst="straightConnector1">
            <a:avLst/>
          </a:prstGeom>
          <a:noFill/>
          <a:ln w="38100" cap="flat" cmpd="sng">
            <a:solidFill>
              <a:schemeClr val="accent4">
                <a:alpha val="100000"/>
              </a:scheme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도형 67"/>
          <p:cNvSpPr>
            <a:spLocks/>
          </p:cNvSpPr>
          <p:nvPr/>
        </p:nvSpPr>
        <p:spPr>
          <a:xfrm>
            <a:off x="8054340" y="5114290"/>
            <a:ext cx="941705" cy="5588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accent6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>
                <a:latin typeface="Arial" charset="0"/>
                <a:ea typeface="함초롬돋움" charset="0"/>
                <a:cs typeface="+mn-cs"/>
              </a:rPr>
              <a:t>등록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945709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"/>
          <p:cNvGraphicFramePr>
            <a:graphicFrameLocks noGrp="1"/>
          </p:cNvGraphicFramePr>
          <p:nvPr/>
        </p:nvGraphicFramePr>
        <p:xfrm>
          <a:off x="837565" y="342265"/>
          <a:ext cx="10474961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1"/>
              </a:tblGrid>
              <a:tr h="39751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프로세서 명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1" i="0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등급제도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</a:tr>
              <a:tr h="37084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2023.11.29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Arial"/>
                          <a:ea typeface="함초롬돋움"/>
                          <a:cs typeface="+mn-cs"/>
                        </a:rPr>
                        <a:t>정영광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</a:tr>
            </a:tbl>
          </a:graphicData>
        </a:graphic>
      </p:graphicFrame>
      <p:sp>
        <p:nvSpPr>
          <p:cNvPr id="39" name="모서리가 둥근 직사각형 38"/>
          <p:cNvSpPr/>
          <p:nvPr/>
        </p:nvSpPr>
        <p:spPr>
          <a:xfrm>
            <a:off x="5236450" y="3105642"/>
            <a:ext cx="1719098" cy="665107"/>
          </a:xfrm>
          <a:prstGeom prst="roundRect">
            <a:avLst>
              <a:gd name="adj" fmla="val 16667"/>
            </a:avLst>
          </a:prstGeom>
          <a:solidFill>
            <a:srgbClr val="268BA3">
              <a:alpha val="100000"/>
            </a:srgbClr>
          </a:solidFill>
          <a:ln w="19050" cap="flat" cmpd="sng" algn="ctr">
            <a:solidFill>
              <a:srgbClr val="12434E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등급분류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901805" y="2191265"/>
            <a:ext cx="1719098" cy="665107"/>
          </a:xfrm>
          <a:prstGeom prst="roundRect">
            <a:avLst>
              <a:gd name="adj" fmla="val 16667"/>
            </a:avLst>
          </a:prstGeom>
          <a:solidFill>
            <a:srgbClr val="268BA3">
              <a:alpha val="100000"/>
            </a:srgbClr>
          </a:solidFill>
          <a:ln w="19050" cap="flat" cmpd="sng" algn="ctr">
            <a:solidFill>
              <a:srgbClr val="12434E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 err="1" smtClean="0">
                <a:solidFill>
                  <a:srgbClr val="FFFFFF"/>
                </a:solidFill>
                <a:latin typeface="맑은 고딕"/>
                <a:ea typeface="맑은 고딕"/>
              </a:rPr>
              <a:t>웰컴</a:t>
            </a:r>
            <a:endParaRPr kumimoji="0" lang="ko-KR" altLang="en-US" sz="1800" b="0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901805" y="3082564"/>
            <a:ext cx="1719098" cy="665107"/>
          </a:xfrm>
          <a:prstGeom prst="roundRect">
            <a:avLst>
              <a:gd name="adj" fmla="val 16667"/>
            </a:avLst>
          </a:prstGeom>
          <a:solidFill>
            <a:srgbClr val="268BA3">
              <a:alpha val="100000"/>
            </a:srgbClr>
          </a:solidFill>
          <a:ln w="19050" cap="flat" cmpd="sng" algn="ctr">
            <a:solidFill>
              <a:srgbClr val="12434E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 err="1" smtClean="0">
                <a:solidFill>
                  <a:srgbClr val="FFFFFF"/>
                </a:solidFill>
                <a:latin typeface="맑은 고딕"/>
                <a:ea typeface="맑은 고딕"/>
              </a:rPr>
              <a:t>실버</a:t>
            </a:r>
            <a:endParaRPr kumimoji="0" lang="ko-KR" altLang="en-US" sz="1800" b="0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901805" y="3967404"/>
            <a:ext cx="1719098" cy="665107"/>
          </a:xfrm>
          <a:prstGeom prst="roundRect">
            <a:avLst>
              <a:gd name="adj" fmla="val 16667"/>
            </a:avLst>
          </a:prstGeom>
          <a:solidFill>
            <a:srgbClr val="268BA3">
              <a:alpha val="100000"/>
            </a:srgbClr>
          </a:solidFill>
          <a:ln w="19050" cap="flat" cmpd="sng" algn="ctr">
            <a:solidFill>
              <a:srgbClr val="12434E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 smtClean="0">
                <a:solidFill>
                  <a:srgbClr val="FFFFFF"/>
                </a:solidFill>
                <a:latin typeface="맑은 고딕"/>
                <a:ea typeface="맑은 고딕"/>
              </a:rPr>
              <a:t>골드</a:t>
            </a:r>
            <a:endParaRPr kumimoji="0" lang="ko-KR" altLang="en-US" sz="1800" b="0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556333" y="4196446"/>
            <a:ext cx="1719098" cy="665107"/>
          </a:xfrm>
          <a:prstGeom prst="roundRect">
            <a:avLst>
              <a:gd name="adj" fmla="val 16667"/>
            </a:avLst>
          </a:prstGeom>
          <a:solidFill>
            <a:srgbClr val="268BA3">
              <a:alpha val="100000"/>
            </a:srgbClr>
          </a:solidFill>
          <a:ln w="19050" cap="flat" cmpd="sng" algn="ctr">
            <a:solidFill>
              <a:srgbClr val="12434E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등급제도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236450" y="5325050"/>
            <a:ext cx="1719098" cy="665107"/>
          </a:xfrm>
          <a:prstGeom prst="roundRect">
            <a:avLst>
              <a:gd name="adj" fmla="val 16667"/>
            </a:avLst>
          </a:prstGeom>
          <a:solidFill>
            <a:srgbClr val="268BA3">
              <a:alpha val="100000"/>
            </a:srgbClr>
          </a:solidFill>
          <a:ln w="19050" cap="flat" cmpd="sng" algn="ctr">
            <a:solidFill>
              <a:srgbClr val="12434E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등급쿠폰</a:t>
            </a:r>
          </a:p>
        </p:txBody>
      </p:sp>
      <p:cxnSp>
        <p:nvCxnSpPr>
          <p:cNvPr id="59" name="꺾인 연결선 58"/>
          <p:cNvCxnSpPr>
            <a:stCxn id="44" idx="3"/>
            <a:endCxn id="39" idx="1"/>
          </p:cNvCxnSpPr>
          <p:nvPr/>
        </p:nvCxnSpPr>
        <p:spPr>
          <a:xfrm flipV="1">
            <a:off x="4275432" y="3438196"/>
            <a:ext cx="961018" cy="109080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44" idx="3"/>
            <a:endCxn id="55" idx="1"/>
          </p:cNvCxnSpPr>
          <p:nvPr/>
        </p:nvCxnSpPr>
        <p:spPr>
          <a:xfrm>
            <a:off x="4275432" y="4529000"/>
            <a:ext cx="961018" cy="112860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39" idx="3"/>
            <a:endCxn id="40" idx="1"/>
          </p:cNvCxnSpPr>
          <p:nvPr/>
        </p:nvCxnSpPr>
        <p:spPr>
          <a:xfrm flipV="1">
            <a:off x="6955548" y="2523819"/>
            <a:ext cx="946257" cy="914377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39" idx="3"/>
            <a:endCxn id="42" idx="1"/>
          </p:cNvCxnSpPr>
          <p:nvPr/>
        </p:nvCxnSpPr>
        <p:spPr>
          <a:xfrm flipV="1">
            <a:off x="6955548" y="3415118"/>
            <a:ext cx="946257" cy="23078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39" idx="3"/>
            <a:endCxn id="43" idx="1"/>
          </p:cNvCxnSpPr>
          <p:nvPr/>
        </p:nvCxnSpPr>
        <p:spPr>
          <a:xfrm>
            <a:off x="6955548" y="3438196"/>
            <a:ext cx="946257" cy="861762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079389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  <a:defRPr/>
                      </a:pP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69c7dd"/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  <a:defRPr/>
                      </a:pP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69c7dd"/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  <a:defRPr/>
                      </a:pPr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69c7dd"/>
                    </a:solidFill>
                  </a:tcPr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본사 메뉴설정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69c7dd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2023.11.29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lvl="1" indent="0" latinLnBrk="0" hangingPunct="1">
                        <a:buFontTx/>
                        <a:buNone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김태현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</a:tr>
            </a:tbl>
          </a:graphicData>
        </a:graphic>
      </p:graphicFrame>
      <p:cxnSp>
        <p:nvCxnSpPr>
          <p:cNvPr id="6" name="도형 197"/>
          <p:cNvCxnSpPr>
            <a:stCxn id="18" idx="3"/>
          </p:cNvCxnSpPr>
          <p:nvPr/>
        </p:nvCxnSpPr>
        <p:spPr>
          <a:xfrm flipV="1">
            <a:off x="3646170" y="2034858"/>
            <a:ext cx="1394460" cy="1413193"/>
          </a:xfrm>
          <a:prstGeom prst="straightConnector1">
            <a:avLst/>
          </a:prstGeom>
          <a:noFill/>
          <a:ln w="38100" cap="flat" cmpd="sng">
            <a:solidFill>
              <a:srgbClr val="D1AED4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198"/>
          <p:cNvCxnSpPr/>
          <p:nvPr/>
        </p:nvCxnSpPr>
        <p:spPr>
          <a:xfrm flipH="1" flipV="1">
            <a:off x="6223635" y="3719513"/>
            <a:ext cx="3810" cy="2540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199"/>
          <p:cNvCxnSpPr/>
          <p:nvPr/>
        </p:nvCxnSpPr>
        <p:spPr>
          <a:xfrm>
            <a:off x="6847205" y="2029143"/>
            <a:ext cx="1217930" cy="5715"/>
          </a:xfrm>
          <a:prstGeom prst="straightConnector1">
            <a:avLst/>
          </a:prstGeom>
          <a:noFill/>
          <a:ln w="38100" cap="flat" cmpd="sng">
            <a:solidFill>
              <a:srgbClr val="D1AED4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도형 206"/>
          <p:cNvCxnSpPr>
            <a:endCxn id="27" idx="1"/>
          </p:cNvCxnSpPr>
          <p:nvPr/>
        </p:nvCxnSpPr>
        <p:spPr>
          <a:xfrm>
            <a:off x="6775132" y="3944144"/>
            <a:ext cx="1362393" cy="308452"/>
          </a:xfrm>
          <a:prstGeom prst="straightConnector1">
            <a:avLst/>
          </a:prstGeom>
          <a:noFill/>
          <a:ln w="38100" cap="flat" cmpd="sng">
            <a:solidFill>
              <a:srgbClr val="D1AED4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도형 222"/>
          <p:cNvSpPr/>
          <p:nvPr/>
        </p:nvSpPr>
        <p:spPr>
          <a:xfrm>
            <a:off x="2075180" y="3185796"/>
            <a:ext cx="1570990" cy="524510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메뉴설정</a:t>
            </a:r>
          </a:p>
        </p:txBody>
      </p:sp>
      <p:sp>
        <p:nvSpPr>
          <p:cNvPr id="21" name="도형 225"/>
          <p:cNvSpPr/>
          <p:nvPr/>
        </p:nvSpPr>
        <p:spPr>
          <a:xfrm>
            <a:off x="8129746" y="1657986"/>
            <a:ext cx="1360170" cy="708025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등록된 메뉴 조회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도형 227"/>
          <p:cNvSpPr/>
          <p:nvPr/>
        </p:nvSpPr>
        <p:spPr>
          <a:xfrm>
            <a:off x="5053647" y="1785938"/>
            <a:ext cx="1868805" cy="590868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메뉴 조회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도형 252"/>
          <p:cNvSpPr/>
          <p:nvPr/>
        </p:nvSpPr>
        <p:spPr>
          <a:xfrm>
            <a:off x="8137525" y="2655571"/>
            <a:ext cx="1416685" cy="1066482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레시피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가격 등 설정</a:t>
            </a:r>
          </a:p>
        </p:txBody>
      </p:sp>
      <p:sp>
        <p:nvSpPr>
          <p:cNvPr id="27" name="도형 253"/>
          <p:cNvSpPr/>
          <p:nvPr/>
        </p:nvSpPr>
        <p:spPr>
          <a:xfrm>
            <a:off x="8137525" y="3868421"/>
            <a:ext cx="1482090" cy="768350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등록된 메뉴 수정</a:t>
            </a:r>
          </a:p>
        </p:txBody>
      </p:sp>
      <p:sp>
        <p:nvSpPr>
          <p:cNvPr id="28" name="도형 254"/>
          <p:cNvSpPr/>
          <p:nvPr/>
        </p:nvSpPr>
        <p:spPr>
          <a:xfrm>
            <a:off x="8170227" y="4923155"/>
            <a:ext cx="1416685" cy="756283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등록된 메뉴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31" name="도형 227"/>
          <p:cNvSpPr/>
          <p:nvPr/>
        </p:nvSpPr>
        <p:spPr>
          <a:xfrm>
            <a:off x="5112385" y="2731770"/>
            <a:ext cx="1868805" cy="590868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메뉴 등록</a:t>
            </a:r>
          </a:p>
        </p:txBody>
      </p:sp>
      <p:sp>
        <p:nvSpPr>
          <p:cNvPr id="32" name="도형 227"/>
          <p:cNvSpPr/>
          <p:nvPr/>
        </p:nvSpPr>
        <p:spPr>
          <a:xfrm>
            <a:off x="5112385" y="3721418"/>
            <a:ext cx="1868805" cy="590868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메뉴 수정</a:t>
            </a:r>
          </a:p>
        </p:txBody>
      </p:sp>
      <p:sp>
        <p:nvSpPr>
          <p:cNvPr id="33" name="도형 227"/>
          <p:cNvSpPr/>
          <p:nvPr/>
        </p:nvSpPr>
        <p:spPr>
          <a:xfrm>
            <a:off x="5112385" y="4684713"/>
            <a:ext cx="1868805" cy="590868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메뉴 삭제</a:t>
            </a: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4" name="도형 197"/>
          <p:cNvCxnSpPr>
            <a:stCxn id="18" idx="3"/>
            <a:endCxn id="31" idx="1"/>
          </p:cNvCxnSpPr>
          <p:nvPr/>
        </p:nvCxnSpPr>
        <p:spPr>
          <a:xfrm flipV="1">
            <a:off x="3646170" y="3027204"/>
            <a:ext cx="1466215" cy="420847"/>
          </a:xfrm>
          <a:prstGeom prst="straightConnector1">
            <a:avLst/>
          </a:prstGeom>
          <a:noFill/>
          <a:ln w="38100" cap="flat" cmpd="sng">
            <a:solidFill>
              <a:srgbClr val="D1AED4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도형 197"/>
          <p:cNvCxnSpPr>
            <a:stCxn id="18" idx="3"/>
            <a:endCxn id="32" idx="1"/>
          </p:cNvCxnSpPr>
          <p:nvPr/>
        </p:nvCxnSpPr>
        <p:spPr>
          <a:xfrm>
            <a:off x="3646170" y="3448051"/>
            <a:ext cx="1466215" cy="568801"/>
          </a:xfrm>
          <a:prstGeom prst="straightConnector1">
            <a:avLst/>
          </a:prstGeom>
          <a:noFill/>
          <a:ln w="38100" cap="flat" cmpd="sng">
            <a:solidFill>
              <a:srgbClr val="D1AED4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도형 197"/>
          <p:cNvCxnSpPr>
            <a:stCxn id="18" idx="3"/>
            <a:endCxn id="33" idx="1"/>
          </p:cNvCxnSpPr>
          <p:nvPr/>
        </p:nvCxnSpPr>
        <p:spPr>
          <a:xfrm>
            <a:off x="3646170" y="3448051"/>
            <a:ext cx="1466215" cy="1532096"/>
          </a:xfrm>
          <a:prstGeom prst="straightConnector1">
            <a:avLst/>
          </a:prstGeom>
          <a:noFill/>
          <a:ln w="38100" cap="flat" cmpd="sng">
            <a:solidFill>
              <a:srgbClr val="D1AED4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도형 199"/>
          <p:cNvCxnSpPr>
            <a:endCxn id="26" idx="1"/>
          </p:cNvCxnSpPr>
          <p:nvPr/>
        </p:nvCxnSpPr>
        <p:spPr>
          <a:xfrm>
            <a:off x="6999605" y="2987517"/>
            <a:ext cx="1137920" cy="201295"/>
          </a:xfrm>
          <a:prstGeom prst="straightConnector1">
            <a:avLst/>
          </a:prstGeom>
          <a:noFill/>
          <a:ln w="38100" cap="flat" cmpd="sng">
            <a:solidFill>
              <a:srgbClr val="D1AED4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도형 199"/>
          <p:cNvCxnSpPr>
            <a:endCxn id="28" idx="1"/>
          </p:cNvCxnSpPr>
          <p:nvPr/>
        </p:nvCxnSpPr>
        <p:spPr>
          <a:xfrm>
            <a:off x="6981190" y="5001262"/>
            <a:ext cx="1189037" cy="300035"/>
          </a:xfrm>
          <a:prstGeom prst="straightConnector1">
            <a:avLst/>
          </a:prstGeom>
          <a:noFill/>
          <a:ln w="38100" cap="flat" cmpd="sng">
            <a:solidFill>
              <a:srgbClr val="D1AED4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338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프로세서 명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en-US" altLang="ko-KR" sz="1800" b="1" i="0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1:1 </a:t>
                      </a:r>
                      <a:r>
                        <a:rPr lang="ko-KR" altLang="en-US" sz="1800" b="1" i="0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문의</a:t>
                      </a:r>
                      <a:r>
                        <a:rPr lang="ko-KR" altLang="en-US" sz="1800" b="1" i="0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 게시판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</a:tr>
              <a:tr h="37084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2023.11.29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Arial"/>
                          <a:ea typeface="함초롬돋움"/>
                          <a:cs typeface="+mn-cs"/>
                        </a:rPr>
                        <a:t>정영광</a:t>
                      </a:r>
                      <a:endParaRPr lang="en-US" altLang="ko-KR" sz="1800" b="0" i="0" kern="1200" dirty="0" smtClean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3851384" y="3541712"/>
            <a:ext cx="1719098" cy="66510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1:1 </a:t>
            </a:r>
            <a:r>
              <a:rPr lang="ko-KR" altLang="en-US">
                <a:latin typeface="맑은 고딕"/>
                <a:ea typeface="맑은 고딕"/>
              </a:rPr>
              <a:t>문의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621516" y="2210018"/>
            <a:ext cx="1719098" cy="66510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글 작성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621516" y="3094858"/>
            <a:ext cx="1719098" cy="66510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글 조회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6621517" y="3987744"/>
            <a:ext cx="1719098" cy="66510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글 수정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6621517" y="4863060"/>
            <a:ext cx="1719098" cy="66510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글 삭제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71267" y="3541712"/>
            <a:ext cx="1719098" cy="66510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일반회원</a:t>
            </a:r>
          </a:p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로그인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216259" y="3094858"/>
            <a:ext cx="1719098" cy="66510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상세</a:t>
            </a:r>
            <a:r>
              <a:rPr lang="ko-KR" altLang="en-US">
                <a:latin typeface="맑은 고딕"/>
                <a:ea typeface="맑은 고딕"/>
              </a:rPr>
              <a:t> 조회</a:t>
            </a:r>
            <a:endParaRPr lang="ko-KR" altLang="en-US">
              <a:latin typeface="맑은 고딕"/>
              <a:ea typeface="맑은 고딕"/>
            </a:endParaRPr>
          </a:p>
        </p:txBody>
      </p:sp>
      <p:cxnSp>
        <p:nvCxnSpPr>
          <p:cNvPr id="13" name="직선 화살표 연결선 12"/>
          <p:cNvCxnSpPr>
            <a:stCxn id="10" idx="3"/>
            <a:endCxn id="5" idx="1"/>
          </p:cNvCxnSpPr>
          <p:nvPr/>
        </p:nvCxnSpPr>
        <p:spPr>
          <a:xfrm>
            <a:off x="2890366" y="3874266"/>
            <a:ext cx="961018" cy="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5" idx="3"/>
            <a:endCxn id="6" idx="1"/>
          </p:cNvCxnSpPr>
          <p:nvPr/>
        </p:nvCxnSpPr>
        <p:spPr>
          <a:xfrm flipV="1">
            <a:off x="5570483" y="2542572"/>
            <a:ext cx="1051033" cy="133169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5" idx="3"/>
            <a:endCxn id="7" idx="1"/>
          </p:cNvCxnSpPr>
          <p:nvPr/>
        </p:nvCxnSpPr>
        <p:spPr>
          <a:xfrm flipV="1">
            <a:off x="5570483" y="3427412"/>
            <a:ext cx="1051033" cy="44685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5" idx="3"/>
            <a:endCxn id="8" idx="1"/>
          </p:cNvCxnSpPr>
          <p:nvPr/>
        </p:nvCxnSpPr>
        <p:spPr>
          <a:xfrm>
            <a:off x="5570482" y="3874266"/>
            <a:ext cx="1051034" cy="44603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5" idx="3"/>
            <a:endCxn id="9" idx="1"/>
          </p:cNvCxnSpPr>
          <p:nvPr/>
        </p:nvCxnSpPr>
        <p:spPr>
          <a:xfrm>
            <a:off x="5570483" y="3874266"/>
            <a:ext cx="1051033" cy="132134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7" idx="3"/>
            <a:endCxn id="11" idx="1"/>
          </p:cNvCxnSpPr>
          <p:nvPr/>
        </p:nvCxnSpPr>
        <p:spPr>
          <a:xfrm>
            <a:off x="8340614" y="3427412"/>
            <a:ext cx="875644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19"/>
          <p:cNvCxnSpPr>
            <a:stCxn id="11" idx="2"/>
          </p:cNvCxnSpPr>
          <p:nvPr/>
        </p:nvCxnSpPr>
        <p:spPr>
          <a:xfrm rot="16200000" flipH="1">
            <a:off x="9606999" y="4228773"/>
            <a:ext cx="946999" cy="9380"/>
          </a:xfrm>
          <a:prstGeom prst="bentConnector3">
            <a:avLst>
              <a:gd name="adj1" fmla="val 657"/>
            </a:avLst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8"/>
          <p:cNvSpPr/>
          <p:nvPr/>
        </p:nvSpPr>
        <p:spPr>
          <a:xfrm>
            <a:off x="9216762" y="4706850"/>
            <a:ext cx="1719098" cy="66510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답변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ko-KR" altLang="en-US">
                <a:latin typeface="맑은 고딕"/>
                <a:ea typeface="맑은 고딕"/>
              </a:rPr>
              <a:t>조회</a:t>
            </a:r>
            <a:endParaRPr lang="ko-KR" altLang="en-US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11418192"/>
      </p:ext>
    </p:extLst>
  </p:cSld>
  <p:clrMapOvr>
    <a:masterClrMapping/>
  </p:clrMapOvr>
</p:sld>
</file>

<file path=ppt/slides/slide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프로세서 명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1" i="0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개인정보 수정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</a:tr>
              <a:tr h="37084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2023.11.29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원종찬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3851384" y="3541712"/>
            <a:ext cx="1719098" cy="66510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마이페이지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6621516" y="3541712"/>
            <a:ext cx="1719098" cy="66510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개인정보 수정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71267" y="3541712"/>
            <a:ext cx="1719098" cy="66510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일반회원</a:t>
            </a:r>
          </a:p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로그인</a:t>
            </a:r>
          </a:p>
        </p:txBody>
      </p:sp>
      <p:cxnSp>
        <p:nvCxnSpPr>
          <p:cNvPr id="13" name="직선 화살표 연결선 12"/>
          <p:cNvCxnSpPr>
            <a:stCxn id="10" idx="3"/>
            <a:endCxn id="5" idx="1"/>
          </p:cNvCxnSpPr>
          <p:nvPr/>
        </p:nvCxnSpPr>
        <p:spPr>
          <a:xfrm>
            <a:off x="2890366" y="3874266"/>
            <a:ext cx="961018" cy="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5" idx="3"/>
            <a:endCxn id="9" idx="1"/>
          </p:cNvCxnSpPr>
          <p:nvPr/>
        </p:nvCxnSpPr>
        <p:spPr>
          <a:xfrm>
            <a:off x="5570483" y="3874266"/>
            <a:ext cx="1051033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9380482" y="3543300"/>
            <a:ext cx="1719098" cy="66510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비밀번호 입력</a:t>
            </a:r>
          </a:p>
        </p:txBody>
      </p:sp>
      <p:cxnSp>
        <p:nvCxnSpPr>
          <p:cNvPr id="22" name="꺾인 연결선 21"/>
          <p:cNvCxnSpPr>
            <a:stCxn id="9" idx="3"/>
            <a:endCxn id="21" idx="1"/>
          </p:cNvCxnSpPr>
          <p:nvPr/>
        </p:nvCxnSpPr>
        <p:spPr>
          <a:xfrm>
            <a:off x="8340614" y="3874266"/>
            <a:ext cx="1039868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584623"/>
      </p:ext>
    </p:extLst>
  </p:cSld>
  <p:clrMapOvr>
    <a:masterClrMapping/>
  </p:clrMapOvr>
</p:sld>
</file>

<file path=ppt/slides/slide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프로세서 명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1" i="0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주문</a:t>
                      </a:r>
                      <a:r>
                        <a:rPr lang="ko-KR" altLang="en-US" sz="1800" b="1" i="0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 내역</a:t>
                      </a:r>
                      <a:r>
                        <a:rPr lang="en-US" altLang="ko-KR" sz="1800" b="1" i="0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800" b="1" i="0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취소</a:t>
                      </a:r>
                      <a:r>
                        <a:rPr lang="en-US" altLang="ko-KR" sz="1800" b="1" i="0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800" b="1" i="0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변경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</a:tr>
              <a:tr h="37084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2023.11.29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원종찬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2982311" y="3541712"/>
            <a:ext cx="1719098" cy="66510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마이페이지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5226926" y="3541712"/>
            <a:ext cx="1719098" cy="66510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주문</a:t>
            </a:r>
            <a:r>
              <a:rPr lang="ko-KR" altLang="en-US">
                <a:latin typeface="맑은 고딕"/>
                <a:ea typeface="맑은 고딕"/>
              </a:rPr>
              <a:t> 내역</a:t>
            </a:r>
            <a:r>
              <a:rPr lang="en-US" altLang="ko-KR">
                <a:latin typeface="맑은 고딕"/>
                <a:ea typeface="맑은 고딕"/>
              </a:rPr>
              <a:t>/</a:t>
            </a:r>
            <a:endParaRPr lang="en-US" altLang="ko-KR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취소</a:t>
            </a:r>
            <a:r>
              <a:rPr lang="en-US" altLang="ko-KR">
                <a:latin typeface="맑은 고딕"/>
                <a:ea typeface="맑은 고딕"/>
              </a:rPr>
              <a:t>/</a:t>
            </a:r>
            <a:r>
              <a:rPr lang="ko-KR" altLang="en-US">
                <a:latin typeface="맑은 고딕"/>
                <a:ea typeface="맑은 고딕"/>
              </a:rPr>
              <a:t>변경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36226" y="3541712"/>
            <a:ext cx="1719098" cy="66510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일반회원</a:t>
            </a:r>
          </a:p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로그인</a:t>
            </a:r>
          </a:p>
        </p:txBody>
      </p:sp>
      <p:cxnSp>
        <p:nvCxnSpPr>
          <p:cNvPr id="13" name="직선 화살표 연결선 12"/>
          <p:cNvCxnSpPr>
            <a:stCxn id="10" idx="3"/>
            <a:endCxn id="5" idx="1"/>
          </p:cNvCxnSpPr>
          <p:nvPr/>
        </p:nvCxnSpPr>
        <p:spPr>
          <a:xfrm>
            <a:off x="2355325" y="3874266"/>
            <a:ext cx="626986" cy="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5" idx="3"/>
            <a:endCxn id="9" idx="1"/>
          </p:cNvCxnSpPr>
          <p:nvPr/>
        </p:nvCxnSpPr>
        <p:spPr>
          <a:xfrm>
            <a:off x="4701410" y="3874266"/>
            <a:ext cx="525516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7755978" y="2548430"/>
            <a:ext cx="1719098" cy="66510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주문</a:t>
            </a:r>
            <a:r>
              <a:rPr lang="ko-KR" altLang="en-US">
                <a:latin typeface="맑은 고딕"/>
                <a:ea typeface="맑은 고딕"/>
              </a:rPr>
              <a:t> 내역</a:t>
            </a: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조회</a:t>
            </a:r>
            <a:endParaRPr lang="ko-KR" altLang="en-US">
              <a:latin typeface="맑은 고딕"/>
              <a:ea typeface="맑은 고딕"/>
            </a:endParaRPr>
          </a:p>
        </p:txBody>
      </p:sp>
      <p:cxnSp>
        <p:nvCxnSpPr>
          <p:cNvPr id="22" name="꺾인 연결선 21"/>
          <p:cNvCxnSpPr>
            <a:endCxn id="21" idx="1"/>
          </p:cNvCxnSpPr>
          <p:nvPr/>
        </p:nvCxnSpPr>
        <p:spPr>
          <a:xfrm flipV="1">
            <a:off x="6716110" y="2880984"/>
            <a:ext cx="1039867" cy="99328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7755978" y="3536567"/>
            <a:ext cx="1719098" cy="66510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주문</a:t>
            </a:r>
            <a:r>
              <a:rPr lang="ko-KR" altLang="en-US">
                <a:latin typeface="맑은 고딕"/>
                <a:ea typeface="맑은 고딕"/>
              </a:rPr>
              <a:t> 변경</a:t>
            </a:r>
            <a:endParaRPr lang="ko-KR" altLang="en-US">
              <a:latin typeface="맑은 고딕"/>
              <a:ea typeface="맑은 고딕"/>
            </a:endParaRPr>
          </a:p>
        </p:txBody>
      </p:sp>
      <p:cxnSp>
        <p:nvCxnSpPr>
          <p:cNvPr id="24" name="꺾인 연결선 23"/>
          <p:cNvCxnSpPr>
            <a:endCxn id="23" idx="1"/>
          </p:cNvCxnSpPr>
          <p:nvPr/>
        </p:nvCxnSpPr>
        <p:spPr>
          <a:xfrm flipV="1">
            <a:off x="6716110" y="3869121"/>
            <a:ext cx="1039868" cy="673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7755978" y="4568387"/>
            <a:ext cx="1719098" cy="66510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주문</a:t>
            </a:r>
            <a:r>
              <a:rPr lang="ko-KR" altLang="en-US">
                <a:latin typeface="맑은 고딕"/>
                <a:ea typeface="맑은 고딕"/>
              </a:rPr>
              <a:t> 취소</a:t>
            </a:r>
            <a:endParaRPr lang="ko-KR" altLang="en-US">
              <a:latin typeface="맑은 고딕"/>
              <a:ea typeface="맑은 고딕"/>
            </a:endParaRPr>
          </a:p>
        </p:txBody>
      </p:sp>
      <p:cxnSp>
        <p:nvCxnSpPr>
          <p:cNvPr id="29" name="꺾인 연결선 28"/>
          <p:cNvCxnSpPr>
            <a:endCxn id="25" idx="1"/>
          </p:cNvCxnSpPr>
          <p:nvPr/>
        </p:nvCxnSpPr>
        <p:spPr>
          <a:xfrm>
            <a:off x="6716110" y="3874266"/>
            <a:ext cx="1039867" cy="102667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9874468" y="2548430"/>
            <a:ext cx="1719098" cy="66510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주문</a:t>
            </a:r>
            <a:r>
              <a:rPr lang="ko-KR" altLang="en-US">
                <a:latin typeface="맑은 고딕"/>
                <a:ea typeface="맑은 고딕"/>
              </a:rPr>
              <a:t> 내역</a:t>
            </a: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 상세 조회</a:t>
            </a:r>
            <a:endParaRPr lang="ko-KR" altLang="en-US">
              <a:latin typeface="맑은 고딕"/>
              <a:ea typeface="맑은 고딕"/>
            </a:endParaRPr>
          </a:p>
        </p:txBody>
      </p:sp>
      <p:cxnSp>
        <p:nvCxnSpPr>
          <p:cNvPr id="33" name="꺾인 연결선 32"/>
          <p:cNvCxnSpPr>
            <a:stCxn id="21" idx="3"/>
            <a:endCxn id="32" idx="1"/>
          </p:cNvCxnSpPr>
          <p:nvPr/>
        </p:nvCxnSpPr>
        <p:spPr>
          <a:xfrm>
            <a:off x="9475076" y="2880984"/>
            <a:ext cx="399392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952117"/>
      </p:ext>
    </p:extLst>
  </p:cSld>
  <p:clrMapOvr>
    <a:masterClrMapping/>
  </p:clrMapOvr>
</p:sld>
</file>

<file path=ppt/slides/slide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프로세서 명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쿠폰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</a:tr>
              <a:tr h="37084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2023.11.29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원종찬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3899666" y="3541712"/>
            <a:ext cx="1719098" cy="66510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마이페이지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6439885" y="3541712"/>
            <a:ext cx="1719098" cy="66510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defRPr/>
            </a:pPr>
            <a:r>
              <a:rPr lang="ko-KR" altLang="en-US" dirty="0" smtClean="0">
                <a:latin typeface="맑은 고딕"/>
                <a:ea typeface="맑은 고딕"/>
              </a:rPr>
              <a:t>쿠폰</a:t>
            </a:r>
            <a:endParaRPr lang="ko-KR" altLang="en-US" dirty="0">
              <a:latin typeface="맑은 고딕"/>
              <a:ea typeface="맑은 고딕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290823" y="3541712"/>
            <a:ext cx="1719098" cy="66510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일반회원</a:t>
            </a:r>
          </a:p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로그인</a:t>
            </a:r>
          </a:p>
        </p:txBody>
      </p:sp>
      <p:cxnSp>
        <p:nvCxnSpPr>
          <p:cNvPr id="13" name="직선 화살표 연결선 12"/>
          <p:cNvCxnSpPr>
            <a:stCxn id="10" idx="3"/>
            <a:endCxn id="5" idx="1"/>
          </p:cNvCxnSpPr>
          <p:nvPr/>
        </p:nvCxnSpPr>
        <p:spPr>
          <a:xfrm>
            <a:off x="3009922" y="3874266"/>
            <a:ext cx="889744" cy="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5" idx="3"/>
            <a:endCxn id="9" idx="1"/>
          </p:cNvCxnSpPr>
          <p:nvPr/>
        </p:nvCxnSpPr>
        <p:spPr>
          <a:xfrm>
            <a:off x="5618765" y="3874266"/>
            <a:ext cx="821120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9157466" y="3049642"/>
            <a:ext cx="1719098" cy="66510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defRPr/>
            </a:pPr>
            <a:r>
              <a:rPr lang="ko-KR" altLang="en-US" dirty="0" smtClean="0">
                <a:latin typeface="맑은 고딕"/>
                <a:ea typeface="맑은 고딕"/>
              </a:rPr>
              <a:t>방문 횟수 </a:t>
            </a:r>
            <a:endParaRPr lang="en-US" altLang="ko-KR" dirty="0" smtClean="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dirty="0" smtClean="0">
                <a:latin typeface="맑은 고딕"/>
                <a:ea typeface="맑은 고딕"/>
              </a:rPr>
              <a:t>조회</a:t>
            </a:r>
            <a:endParaRPr lang="ko-KR" altLang="en-US" dirty="0">
              <a:latin typeface="맑은 고딕"/>
              <a:ea typeface="맑은 고딕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157466" y="4037779"/>
            <a:ext cx="1719098" cy="66510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쿠폰 조회</a:t>
            </a:r>
          </a:p>
        </p:txBody>
      </p:sp>
      <p:cxnSp>
        <p:nvCxnSpPr>
          <p:cNvPr id="34" name="꺾인 연결선 33"/>
          <p:cNvCxnSpPr>
            <a:stCxn id="9" idx="3"/>
            <a:endCxn id="21" idx="1"/>
          </p:cNvCxnSpPr>
          <p:nvPr/>
        </p:nvCxnSpPr>
        <p:spPr>
          <a:xfrm flipV="1">
            <a:off x="8158983" y="3382196"/>
            <a:ext cx="998483" cy="4920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9" idx="3"/>
            <a:endCxn id="23" idx="1"/>
          </p:cNvCxnSpPr>
          <p:nvPr/>
        </p:nvCxnSpPr>
        <p:spPr>
          <a:xfrm>
            <a:off x="8158983" y="3874266"/>
            <a:ext cx="998483" cy="49606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573159"/>
      </p:ext>
    </p:extLst>
  </p:cSld>
  <p:clrMapOvr>
    <a:masterClrMapping/>
  </p:clrMapOvr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프로세서 명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1" i="0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가맹점 찾기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</a:tr>
              <a:tr h="37084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2023.11.29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원종찬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</a:tr>
            </a:tbl>
          </a:graphicData>
        </a:graphic>
      </p:graphicFrame>
      <p:sp>
        <p:nvSpPr>
          <p:cNvPr id="13" name="도형 18"/>
          <p:cNvSpPr/>
          <p:nvPr/>
        </p:nvSpPr>
        <p:spPr>
          <a:xfrm>
            <a:off x="1361440" y="3053080"/>
            <a:ext cx="1376680" cy="7588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메인페이지 조회</a:t>
            </a:r>
          </a:p>
        </p:txBody>
      </p:sp>
      <p:sp>
        <p:nvSpPr>
          <p:cNvPr id="15" name="도형 21"/>
          <p:cNvSpPr/>
          <p:nvPr/>
        </p:nvSpPr>
        <p:spPr>
          <a:xfrm>
            <a:off x="4478337" y="2119789"/>
            <a:ext cx="1376045" cy="75819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r>
              <a:rPr lang="ko-KR" altLang="en-US" sz="1600">
                <a:latin typeface="배달의민족 주아"/>
                <a:ea typeface="배달의민족 주아"/>
              </a:rPr>
              <a:t>지역 검색</a:t>
            </a:r>
          </a:p>
        </p:txBody>
      </p:sp>
      <p:sp>
        <p:nvSpPr>
          <p:cNvPr id="17" name="도형 24"/>
          <p:cNvSpPr/>
          <p:nvPr/>
        </p:nvSpPr>
        <p:spPr>
          <a:xfrm>
            <a:off x="9935845" y="2496345"/>
            <a:ext cx="1376680" cy="136652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latinLnBrk="0"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가맹점</a:t>
            </a:r>
          </a:p>
          <a:p>
            <a:pPr algn="ctr" latinLnBrk="0"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조회 및 예약</a:t>
            </a:r>
          </a:p>
        </p:txBody>
      </p:sp>
      <p:sp>
        <p:nvSpPr>
          <p:cNvPr id="18" name="도형 1"/>
          <p:cNvSpPr/>
          <p:nvPr/>
        </p:nvSpPr>
        <p:spPr>
          <a:xfrm>
            <a:off x="4511040" y="3429000"/>
            <a:ext cx="1376680" cy="7588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>
                <a:latin typeface="배달의민족 주아"/>
                <a:ea typeface="배달의민족 주아"/>
              </a:rPr>
              <a:t>기준별 정렬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16" name="도형 24"/>
          <p:cNvSpPr/>
          <p:nvPr/>
        </p:nvSpPr>
        <p:spPr>
          <a:xfrm>
            <a:off x="6867525" y="2032079"/>
            <a:ext cx="1376680" cy="933609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latinLnBrk="0"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도로명</a:t>
            </a:r>
          </a:p>
          <a:p>
            <a:pPr algn="ctr" latinLnBrk="0"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주소 </a:t>
            </a:r>
            <a:r>
              <a:rPr lang="en-US" altLang="ko-KR">
                <a:latin typeface="배달의민족 주아"/>
                <a:ea typeface="배달의민족 주아"/>
              </a:rPr>
              <a:t>API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22" name="도형 24"/>
          <p:cNvSpPr/>
          <p:nvPr/>
        </p:nvSpPr>
        <p:spPr>
          <a:xfrm>
            <a:off x="6774180" y="3432493"/>
            <a:ext cx="1376680" cy="7588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latinLnBrk="0"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기준별</a:t>
            </a:r>
          </a:p>
          <a:p>
            <a:pPr algn="ctr" latinLnBrk="0"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검색</a:t>
            </a:r>
          </a:p>
        </p:txBody>
      </p:sp>
      <p:cxnSp>
        <p:nvCxnSpPr>
          <p:cNvPr id="19" name="직선 화살표 연결선 18"/>
          <p:cNvCxnSpPr>
            <a:endCxn id="15" idx="1"/>
          </p:cNvCxnSpPr>
          <p:nvPr/>
        </p:nvCxnSpPr>
        <p:spPr>
          <a:xfrm flipV="1">
            <a:off x="2726055" y="2498884"/>
            <a:ext cx="1752282" cy="930116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3" idx="3"/>
            <a:endCxn id="18" idx="1"/>
          </p:cNvCxnSpPr>
          <p:nvPr/>
        </p:nvCxnSpPr>
        <p:spPr>
          <a:xfrm>
            <a:off x="2738120" y="3432493"/>
            <a:ext cx="1772920" cy="37592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endCxn id="16" idx="1"/>
          </p:cNvCxnSpPr>
          <p:nvPr/>
        </p:nvCxnSpPr>
        <p:spPr>
          <a:xfrm flipV="1">
            <a:off x="5887720" y="2498884"/>
            <a:ext cx="979805" cy="45442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5800407" y="3797499"/>
            <a:ext cx="979805" cy="45442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6" idx="3"/>
            <a:endCxn id="17" idx="1"/>
          </p:cNvCxnSpPr>
          <p:nvPr/>
        </p:nvCxnSpPr>
        <p:spPr>
          <a:xfrm>
            <a:off x="8244205" y="2498884"/>
            <a:ext cx="1691640" cy="680721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2" idx="3"/>
            <a:endCxn id="17" idx="1"/>
          </p:cNvCxnSpPr>
          <p:nvPr/>
        </p:nvCxnSpPr>
        <p:spPr>
          <a:xfrm flipV="1">
            <a:off x="8150860" y="3179605"/>
            <a:ext cx="1784985" cy="632301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102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프로세서 명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주문</a:t>
                      </a:r>
                      <a:r>
                        <a:rPr lang="en-US" altLang="ko-KR" sz="1800" b="1" i="0" kern="1200" dirty="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800" b="1" i="0" kern="1200" dirty="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정보 설정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</a:tr>
              <a:tr h="37084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2023.11.29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원종찬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</a:tr>
            </a:tbl>
          </a:graphicData>
        </a:graphic>
      </p:graphicFrame>
      <p:sp>
        <p:nvSpPr>
          <p:cNvPr id="3" name="도형 18"/>
          <p:cNvSpPr/>
          <p:nvPr/>
        </p:nvSpPr>
        <p:spPr>
          <a:xfrm>
            <a:off x="673100" y="3446305"/>
            <a:ext cx="1376680" cy="7588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주문</a:t>
            </a:r>
            <a:r>
              <a:rPr lang="ko-KR" altLang="en-US" sz="1800">
                <a:latin typeface="배달의민족 주아"/>
                <a:ea typeface="배달의민족 주아"/>
              </a:rPr>
              <a:t>하기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6" name="도형 24"/>
          <p:cNvSpPr/>
          <p:nvPr/>
        </p:nvSpPr>
        <p:spPr>
          <a:xfrm>
            <a:off x="5144922" y="2346933"/>
            <a:ext cx="1376680" cy="677021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 latinLnBrk="0"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메뉴 선택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7" name="도형 1"/>
          <p:cNvSpPr/>
          <p:nvPr/>
        </p:nvSpPr>
        <p:spPr>
          <a:xfrm>
            <a:off x="2409153" y="2284256"/>
            <a:ext cx="1376680" cy="7588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가맹점</a:t>
            </a:r>
            <a:r>
              <a:rPr lang="en-US" altLang="ko-KR" sz="1800">
                <a:latin typeface="배달의민족 주아"/>
                <a:ea typeface="배달의민족 주아"/>
              </a:rPr>
              <a:t> </a:t>
            </a:r>
            <a:r>
              <a:rPr lang="ko-KR" altLang="en-US" sz="1800">
                <a:latin typeface="배달의민족 주아"/>
                <a:ea typeface="배달의민족 주아"/>
              </a:rPr>
              <a:t>선택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18" name="도형 24"/>
          <p:cNvSpPr/>
          <p:nvPr/>
        </p:nvSpPr>
        <p:spPr>
          <a:xfrm>
            <a:off x="7275198" y="2284417"/>
            <a:ext cx="1376680" cy="7588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 latinLnBrk="0"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결제</a:t>
            </a:r>
            <a:r>
              <a:rPr lang="en-US" altLang="ko-KR" sz="1800">
                <a:latin typeface="배달의민족 주아"/>
                <a:ea typeface="배달의민족 주아"/>
              </a:rPr>
              <a:t> </a:t>
            </a:r>
            <a:r>
              <a:rPr lang="ko-KR" altLang="en-US" sz="1800">
                <a:latin typeface="배달의민족 주아"/>
                <a:ea typeface="배달의민족 주아"/>
              </a:rPr>
              <a:t>정</a:t>
            </a:r>
            <a:r>
              <a:rPr lang="ko-KR" altLang="en-US" sz="1800">
                <a:latin typeface="배달의민족 주아"/>
                <a:ea typeface="배달의민족 주아"/>
              </a:rPr>
              <a:t>보 입력</a:t>
            </a:r>
            <a:endParaRPr lang="en-US" altLang="ko-KR" sz="1800">
              <a:latin typeface="배달의민족 주아"/>
              <a:ea typeface="배달의민족 주아"/>
            </a:endParaRPr>
          </a:p>
        </p:txBody>
      </p:sp>
      <p:sp>
        <p:nvSpPr>
          <p:cNvPr id="19" name="도형 24"/>
          <p:cNvSpPr/>
          <p:nvPr/>
        </p:nvSpPr>
        <p:spPr>
          <a:xfrm>
            <a:off x="9679462" y="3023954"/>
            <a:ext cx="1376680" cy="7588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 latinLnBrk="0"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결제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29" name="도형 24"/>
          <p:cNvSpPr/>
          <p:nvPr/>
        </p:nvSpPr>
        <p:spPr>
          <a:xfrm>
            <a:off x="9679462" y="1967112"/>
            <a:ext cx="1376680" cy="7588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 latinLnBrk="0"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쿠폰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37" name="도형 24"/>
          <p:cNvSpPr/>
          <p:nvPr/>
        </p:nvSpPr>
        <p:spPr>
          <a:xfrm>
            <a:off x="9679462" y="4338795"/>
            <a:ext cx="1376680" cy="7588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 latinLnBrk="0"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주문</a:t>
            </a:r>
            <a:r>
              <a:rPr lang="en-US" altLang="ko-KR" sz="1800">
                <a:latin typeface="배달의민족 주아"/>
                <a:ea typeface="배달의민족 주아"/>
              </a:rPr>
              <a:t> </a:t>
            </a:r>
            <a:r>
              <a:rPr lang="ko-KR" altLang="en-US" sz="1800">
                <a:latin typeface="배달의민족 주아"/>
                <a:ea typeface="배달의민족 주아"/>
              </a:rPr>
              <a:t>완료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cxnSp>
        <p:nvCxnSpPr>
          <p:cNvPr id="20" name="직선 화살표 연결선 19"/>
          <p:cNvCxnSpPr>
            <a:stCxn id="3" idx="0"/>
            <a:endCxn id="7" idx="1"/>
          </p:cNvCxnSpPr>
          <p:nvPr/>
        </p:nvCxnSpPr>
        <p:spPr>
          <a:xfrm flipV="1">
            <a:off x="1361440" y="2656765"/>
            <a:ext cx="1032478" cy="78954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3716234" y="2664821"/>
            <a:ext cx="1428759" cy="4076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6" idx="3"/>
            <a:endCxn id="18" idx="1"/>
          </p:cNvCxnSpPr>
          <p:nvPr/>
        </p:nvCxnSpPr>
        <p:spPr>
          <a:xfrm flipV="1">
            <a:off x="6521602" y="2663830"/>
            <a:ext cx="753596" cy="21611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8" idx="3"/>
            <a:endCxn id="29" idx="1"/>
          </p:cNvCxnSpPr>
          <p:nvPr/>
        </p:nvCxnSpPr>
        <p:spPr>
          <a:xfrm flipV="1">
            <a:off x="8651878" y="2346525"/>
            <a:ext cx="1027584" cy="317305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8" idx="3"/>
            <a:endCxn id="19" idx="1"/>
          </p:cNvCxnSpPr>
          <p:nvPr/>
        </p:nvCxnSpPr>
        <p:spPr>
          <a:xfrm>
            <a:off x="8651878" y="2663830"/>
            <a:ext cx="1027584" cy="739537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9" idx="2"/>
            <a:endCxn id="37" idx="0"/>
          </p:cNvCxnSpPr>
          <p:nvPr/>
        </p:nvCxnSpPr>
        <p:spPr>
          <a:xfrm>
            <a:off x="10367802" y="3782779"/>
            <a:ext cx="0" cy="556016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923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프로세서 명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1" i="0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결제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</a:tr>
              <a:tr h="37084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2023.11.29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원종찬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</a:tr>
            </a:tbl>
          </a:graphicData>
        </a:graphic>
      </p:graphicFrame>
      <p:sp>
        <p:nvSpPr>
          <p:cNvPr id="3" name="도형 18"/>
          <p:cNvSpPr/>
          <p:nvPr/>
        </p:nvSpPr>
        <p:spPr>
          <a:xfrm>
            <a:off x="1673861" y="2940409"/>
            <a:ext cx="1376680" cy="7588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결제하기</a:t>
            </a:r>
          </a:p>
        </p:txBody>
      </p:sp>
      <p:sp>
        <p:nvSpPr>
          <p:cNvPr id="6" name="도형 24"/>
          <p:cNvSpPr/>
          <p:nvPr/>
        </p:nvSpPr>
        <p:spPr>
          <a:xfrm>
            <a:off x="6408421" y="2415027"/>
            <a:ext cx="1376680" cy="7588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latinLnBrk="0"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결제완료</a:t>
            </a:r>
          </a:p>
        </p:txBody>
      </p:sp>
      <p:sp>
        <p:nvSpPr>
          <p:cNvPr id="7" name="도형 1"/>
          <p:cNvSpPr/>
          <p:nvPr/>
        </p:nvSpPr>
        <p:spPr>
          <a:xfrm>
            <a:off x="3876359" y="2923104"/>
            <a:ext cx="1376680" cy="7588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아임포트</a:t>
            </a:r>
          </a:p>
          <a:p>
            <a:pPr marL="0" indent="0" algn="ctr" hangingPunct="1"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결제 </a:t>
            </a:r>
            <a:r>
              <a:rPr lang="en-US" altLang="ko-KR" sz="1800">
                <a:latin typeface="배달의민족 주아"/>
                <a:ea typeface="배달의민족 주아"/>
              </a:rPr>
              <a:t>API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11" name="도형 24"/>
          <p:cNvSpPr/>
          <p:nvPr/>
        </p:nvSpPr>
        <p:spPr>
          <a:xfrm>
            <a:off x="8689023" y="2381073"/>
            <a:ext cx="1376680" cy="7588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 latinLnBrk="0">
              <a:defRPr/>
            </a:pPr>
            <a:r>
              <a:rPr lang="ko-KR" altLang="en-US" sz="1800" dirty="0" smtClean="0">
                <a:latin typeface="배달의민족 주아"/>
                <a:ea typeface="배달의민족 주아"/>
              </a:rPr>
              <a:t>주문</a:t>
            </a:r>
            <a:r>
              <a:rPr lang="en-US" altLang="ko-KR" sz="1800" dirty="0" smtClean="0">
                <a:latin typeface="배달의민족 주아"/>
                <a:ea typeface="배달의민족 주아"/>
              </a:rPr>
              <a:t> </a:t>
            </a:r>
            <a:r>
              <a:rPr lang="ko-KR" altLang="en-US" sz="1800" dirty="0" smtClean="0">
                <a:latin typeface="배달의민족 주아"/>
                <a:ea typeface="배달의민족 주아"/>
              </a:rPr>
              <a:t>횟수</a:t>
            </a:r>
            <a:endParaRPr lang="en-US" altLang="ko-KR" sz="1800" dirty="0" smtClean="0">
              <a:latin typeface="배달의민족 주아"/>
              <a:ea typeface="배달의민족 주아"/>
            </a:endParaRPr>
          </a:p>
          <a:p>
            <a:pPr algn="ctr" latinLnBrk="0">
              <a:defRPr/>
            </a:pPr>
            <a:r>
              <a:rPr lang="ko-KR" altLang="en-US" dirty="0" smtClean="0">
                <a:latin typeface="배달의민족 주아"/>
                <a:ea typeface="배달의민족 주아"/>
              </a:rPr>
              <a:t>증가</a:t>
            </a:r>
            <a:endParaRPr lang="en-US" altLang="ko-KR" sz="1800" dirty="0">
              <a:latin typeface="배달의민족 주아"/>
              <a:ea typeface="배달의민족 주아"/>
            </a:endParaRPr>
          </a:p>
        </p:txBody>
      </p:sp>
      <p:sp>
        <p:nvSpPr>
          <p:cNvPr id="12" name="도형 24"/>
          <p:cNvSpPr/>
          <p:nvPr/>
        </p:nvSpPr>
        <p:spPr>
          <a:xfrm>
            <a:off x="8689023" y="3718103"/>
            <a:ext cx="1376680" cy="7588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 latinLnBrk="0"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결제창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20" name="도형 24"/>
          <p:cNvSpPr/>
          <p:nvPr/>
        </p:nvSpPr>
        <p:spPr>
          <a:xfrm>
            <a:off x="6444933" y="3699234"/>
            <a:ext cx="1376680" cy="7588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latinLnBrk="0"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결제실패</a:t>
            </a:r>
          </a:p>
        </p:txBody>
      </p:sp>
      <p:cxnSp>
        <p:nvCxnSpPr>
          <p:cNvPr id="14" name="직선 화살표 연결선 13"/>
          <p:cNvCxnSpPr>
            <a:endCxn id="7" idx="1"/>
          </p:cNvCxnSpPr>
          <p:nvPr/>
        </p:nvCxnSpPr>
        <p:spPr>
          <a:xfrm flipV="1">
            <a:off x="2949658" y="3302517"/>
            <a:ext cx="926701" cy="63267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6" idx="1"/>
          </p:cNvCxnSpPr>
          <p:nvPr/>
        </p:nvCxnSpPr>
        <p:spPr>
          <a:xfrm flipV="1">
            <a:off x="5220395" y="2794440"/>
            <a:ext cx="1188026" cy="549668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20" idx="1"/>
          </p:cNvCxnSpPr>
          <p:nvPr/>
        </p:nvCxnSpPr>
        <p:spPr>
          <a:xfrm>
            <a:off x="5240715" y="3365785"/>
            <a:ext cx="1204218" cy="712862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1" idx="1"/>
          </p:cNvCxnSpPr>
          <p:nvPr/>
        </p:nvCxnSpPr>
        <p:spPr>
          <a:xfrm>
            <a:off x="7723270" y="2760486"/>
            <a:ext cx="965753" cy="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2" idx="1"/>
          </p:cNvCxnSpPr>
          <p:nvPr/>
        </p:nvCxnSpPr>
        <p:spPr>
          <a:xfrm>
            <a:off x="7785101" y="4097516"/>
            <a:ext cx="903922" cy="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319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프로세서 명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1" i="0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환불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</a:tr>
              <a:tr h="37084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2023.11.29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원종찬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</a:tr>
            </a:tbl>
          </a:graphicData>
        </a:graphic>
      </p:graphicFrame>
      <p:sp>
        <p:nvSpPr>
          <p:cNvPr id="3" name="도형 18"/>
          <p:cNvSpPr/>
          <p:nvPr/>
        </p:nvSpPr>
        <p:spPr>
          <a:xfrm>
            <a:off x="1673861" y="2940409"/>
            <a:ext cx="1376680" cy="7588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환불신청</a:t>
            </a:r>
          </a:p>
        </p:txBody>
      </p:sp>
      <p:sp>
        <p:nvSpPr>
          <p:cNvPr id="5" name="도형 24"/>
          <p:cNvSpPr/>
          <p:nvPr/>
        </p:nvSpPr>
        <p:spPr>
          <a:xfrm>
            <a:off x="6408421" y="2415027"/>
            <a:ext cx="1376680" cy="7588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latinLnBrk="0"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환불불가</a:t>
            </a:r>
          </a:p>
        </p:txBody>
      </p:sp>
      <p:sp>
        <p:nvSpPr>
          <p:cNvPr id="6" name="도형 1"/>
          <p:cNvSpPr/>
          <p:nvPr/>
        </p:nvSpPr>
        <p:spPr>
          <a:xfrm>
            <a:off x="3876359" y="2923104"/>
            <a:ext cx="1376680" cy="7588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marL="0" indent="0" algn="ctr" hangingPunct="1"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사유</a:t>
            </a:r>
            <a:r>
              <a:rPr lang="ko-KR" altLang="en-US" sz="1800">
                <a:latin typeface="배달의민족 주아"/>
                <a:ea typeface="배달의민족 주아"/>
              </a:rPr>
              <a:t> 확인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10" name="도형 24"/>
          <p:cNvSpPr/>
          <p:nvPr/>
        </p:nvSpPr>
        <p:spPr>
          <a:xfrm>
            <a:off x="8689023" y="3718103"/>
            <a:ext cx="1376680" cy="7588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latinLnBrk="0">
              <a:defRPr/>
            </a:pPr>
            <a:r>
              <a:rPr lang="ko-KR" altLang="en-US">
                <a:latin typeface="배달의민족 주아"/>
                <a:ea typeface="배달의민족 주아"/>
              </a:rPr>
              <a:t>환불진행</a:t>
            </a:r>
            <a:endParaRPr lang="ko-KR" altLang="en-US" sz="1800">
              <a:latin typeface="배달의민족 주아"/>
              <a:ea typeface="배달의민족 주아"/>
            </a:endParaRPr>
          </a:p>
        </p:txBody>
      </p:sp>
      <p:sp>
        <p:nvSpPr>
          <p:cNvPr id="12" name="도형 24"/>
          <p:cNvSpPr/>
          <p:nvPr/>
        </p:nvSpPr>
        <p:spPr>
          <a:xfrm>
            <a:off x="6444933" y="3699234"/>
            <a:ext cx="1376680" cy="7588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latinLnBrk="0"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환불가능</a:t>
            </a:r>
          </a:p>
        </p:txBody>
      </p:sp>
      <p:sp>
        <p:nvSpPr>
          <p:cNvPr id="25" name="도형 39"/>
          <p:cNvSpPr/>
          <p:nvPr/>
        </p:nvSpPr>
        <p:spPr>
          <a:xfrm>
            <a:off x="3876359" y="2018310"/>
            <a:ext cx="1873885" cy="541020"/>
          </a:xfrm>
          <a:prstGeom prst="wedgeRectCallout">
            <a:avLst>
              <a:gd name="adj1" fmla="val -20472"/>
              <a:gd name="adj2" fmla="val 11120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000">
                <a:solidFill>
                  <a:schemeClr val="bg1"/>
                </a:solidFill>
                <a:latin typeface="배달의민족 주아"/>
                <a:ea typeface="배달의민족 주아"/>
              </a:rPr>
              <a:t>당일취소를 제외하고 환불</a:t>
            </a:r>
          </a:p>
        </p:txBody>
      </p:sp>
      <p:cxnSp>
        <p:nvCxnSpPr>
          <p:cNvPr id="15" name="직선 화살표 연결선 14"/>
          <p:cNvCxnSpPr>
            <a:stCxn id="3" idx="3"/>
            <a:endCxn id="6" idx="1"/>
          </p:cNvCxnSpPr>
          <p:nvPr/>
        </p:nvCxnSpPr>
        <p:spPr>
          <a:xfrm flipV="1">
            <a:off x="3050541" y="3302517"/>
            <a:ext cx="825818" cy="17305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5" idx="1"/>
          </p:cNvCxnSpPr>
          <p:nvPr/>
        </p:nvCxnSpPr>
        <p:spPr>
          <a:xfrm flipV="1">
            <a:off x="5236452" y="2794440"/>
            <a:ext cx="1171969" cy="508078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3"/>
            <a:endCxn id="12" idx="1"/>
          </p:cNvCxnSpPr>
          <p:nvPr/>
        </p:nvCxnSpPr>
        <p:spPr>
          <a:xfrm>
            <a:off x="5253039" y="3302517"/>
            <a:ext cx="1191894" cy="77613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2" idx="3"/>
            <a:endCxn id="10" idx="1"/>
          </p:cNvCxnSpPr>
          <p:nvPr/>
        </p:nvCxnSpPr>
        <p:spPr>
          <a:xfrm>
            <a:off x="7821613" y="4078647"/>
            <a:ext cx="867410" cy="18869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764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프로세서 명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1" i="0" kern="1200" dirty="0" smtClean="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쿠폰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</a:tr>
              <a:tr h="37084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작성일자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2023.11.29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원종찬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/>
                </a:tc>
              </a:tr>
            </a:tbl>
          </a:graphicData>
        </a:graphic>
      </p:graphicFrame>
      <p:sp>
        <p:nvSpPr>
          <p:cNvPr id="5" name="도형 18"/>
          <p:cNvSpPr/>
          <p:nvPr/>
        </p:nvSpPr>
        <p:spPr>
          <a:xfrm>
            <a:off x="1673861" y="2940409"/>
            <a:ext cx="1376680" cy="7588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결제완료</a:t>
            </a:r>
          </a:p>
        </p:txBody>
      </p:sp>
      <p:sp>
        <p:nvSpPr>
          <p:cNvPr id="6" name="도형 24"/>
          <p:cNvSpPr/>
          <p:nvPr/>
        </p:nvSpPr>
        <p:spPr>
          <a:xfrm>
            <a:off x="6408421" y="2415027"/>
            <a:ext cx="1376680" cy="7588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 latinLnBrk="0">
              <a:defRPr/>
            </a:pPr>
            <a:r>
              <a:rPr lang="ko-KR" altLang="en-US" sz="1800" dirty="0" smtClean="0">
                <a:latin typeface="배달의민족 주아"/>
                <a:ea typeface="배달의민족 주아"/>
              </a:rPr>
              <a:t>결제</a:t>
            </a:r>
            <a:r>
              <a:rPr lang="en-US" altLang="ko-KR" sz="1800" dirty="0" smtClean="0">
                <a:latin typeface="배달의민족 주아"/>
                <a:ea typeface="배달의민족 주아"/>
              </a:rPr>
              <a:t> </a:t>
            </a:r>
            <a:r>
              <a:rPr lang="ko-KR" altLang="en-US" sz="1800" dirty="0" smtClean="0">
                <a:latin typeface="배달의민족 주아"/>
                <a:ea typeface="배달의민족 주아"/>
              </a:rPr>
              <a:t>횟수</a:t>
            </a:r>
            <a:endParaRPr lang="ko-KR" altLang="en-US" sz="1800" dirty="0">
              <a:latin typeface="배달의민족 주아"/>
              <a:ea typeface="배달의민족 주아"/>
            </a:endParaRPr>
          </a:p>
          <a:p>
            <a:pPr algn="ctr" latinLnBrk="0">
              <a:defRPr/>
            </a:pPr>
            <a:r>
              <a:rPr lang="ko-KR" altLang="en-US" sz="1800" dirty="0">
                <a:latin typeface="배달의민족 주아"/>
                <a:ea typeface="배달의민족 주아"/>
              </a:rPr>
              <a:t>조회</a:t>
            </a:r>
            <a:endParaRPr lang="ko-KR" altLang="en-US" sz="1800" dirty="0">
              <a:latin typeface="배달의민족 주아"/>
              <a:ea typeface="배달의민족 주아"/>
            </a:endParaRPr>
          </a:p>
        </p:txBody>
      </p:sp>
      <p:sp>
        <p:nvSpPr>
          <p:cNvPr id="7" name="도형 1"/>
          <p:cNvSpPr/>
          <p:nvPr/>
        </p:nvSpPr>
        <p:spPr>
          <a:xfrm>
            <a:off x="3876359" y="2923104"/>
            <a:ext cx="1376680" cy="7588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marL="0" indent="0" algn="ctr" hangingPunct="1">
              <a:defRPr/>
            </a:pPr>
            <a:r>
              <a:rPr lang="ko-KR" altLang="en-US" sz="1800" dirty="0" smtClean="0">
                <a:latin typeface="배달의민족 주아"/>
                <a:ea typeface="배달의민족 주아"/>
              </a:rPr>
              <a:t>결제</a:t>
            </a:r>
            <a:r>
              <a:rPr lang="en-US" altLang="ko-KR" sz="1800" dirty="0" smtClean="0">
                <a:latin typeface="배달의민족 주아"/>
                <a:ea typeface="배달의민족 주아"/>
              </a:rPr>
              <a:t> </a:t>
            </a:r>
            <a:r>
              <a:rPr lang="ko-KR" altLang="en-US" sz="1800" dirty="0" smtClean="0">
                <a:latin typeface="배달의민족 주아"/>
                <a:ea typeface="배달의민족 주아"/>
              </a:rPr>
              <a:t>횟수</a:t>
            </a:r>
            <a:endParaRPr lang="en-US" altLang="ko-KR" sz="1800" dirty="0" smtClean="0">
              <a:latin typeface="배달의민족 주아"/>
              <a:ea typeface="배달의민족 주아"/>
            </a:endParaRPr>
          </a:p>
          <a:p>
            <a:pPr marL="0" indent="0" algn="ctr" hangingPunct="1">
              <a:defRPr/>
            </a:pPr>
            <a:r>
              <a:rPr lang="ko-KR" altLang="en-US" dirty="0" smtClean="0">
                <a:latin typeface="배달의민족 주아"/>
                <a:ea typeface="배달의민족 주아"/>
              </a:rPr>
              <a:t>적립</a:t>
            </a:r>
            <a:endParaRPr lang="ko-KR" altLang="en-US" sz="1800" dirty="0">
              <a:latin typeface="배달의민족 주아"/>
              <a:ea typeface="배달의민족 주아"/>
            </a:endParaRPr>
          </a:p>
        </p:txBody>
      </p:sp>
      <p:sp>
        <p:nvSpPr>
          <p:cNvPr id="10" name="도형 24"/>
          <p:cNvSpPr/>
          <p:nvPr/>
        </p:nvSpPr>
        <p:spPr>
          <a:xfrm>
            <a:off x="8689023" y="3718103"/>
            <a:ext cx="1376680" cy="7588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latinLnBrk="0">
              <a:defRPr/>
            </a:pPr>
            <a:r>
              <a:rPr lang="ko-KR" altLang="en-US" sz="1800">
                <a:latin typeface="배달의민족 주아"/>
                <a:ea typeface="배달의민족 주아"/>
              </a:rPr>
              <a:t>쿠폰확인</a:t>
            </a:r>
          </a:p>
        </p:txBody>
      </p:sp>
      <p:sp>
        <p:nvSpPr>
          <p:cNvPr id="11" name="도형 24"/>
          <p:cNvSpPr/>
          <p:nvPr/>
        </p:nvSpPr>
        <p:spPr>
          <a:xfrm>
            <a:off x="8689023" y="2415027"/>
            <a:ext cx="1376680" cy="7588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latinLnBrk="0">
              <a:defRPr/>
            </a:pPr>
            <a:r>
              <a:rPr lang="ko-KR" altLang="en-US" sz="1800" dirty="0">
                <a:latin typeface="배달의민족 주아"/>
                <a:ea typeface="배달의민족 주아"/>
              </a:rPr>
              <a:t>쿠폰전환</a:t>
            </a:r>
          </a:p>
        </p:txBody>
      </p:sp>
      <p:sp>
        <p:nvSpPr>
          <p:cNvPr id="14" name="도형 39"/>
          <p:cNvSpPr/>
          <p:nvPr/>
        </p:nvSpPr>
        <p:spPr>
          <a:xfrm>
            <a:off x="8773162" y="1548280"/>
            <a:ext cx="1873885" cy="541020"/>
          </a:xfrm>
          <a:prstGeom prst="wedgeRectCallout">
            <a:avLst>
              <a:gd name="adj1" fmla="val -20472"/>
              <a:gd name="adj2" fmla="val 11120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  <a:defRPr/>
            </a:pPr>
            <a:r>
              <a:rPr lang="ko-KR" altLang="en-US" sz="1000" dirty="0" smtClean="0">
                <a:solidFill>
                  <a:schemeClr val="bg1"/>
                </a:solidFill>
                <a:latin typeface="배달의민족 주아"/>
                <a:ea typeface="배달의민족 주아"/>
              </a:rPr>
              <a:t>방문횟수 </a:t>
            </a:r>
            <a:r>
              <a:rPr lang="en-US" altLang="ko-KR" sz="1000" dirty="0" smtClean="0">
                <a:solidFill>
                  <a:schemeClr val="bg1"/>
                </a:solidFill>
                <a:latin typeface="배달의민족 주아"/>
                <a:ea typeface="배달의민족 주아"/>
              </a:rPr>
              <a:t>5</a:t>
            </a:r>
            <a:r>
              <a:rPr lang="ko-KR" altLang="en-US" sz="1000" dirty="0" smtClean="0">
                <a:solidFill>
                  <a:schemeClr val="bg1"/>
                </a:solidFill>
                <a:latin typeface="배달의민족 주아"/>
                <a:ea typeface="배달의민족 주아"/>
              </a:rPr>
              <a:t>회</a:t>
            </a:r>
            <a:r>
              <a:rPr lang="en-US" altLang="ko-KR" sz="1000" dirty="0" smtClean="0">
                <a:solidFill>
                  <a:schemeClr val="bg1"/>
                </a:solidFill>
                <a:latin typeface="배달의민족 주아"/>
                <a:ea typeface="배달의민족 주아"/>
              </a:rPr>
              <a:t>=1</a:t>
            </a:r>
            <a:r>
              <a:rPr lang="ko-KR" altLang="en-US" sz="10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쿠폰</a:t>
            </a:r>
            <a:endParaRPr lang="en-US" altLang="ko-KR" sz="1000" dirty="0"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cxnSp>
        <p:nvCxnSpPr>
          <p:cNvPr id="15" name="직선 화살표 연결선 14"/>
          <p:cNvCxnSpPr>
            <a:stCxn id="5" idx="3"/>
            <a:endCxn id="7" idx="1"/>
          </p:cNvCxnSpPr>
          <p:nvPr/>
        </p:nvCxnSpPr>
        <p:spPr>
          <a:xfrm flipV="1">
            <a:off x="3050541" y="3302517"/>
            <a:ext cx="825818" cy="17305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6" idx="1"/>
          </p:cNvCxnSpPr>
          <p:nvPr/>
        </p:nvCxnSpPr>
        <p:spPr>
          <a:xfrm flipV="1">
            <a:off x="5191208" y="2794440"/>
            <a:ext cx="1217213" cy="538065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11" idx="1"/>
          </p:cNvCxnSpPr>
          <p:nvPr/>
        </p:nvCxnSpPr>
        <p:spPr>
          <a:xfrm flipV="1">
            <a:off x="7736896" y="2794440"/>
            <a:ext cx="952127" cy="1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1" idx="2"/>
            <a:endCxn id="10" idx="0"/>
          </p:cNvCxnSpPr>
          <p:nvPr/>
        </p:nvCxnSpPr>
        <p:spPr>
          <a:xfrm>
            <a:off x="9377363" y="3173852"/>
            <a:ext cx="0" cy="544251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824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69c7dd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69c7dd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69c7dd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공문발송 관리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69c7dd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작성일자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dadbdb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2023.11.29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dadbdb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dadbdb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김태현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dadbdb"/>
                    </a:solidFill>
                  </a:tcPr>
                </a:tc>
              </a:tr>
            </a:tbl>
          </a:graphicData>
        </a:graphic>
      </p:graphicFrame>
      <p:sp>
        <p:nvSpPr>
          <p:cNvPr id="12" name="도형 3"/>
          <p:cNvSpPr/>
          <p:nvPr/>
        </p:nvSpPr>
        <p:spPr>
          <a:xfrm>
            <a:off x="2574925" y="3208274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매장관리</a:t>
            </a:r>
          </a:p>
        </p:txBody>
      </p:sp>
      <p:cxnSp>
        <p:nvCxnSpPr>
          <p:cNvPr id="13" name="도형 5"/>
          <p:cNvCxnSpPr>
            <a:endCxn id="14" idx="1"/>
          </p:cNvCxnSpPr>
          <p:nvPr/>
        </p:nvCxnSpPr>
        <p:spPr>
          <a:xfrm flipV="1">
            <a:off x="3950335" y="3580701"/>
            <a:ext cx="1129030" cy="6032"/>
          </a:xfrm>
          <a:prstGeom prst="straightConnector1">
            <a:avLst/>
          </a:prstGeom>
          <a:noFill/>
          <a:ln w="38100" cap="flat" cmpd="sng">
            <a:solidFill>
              <a:srgbClr val="D1AED4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도형 6"/>
          <p:cNvSpPr/>
          <p:nvPr/>
        </p:nvSpPr>
        <p:spPr>
          <a:xfrm>
            <a:off x="5079365" y="3201289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공문발송 관리</a:t>
            </a:r>
          </a:p>
        </p:txBody>
      </p:sp>
      <p:sp>
        <p:nvSpPr>
          <p:cNvPr id="15" name="도형 7"/>
          <p:cNvSpPr/>
          <p:nvPr/>
        </p:nvSpPr>
        <p:spPr>
          <a:xfrm>
            <a:off x="7670165" y="1393380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상세조회</a:t>
            </a:r>
          </a:p>
        </p:txBody>
      </p:sp>
      <p:cxnSp>
        <p:nvCxnSpPr>
          <p:cNvPr id="16" name="도형 8"/>
          <p:cNvCxnSpPr>
            <a:endCxn id="15" idx="1"/>
          </p:cNvCxnSpPr>
          <p:nvPr/>
        </p:nvCxnSpPr>
        <p:spPr>
          <a:xfrm rot="5400000" flipH="1" flipV="1">
            <a:off x="6158357" y="2069211"/>
            <a:ext cx="1808225" cy="1215390"/>
          </a:xfrm>
          <a:prstGeom prst="straightConnector1">
            <a:avLst/>
          </a:prstGeom>
          <a:noFill/>
          <a:ln w="38100" cap="flat" cmpd="sng">
            <a:solidFill>
              <a:srgbClr val="D1AED4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도형 9"/>
          <p:cNvCxnSpPr>
            <a:endCxn id="20" idx="1"/>
          </p:cNvCxnSpPr>
          <p:nvPr/>
        </p:nvCxnSpPr>
        <p:spPr>
          <a:xfrm rot="16200000" flipH="1">
            <a:off x="6057011" y="3992753"/>
            <a:ext cx="2010918" cy="1215390"/>
          </a:xfrm>
          <a:prstGeom prst="straightConnector1">
            <a:avLst/>
          </a:prstGeom>
          <a:noFill/>
          <a:ln w="38100" cap="flat" cmpd="sng">
            <a:solidFill>
              <a:srgbClr val="D1AED4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도형 11"/>
          <p:cNvSpPr/>
          <p:nvPr/>
        </p:nvSpPr>
        <p:spPr>
          <a:xfrm>
            <a:off x="7670165" y="5226494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21" name="도형 11"/>
          <p:cNvSpPr/>
          <p:nvPr/>
        </p:nvSpPr>
        <p:spPr>
          <a:xfrm>
            <a:off x="7670165" y="3960114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cxnSp>
        <p:nvCxnSpPr>
          <p:cNvPr id="22" name="도형 5"/>
          <p:cNvCxnSpPr>
            <a:endCxn id="23" idx="1"/>
          </p:cNvCxnSpPr>
          <p:nvPr/>
        </p:nvCxnSpPr>
        <p:spPr>
          <a:xfrm flipV="1">
            <a:off x="6485890" y="3049587"/>
            <a:ext cx="1184275" cy="496189"/>
          </a:xfrm>
          <a:prstGeom prst="straightConnector1">
            <a:avLst/>
          </a:prstGeom>
          <a:noFill/>
          <a:ln w="38100" cap="flat" cmpd="sng">
            <a:solidFill>
              <a:srgbClr val="D1AED4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도형 11"/>
          <p:cNvSpPr/>
          <p:nvPr/>
        </p:nvSpPr>
        <p:spPr>
          <a:xfrm>
            <a:off x="7670165" y="2670175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cxnSp>
        <p:nvCxnSpPr>
          <p:cNvPr id="24" name="도형 5"/>
          <p:cNvCxnSpPr>
            <a:stCxn id="14" idx="3"/>
            <a:endCxn id="21" idx="1"/>
          </p:cNvCxnSpPr>
          <p:nvPr/>
        </p:nvCxnSpPr>
        <p:spPr>
          <a:xfrm>
            <a:off x="6456045" y="3580701"/>
            <a:ext cx="1214120" cy="758825"/>
          </a:xfrm>
          <a:prstGeom prst="straightConnector1">
            <a:avLst/>
          </a:prstGeom>
          <a:noFill/>
          <a:ln w="38100" cap="flat" cmpd="sng">
            <a:solidFill>
              <a:srgbClr val="D1AED4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089856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69c7dd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69c7dd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69c7dd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가맹점 점검 관리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69c7dd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작성일자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dadbdb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2023.11.29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dadbdb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dadbdb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김태현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dadbdb"/>
                    </a:solidFill>
                  </a:tcPr>
                </a:tc>
              </a:tr>
            </a:tbl>
          </a:graphicData>
        </a:graphic>
      </p:graphicFrame>
      <p:sp>
        <p:nvSpPr>
          <p:cNvPr id="12" name="도형 3"/>
          <p:cNvSpPr/>
          <p:nvPr/>
        </p:nvSpPr>
        <p:spPr>
          <a:xfrm>
            <a:off x="2574925" y="3208274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매장관리</a:t>
            </a:r>
          </a:p>
        </p:txBody>
      </p:sp>
      <p:cxnSp>
        <p:nvCxnSpPr>
          <p:cNvPr id="13" name="도형 5"/>
          <p:cNvCxnSpPr>
            <a:endCxn id="14" idx="1"/>
          </p:cNvCxnSpPr>
          <p:nvPr/>
        </p:nvCxnSpPr>
        <p:spPr>
          <a:xfrm flipV="1">
            <a:off x="3950335" y="3580701"/>
            <a:ext cx="1129030" cy="6032"/>
          </a:xfrm>
          <a:prstGeom prst="straightConnector1">
            <a:avLst/>
          </a:prstGeom>
          <a:noFill/>
          <a:ln w="38100" cap="flat" cmpd="sng">
            <a:solidFill>
              <a:srgbClr val="D1AED4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도형 6"/>
          <p:cNvSpPr/>
          <p:nvPr/>
        </p:nvSpPr>
        <p:spPr>
          <a:xfrm>
            <a:off x="5079365" y="3201289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가맹점 점검 관리</a:t>
            </a:r>
          </a:p>
        </p:txBody>
      </p:sp>
      <p:sp>
        <p:nvSpPr>
          <p:cNvPr id="15" name="도형 7"/>
          <p:cNvSpPr/>
          <p:nvPr/>
        </p:nvSpPr>
        <p:spPr>
          <a:xfrm>
            <a:off x="7670165" y="1931479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도형 8"/>
          <p:cNvCxnSpPr>
            <a:endCxn id="15" idx="1"/>
          </p:cNvCxnSpPr>
          <p:nvPr/>
        </p:nvCxnSpPr>
        <p:spPr>
          <a:xfrm rot="5400000" flipH="1" flipV="1">
            <a:off x="6427407" y="2338260"/>
            <a:ext cx="1270127" cy="1215390"/>
          </a:xfrm>
          <a:prstGeom prst="straightConnector1">
            <a:avLst/>
          </a:prstGeom>
          <a:noFill/>
          <a:ln w="38100" cap="flat" cmpd="sng">
            <a:solidFill>
              <a:srgbClr val="D1AED4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5"/>
          <p:cNvCxnSpPr>
            <a:endCxn id="23" idx="1"/>
          </p:cNvCxnSpPr>
          <p:nvPr/>
        </p:nvCxnSpPr>
        <p:spPr>
          <a:xfrm>
            <a:off x="6485890" y="3545776"/>
            <a:ext cx="1184275" cy="41910"/>
          </a:xfrm>
          <a:prstGeom prst="straightConnector1">
            <a:avLst/>
          </a:prstGeom>
          <a:noFill/>
          <a:ln w="38100" cap="flat" cmpd="sng">
            <a:solidFill>
              <a:srgbClr val="D1AED4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도형 11"/>
          <p:cNvSpPr/>
          <p:nvPr/>
        </p:nvSpPr>
        <p:spPr>
          <a:xfrm>
            <a:off x="7670165" y="3208274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cxnSp>
        <p:nvCxnSpPr>
          <p:cNvPr id="24" name="도형 5"/>
          <p:cNvCxnSpPr>
            <a:stCxn id="14" idx="3"/>
          </p:cNvCxnSpPr>
          <p:nvPr/>
        </p:nvCxnSpPr>
        <p:spPr>
          <a:xfrm rot="16200000" flipH="1">
            <a:off x="6414643" y="3622103"/>
            <a:ext cx="1296924" cy="1214120"/>
          </a:xfrm>
          <a:prstGeom prst="straightConnector1">
            <a:avLst/>
          </a:prstGeom>
          <a:noFill/>
          <a:ln w="38100" cap="flat" cmpd="sng">
            <a:solidFill>
              <a:srgbClr val="D1AED4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형 11"/>
          <p:cNvSpPr/>
          <p:nvPr/>
        </p:nvSpPr>
        <p:spPr>
          <a:xfrm>
            <a:off x="7670165" y="4498212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3797186656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69c7dd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69c7dd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69c7dd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문서제출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69c7dd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작성일자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dadbdb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2023.11.29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dadbdb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dadbdb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김태현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dadbdb"/>
                    </a:solidFill>
                  </a:tcPr>
                </a:tc>
              </a:tr>
            </a:tbl>
          </a:graphicData>
        </a:graphic>
      </p:graphicFrame>
      <p:sp>
        <p:nvSpPr>
          <p:cNvPr id="14" name="도형 6"/>
          <p:cNvSpPr/>
          <p:nvPr/>
        </p:nvSpPr>
        <p:spPr>
          <a:xfrm>
            <a:off x="4719320" y="3168841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문서제출</a:t>
            </a:r>
          </a:p>
        </p:txBody>
      </p:sp>
      <p:cxnSp>
        <p:nvCxnSpPr>
          <p:cNvPr id="16" name="도형 8"/>
          <p:cNvCxnSpPr>
            <a:stCxn id="14" idx="3"/>
            <a:endCxn id="26" idx="1"/>
          </p:cNvCxnSpPr>
          <p:nvPr/>
        </p:nvCxnSpPr>
        <p:spPr>
          <a:xfrm flipV="1">
            <a:off x="6096000" y="1860359"/>
            <a:ext cx="1814956" cy="1687894"/>
          </a:xfrm>
          <a:prstGeom prst="straightConnector1">
            <a:avLst/>
          </a:prstGeom>
          <a:noFill/>
          <a:ln w="38100" cap="flat" cmpd="sng">
            <a:solidFill>
              <a:srgbClr val="D1AED4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5"/>
          <p:cNvCxnSpPr>
            <a:stCxn id="14" idx="3"/>
            <a:endCxn id="29" idx="1"/>
          </p:cNvCxnSpPr>
          <p:nvPr/>
        </p:nvCxnSpPr>
        <p:spPr>
          <a:xfrm flipV="1">
            <a:off x="6096000" y="3049587"/>
            <a:ext cx="1814957" cy="498666"/>
          </a:xfrm>
          <a:prstGeom prst="straightConnector1">
            <a:avLst/>
          </a:prstGeom>
          <a:noFill/>
          <a:ln w="38100" cap="flat" cmpd="sng">
            <a:solidFill>
              <a:srgbClr val="D1AED4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도형 7"/>
          <p:cNvSpPr/>
          <p:nvPr/>
        </p:nvSpPr>
        <p:spPr>
          <a:xfrm>
            <a:off x="7910956" y="1480947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도형 11"/>
          <p:cNvSpPr/>
          <p:nvPr/>
        </p:nvSpPr>
        <p:spPr>
          <a:xfrm>
            <a:off x="7910957" y="2670175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제출</a:t>
            </a:r>
          </a:p>
        </p:txBody>
      </p:sp>
      <p:sp>
        <p:nvSpPr>
          <p:cNvPr id="30" name="도형 11"/>
          <p:cNvSpPr/>
          <p:nvPr/>
        </p:nvSpPr>
        <p:spPr>
          <a:xfrm>
            <a:off x="7910957" y="4869180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cxnSp>
        <p:nvCxnSpPr>
          <p:cNvPr id="31" name="도형 5"/>
          <p:cNvCxnSpPr>
            <a:stCxn id="14" idx="3"/>
            <a:endCxn id="30" idx="1"/>
          </p:cNvCxnSpPr>
          <p:nvPr/>
        </p:nvCxnSpPr>
        <p:spPr>
          <a:xfrm>
            <a:off x="6096000" y="3548253"/>
            <a:ext cx="1814957" cy="1700339"/>
          </a:xfrm>
          <a:prstGeom prst="straightConnector1">
            <a:avLst/>
          </a:prstGeom>
          <a:noFill/>
          <a:ln w="38100" cap="flat" cmpd="sng">
            <a:solidFill>
              <a:srgbClr val="D1AED4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도형 6"/>
          <p:cNvSpPr/>
          <p:nvPr/>
        </p:nvSpPr>
        <p:spPr>
          <a:xfrm>
            <a:off x="2294255" y="3168840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매장점검</a:t>
            </a:r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</a:p>
        </p:txBody>
      </p:sp>
      <p:cxnSp>
        <p:nvCxnSpPr>
          <p:cNvPr id="35" name="도형 5"/>
          <p:cNvCxnSpPr>
            <a:stCxn id="34" idx="3"/>
            <a:endCxn id="14" idx="1"/>
          </p:cNvCxnSpPr>
          <p:nvPr/>
        </p:nvCxnSpPr>
        <p:spPr>
          <a:xfrm>
            <a:off x="3670935" y="3548253"/>
            <a:ext cx="1048385" cy="0"/>
          </a:xfrm>
          <a:prstGeom prst="straightConnector1">
            <a:avLst/>
          </a:prstGeom>
          <a:noFill/>
          <a:ln w="38100" cap="flat" cmpd="sng">
            <a:solidFill>
              <a:srgbClr val="D1AED4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도형 11"/>
          <p:cNvSpPr/>
          <p:nvPr/>
        </p:nvSpPr>
        <p:spPr>
          <a:xfrm>
            <a:off x="7910956" y="3750310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cxnSp>
        <p:nvCxnSpPr>
          <p:cNvPr id="37" name="도형 5"/>
          <p:cNvCxnSpPr>
            <a:stCxn id="14" idx="3"/>
            <a:endCxn id="36" idx="1"/>
          </p:cNvCxnSpPr>
          <p:nvPr/>
        </p:nvCxnSpPr>
        <p:spPr>
          <a:xfrm>
            <a:off x="6096000" y="3548253"/>
            <a:ext cx="1814956" cy="581469"/>
          </a:xfrm>
          <a:prstGeom prst="straightConnector1">
            <a:avLst/>
          </a:prstGeom>
          <a:noFill/>
          <a:ln w="38100" cap="flat" cmpd="sng">
            <a:solidFill>
              <a:srgbClr val="D1AED4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28617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"/>
          <p:cNvGraphicFramePr>
            <a:graphicFrameLocks noGrp="1"/>
          </p:cNvGraphicFramePr>
          <p:nvPr/>
        </p:nvGraphicFramePr>
        <p:xfrm>
          <a:off x="837565" y="342265"/>
          <a:ext cx="10474960" cy="768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8740"/>
                <a:gridCol w="2618740"/>
                <a:gridCol w="2618740"/>
                <a:gridCol w="2618740"/>
              </a:tblGrid>
              <a:tr h="39751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69c7dd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69c7dd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프로세서</a:t>
                      </a:r>
                      <a:r>
                        <a:rPr sz="1800" b="1" i="0" kern="1200" dirty="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69c7dd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가맹상담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69c7dd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작성일자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dadbdb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2023.11.29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dadbdb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dadbdb"/>
                    </a:solidFill>
                  </a:tcPr>
                </a:tc>
                <a:tc>
                  <a:txBody>
                    <a:bodyPr/>
                    <a:p>
                      <a:pPr marL="0" indent="0" hangingPunct="1"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김태현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>
                    <a:solidFill>
                      <a:srgbClr val="dadbdb"/>
                    </a:solidFill>
                  </a:tcPr>
                </a:tc>
              </a:tr>
            </a:tbl>
          </a:graphicData>
        </a:graphic>
      </p:graphicFrame>
      <p:sp>
        <p:nvSpPr>
          <p:cNvPr id="14" name="도형 6"/>
          <p:cNvSpPr/>
          <p:nvPr/>
        </p:nvSpPr>
        <p:spPr>
          <a:xfrm>
            <a:off x="4719320" y="3168841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가맹상담</a:t>
            </a:r>
          </a:p>
        </p:txBody>
      </p:sp>
      <p:cxnSp>
        <p:nvCxnSpPr>
          <p:cNvPr id="16" name="도형 8"/>
          <p:cNvCxnSpPr>
            <a:stCxn id="14" idx="3"/>
            <a:endCxn id="26" idx="1"/>
          </p:cNvCxnSpPr>
          <p:nvPr/>
        </p:nvCxnSpPr>
        <p:spPr>
          <a:xfrm flipV="1">
            <a:off x="6096000" y="1860359"/>
            <a:ext cx="1814956" cy="1687894"/>
          </a:xfrm>
          <a:prstGeom prst="straightConnector1">
            <a:avLst/>
          </a:prstGeom>
          <a:noFill/>
          <a:ln w="38100" cap="flat" cmpd="sng">
            <a:solidFill>
              <a:srgbClr val="D1AED4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5"/>
          <p:cNvCxnSpPr>
            <a:stCxn id="14" idx="3"/>
            <a:endCxn id="29" idx="1"/>
          </p:cNvCxnSpPr>
          <p:nvPr/>
        </p:nvCxnSpPr>
        <p:spPr>
          <a:xfrm flipV="1">
            <a:off x="6096000" y="3049587"/>
            <a:ext cx="1814957" cy="498666"/>
          </a:xfrm>
          <a:prstGeom prst="straightConnector1">
            <a:avLst/>
          </a:prstGeom>
          <a:noFill/>
          <a:ln w="38100" cap="flat" cmpd="sng">
            <a:solidFill>
              <a:srgbClr val="D1AED4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도형 7"/>
          <p:cNvSpPr/>
          <p:nvPr/>
        </p:nvSpPr>
        <p:spPr>
          <a:xfrm>
            <a:off x="7910956" y="1480947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도형 11"/>
          <p:cNvSpPr/>
          <p:nvPr/>
        </p:nvSpPr>
        <p:spPr>
          <a:xfrm>
            <a:off x="7910957" y="2670175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</a:p>
        </p:txBody>
      </p:sp>
      <p:sp>
        <p:nvSpPr>
          <p:cNvPr id="30" name="도형 11"/>
          <p:cNvSpPr/>
          <p:nvPr/>
        </p:nvSpPr>
        <p:spPr>
          <a:xfrm>
            <a:off x="7910957" y="4869180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cxnSp>
        <p:nvCxnSpPr>
          <p:cNvPr id="31" name="도형 5"/>
          <p:cNvCxnSpPr>
            <a:stCxn id="14" idx="3"/>
            <a:endCxn id="30" idx="1"/>
          </p:cNvCxnSpPr>
          <p:nvPr/>
        </p:nvCxnSpPr>
        <p:spPr>
          <a:xfrm>
            <a:off x="6096000" y="3548253"/>
            <a:ext cx="1814957" cy="1700339"/>
          </a:xfrm>
          <a:prstGeom prst="straightConnector1">
            <a:avLst/>
          </a:prstGeom>
          <a:noFill/>
          <a:ln w="38100" cap="flat" cmpd="sng">
            <a:solidFill>
              <a:srgbClr val="D1AED4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도형 6"/>
          <p:cNvSpPr/>
          <p:nvPr/>
        </p:nvSpPr>
        <p:spPr>
          <a:xfrm>
            <a:off x="2294255" y="3168840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매장점검</a:t>
            </a:r>
          </a:p>
          <a:p>
            <a:pPr marL="0" indent="0" algn="ctr" latinLnBrk="0" hangingPunct="1">
              <a:buFontTx/>
              <a:buNone/>
              <a:defRPr/>
            </a:pP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</a:p>
        </p:txBody>
      </p:sp>
      <p:cxnSp>
        <p:nvCxnSpPr>
          <p:cNvPr id="35" name="도형 5"/>
          <p:cNvCxnSpPr>
            <a:stCxn id="34" idx="3"/>
            <a:endCxn id="14" idx="1"/>
          </p:cNvCxnSpPr>
          <p:nvPr/>
        </p:nvCxnSpPr>
        <p:spPr>
          <a:xfrm>
            <a:off x="3670935" y="3548253"/>
            <a:ext cx="1048385" cy="0"/>
          </a:xfrm>
          <a:prstGeom prst="straightConnector1">
            <a:avLst/>
          </a:prstGeom>
          <a:noFill/>
          <a:ln w="38100" cap="flat" cmpd="sng">
            <a:solidFill>
              <a:srgbClr val="D1AED4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도형 11"/>
          <p:cNvSpPr/>
          <p:nvPr/>
        </p:nvSpPr>
        <p:spPr>
          <a:xfrm>
            <a:off x="7910956" y="3750310"/>
            <a:ext cx="1376680" cy="758825"/>
          </a:xfrm>
          <a:prstGeom prst="roundRect">
            <a:avLst>
              <a:gd name="adj" fmla="val 16667"/>
            </a:avLst>
          </a:prstGeom>
          <a:solidFill>
            <a:srgbClr val="FF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 hangingPunct="1">
              <a:buFontTx/>
              <a:buNone/>
              <a:defRPr/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cxnSp>
        <p:nvCxnSpPr>
          <p:cNvPr id="37" name="도형 5"/>
          <p:cNvCxnSpPr>
            <a:stCxn id="14" idx="3"/>
            <a:endCxn id="36" idx="1"/>
          </p:cNvCxnSpPr>
          <p:nvPr/>
        </p:nvCxnSpPr>
        <p:spPr>
          <a:xfrm>
            <a:off x="6096000" y="3548253"/>
            <a:ext cx="1814956" cy="581469"/>
          </a:xfrm>
          <a:prstGeom prst="straightConnector1">
            <a:avLst/>
          </a:prstGeom>
          <a:noFill/>
          <a:ln w="38100" cap="flat" cmpd="sng">
            <a:solidFill>
              <a:srgbClr val="D1AED4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170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1429</ep:Words>
  <ep:PresentationFormat>와이드스크린</ep:PresentationFormat>
  <ep:Paragraphs>1061</ep:Paragraphs>
  <ep:Slides>58</ep:Slides>
  <ep:Notes>14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ep:HeadingPairs>
  <ep:TitlesOfParts>
    <vt:vector size="5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2023-11-29T19:41:38.023</dcterms:created>
  <dc:creator>정 지수</dc:creator>
  <cp:lastModifiedBy>PC-10</cp:lastModifiedBy>
  <dcterms:modified xsi:type="dcterms:W3CDTF">2023-11-29T11:14:02.023</dcterms:modified>
  <cp:revision>8</cp:revision>
  <dc:title>PowerPoint 프레젠테이션</dc:title>
  <cp:version>9.104.190.51131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