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3"/>
    <p:sldMasterId id="2147484272" r:id="rId4"/>
  </p:sldMasterIdLst>
  <p:notesMasterIdLst>
    <p:notesMasterId r:id="rId15"/>
  </p:notesMasterIdLst>
  <p:handoutMasterIdLst>
    <p:handoutMasterId r:id="rId16"/>
  </p:handoutMasterIdLst>
  <p:sldIdLst>
    <p:sldId id="351" r:id="rId5"/>
    <p:sldId id="402" r:id="rId6"/>
    <p:sldId id="403" r:id="rId7"/>
    <p:sldId id="404" r:id="rId8"/>
    <p:sldId id="406" r:id="rId9"/>
    <p:sldId id="407" r:id="rId10"/>
    <p:sldId id="408" r:id="rId11"/>
    <p:sldId id="409" r:id="rId12"/>
    <p:sldId id="410" r:id="rId13"/>
    <p:sldId id="411" r:id="rId14"/>
  </p:sldIdLst>
  <p:sldSz cx="9906000" cy="6858000" type="A4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49">
          <p15:clr>
            <a:srgbClr val="A4A3A4"/>
          </p15:clr>
        </p15:guide>
        <p15:guide id="2" pos="6068">
          <p15:clr>
            <a:srgbClr val="A4A3A4"/>
          </p15:clr>
        </p15:guide>
        <p15:guide id="3" pos="3143">
          <p15:clr>
            <a:srgbClr val="A4A3A4"/>
          </p15:clr>
        </p15:guide>
        <p15:guide id="4" pos="1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F1FA"/>
    <a:srgbClr val="1D3877"/>
    <a:srgbClr val="4F81BD"/>
    <a:srgbClr val="77933C"/>
    <a:srgbClr val="953735"/>
    <a:srgbClr val="C2D6F0"/>
    <a:srgbClr val="99CCFF"/>
    <a:srgbClr val="2C5A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06" autoAdjust="0"/>
    <p:restoredTop sz="98680" autoAdjust="0"/>
  </p:normalViewPr>
  <p:slideViewPr>
    <p:cSldViewPr snapToObjects="1">
      <p:cViewPr varScale="1">
        <p:scale>
          <a:sx n="88" d="100"/>
          <a:sy n="88" d="100"/>
        </p:scale>
        <p:origin x="990" y="90"/>
      </p:cViewPr>
      <p:guideLst>
        <p:guide orient="horz" pos="1049"/>
        <p:guide pos="6068"/>
        <p:guide pos="3143"/>
        <p:guide pos="172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35" d="100"/>
          <a:sy n="35" d="100"/>
        </p:scale>
        <p:origin x="-1842" y="-78"/>
      </p:cViewPr>
      <p:guideLst>
        <p:guide orient="horz" pos="3127"/>
        <p:guide pos="2142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3171" tIns="31586" rIns="63171" bIns="31586" numCol="1" anchor="t" anchorCtr="0" compatLnSpc="1">
            <a:prstTxWarp prst="textNoShape">
              <a:avLst/>
            </a:prstTxWarp>
          </a:bodyPr>
          <a:lstStyle>
            <a:lvl1pPr algn="l" defTabSz="632526" eaLnBrk="1" hangingPunct="1">
              <a:lnSpc>
                <a:spcPct val="110000"/>
              </a:lnSpc>
              <a:defRPr sz="8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3500" y="0"/>
            <a:ext cx="293052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3171" tIns="31586" rIns="63171" bIns="31586" numCol="1" anchor="t" anchorCtr="0" compatLnSpc="1">
            <a:prstTxWarp prst="textNoShape">
              <a:avLst/>
            </a:prstTxWarp>
          </a:bodyPr>
          <a:lstStyle>
            <a:lvl1pPr algn="r" defTabSz="632526" eaLnBrk="1" hangingPunct="1">
              <a:lnSpc>
                <a:spcPct val="110000"/>
              </a:lnSpc>
              <a:defRPr sz="8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3875"/>
            <a:ext cx="29305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3171" tIns="31586" rIns="63171" bIns="31586" numCol="1" anchor="b" anchorCtr="0" compatLnSpc="1">
            <a:prstTxWarp prst="textNoShape">
              <a:avLst/>
            </a:prstTxWarp>
          </a:bodyPr>
          <a:lstStyle>
            <a:lvl1pPr algn="l" defTabSz="632526" eaLnBrk="1" hangingPunct="1">
              <a:lnSpc>
                <a:spcPct val="110000"/>
              </a:lnSpc>
              <a:defRPr sz="8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3500" y="9413875"/>
            <a:ext cx="29305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3171" tIns="31586" rIns="63171" bIns="31586" numCol="1" anchor="b" anchorCtr="0" compatLnSpc="1">
            <a:prstTxWarp prst="textNoShape">
              <a:avLst/>
            </a:prstTxWarp>
          </a:bodyPr>
          <a:lstStyle>
            <a:lvl1pPr algn="r" defTabSz="632526" eaLnBrk="1" hangingPunct="1">
              <a:lnSpc>
                <a:spcPct val="110000"/>
              </a:lnSpc>
              <a:defRPr sz="8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9F912C6-01B6-47C9-98B1-FFBF2429A138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defRPr/>
              </a:pPr>
              <a:t>‹#›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38472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187734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med"/>
          </a:ln>
          <a:effectLst/>
        </p:spPr>
        <p:txBody>
          <a:bodyPr vert="horz" wrap="square" lIns="63171" tIns="31586" rIns="63171" bIns="31586" numCol="1" anchor="t" anchorCtr="0" compatLnSpc="1">
            <a:prstTxWarp prst="textNoShape">
              <a:avLst/>
            </a:prstTxWarp>
            <a:spAutoFit/>
          </a:bodyPr>
          <a:lstStyle>
            <a:lvl1pPr algn="l" defTabSz="632526" eaLnBrk="1" hangingPunct="1">
              <a:lnSpc>
                <a:spcPct val="110000"/>
              </a:lnSpc>
              <a:defRPr sz="8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3500" y="0"/>
            <a:ext cx="2930525" cy="187734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med"/>
          </a:ln>
          <a:effectLst/>
        </p:spPr>
        <p:txBody>
          <a:bodyPr vert="horz" wrap="square" lIns="63171" tIns="31586" rIns="63171" bIns="31586" numCol="1" anchor="t" anchorCtr="0" compatLnSpc="1">
            <a:prstTxWarp prst="textNoShape">
              <a:avLst/>
            </a:prstTxWarp>
            <a:spAutoFit/>
          </a:bodyPr>
          <a:lstStyle>
            <a:lvl1pPr algn="r" defTabSz="632526" eaLnBrk="1" hangingPunct="1">
              <a:lnSpc>
                <a:spcPct val="110000"/>
              </a:lnSpc>
              <a:defRPr sz="8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8663" y="739775"/>
            <a:ext cx="534828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0588" y="4705350"/>
            <a:ext cx="5022850" cy="1208718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med"/>
          </a:ln>
          <a:effectLst/>
        </p:spPr>
        <p:txBody>
          <a:bodyPr vert="horz" wrap="square" lIns="63171" tIns="31586" rIns="63171" bIns="31586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noProof="0" dirty="0"/>
              <a:t>마스터 문자열 유형을 편집하려면 누르십시오</a:t>
            </a:r>
            <a:r>
              <a:rPr lang="en-US" altLang="ko-KR" noProof="0" dirty="0"/>
              <a:t>.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 err="1"/>
              <a:t>세째</a:t>
            </a:r>
            <a:r>
              <a:rPr lang="ko-KR" altLang="en-US" noProof="0" dirty="0"/>
              <a:t> 수준</a:t>
            </a:r>
          </a:p>
          <a:p>
            <a:pPr lvl="3"/>
            <a:r>
              <a:rPr lang="ko-KR" altLang="en-US" noProof="0" dirty="0" err="1"/>
              <a:t>네째</a:t>
            </a:r>
            <a:r>
              <a:rPr lang="ko-KR" altLang="en-US" noProof="0" dirty="0"/>
              <a:t>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56366"/>
            <a:ext cx="2930525" cy="187734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med"/>
          </a:ln>
          <a:effectLst/>
        </p:spPr>
        <p:txBody>
          <a:bodyPr vert="horz" wrap="square" lIns="63171" tIns="31586" rIns="63171" bIns="31586" numCol="1" anchor="b" anchorCtr="0" compatLnSpc="1">
            <a:prstTxWarp prst="textNoShape">
              <a:avLst/>
            </a:prstTxWarp>
            <a:spAutoFit/>
          </a:bodyPr>
          <a:lstStyle>
            <a:lvl1pPr algn="l" defTabSz="632526" eaLnBrk="1" hangingPunct="1">
              <a:lnSpc>
                <a:spcPct val="110000"/>
              </a:lnSpc>
              <a:defRPr sz="8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3500" y="9756366"/>
            <a:ext cx="2930525" cy="187734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med"/>
          </a:ln>
          <a:effectLst/>
        </p:spPr>
        <p:txBody>
          <a:bodyPr vert="horz" wrap="square" lIns="63171" tIns="31586" rIns="63171" bIns="31586" numCol="1" anchor="b" anchorCtr="0" compatLnSpc="1">
            <a:prstTxWarp prst="textNoShape">
              <a:avLst/>
            </a:prstTxWarp>
            <a:spAutoFit/>
          </a:bodyPr>
          <a:lstStyle>
            <a:lvl1pPr algn="r" defTabSz="632526" eaLnBrk="1" hangingPunct="1">
              <a:lnSpc>
                <a:spcPct val="110000"/>
              </a:lnSpc>
              <a:defRPr sz="8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EF59D792-D5B4-4693-AB2D-ED089C14A877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196791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맑은 고딕" panose="020B0503020000020004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맑은 고딕" panose="020B0503020000020004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맑은 고딕" panose="020B0503020000020004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맑은 고딕" panose="020B0503020000020004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763" y="6161088"/>
            <a:ext cx="1773237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6038"/>
            <a:ext cx="2279650" cy="1073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224747-468C-44C8-882F-1A7B6AB7B73B}" type="datetimeFigureOut">
              <a:rPr lang="ko-KR" altLang="en-US"/>
              <a:pPr>
                <a:defRPr/>
              </a:pPr>
              <a:t>2017-10-30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EBBD0-6046-4168-9EAD-6C2FE0B12DD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517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04633-F6D0-4C25-B43B-8FC41B177FEA}" type="datetimeFigureOut">
              <a:rPr lang="ko-KR" altLang="en-US"/>
              <a:pPr>
                <a:defRPr/>
              </a:pPr>
              <a:t>2017-10-30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E08A73-B58C-4C1A-B45A-F47E9499857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615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D39BED-08FC-4646-860E-602E2AE4670B}" type="datetimeFigureOut">
              <a:rPr lang="ko-KR" altLang="en-US"/>
              <a:pPr>
                <a:defRPr/>
              </a:pPr>
              <a:t>2017-10-30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5616D-D841-45D7-A973-355D818D510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142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83"/>
          <p:cNvSpPr>
            <a:spLocks noChangeArrowheads="1"/>
          </p:cNvSpPr>
          <p:nvPr userDrawn="1"/>
        </p:nvSpPr>
        <p:spPr bwMode="auto">
          <a:xfrm>
            <a:off x="4648200" y="6634163"/>
            <a:ext cx="6096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5200" tIns="0" rIns="25200" bIns="0" anchor="ctr"/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fld id="{ACC99E0F-8617-4DBA-AEEE-ADA9153A2C85}" type="slidenum">
              <a:rPr lang="en-US" altLang="ko-KR" sz="1000" b="0" smtClean="0">
                <a:solidFill>
                  <a:srgbClr val="4D4D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defRPr/>
              </a:pPr>
              <a:t>‹#›</a:t>
            </a:fld>
            <a:endParaRPr lang="ko-KR" altLang="ko-KR" sz="1000" b="0">
              <a:solidFill>
                <a:srgbClr val="4D4D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788" y="800708"/>
            <a:ext cx="9750425" cy="13827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790354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129933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210C8DC-27B7-4E57-BC83-EF50ACACDB0B}" type="datetimeFigureOut">
              <a:rPr lang="ko-KR" altLang="en-US" smtClean="0"/>
              <a:pPr/>
              <a:t>2017-10-30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2EFF262-CB4F-4005-A58B-AE679D43745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8860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210C8DC-27B7-4E57-BC83-EF50ACACDB0B}" type="datetimeFigureOut">
              <a:rPr lang="ko-KR" altLang="en-US" smtClean="0"/>
              <a:pPr/>
              <a:t>2017-10-30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2EFF262-CB4F-4005-A58B-AE679D43745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4393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195762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825625"/>
            <a:ext cx="419576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210C8DC-27B7-4E57-BC83-EF50ACACDB0B}" type="datetimeFigureOut">
              <a:rPr lang="ko-KR" altLang="en-US" smtClean="0"/>
              <a:pPr/>
              <a:t>2017-10-30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2EFF262-CB4F-4005-A58B-AE679D43745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8708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210C8DC-27B7-4E57-BC83-EF50ACACDB0B}" type="datetimeFigureOut">
              <a:rPr lang="ko-KR" altLang="en-US" smtClean="0"/>
              <a:pPr/>
              <a:t>2017-10-30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2EFF262-CB4F-4005-A58B-AE679D43745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05445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210C8DC-27B7-4E57-BC83-EF50ACACDB0B}" type="datetimeFigureOut">
              <a:rPr lang="ko-KR" altLang="en-US" smtClean="0"/>
              <a:pPr/>
              <a:t>2017-10-30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2EFF262-CB4F-4005-A58B-AE679D43745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94190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210C8DC-27B7-4E57-BC83-EF50ACACDB0B}" type="datetimeFigureOut">
              <a:rPr lang="ko-KR" altLang="en-US" smtClean="0"/>
              <a:pPr/>
              <a:t>2017-10-30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2EFF262-CB4F-4005-A58B-AE679D43745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186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83"/>
          <p:cNvSpPr>
            <a:spLocks noChangeArrowheads="1"/>
          </p:cNvSpPr>
          <p:nvPr userDrawn="1"/>
        </p:nvSpPr>
        <p:spPr bwMode="auto">
          <a:xfrm>
            <a:off x="4648200" y="6634163"/>
            <a:ext cx="6096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5200" tIns="0" rIns="25200" bIns="0" anchor="ctr"/>
          <a:lstStyle>
            <a:lvl1pPr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fld id="{52DC0A60-1C79-4E4D-B01B-4B57B7BA8A39}" type="slidenum">
              <a:rPr lang="en-US" altLang="ko-KR" sz="1000" b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pPr algn="ctr"/>
              <a:t>‹#›</a:t>
            </a:fld>
            <a:r>
              <a:rPr lang="en-US" altLang="ko-KR" sz="1000" b="0" dirty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/25</a:t>
            </a:r>
            <a:endParaRPr lang="ko-KR" altLang="ko-KR" sz="1000" b="0" dirty="0">
              <a:solidFill>
                <a:srgbClr val="4D4D4D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EE91A-4701-474A-979C-2A2E1C353E15}" type="datetimeFigureOut">
              <a:rPr lang="ko-KR" altLang="en-US"/>
              <a:pPr>
                <a:defRPr/>
              </a:pPr>
              <a:t>2017-10-30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9764F-39BF-4B03-857D-6ECFFB3C41C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0102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210C8DC-27B7-4E57-BC83-EF50ACACDB0B}" type="datetimeFigureOut">
              <a:rPr lang="ko-KR" altLang="en-US" smtClean="0"/>
              <a:pPr/>
              <a:t>2017-10-30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2EFF262-CB4F-4005-A58B-AE679D43745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31040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210C8DC-27B7-4E57-BC83-EF50ACACDB0B}" type="datetimeFigureOut">
              <a:rPr lang="ko-KR" altLang="en-US" smtClean="0"/>
              <a:pPr/>
              <a:t>2017-10-30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2EFF262-CB4F-4005-A58B-AE679D43745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9603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210C8DC-27B7-4E57-BC83-EF50ACACDB0B}" type="datetimeFigureOut">
              <a:rPr lang="ko-KR" altLang="en-US" smtClean="0"/>
              <a:pPr/>
              <a:t>2017-10-30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2EFF262-CB4F-4005-A58B-AE679D43745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90379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89775" y="365125"/>
            <a:ext cx="2135188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56337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210C8DC-27B7-4E57-BC83-EF50ACACDB0B}" type="datetimeFigureOut">
              <a:rPr lang="ko-KR" altLang="en-US" smtClean="0"/>
              <a:pPr/>
              <a:t>2017-10-30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2EFF262-CB4F-4005-A58B-AE679D43745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327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83"/>
          <p:cNvSpPr>
            <a:spLocks noChangeArrowheads="1"/>
          </p:cNvSpPr>
          <p:nvPr userDrawn="1"/>
        </p:nvSpPr>
        <p:spPr bwMode="auto">
          <a:xfrm>
            <a:off x="4648200" y="6634163"/>
            <a:ext cx="6096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5200" tIns="0" rIns="25200" bIns="0" anchor="ctr"/>
          <a:lstStyle>
            <a:lvl1pPr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fld id="{338B5E21-2AD7-4895-ABEA-51D829498E33}" type="slidenum">
              <a:rPr lang="en-US" altLang="ko-KR" sz="1000" b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pPr algn="ctr"/>
              <a:t>‹#›</a:t>
            </a:fld>
            <a:endParaRPr lang="en-US" altLang="ko-KR" sz="1000" b="0">
              <a:solidFill>
                <a:srgbClr val="4D4D4D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0A3EAF-D324-4CEC-AD83-0999A09096C8}" type="datetimeFigureOut">
              <a:rPr lang="ko-KR" altLang="en-US"/>
              <a:pPr>
                <a:defRPr/>
              </a:pPr>
              <a:t>2017-10-30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831DAF-CB0C-4850-B6A6-F2E81C984D9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19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C1AC40-589E-4EE8-8A5E-280AE35C9FA0}" type="datetimeFigureOut">
              <a:rPr lang="ko-KR" altLang="en-US"/>
              <a:pPr>
                <a:defRPr/>
              </a:pPr>
              <a:t>2017-10-30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D0A206-416F-433E-8393-E0670AF12E7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598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AB5655-4DF0-4F89-83FA-D7942ED0FB0A}" type="datetimeFigureOut">
              <a:rPr lang="ko-KR" altLang="en-US"/>
              <a:pPr>
                <a:defRPr/>
              </a:pPr>
              <a:t>2017-10-30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3D205-2B3F-4F82-8A8C-D238FA463EA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979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86EFA-2114-4335-B0BC-9E5AC6588E14}" type="datetimeFigureOut">
              <a:rPr lang="ko-KR" altLang="en-US"/>
              <a:pPr>
                <a:defRPr/>
              </a:pPr>
              <a:t>2017-10-30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545B0-2889-4CF2-97C0-0978ED6B383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967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CCBC4B-3F95-4121-817D-7D58FED8A236}" type="datetimeFigureOut">
              <a:rPr lang="ko-KR" altLang="en-US"/>
              <a:pPr>
                <a:defRPr/>
              </a:pPr>
              <a:t>2017-10-30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7A0AC5-997D-4BD2-9FC6-D89A8FFF50F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902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B39ADA-02FD-4BB4-9DE0-CA44282D276C}" type="datetimeFigureOut">
              <a:rPr lang="ko-KR" altLang="en-US"/>
              <a:pPr>
                <a:defRPr/>
              </a:pPr>
              <a:t>2017-10-30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94BF12-1ADC-4D40-A59A-77CC2E126D0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752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96207-2714-420D-98C1-C7CF4EDED25E}" type="datetimeFigureOut">
              <a:rPr lang="ko-KR" altLang="en-US"/>
              <a:pPr>
                <a:defRPr/>
              </a:pPr>
              <a:t>2017-10-30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43547D-5AE5-4E31-8F4F-D09AE52B1EC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868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205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7E983C19-364C-4229-B502-92D6454BFB07}" type="datetimeFigureOut">
              <a:rPr lang="ko-KR" altLang="en-US" smtClean="0"/>
              <a:pPr>
                <a:defRPr/>
              </a:pPr>
              <a:t>2017-10-30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423FAF6A-4459-49DF-BF90-5327B502712A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pic>
        <p:nvPicPr>
          <p:cNvPr id="2055" name="그림 2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800" y="595313"/>
            <a:ext cx="9971088" cy="9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그림 3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6257925"/>
            <a:ext cx="9899650" cy="9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그림 5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162675"/>
            <a:ext cx="177323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그림 4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275" y="6326188"/>
            <a:ext cx="696753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68" r:id="rId1"/>
    <p:sldLayoutId id="2147484269" r:id="rId2"/>
    <p:sldLayoutId id="2147484270" r:id="rId3"/>
    <p:sldLayoutId id="2147484257" r:id="rId4"/>
    <p:sldLayoutId id="2147484258" r:id="rId5"/>
    <p:sldLayoutId id="2147484259" r:id="rId6"/>
    <p:sldLayoutId id="2147484260" r:id="rId7"/>
    <p:sldLayoutId id="2147484261" r:id="rId8"/>
    <p:sldLayoutId id="2147484262" r:id="rId9"/>
    <p:sldLayoutId id="2147484263" r:id="rId10"/>
    <p:sldLayoutId id="2147484264" r:id="rId11"/>
    <p:sldLayoutId id="2147484271" r:id="rId1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9" name="그림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6257925"/>
            <a:ext cx="9899650" cy="9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그림 5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162675"/>
            <a:ext cx="177323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그림 4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275" y="6326188"/>
            <a:ext cx="696753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8331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3" r:id="rId1"/>
    <p:sldLayoutId id="2147484274" r:id="rId2"/>
    <p:sldLayoutId id="2147484275" r:id="rId3"/>
    <p:sldLayoutId id="2147484276" r:id="rId4"/>
    <p:sldLayoutId id="2147484277" r:id="rId5"/>
    <p:sldLayoutId id="2147484278" r:id="rId6"/>
    <p:sldLayoutId id="2147484279" r:id="rId7"/>
    <p:sldLayoutId id="2147484280" r:id="rId8"/>
    <p:sldLayoutId id="2147484281" r:id="rId9"/>
    <p:sldLayoutId id="2147484282" r:id="rId10"/>
    <p:sldLayoutId id="21474842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IRD3HAp-QQ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oud.google.com/video-intelligence/#dem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4"/>
          <p:cNvSpPr txBox="1">
            <a:spLocks noChangeArrowheads="1"/>
          </p:cNvSpPr>
          <p:nvPr/>
        </p:nvSpPr>
        <p:spPr bwMode="auto">
          <a:xfrm>
            <a:off x="1532620" y="1952836"/>
            <a:ext cx="6900772" cy="587702"/>
          </a:xfrm>
          <a:prstGeom prst="rect">
            <a:avLst/>
          </a:prstGeom>
          <a:noFill/>
          <a:ln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323" tIns="47169" rIns="94323" bIns="47169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>
              <a:defRPr/>
            </a:pPr>
            <a:r>
              <a:rPr kumimoji="0" lang="en-US" altLang="ko-KR" sz="3200" spc="-150" dirty="0" smtClean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10800000" scaled="1"/>
                </a:gradFill>
                <a:cs typeface="+mn-cs"/>
              </a:rPr>
              <a:t>Google Cloud Platform</a:t>
            </a:r>
            <a:endParaRPr kumimoji="0" lang="en-US" altLang="ko-KR" sz="2000" spc="-150" dirty="0"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10800000" scaled="1"/>
              </a:gradFill>
              <a:cs typeface="+mn-cs"/>
            </a:endParaRPr>
          </a:p>
        </p:txBody>
      </p:sp>
      <p:sp>
        <p:nvSpPr>
          <p:cNvPr id="7" name="Rectangle 35"/>
          <p:cNvSpPr txBox="1">
            <a:spLocks noChangeArrowheads="1"/>
          </p:cNvSpPr>
          <p:nvPr/>
        </p:nvSpPr>
        <p:spPr bwMode="auto">
          <a:xfrm>
            <a:off x="3861061" y="4032733"/>
            <a:ext cx="2172059" cy="584399"/>
          </a:xfrm>
          <a:prstGeom prst="rect">
            <a:avLst/>
          </a:prstGeom>
          <a:noFill/>
          <a:ln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Font typeface="Wingdings" pitchFamily="2" charset="2"/>
              <a:buChar char="•"/>
              <a:defRPr kumimoji="1" sz="1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301625" indent="-160338" algn="just" rtl="0" eaLnBrk="0" fontAlgn="base" hangingPunct="0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Clr>
                <a:srgbClr val="4D4D4D"/>
              </a:buClr>
              <a:buFont typeface="맑은 고딕" charset="-127"/>
              <a:buChar char="–"/>
              <a:defRPr kumimoji="1" sz="1200">
                <a:solidFill>
                  <a:srgbClr val="000000"/>
                </a:solidFill>
                <a:latin typeface="+mn-lt"/>
                <a:ea typeface="+mn-ea"/>
              </a:defRPr>
            </a:lvl2pPr>
            <a:lvl3pPr marL="454025" indent="-150813" algn="just" rtl="0" eaLnBrk="0" fontAlgn="base" hangingPunct="0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Clr>
                <a:srgbClr val="4D4D4D"/>
              </a:buClr>
              <a:buSzPct val="50000"/>
              <a:buFont typeface="Wingdings" pitchFamily="2" charset="2"/>
              <a:buChar char="Ø"/>
              <a:defRPr kumimoji="1" sz="1200">
                <a:solidFill>
                  <a:srgbClr val="000000"/>
                </a:solidFill>
                <a:latin typeface="+mn-lt"/>
                <a:ea typeface="+mn-ea"/>
              </a:defRPr>
            </a:lvl3pPr>
            <a:lvl4pPr marL="568325" indent="-112713" algn="just" rtl="0" eaLnBrk="0" fontAlgn="base" hangingPunct="0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Clr>
                <a:srgbClr val="4D4D4D"/>
              </a:buClr>
              <a:buChar char="•"/>
              <a:defRPr kumimoji="1" sz="1200">
                <a:solidFill>
                  <a:srgbClr val="000000"/>
                </a:solidFill>
                <a:latin typeface="+mn-lt"/>
                <a:ea typeface="+mn-ea"/>
              </a:defRPr>
            </a:lvl4pPr>
            <a:lvl5pPr marL="711200" indent="-141288" algn="just" rtl="0" eaLnBrk="0" fontAlgn="base" hangingPunct="0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Clr>
                <a:srgbClr val="4D4D4D"/>
              </a:buClr>
              <a:buSzPct val="50000"/>
              <a:buChar char="•"/>
              <a:defRPr kumimoji="1" sz="1200">
                <a:solidFill>
                  <a:srgbClr val="000000"/>
                </a:solidFill>
                <a:latin typeface="+mn-lt"/>
                <a:ea typeface="+mn-ea"/>
              </a:defRPr>
            </a:lvl5pPr>
            <a:lvl6pPr marL="1168400" indent="-141288" algn="just" rtl="0" eaLnBrk="0" fontAlgn="base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Clr>
                <a:srgbClr val="4D4D4D"/>
              </a:buClr>
              <a:buSzPct val="50000"/>
              <a:buChar char="•"/>
              <a:defRPr kumimoji="1"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1625600" indent="-141288" algn="just" rtl="0" eaLnBrk="0" fontAlgn="base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Clr>
                <a:srgbClr val="4D4D4D"/>
              </a:buClr>
              <a:buSzPct val="50000"/>
              <a:buChar char="•"/>
              <a:defRPr kumimoji="1"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2082800" indent="-141288" algn="just" rtl="0" eaLnBrk="0" fontAlgn="base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Clr>
                <a:srgbClr val="4D4D4D"/>
              </a:buClr>
              <a:buSzPct val="50000"/>
              <a:buChar char="•"/>
              <a:defRPr kumimoji="1"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2540000" indent="-141288" algn="just" rtl="0" eaLnBrk="0" fontAlgn="base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Clr>
                <a:srgbClr val="4D4D4D"/>
              </a:buClr>
              <a:buSzPct val="50000"/>
              <a:buChar char="•"/>
              <a:defRPr kumimoji="1"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hangingPunct="1">
              <a:buFont typeface="Wingdings" pitchFamily="2" charset="2"/>
              <a:buNone/>
              <a:defRPr/>
            </a:pPr>
            <a:r>
              <a:rPr kumimoji="0" lang="en-US" altLang="ko-KR" sz="2000" b="1" kern="0" spc="-15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10800000" scaled="1"/>
                </a:gradFill>
              </a:rPr>
              <a:t>2017. 10. </a:t>
            </a:r>
          </a:p>
        </p:txBody>
      </p:sp>
      <p:sp>
        <p:nvSpPr>
          <p:cNvPr id="8" name="Text Box 181"/>
          <p:cNvSpPr txBox="1">
            <a:spLocks noChangeArrowheads="1"/>
          </p:cNvSpPr>
          <p:nvPr/>
        </p:nvSpPr>
        <p:spPr bwMode="auto">
          <a:xfrm>
            <a:off x="4434270" y="4589463"/>
            <a:ext cx="1037465" cy="39062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hangingPunct="1">
              <a:lnSpc>
                <a:spcPct val="105000"/>
              </a:lnSpc>
              <a:spcBef>
                <a:spcPct val="15000"/>
              </a:spcBef>
              <a:spcAft>
                <a:spcPct val="30000"/>
              </a:spcAft>
              <a:buFont typeface="Wingdings" pitchFamily="2" charset="2"/>
              <a:buNone/>
              <a:defRPr/>
            </a:pPr>
            <a:r>
              <a:rPr kumimoji="0" lang="ko-KR" altLang="en-US" sz="2000" spc="-150" dirty="0" smtClean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10800000" scaled="1"/>
                </a:gradFill>
                <a:latin typeface="맑은 고딕"/>
                <a:ea typeface="맑은 고딕"/>
              </a:rPr>
              <a:t>정 상 용</a:t>
            </a:r>
            <a:endParaRPr kumimoji="0" lang="en-US" altLang="ko-KR" sz="2000" spc="-150" dirty="0"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10800000" scaled="1"/>
              </a:gradFill>
              <a:latin typeface="맑은 고딕"/>
              <a:ea typeface="맑은 고딕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68" y="112614"/>
            <a:ext cx="8136904" cy="832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548" y="116632"/>
            <a:ext cx="1847574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259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96516" y="2240868"/>
            <a:ext cx="87849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hlinkClick r:id="rId2"/>
              </a:rPr>
              <a:t>https://</a:t>
            </a:r>
            <a:r>
              <a:rPr lang="ko-KR" altLang="en-US" sz="2800" dirty="0" smtClean="0">
                <a:hlinkClick r:id="rId2"/>
              </a:rPr>
              <a:t>www.youtube.com/watch?v=EIRD3HAp-QQ</a:t>
            </a:r>
            <a:r>
              <a:rPr lang="ko-KR" altLang="en-US" sz="2800" dirty="0" smtClean="0"/>
              <a:t> </a:t>
            </a:r>
            <a:endParaRPr lang="ko-KR" altLang="en-US" sz="2800" dirty="0"/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200025" y="90488"/>
            <a:ext cx="6769199" cy="465137"/>
          </a:xfrm>
          <a:prstGeom prst="rect">
            <a:avLst/>
          </a:prstGeom>
          <a:ln algn="ctr">
            <a:miter lim="800000"/>
            <a:headEnd/>
            <a:tailEnd/>
          </a:ln>
          <a:extLst/>
        </p:spPr>
        <p:txBody>
          <a:bodyPr/>
          <a:lstStyle>
            <a:defPPr>
              <a:defRPr lang="ko-KR"/>
            </a:defPPr>
            <a:lvl1pPr latinLnBrk="1">
              <a:defRPr sz="2400" spc="-150">
                <a:latin typeface="+mn-ea"/>
                <a:ea typeface="+mn-ea"/>
              </a:defRPr>
            </a:lvl1pPr>
            <a:lvl2pPr algn="ctr" latinLnBrk="1">
              <a:defRPr sz="4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algn="ctr" latinLnBrk="1">
              <a:defRPr sz="4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algn="ctr" latinLnBrk="1">
              <a:defRPr sz="4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ctr" latinLnBrk="1">
              <a:defRPr sz="4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dirty="0" smtClean="0"/>
              <a:t>Google Cloud Machine Learning </a:t>
            </a:r>
            <a:r>
              <a:rPr lang="ko-KR" altLang="en-US" dirty="0" smtClean="0"/>
              <a:t>서비스 소개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416496" y="1660738"/>
            <a:ext cx="2416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atin typeface="+mn-ea"/>
                <a:ea typeface="+mn-ea"/>
              </a:rPr>
              <a:t>김성훈 교수의 소개</a:t>
            </a:r>
            <a:endParaRPr lang="ko-KR" altLang="en-US" sz="20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5405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 txBox="1">
            <a:spLocks noChangeArrowheads="1"/>
          </p:cNvSpPr>
          <p:nvPr/>
        </p:nvSpPr>
        <p:spPr>
          <a:xfrm>
            <a:off x="200025" y="90488"/>
            <a:ext cx="5400675" cy="465137"/>
          </a:xfrm>
          <a:prstGeom prst="rect">
            <a:avLst/>
          </a:prstGeom>
          <a:ln algn="ctr">
            <a:miter lim="800000"/>
            <a:headEnd/>
            <a:tailEnd/>
          </a:ln>
          <a:extLst/>
        </p:spPr>
        <p:txBody>
          <a:bodyPr/>
          <a:lstStyle>
            <a:defPPr>
              <a:defRPr lang="ko-KR"/>
            </a:defPPr>
            <a:lvl1pPr latinLnBrk="1">
              <a:defRPr sz="2400" spc="-150">
                <a:latin typeface="+mn-ea"/>
                <a:ea typeface="+mn-ea"/>
              </a:defRPr>
            </a:lvl1pPr>
            <a:lvl2pPr algn="ctr" latinLnBrk="1">
              <a:defRPr sz="4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algn="ctr" latinLnBrk="1">
              <a:defRPr sz="4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algn="ctr" latinLnBrk="1">
              <a:defRPr sz="4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ctr" latinLnBrk="1">
              <a:defRPr sz="4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dirty="0" smtClean="0"/>
              <a:t>Cloud Platform</a:t>
            </a:r>
            <a:r>
              <a:rPr lang="ko-KR" altLang="en-US" dirty="0" smtClean="0"/>
              <a:t>의 타깃 고객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848544" y="1687423"/>
            <a:ext cx="2340000" cy="985493"/>
          </a:xfrm>
          <a:prstGeom prst="rect">
            <a:avLst/>
          </a:prstGeom>
          <a:solidFill>
            <a:srgbClr val="EAF1FA"/>
          </a:solidFill>
          <a:ln>
            <a:solidFill>
              <a:schemeClr val="tx2"/>
            </a:solidFill>
          </a:ln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latin typeface="+mn-ea"/>
                <a:ea typeface="+mn-ea"/>
              </a:rPr>
              <a:t>단위 기능으로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latin typeface="+mn-ea"/>
                <a:ea typeface="+mn-ea"/>
              </a:rPr>
              <a:t>사용하려는 고객</a:t>
            </a:r>
            <a:endParaRPr lang="en-US" altLang="ko-KR" sz="1600" dirty="0" smtClean="0">
              <a:latin typeface="+mn-ea"/>
              <a:ea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06087" y="1687423"/>
            <a:ext cx="2340000" cy="985493"/>
          </a:xfrm>
          <a:prstGeom prst="rect">
            <a:avLst/>
          </a:prstGeom>
          <a:solidFill>
            <a:srgbClr val="EAF1FA"/>
          </a:solidFill>
          <a:ln>
            <a:solidFill>
              <a:schemeClr val="tx2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1600" dirty="0" smtClean="0">
                <a:latin typeface="+mn-ea"/>
                <a:ea typeface="+mn-ea"/>
              </a:rPr>
              <a:t>역량 있지만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ctr"/>
            <a:r>
              <a:rPr lang="ko-KR" altLang="en-US" sz="1600" dirty="0" smtClean="0">
                <a:latin typeface="+mn-ea"/>
                <a:ea typeface="+mn-ea"/>
              </a:rPr>
              <a:t>인력이 부족한 고객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ctr"/>
            <a:r>
              <a:rPr lang="en-US" altLang="ko-KR" sz="1600" dirty="0" smtClean="0">
                <a:latin typeface="+mn-ea"/>
                <a:ea typeface="+mn-ea"/>
              </a:rPr>
              <a:t>(</a:t>
            </a:r>
            <a:r>
              <a:rPr lang="en-US" altLang="ko-KR" sz="1600" dirty="0" err="1" smtClean="0">
                <a:latin typeface="+mn-ea"/>
                <a:ea typeface="+mn-ea"/>
              </a:rPr>
              <a:t>Serverless</a:t>
            </a:r>
            <a:r>
              <a:rPr lang="en-US" altLang="ko-KR" sz="1600" dirty="0" smtClean="0">
                <a:latin typeface="+mn-ea"/>
                <a:ea typeface="+mn-ea"/>
              </a:rPr>
              <a:t> Arch.)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573440" y="1687423"/>
            <a:ext cx="2340000" cy="985493"/>
          </a:xfrm>
          <a:prstGeom prst="rect">
            <a:avLst/>
          </a:prstGeom>
          <a:solidFill>
            <a:srgbClr val="EAF1FA"/>
          </a:solidFill>
          <a:ln>
            <a:solidFill>
              <a:schemeClr val="tx2"/>
            </a:solidFill>
          </a:ln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latin typeface="+mn-ea"/>
                <a:ea typeface="+mn-ea"/>
              </a:rPr>
              <a:t>GPU </a:t>
            </a:r>
            <a:r>
              <a:rPr lang="ko-KR" altLang="en-US" sz="1600" dirty="0" smtClean="0">
                <a:latin typeface="+mn-ea"/>
                <a:ea typeface="+mn-ea"/>
              </a:rPr>
              <a:t>인스턴스만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latin typeface="+mn-ea"/>
                <a:ea typeface="+mn-ea"/>
              </a:rPr>
              <a:t>필요한 고객</a:t>
            </a:r>
            <a:endParaRPr lang="en-US" altLang="ko-KR" sz="1600" dirty="0" smtClean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8524" y="1164855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Beginner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97120" y="1160855"/>
            <a:ext cx="1521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Professional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7221252" y="1272439"/>
            <a:ext cx="252028" cy="18866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오른쪽 화살표 37"/>
          <p:cNvSpPr/>
          <p:nvPr/>
        </p:nvSpPr>
        <p:spPr>
          <a:xfrm rot="10800000">
            <a:off x="1856656" y="1272438"/>
            <a:ext cx="252028" cy="18866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1260638" y="3176972"/>
            <a:ext cx="7686834" cy="2270503"/>
            <a:chOff x="1260638" y="3176972"/>
            <a:chExt cx="7686834" cy="2270503"/>
          </a:xfrm>
        </p:grpSpPr>
        <p:pic>
          <p:nvPicPr>
            <p:cNvPr id="2" name="Picture 2" descr="https://d30y9cdsu7xlg0.cloudfront.net/png/1231616-200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0638" y="3221362"/>
              <a:ext cx="1440160" cy="1440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d30y9cdsu7xlg0.cloudfront.net/png/995970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5156" y="3176972"/>
              <a:ext cx="1457957" cy="1457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cloud gpu instance에 대한 이미지 검색결과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9220" y="3257603"/>
              <a:ext cx="2268252" cy="1423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3353536" y="4801144"/>
              <a:ext cx="28718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>
                  <a:latin typeface="+mn-ea"/>
                  <a:ea typeface="+mn-ea"/>
                </a:rPr>
                <a:t>Cloud Machine Learning</a:t>
              </a:r>
            </a:p>
            <a:p>
              <a:pPr algn="ctr"/>
              <a:r>
                <a:rPr lang="ko-KR" altLang="en-US" dirty="0" smtClean="0">
                  <a:latin typeface="+mn-ea"/>
                  <a:ea typeface="+mn-ea"/>
                </a:rPr>
                <a:t>학습</a:t>
              </a:r>
              <a:r>
                <a:rPr lang="en-US" altLang="ko-KR" dirty="0" smtClean="0">
                  <a:latin typeface="+mn-ea"/>
                  <a:ea typeface="+mn-ea"/>
                </a:rPr>
                <a:t>/</a:t>
              </a:r>
              <a:r>
                <a:rPr lang="ko-KR" altLang="en-US" dirty="0" smtClean="0">
                  <a:latin typeface="+mn-ea"/>
                  <a:ea typeface="+mn-ea"/>
                </a:rPr>
                <a:t>튜닝</a:t>
              </a:r>
              <a:r>
                <a:rPr lang="en-US" altLang="ko-KR" dirty="0" smtClean="0">
                  <a:latin typeface="+mn-ea"/>
                  <a:ea typeface="+mn-ea"/>
                </a:rPr>
                <a:t>/</a:t>
              </a:r>
              <a:r>
                <a:rPr lang="ko-KR" altLang="en-US" dirty="0" err="1" smtClean="0">
                  <a:latin typeface="+mn-ea"/>
                  <a:ea typeface="+mn-ea"/>
                </a:rPr>
                <a:t>서빙</a:t>
              </a:r>
              <a:r>
                <a:rPr lang="ko-KR" altLang="en-US" dirty="0" smtClean="0">
                  <a:latin typeface="+mn-ea"/>
                  <a:ea typeface="+mn-ea"/>
                </a:rPr>
                <a:t> 환경</a:t>
              </a:r>
              <a:endParaRPr lang="en-US" altLang="ko-KR" dirty="0" smtClean="0">
                <a:latin typeface="+mn-ea"/>
                <a:ea typeface="+mn-e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430820" y="4801144"/>
              <a:ext cx="12474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>
                  <a:latin typeface="+mn-ea"/>
                  <a:ea typeface="+mn-ea"/>
                </a:rPr>
                <a:t>Cloud ML</a:t>
              </a:r>
            </a:p>
            <a:p>
              <a:pPr algn="ctr"/>
              <a:r>
                <a:rPr lang="en-US" altLang="ko-KR" dirty="0" smtClean="0">
                  <a:latin typeface="+mn-ea"/>
                  <a:ea typeface="+mn-ea"/>
                </a:rPr>
                <a:t>API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964882" y="4939643"/>
              <a:ext cx="1657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>
                  <a:latin typeface="+mn-ea"/>
                  <a:ea typeface="+mn-ea"/>
                </a:rPr>
                <a:t>GPU Instance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63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200025" y="90488"/>
            <a:ext cx="6769199" cy="465137"/>
          </a:xfrm>
          <a:prstGeom prst="rect">
            <a:avLst/>
          </a:prstGeom>
          <a:ln algn="ctr">
            <a:miter lim="800000"/>
            <a:headEnd/>
            <a:tailEnd/>
          </a:ln>
          <a:extLst/>
        </p:spPr>
        <p:txBody>
          <a:bodyPr/>
          <a:lstStyle>
            <a:defPPr>
              <a:defRPr lang="ko-KR"/>
            </a:defPPr>
            <a:lvl1pPr latinLnBrk="1">
              <a:defRPr sz="2400" spc="-150">
                <a:latin typeface="+mn-ea"/>
                <a:ea typeface="+mn-ea"/>
              </a:defRPr>
            </a:lvl1pPr>
            <a:lvl2pPr algn="ctr" latinLnBrk="1">
              <a:defRPr sz="4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algn="ctr" latinLnBrk="1">
              <a:defRPr sz="4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algn="ctr" latinLnBrk="1">
              <a:defRPr sz="4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ctr" latinLnBrk="1">
              <a:defRPr sz="4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dirty="0" smtClean="0"/>
              <a:t>Google Compute Engine – Add GPU Instance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53" y="4614327"/>
            <a:ext cx="9548527" cy="1752831"/>
          </a:xfrm>
          <a:prstGeom prst="rect">
            <a:avLst/>
          </a:prstGeom>
        </p:spPr>
      </p:pic>
      <p:pic>
        <p:nvPicPr>
          <p:cNvPr id="2052" name="Picture 4" descr="https://2.bp.blogspot.com/-b8HDqC9Zmx8/WKx1_9rsI0I/AAAAAAAADnQ/vTQMFmrbjSoMTt-6EIC7hEgC8B5JIGDNQCLcB/s1600/image02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224" y="1311965"/>
            <a:ext cx="2304256" cy="2765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514" y="665405"/>
            <a:ext cx="5563230" cy="38391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47883" y="2543131"/>
            <a:ext cx="7441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 smtClean="0">
                <a:latin typeface="+mn-ea"/>
                <a:ea typeface="+mn-ea"/>
              </a:rPr>
              <a:t>VM</a:t>
            </a:r>
          </a:p>
          <a:p>
            <a:pPr algn="ctr"/>
            <a:r>
              <a:rPr lang="en-US" altLang="ko-KR" sz="1050" dirty="0" smtClean="0">
                <a:latin typeface="+mn-ea"/>
                <a:ea typeface="+mn-ea"/>
              </a:rPr>
              <a:t>Instance</a:t>
            </a:r>
            <a:endParaRPr lang="ko-KR" altLang="en-US" sz="1050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89511" y="881078"/>
            <a:ext cx="77136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 smtClean="0">
                <a:latin typeface="+mn-ea"/>
                <a:ea typeface="+mn-ea"/>
              </a:rPr>
              <a:t>Google</a:t>
            </a:r>
          </a:p>
          <a:p>
            <a:pPr algn="ctr"/>
            <a:r>
              <a:rPr lang="en-US" altLang="ko-KR" sz="1050" dirty="0" smtClean="0">
                <a:latin typeface="+mn-ea"/>
                <a:ea typeface="+mn-ea"/>
              </a:rPr>
              <a:t>Compute</a:t>
            </a:r>
          </a:p>
          <a:p>
            <a:pPr algn="ctr"/>
            <a:r>
              <a:rPr lang="en-US" altLang="ko-KR" sz="1050" dirty="0" smtClean="0">
                <a:latin typeface="+mn-ea"/>
                <a:ea typeface="+mn-ea"/>
              </a:rPr>
              <a:t>Engine</a:t>
            </a:r>
            <a:endParaRPr lang="ko-KR" altLang="en-US" sz="105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3078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12" y="1395747"/>
            <a:ext cx="4057650" cy="40862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016" y="1402283"/>
            <a:ext cx="4067175" cy="4124325"/>
          </a:xfrm>
          <a:prstGeom prst="rect">
            <a:avLst/>
          </a:prstGeom>
        </p:spPr>
      </p:pic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200025" y="90488"/>
            <a:ext cx="6769199" cy="465137"/>
          </a:xfrm>
          <a:prstGeom prst="rect">
            <a:avLst/>
          </a:prstGeom>
          <a:ln algn="ctr">
            <a:miter lim="800000"/>
            <a:headEnd/>
            <a:tailEnd/>
          </a:ln>
          <a:extLst/>
        </p:spPr>
        <p:txBody>
          <a:bodyPr/>
          <a:lstStyle>
            <a:defPPr>
              <a:defRPr lang="ko-KR"/>
            </a:defPPr>
            <a:lvl1pPr latinLnBrk="1">
              <a:defRPr sz="2400" spc="-150">
                <a:latin typeface="+mn-ea"/>
                <a:ea typeface="+mn-ea"/>
              </a:defRPr>
            </a:lvl1pPr>
            <a:lvl2pPr algn="ctr" latinLnBrk="1">
              <a:defRPr sz="4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algn="ctr" latinLnBrk="1">
              <a:defRPr sz="4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algn="ctr" latinLnBrk="1">
              <a:defRPr sz="4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ctr" latinLnBrk="1">
              <a:defRPr sz="4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dirty="0" smtClean="0"/>
              <a:t>Google Machine Learning APIs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9408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200025" y="90488"/>
            <a:ext cx="6769199" cy="465137"/>
          </a:xfrm>
          <a:prstGeom prst="rect">
            <a:avLst/>
          </a:prstGeom>
          <a:ln algn="ctr">
            <a:miter lim="800000"/>
            <a:headEnd/>
            <a:tailEnd/>
          </a:ln>
          <a:extLst/>
        </p:spPr>
        <p:txBody>
          <a:bodyPr/>
          <a:lstStyle>
            <a:defPPr>
              <a:defRPr lang="ko-KR"/>
            </a:defPPr>
            <a:lvl1pPr latinLnBrk="1">
              <a:defRPr sz="2400" spc="-150">
                <a:latin typeface="+mn-ea"/>
                <a:ea typeface="+mn-ea"/>
              </a:defRPr>
            </a:lvl1pPr>
            <a:lvl2pPr algn="ctr" latinLnBrk="1">
              <a:defRPr sz="4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algn="ctr" latinLnBrk="1">
              <a:defRPr sz="4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algn="ctr" latinLnBrk="1">
              <a:defRPr sz="4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ctr" latinLnBrk="1">
              <a:defRPr sz="4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dirty="0" smtClean="0"/>
              <a:t>1) Cloud Natural Language API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572" y="3176972"/>
            <a:ext cx="7812868" cy="30208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31" y="800708"/>
            <a:ext cx="8394154" cy="233170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92724" y="61372"/>
            <a:ext cx="53208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0" dirty="0" smtClean="0">
                <a:solidFill>
                  <a:srgbClr val="4A5960"/>
                </a:solidFill>
                <a:latin typeface="+mn-ea"/>
                <a:ea typeface="+mn-ea"/>
              </a:rPr>
              <a:t>English</a:t>
            </a:r>
            <a:r>
              <a:rPr lang="en-US" altLang="ko-KR" sz="1400" b="0" dirty="0">
                <a:solidFill>
                  <a:srgbClr val="4A5960"/>
                </a:solidFill>
                <a:latin typeface="+mn-ea"/>
                <a:ea typeface="+mn-ea"/>
              </a:rPr>
              <a:t>, Spanish, Japanese, </a:t>
            </a:r>
            <a:r>
              <a:rPr lang="en-US" altLang="ko-KR" sz="1400" b="0" dirty="0" smtClean="0">
                <a:solidFill>
                  <a:srgbClr val="4A5960"/>
                </a:solidFill>
                <a:latin typeface="+mn-ea"/>
                <a:ea typeface="+mn-ea"/>
              </a:rPr>
              <a:t>Chinese, </a:t>
            </a:r>
            <a:r>
              <a:rPr lang="en-US" altLang="ko-KR" sz="1400" b="0" dirty="0">
                <a:solidFill>
                  <a:srgbClr val="4A5960"/>
                </a:solidFill>
                <a:latin typeface="+mn-ea"/>
                <a:ea typeface="+mn-ea"/>
              </a:rPr>
              <a:t>French, German, Italian, </a:t>
            </a:r>
            <a:r>
              <a:rPr lang="en-US" altLang="ko-KR" sz="1400" b="0" dirty="0" smtClean="0">
                <a:solidFill>
                  <a:srgbClr val="4A5960"/>
                </a:solidFill>
                <a:latin typeface="+mn-ea"/>
                <a:ea typeface="+mn-ea"/>
              </a:rPr>
              <a:t>Korean, Portuguese</a:t>
            </a:r>
            <a:r>
              <a:rPr lang="en-US" altLang="ko-KR" sz="1400" b="0" dirty="0">
                <a:solidFill>
                  <a:srgbClr val="4A5960"/>
                </a:solidFill>
                <a:latin typeface="+mn-ea"/>
                <a:ea typeface="+mn-ea"/>
              </a:rPr>
              <a:t>.</a:t>
            </a:r>
            <a:endParaRPr lang="ko-KR" altLang="en-US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9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200025" y="90488"/>
            <a:ext cx="6769199" cy="465137"/>
          </a:xfrm>
          <a:prstGeom prst="rect">
            <a:avLst/>
          </a:prstGeom>
          <a:ln algn="ctr">
            <a:miter lim="800000"/>
            <a:headEnd/>
            <a:tailEnd/>
          </a:ln>
          <a:extLst/>
        </p:spPr>
        <p:txBody>
          <a:bodyPr/>
          <a:lstStyle>
            <a:defPPr>
              <a:defRPr lang="ko-KR"/>
            </a:defPPr>
            <a:lvl1pPr latinLnBrk="1">
              <a:defRPr sz="2400" spc="-150">
                <a:latin typeface="+mn-ea"/>
                <a:ea typeface="+mn-ea"/>
              </a:defRPr>
            </a:lvl1pPr>
            <a:lvl2pPr algn="ctr" latinLnBrk="1">
              <a:defRPr sz="4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algn="ctr" latinLnBrk="1">
              <a:defRPr sz="4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algn="ctr" latinLnBrk="1">
              <a:defRPr sz="4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ctr" latinLnBrk="1">
              <a:defRPr sz="4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dirty="0" smtClean="0"/>
              <a:t>2) Cloud Speech API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60" y="4797152"/>
            <a:ext cx="9734500" cy="119413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92" y="913919"/>
            <a:ext cx="9618036" cy="353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07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200025" y="90488"/>
            <a:ext cx="6769199" cy="465137"/>
          </a:xfrm>
          <a:prstGeom prst="rect">
            <a:avLst/>
          </a:prstGeom>
          <a:ln algn="ctr">
            <a:miter lim="800000"/>
            <a:headEnd/>
            <a:tailEnd/>
          </a:ln>
          <a:extLst/>
        </p:spPr>
        <p:txBody>
          <a:bodyPr/>
          <a:lstStyle>
            <a:defPPr>
              <a:defRPr lang="ko-KR"/>
            </a:defPPr>
            <a:lvl1pPr latinLnBrk="1">
              <a:defRPr sz="2400" spc="-150">
                <a:latin typeface="+mn-ea"/>
                <a:ea typeface="+mn-ea"/>
              </a:defRPr>
            </a:lvl1pPr>
            <a:lvl2pPr algn="ctr" latinLnBrk="1">
              <a:defRPr sz="4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algn="ctr" latinLnBrk="1">
              <a:defRPr sz="4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algn="ctr" latinLnBrk="1">
              <a:defRPr sz="4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ctr" latinLnBrk="1">
              <a:defRPr sz="4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dirty="0" smtClean="0"/>
              <a:t>3) Cloud Translation API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84" y="1052736"/>
            <a:ext cx="9361040" cy="283546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84" y="4383525"/>
            <a:ext cx="9304584" cy="115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53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200025" y="90488"/>
            <a:ext cx="6769199" cy="465137"/>
          </a:xfrm>
          <a:prstGeom prst="rect">
            <a:avLst/>
          </a:prstGeom>
          <a:ln algn="ctr">
            <a:miter lim="800000"/>
            <a:headEnd/>
            <a:tailEnd/>
          </a:ln>
          <a:extLst/>
        </p:spPr>
        <p:txBody>
          <a:bodyPr/>
          <a:lstStyle>
            <a:defPPr>
              <a:defRPr lang="ko-KR"/>
            </a:defPPr>
            <a:lvl1pPr latinLnBrk="1">
              <a:defRPr sz="2400" spc="-150">
                <a:latin typeface="+mn-ea"/>
                <a:ea typeface="+mn-ea"/>
              </a:defRPr>
            </a:lvl1pPr>
            <a:lvl2pPr algn="ctr" latinLnBrk="1">
              <a:defRPr sz="4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algn="ctr" latinLnBrk="1">
              <a:defRPr sz="4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algn="ctr" latinLnBrk="1">
              <a:defRPr sz="4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ctr" latinLnBrk="1">
              <a:defRPr sz="4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dirty="0" smtClean="0"/>
              <a:t>4) Cloud Vision API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16" y="685958"/>
            <a:ext cx="8666179" cy="339111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830" y="4113076"/>
            <a:ext cx="5734628" cy="274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06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200025" y="90488"/>
            <a:ext cx="6769199" cy="465137"/>
          </a:xfrm>
          <a:prstGeom prst="rect">
            <a:avLst/>
          </a:prstGeom>
          <a:ln algn="ctr">
            <a:miter lim="800000"/>
            <a:headEnd/>
            <a:tailEnd/>
          </a:ln>
          <a:extLst/>
        </p:spPr>
        <p:txBody>
          <a:bodyPr/>
          <a:lstStyle>
            <a:defPPr>
              <a:defRPr lang="ko-KR"/>
            </a:defPPr>
            <a:lvl1pPr latinLnBrk="1">
              <a:defRPr sz="2400" spc="-150">
                <a:latin typeface="+mn-ea"/>
                <a:ea typeface="+mn-ea"/>
              </a:defRPr>
            </a:lvl1pPr>
            <a:lvl2pPr algn="ctr" latinLnBrk="1">
              <a:defRPr sz="4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algn="ctr" latinLnBrk="1">
              <a:defRPr sz="4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algn="ctr" latinLnBrk="1">
              <a:defRPr sz="4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ctr" latinLnBrk="1">
              <a:defRPr sz="4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dirty="0" smtClean="0"/>
              <a:t>5) Cloud Video Intelligence API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00" y="1160748"/>
            <a:ext cx="9397491" cy="186206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19" y="3627937"/>
            <a:ext cx="9381366" cy="144540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552499" y="5265204"/>
            <a:ext cx="80288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+mn-ea"/>
                <a:ea typeface="+mn-ea"/>
                <a:hlinkClick r:id="rId4"/>
              </a:rPr>
              <a:t>https://cloud.google.com/video-intelligence/#</a:t>
            </a:r>
            <a:r>
              <a:rPr lang="ko-KR" altLang="en-US" sz="2000" dirty="0" smtClean="0">
                <a:latin typeface="+mn-ea"/>
                <a:ea typeface="+mn-ea"/>
                <a:hlinkClick r:id="rId4"/>
              </a:rPr>
              <a:t>demo</a:t>
            </a:r>
            <a:r>
              <a:rPr lang="ko-KR" altLang="en-US" sz="2000" dirty="0" smtClean="0">
                <a:latin typeface="+mn-ea"/>
                <a:ea typeface="+mn-ea"/>
              </a:rPr>
              <a:t> </a:t>
            </a:r>
            <a:endParaRPr lang="ko-KR" altLang="en-US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6918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C94713F6EB84A48B9E4101CA4565D93" ma:contentTypeVersion="0" ma:contentTypeDescription="새 문서를 만듭니다." ma:contentTypeScope="" ma:versionID="5561812dd5ffdde0abd609a1cad5dbf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d8f6c9257034a6ffde9c3b3e5e5b89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80742E-49FB-436F-BA63-7ACF0C142C17}">
  <ds:schemaRefs>
    <ds:schemaRef ds:uri="http://purl.org/dc/dcmitype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94BC8A0-93F6-4479-9E06-2065E54883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17001</TotalTime>
  <Words>126</Words>
  <Application>Microsoft Office PowerPoint</Application>
  <PresentationFormat>A4 용지(210x297mm)</PresentationFormat>
  <Paragraphs>35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굴림</vt:lpstr>
      <vt:lpstr>맑은 고딕</vt:lpstr>
      <vt:lpstr>Arial</vt:lpstr>
      <vt:lpstr>Times New Roman</vt:lpstr>
      <vt:lpstr>Wingdings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코오롱베니트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2014 코오롱 문서 서식</dc:title>
  <dc:creator>허동혁</dc:creator>
  <cp:lastModifiedBy>정상용</cp:lastModifiedBy>
  <cp:revision>1428</cp:revision>
  <cp:lastPrinted>2017-02-27T01:23:17Z</cp:lastPrinted>
  <dcterms:created xsi:type="dcterms:W3CDTF">1999-11-18T07:23:07Z</dcterms:created>
  <dcterms:modified xsi:type="dcterms:W3CDTF">2017-10-30T04:18:47Z</dcterms:modified>
</cp:coreProperties>
</file>