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deáš Říha" initials="TŘ" lastIdx="1" clrIdx="0">
    <p:extLst>
      <p:ext uri="{19B8F6BF-5375-455C-9EA6-DF929625EA0E}">
        <p15:presenceInfo xmlns:p15="http://schemas.microsoft.com/office/powerpoint/2012/main" userId="b23c1da8c5c615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8T19:09:22.253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A96E-17E0-4379-ADAC-2B3927A1617D}" type="datetimeFigureOut">
              <a:rPr lang="cs-CZ" smtClean="0"/>
              <a:t>28.10.2018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BC3E-8015-4753-ACE4-4EB191E25C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314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A96E-17E0-4379-ADAC-2B3927A1617D}" type="datetimeFigureOut">
              <a:rPr lang="cs-CZ" smtClean="0"/>
              <a:t>28.10.2018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BC3E-8015-4753-ACE4-4EB191E25C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560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A96E-17E0-4379-ADAC-2B3927A1617D}" type="datetimeFigureOut">
              <a:rPr lang="cs-CZ" smtClean="0"/>
              <a:t>28.10.2018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BC3E-8015-4753-ACE4-4EB191E25C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157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A96E-17E0-4379-ADAC-2B3927A1617D}" type="datetimeFigureOut">
              <a:rPr lang="cs-CZ" smtClean="0"/>
              <a:t>28.10.2018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BC3E-8015-4753-ACE4-4EB191E25C66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9277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A96E-17E0-4379-ADAC-2B3927A1617D}" type="datetimeFigureOut">
              <a:rPr lang="cs-CZ" smtClean="0"/>
              <a:t>28.10.2018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BC3E-8015-4753-ACE4-4EB191E25C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7073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A96E-17E0-4379-ADAC-2B3927A1617D}" type="datetimeFigureOut">
              <a:rPr lang="cs-CZ" smtClean="0"/>
              <a:t>28.10.2018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BC3E-8015-4753-ACE4-4EB191E25C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7225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A96E-17E0-4379-ADAC-2B3927A1617D}" type="datetimeFigureOut">
              <a:rPr lang="cs-CZ" smtClean="0"/>
              <a:t>28.10.2018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BC3E-8015-4753-ACE4-4EB191E25C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406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A96E-17E0-4379-ADAC-2B3927A1617D}" type="datetimeFigureOut">
              <a:rPr lang="cs-CZ" smtClean="0"/>
              <a:t>28.10.2018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BC3E-8015-4753-ACE4-4EB191E25C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5513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A96E-17E0-4379-ADAC-2B3927A1617D}" type="datetimeFigureOut">
              <a:rPr lang="cs-CZ" smtClean="0"/>
              <a:t>28.10.2018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BC3E-8015-4753-ACE4-4EB191E25C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679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A96E-17E0-4379-ADAC-2B3927A1617D}" type="datetimeFigureOut">
              <a:rPr lang="cs-CZ" smtClean="0"/>
              <a:t>28.10.2018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BC3E-8015-4753-ACE4-4EB191E25C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770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A96E-17E0-4379-ADAC-2B3927A1617D}" type="datetimeFigureOut">
              <a:rPr lang="cs-CZ" smtClean="0"/>
              <a:t>28.10.2018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BC3E-8015-4753-ACE4-4EB191E25C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261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A96E-17E0-4379-ADAC-2B3927A1617D}" type="datetimeFigureOut">
              <a:rPr lang="cs-CZ" smtClean="0"/>
              <a:t>28.10.2018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BC3E-8015-4753-ACE4-4EB191E25C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683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A96E-17E0-4379-ADAC-2B3927A1617D}" type="datetimeFigureOut">
              <a:rPr lang="cs-CZ" smtClean="0"/>
              <a:t>28.10.2018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BC3E-8015-4753-ACE4-4EB191E25C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193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A96E-17E0-4379-ADAC-2B3927A1617D}" type="datetimeFigureOut">
              <a:rPr lang="cs-CZ" smtClean="0"/>
              <a:t>28.10.2018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BC3E-8015-4753-ACE4-4EB191E25C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66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A96E-17E0-4379-ADAC-2B3927A1617D}" type="datetimeFigureOut">
              <a:rPr lang="cs-CZ" smtClean="0"/>
              <a:t>28.10.2018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BC3E-8015-4753-ACE4-4EB191E25C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829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A96E-17E0-4379-ADAC-2B3927A1617D}" type="datetimeFigureOut">
              <a:rPr lang="cs-CZ" smtClean="0"/>
              <a:t>28.10.2018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BC3E-8015-4753-ACE4-4EB191E25C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316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A96E-17E0-4379-ADAC-2B3927A1617D}" type="datetimeFigureOut">
              <a:rPr lang="cs-CZ" smtClean="0"/>
              <a:t>28.10.2018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BC3E-8015-4753-ACE4-4EB191E25C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960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050A96E-17E0-4379-ADAC-2B3927A1617D}" type="datetimeFigureOut">
              <a:rPr lang="cs-CZ" smtClean="0"/>
              <a:t>28.10.2018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8AFBC3E-8015-4753-ACE4-4EB191E25C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3863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am5.php5.cz/?fbclid=IwAR07QGGUvbBrLf9AiUfB8zC6VHMZJFu8Z9j-S5awUCxbqlJdLfwg8R01aM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A6A83B-10E0-4A97-94F3-920EF6DB6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xRSP</a:t>
            </a:r>
            <a:r>
              <a:rPr lang="cs-CZ" dirty="0"/>
              <a:t> – SPRINT 1 (Úvodní)</a:t>
            </a:r>
            <a:br>
              <a:rPr lang="cs-CZ" dirty="0"/>
            </a:br>
            <a:r>
              <a:rPr lang="cs-CZ" dirty="0"/>
              <a:t>A Seznámení s teamem 5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E253E9E-3A51-4AEA-8426-83C0F96822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Tadeáš Říha, Jan Gryc, Ondřej Faltys, Antonín Studnička, Patrik </a:t>
            </a:r>
            <a:r>
              <a:rPr lang="cs-CZ" dirty="0" err="1"/>
              <a:t>Mandula</a:t>
            </a:r>
            <a:r>
              <a:rPr lang="cs-CZ" dirty="0"/>
              <a:t>, Jan </a:t>
            </a:r>
            <a:r>
              <a:rPr lang="cs-CZ" dirty="0" err="1"/>
              <a:t>Fortelka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1666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2042FA-47B0-47CA-AF6B-EFDBE250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987" y="168442"/>
            <a:ext cx="9692640" cy="1325562"/>
          </a:xfrm>
        </p:spPr>
        <p:txBody>
          <a:bodyPr/>
          <a:lstStyle/>
          <a:p>
            <a:r>
              <a:rPr lang="cs-CZ" dirty="0"/>
              <a:t>Úvod do </a:t>
            </a:r>
            <a:r>
              <a:rPr lang="cs-CZ" dirty="0" err="1"/>
              <a:t>SCRUMu</a:t>
            </a:r>
            <a:endParaRPr lang="cs-CZ" dirty="0"/>
          </a:p>
        </p:txBody>
      </p:sp>
      <p:pic>
        <p:nvPicPr>
          <p:cNvPr id="1028" name="Picture 4" descr="OdeslanÃ½ screenshot obrÃ¡zek">
            <a:extLst>
              <a:ext uri="{FF2B5EF4-FFF2-40B4-BE49-F238E27FC236}">
                <a16:creationId xmlns:a16="http://schemas.microsoft.com/office/drawing/2014/main" id="{2B9D4F29-2417-4770-A8AF-5E821C675C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8169"/>
            <a:ext cx="12192000" cy="565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50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DBAA6B-268E-4DEE-BF83-3C2F4744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Komentář ke </a:t>
            </a:r>
            <a:r>
              <a:rPr lang="cs-CZ" dirty="0" err="1"/>
              <a:t>SCRUMu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B22AECC-4156-4C12-B360-298A890FA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endParaRPr lang="cs-CZ" dirty="0"/>
          </a:p>
          <a:p>
            <a:r>
              <a:rPr lang="cs-CZ" dirty="0"/>
              <a:t>Rozdělení na teamy </a:t>
            </a:r>
          </a:p>
          <a:p>
            <a:pPr lvl="1"/>
            <a:r>
              <a:rPr lang="cs-CZ" dirty="0"/>
              <a:t>Kdo řeší jakou oblast</a:t>
            </a:r>
          </a:p>
          <a:p>
            <a:pPr lvl="1"/>
            <a:r>
              <a:rPr lang="cs-CZ" dirty="0" err="1"/>
              <a:t>Vzároveň</a:t>
            </a:r>
            <a:r>
              <a:rPr lang="cs-CZ" dirty="0"/>
              <a:t> se každý angažuje ve všech oblastech</a:t>
            </a:r>
          </a:p>
          <a:p>
            <a:pPr lvl="2"/>
            <a:r>
              <a:rPr lang="cs-CZ" dirty="0"/>
              <a:t>Někde méně, někde více</a:t>
            </a:r>
          </a:p>
          <a:p>
            <a:r>
              <a:rPr lang="cs-CZ" dirty="0"/>
              <a:t>Učení se se </a:t>
            </a:r>
            <a:r>
              <a:rPr lang="cs-CZ" dirty="0" err="1"/>
              <a:t>SCRUMem</a:t>
            </a:r>
            <a:endParaRPr lang="cs-CZ" dirty="0"/>
          </a:p>
          <a:p>
            <a:pPr lvl="1"/>
            <a:r>
              <a:rPr lang="cs-CZ" dirty="0"/>
              <a:t>Plánování sprintů, tvoření </a:t>
            </a:r>
            <a:r>
              <a:rPr lang="cs-CZ" dirty="0" err="1"/>
              <a:t>eventů</a:t>
            </a:r>
            <a:r>
              <a:rPr lang="cs-CZ" dirty="0"/>
              <a:t>, přidávání </a:t>
            </a:r>
            <a:r>
              <a:rPr lang="cs-CZ" dirty="0" err="1"/>
              <a:t>tasků</a:t>
            </a:r>
            <a:endParaRPr lang="cs-CZ" dirty="0"/>
          </a:p>
          <a:p>
            <a:r>
              <a:rPr lang="cs-CZ" dirty="0"/>
              <a:t>Před koncem sprintu každá oblast provede </a:t>
            </a:r>
            <a:r>
              <a:rPr lang="cs-CZ" dirty="0" err="1"/>
              <a:t>review</a:t>
            </a:r>
            <a:endParaRPr lang="cs-CZ" dirty="0"/>
          </a:p>
          <a:p>
            <a:pPr lvl="1"/>
            <a:r>
              <a:rPr lang="cs-CZ" dirty="0"/>
              <a:t>Příprava do prezentace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881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A01247-0486-40FE-A472-4F6183E8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Oblast 1 - Dokumentace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9F3F427-3817-4194-87E1-48FA8D315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Úvody do redakčního systému</a:t>
            </a:r>
          </a:p>
          <a:p>
            <a:r>
              <a:rPr lang="cs-CZ" dirty="0" err="1"/>
              <a:t>Lean</a:t>
            </a:r>
            <a:r>
              <a:rPr lang="cs-CZ" dirty="0"/>
              <a:t> </a:t>
            </a:r>
            <a:r>
              <a:rPr lang="cs-CZ" dirty="0" err="1"/>
              <a:t>Canvas</a:t>
            </a:r>
            <a:r>
              <a:rPr lang="cs-CZ" dirty="0"/>
              <a:t> – Business model</a:t>
            </a:r>
          </a:p>
          <a:p>
            <a:r>
              <a:rPr lang="cs-CZ" dirty="0"/>
              <a:t>Práce ve </a:t>
            </a:r>
            <a:r>
              <a:rPr lang="cs-CZ" dirty="0" err="1"/>
              <a:t>scrumu</a:t>
            </a:r>
            <a:r>
              <a:rPr lang="cs-CZ" dirty="0"/>
              <a:t> (plánování, sprinty atd.)</a:t>
            </a:r>
          </a:p>
          <a:p>
            <a:r>
              <a:rPr lang="cs-CZ" dirty="0"/>
              <a:t>Vize projektu</a:t>
            </a:r>
          </a:p>
          <a:p>
            <a:r>
              <a:rPr lang="cs-CZ" dirty="0" err="1"/>
              <a:t>Review</a:t>
            </a:r>
            <a:r>
              <a:rPr lang="cs-CZ" dirty="0"/>
              <a:t> před </a:t>
            </a:r>
            <a:r>
              <a:rPr lang="cs-CZ" dirty="0" err="1"/>
              <a:t>releasem</a:t>
            </a:r>
            <a:endParaRPr lang="cs-CZ" dirty="0"/>
          </a:p>
          <a:p>
            <a:r>
              <a:rPr lang="cs-CZ" dirty="0"/>
              <a:t>Prezentace na první sprint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7842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0828F9-EDFD-4A14-8C75-A14A0C01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Oblast 2 - Programování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2447150-A014-4AE4-BD60-1501269C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http://www.team5.php5.cz/?fbclid=IwAR07QGGUvbBrLf9AiUfB8zC6VHMZJFu8Z9j-S5awUCxbqlJdLfwg8R01aMI</a:t>
            </a:r>
            <a:endParaRPr lang="cs-CZ" dirty="0"/>
          </a:p>
          <a:p>
            <a:pPr lvl="1"/>
            <a:r>
              <a:rPr lang="cs-CZ" dirty="0"/>
              <a:t>Odkaz na redakční systém</a:t>
            </a:r>
          </a:p>
          <a:p>
            <a:r>
              <a:rPr lang="cs-CZ" dirty="0"/>
              <a:t>Zajištění serveru</a:t>
            </a:r>
          </a:p>
          <a:p>
            <a:r>
              <a:rPr lang="cs-CZ" dirty="0"/>
              <a:t>Vytvoření šablony vzhledu (Gryc)</a:t>
            </a:r>
          </a:p>
          <a:p>
            <a:r>
              <a:rPr lang="cs-CZ" dirty="0"/>
              <a:t>Úvodní stránka a menu</a:t>
            </a:r>
          </a:p>
          <a:p>
            <a:r>
              <a:rPr lang="cs-CZ" dirty="0"/>
              <a:t>Přihlašování / Registrace</a:t>
            </a:r>
          </a:p>
          <a:p>
            <a:r>
              <a:rPr lang="cs-CZ" dirty="0"/>
              <a:t>Kratší </a:t>
            </a:r>
            <a:r>
              <a:rPr lang="cs-CZ" dirty="0" err="1"/>
              <a:t>review</a:t>
            </a:r>
            <a:r>
              <a:rPr lang="cs-CZ" dirty="0"/>
              <a:t> před prvním </a:t>
            </a:r>
            <a:r>
              <a:rPr lang="cs-CZ" dirty="0" err="1"/>
              <a:t>releasem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392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8D3333-AAF3-4BAD-B586-29349544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Zástupný symbol pro obsah 3">
            <a:extLst>
              <a:ext uri="{FF2B5EF4-FFF2-40B4-BE49-F238E27FC236}">
                <a16:creationId xmlns:a16="http://schemas.microsoft.com/office/drawing/2014/main" id="{63D273DB-C51B-4FF4-B314-8AEEA2AED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495" y="465993"/>
            <a:ext cx="10940220" cy="63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8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D5CD58-8ACD-4B85-8F50-57F21D95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Náš </a:t>
            </a:r>
            <a:r>
              <a:rPr lang="cs-CZ" dirty="0" err="1"/>
              <a:t>GitHub</a:t>
            </a:r>
            <a:endParaRPr lang="cs-CZ" dirty="0"/>
          </a:p>
        </p:txBody>
      </p:sp>
      <p:pic>
        <p:nvPicPr>
          <p:cNvPr id="2050" name="Picture 2" descr="OdeslanÃ½ screenshot obrÃ¡zek">
            <a:extLst>
              <a:ext uri="{FF2B5EF4-FFF2-40B4-BE49-F238E27FC236}">
                <a16:creationId xmlns:a16="http://schemas.microsoft.com/office/drawing/2014/main" id="{00F8C8E1-C980-4CE1-8929-8FBB52477F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81" y="1731963"/>
            <a:ext cx="8490312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F4AAF229-1197-45BF-A107-630CF9103A9A}"/>
              </a:ext>
            </a:extLst>
          </p:cNvPr>
          <p:cNvSpPr txBox="1"/>
          <p:nvPr/>
        </p:nvSpPr>
        <p:spPr>
          <a:xfrm>
            <a:off x="1846081" y="5951905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https://github.com/mandul02/RSP-team5</a:t>
            </a:r>
          </a:p>
        </p:txBody>
      </p:sp>
    </p:spTree>
    <p:extLst>
      <p:ext uri="{BB962C8B-B14F-4D97-AF65-F5344CB8AC3E}">
        <p14:creationId xmlns:p14="http://schemas.microsoft.com/office/powerpoint/2010/main" val="56305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792BFD-D073-4172-84C5-C1F595C8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08438"/>
            <a:ext cx="10353762" cy="970450"/>
          </a:xfrm>
        </p:spPr>
        <p:txBody>
          <a:bodyPr/>
          <a:lstStyle/>
          <a:p>
            <a:r>
              <a:rPr lang="cs-CZ" dirty="0"/>
              <a:t>Sprint 1</a:t>
            </a:r>
          </a:p>
        </p:txBody>
      </p:sp>
      <p:pic>
        <p:nvPicPr>
          <p:cNvPr id="3074" name="Picture 2" descr="OdeslanÃ½ screenshot obrÃ¡zek">
            <a:extLst>
              <a:ext uri="{FF2B5EF4-FFF2-40B4-BE49-F238E27FC236}">
                <a16:creationId xmlns:a16="http://schemas.microsoft.com/office/drawing/2014/main" id="{488D5B58-8A92-4E5F-910C-1A03CCD9F8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8363"/>
            <a:ext cx="12192000" cy="589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20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4678C6-86EB-4D04-A34D-3E7B29D9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Konec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270B698-B5CA-48A9-8316-18AAB6D29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62337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řidlice">
  <a:themeElements>
    <a:clrScheme name="Břidlic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Břidlic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řidlic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Břidlice</Template>
  <TotalTime>1145</TotalTime>
  <Words>157</Words>
  <Application>Microsoft Office PowerPoint</Application>
  <PresentationFormat>Širokoúhlá obrazovka</PresentationFormat>
  <Paragraphs>32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Calisto MT</vt:lpstr>
      <vt:lpstr>Trebuchet MS</vt:lpstr>
      <vt:lpstr>Wingdings 2</vt:lpstr>
      <vt:lpstr>Břidlice</vt:lpstr>
      <vt:lpstr>xRSP – SPRINT 1 (Úvodní) A Seznámení s teamem 5</vt:lpstr>
      <vt:lpstr>Úvod do SCRUMu</vt:lpstr>
      <vt:lpstr>Komentář ke SCRUMu</vt:lpstr>
      <vt:lpstr>Oblast 1 - Dokumentace</vt:lpstr>
      <vt:lpstr>Oblast 2 - Programování</vt:lpstr>
      <vt:lpstr>Prezentace aplikace PowerPoint</vt:lpstr>
      <vt:lpstr>Náš GitHub</vt:lpstr>
      <vt:lpstr>Sprint 1</vt:lpstr>
      <vt:lpstr>Konec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xRSP</dc:title>
  <dc:creator>Tadeáš Říha</dc:creator>
  <cp:lastModifiedBy>Tadeáš Říha</cp:lastModifiedBy>
  <cp:revision>8</cp:revision>
  <dcterms:created xsi:type="dcterms:W3CDTF">2018-10-27T23:30:26Z</dcterms:created>
  <dcterms:modified xsi:type="dcterms:W3CDTF">2018-10-28T18:35:45Z</dcterms:modified>
</cp:coreProperties>
</file>