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9" r:id="rId2"/>
    <p:sldId id="262" r:id="rId3"/>
    <p:sldId id="294" r:id="rId4"/>
    <p:sldId id="288" r:id="rId5"/>
    <p:sldId id="266" r:id="rId6"/>
    <p:sldId id="295" r:id="rId7"/>
    <p:sldId id="257" r:id="rId8"/>
    <p:sldId id="296" r:id="rId9"/>
    <p:sldId id="263" r:id="rId10"/>
    <p:sldId id="287" r:id="rId11"/>
    <p:sldId id="265" r:id="rId12"/>
    <p:sldId id="267" r:id="rId13"/>
    <p:sldId id="259" r:id="rId14"/>
    <p:sldId id="268" r:id="rId15"/>
    <p:sldId id="269" r:id="rId16"/>
    <p:sldId id="270" r:id="rId17"/>
    <p:sldId id="271" r:id="rId18"/>
    <p:sldId id="260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7EB1-BBE6-45BE-A1EE-3CEA349FE968}" type="doc">
      <dgm:prSet loTypeId="urn:microsoft.com/office/officeart/2005/8/layout/hierarchy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3A138918-FD9C-4036-9F26-CDEF7D30438F}">
      <dgm:prSet phldrT="[文本]" custT="1"/>
      <dgm:spPr/>
      <dgm:t>
        <a:bodyPr/>
        <a:lstStyle/>
        <a:p>
          <a:r>
            <a:rPr lang="zh-CN" altLang="en-US" sz="1100"/>
            <a:t>主菜单</a:t>
          </a:r>
        </a:p>
      </dgm:t>
    </dgm:pt>
    <dgm:pt modelId="{CADF4FC1-14CC-445B-B709-CBB75EB8FCDE}" type="parTrans" cxnId="{6E4018C0-E52E-49D9-97F3-DEDD8713D678}">
      <dgm:prSet/>
      <dgm:spPr/>
      <dgm:t>
        <a:bodyPr/>
        <a:lstStyle/>
        <a:p>
          <a:endParaRPr lang="zh-CN" altLang="en-US"/>
        </a:p>
      </dgm:t>
    </dgm:pt>
    <dgm:pt modelId="{1AD47D8B-653F-4C37-848C-A4F03422C528}" type="sibTrans" cxnId="{6E4018C0-E52E-49D9-97F3-DEDD8713D678}">
      <dgm:prSet/>
      <dgm:spPr/>
      <dgm:t>
        <a:bodyPr/>
        <a:lstStyle/>
        <a:p>
          <a:endParaRPr lang="zh-CN" altLang="en-US"/>
        </a:p>
      </dgm:t>
    </dgm:pt>
    <dgm:pt modelId="{8CA6E883-E79E-4717-A517-465511E6ADA4}">
      <dgm:prSet phldrT="[文本]" custT="1"/>
      <dgm:spPr/>
      <dgm:t>
        <a:bodyPr/>
        <a:lstStyle/>
        <a:p>
          <a:r>
            <a:rPr lang="zh-CN" altLang="en-US" sz="1100"/>
            <a:t>读取文件</a:t>
          </a:r>
        </a:p>
      </dgm:t>
    </dgm:pt>
    <dgm:pt modelId="{50C7DAA1-BF13-45DA-94FC-5C23DE27E630}" type="parTrans" cxnId="{8A16F563-FF83-4899-A231-6DF613E59290}">
      <dgm:prSet/>
      <dgm:spPr/>
      <dgm:t>
        <a:bodyPr/>
        <a:lstStyle/>
        <a:p>
          <a:endParaRPr lang="zh-CN" altLang="en-US"/>
        </a:p>
      </dgm:t>
    </dgm:pt>
    <dgm:pt modelId="{BE3D3C09-E816-4E0C-BE35-2288FD34D414}" type="sibTrans" cxnId="{8A16F563-FF83-4899-A231-6DF613E59290}">
      <dgm:prSet/>
      <dgm:spPr/>
      <dgm:t>
        <a:bodyPr/>
        <a:lstStyle/>
        <a:p>
          <a:endParaRPr lang="zh-CN" altLang="en-US"/>
        </a:p>
      </dgm:t>
    </dgm:pt>
    <dgm:pt modelId="{42822B39-55F9-4C77-A714-BA8CF8F64BD8}">
      <dgm:prSet phldrT="[文本]" custT="1"/>
      <dgm:spPr/>
      <dgm:t>
        <a:bodyPr/>
        <a:lstStyle/>
        <a:p>
          <a:r>
            <a:rPr lang="zh-CN" altLang="en-US" sz="1100"/>
            <a:t>排序</a:t>
          </a:r>
        </a:p>
      </dgm:t>
    </dgm:pt>
    <dgm:pt modelId="{E2359E92-B51D-4F3E-B59B-327D617339FE}" type="parTrans" cxnId="{6CD117A7-D5CA-42DA-AEB2-0F950D5A6348}">
      <dgm:prSet/>
      <dgm:spPr/>
      <dgm:t>
        <a:bodyPr/>
        <a:lstStyle/>
        <a:p>
          <a:endParaRPr lang="zh-CN" altLang="en-US"/>
        </a:p>
      </dgm:t>
    </dgm:pt>
    <dgm:pt modelId="{47DA4CD8-7851-4803-B3D0-865B8041DDC4}" type="sibTrans" cxnId="{6CD117A7-D5CA-42DA-AEB2-0F950D5A6348}">
      <dgm:prSet/>
      <dgm:spPr/>
      <dgm:t>
        <a:bodyPr/>
        <a:lstStyle/>
        <a:p>
          <a:endParaRPr lang="zh-CN" altLang="en-US"/>
        </a:p>
      </dgm:t>
    </dgm:pt>
    <dgm:pt modelId="{A113F485-F23F-4C9A-BD60-C43EFA79D906}">
      <dgm:prSet phldrT="[文本]" custT="1"/>
      <dgm:spPr/>
      <dgm:t>
        <a:bodyPr/>
        <a:lstStyle/>
        <a:p>
          <a:r>
            <a:rPr lang="zh-CN" altLang="en-US" sz="1100"/>
            <a:t>退出</a:t>
          </a:r>
        </a:p>
      </dgm:t>
    </dgm:pt>
    <dgm:pt modelId="{389D1407-3541-4160-AA02-A2EAB93D4A53}" type="parTrans" cxnId="{7218979C-13F8-4062-8B3C-CF42F1690514}">
      <dgm:prSet/>
      <dgm:spPr/>
      <dgm:t>
        <a:bodyPr/>
        <a:lstStyle/>
        <a:p>
          <a:endParaRPr lang="zh-CN" altLang="en-US"/>
        </a:p>
      </dgm:t>
    </dgm:pt>
    <dgm:pt modelId="{E982CB66-3EC7-4BFE-9B07-5707E29EE8A3}" type="sibTrans" cxnId="{7218979C-13F8-4062-8B3C-CF42F1690514}">
      <dgm:prSet/>
      <dgm:spPr/>
      <dgm:t>
        <a:bodyPr/>
        <a:lstStyle/>
        <a:p>
          <a:endParaRPr lang="zh-CN" altLang="en-US"/>
        </a:p>
      </dgm:t>
    </dgm:pt>
    <dgm:pt modelId="{C79D604B-EB1E-4724-BC94-FC92E411E271}">
      <dgm:prSet custT="1"/>
      <dgm:spPr/>
      <dgm:t>
        <a:bodyPr/>
        <a:lstStyle/>
        <a:p>
          <a:r>
            <a:rPr lang="zh-CN" altLang="en-US" sz="1100" dirty="0"/>
            <a:t>查找</a:t>
          </a:r>
        </a:p>
      </dgm:t>
    </dgm:pt>
    <dgm:pt modelId="{3C95BCDD-9FE8-4D07-A659-AA3DDAF2A997}" type="parTrans" cxnId="{8F1E32C2-A2DC-4D25-BA58-263DDEAC0F87}">
      <dgm:prSet/>
      <dgm:spPr/>
      <dgm:t>
        <a:bodyPr/>
        <a:lstStyle/>
        <a:p>
          <a:endParaRPr lang="zh-CN" altLang="en-US"/>
        </a:p>
      </dgm:t>
    </dgm:pt>
    <dgm:pt modelId="{1A4FC96D-53D3-4D2C-9D04-096758D8EB2F}" type="sibTrans" cxnId="{8F1E32C2-A2DC-4D25-BA58-263DDEAC0F87}">
      <dgm:prSet/>
      <dgm:spPr/>
      <dgm:t>
        <a:bodyPr/>
        <a:lstStyle/>
        <a:p>
          <a:endParaRPr lang="zh-CN" altLang="en-US"/>
        </a:p>
      </dgm:t>
    </dgm:pt>
    <dgm:pt modelId="{64E164D7-0414-4697-875A-38CC2E183C56}">
      <dgm:prSet custT="1"/>
      <dgm:spPr/>
      <dgm:t>
        <a:bodyPr/>
        <a:lstStyle/>
        <a:p>
          <a:r>
            <a:rPr lang="zh-CN" altLang="en-US" sz="1100"/>
            <a:t>更新</a:t>
          </a:r>
        </a:p>
      </dgm:t>
    </dgm:pt>
    <dgm:pt modelId="{6596D473-383F-47ED-BC31-8D5B2DF55A5F}" type="parTrans" cxnId="{22A26553-C26A-4246-99FD-8B71DD2B4C43}">
      <dgm:prSet/>
      <dgm:spPr/>
      <dgm:t>
        <a:bodyPr/>
        <a:lstStyle/>
        <a:p>
          <a:endParaRPr lang="zh-CN" altLang="en-US"/>
        </a:p>
      </dgm:t>
    </dgm:pt>
    <dgm:pt modelId="{AC0D6227-42B0-46DE-BAAB-58591E34E411}" type="sibTrans" cxnId="{22A26553-C26A-4246-99FD-8B71DD2B4C43}">
      <dgm:prSet/>
      <dgm:spPr/>
      <dgm:t>
        <a:bodyPr/>
        <a:lstStyle/>
        <a:p>
          <a:endParaRPr lang="zh-CN" altLang="en-US"/>
        </a:p>
      </dgm:t>
    </dgm:pt>
    <dgm:pt modelId="{73491174-2777-4F22-93F0-1B4764990DB5}">
      <dgm:prSet custT="1"/>
      <dgm:spPr/>
      <dgm:t>
        <a:bodyPr/>
        <a:lstStyle/>
        <a:p>
          <a:r>
            <a:rPr lang="zh-CN" altLang="en-US" sz="1100"/>
            <a:t>指定</a:t>
          </a:r>
          <a:r>
            <a:rPr lang="en-US" altLang="zh-CN" sz="1100"/>
            <a:t>LinkID</a:t>
          </a:r>
          <a:r>
            <a:rPr lang="zh-CN" altLang="en-US" sz="1100"/>
            <a:t>检索</a:t>
          </a:r>
        </a:p>
      </dgm:t>
    </dgm:pt>
    <dgm:pt modelId="{028DED46-7AE3-4487-BCF4-F8F1138089BE}" type="parTrans" cxnId="{E4227760-2E2F-44AF-9174-2D3598AE3C3F}">
      <dgm:prSet/>
      <dgm:spPr/>
      <dgm:t>
        <a:bodyPr/>
        <a:lstStyle/>
        <a:p>
          <a:endParaRPr lang="zh-CN" altLang="en-US"/>
        </a:p>
      </dgm:t>
    </dgm:pt>
    <dgm:pt modelId="{820B089F-6222-4D2F-8ECD-F547319EC04E}" type="sibTrans" cxnId="{E4227760-2E2F-44AF-9174-2D3598AE3C3F}">
      <dgm:prSet/>
      <dgm:spPr/>
      <dgm:t>
        <a:bodyPr/>
        <a:lstStyle/>
        <a:p>
          <a:endParaRPr lang="zh-CN" altLang="en-US"/>
        </a:p>
      </dgm:t>
    </dgm:pt>
    <dgm:pt modelId="{866598CE-6B54-4860-AEA8-DF58BF2B825C}">
      <dgm:prSet custT="1"/>
      <dgm:spPr/>
      <dgm:t>
        <a:bodyPr/>
        <a:lstStyle/>
        <a:p>
          <a:r>
            <a:rPr lang="zh-CN" altLang="en-US" sz="1100" dirty="0"/>
            <a:t>指定交叉</a:t>
          </a:r>
          <a:r>
            <a:rPr lang="en-US" altLang="zh-CN" sz="1100" dirty="0"/>
            <a:t>Link</a:t>
          </a:r>
          <a:r>
            <a:rPr lang="zh-CN" altLang="en-US" sz="1100" dirty="0"/>
            <a:t>系列表示</a:t>
          </a:r>
          <a:r>
            <a:rPr lang="en-US" altLang="zh-CN" sz="1100" dirty="0"/>
            <a:t>Class</a:t>
          </a:r>
          <a:r>
            <a:rPr lang="zh-CN" altLang="en-US" sz="1100" dirty="0"/>
            <a:t>番号检索</a:t>
          </a:r>
        </a:p>
      </dgm:t>
    </dgm:pt>
    <dgm:pt modelId="{28C1BC9A-C199-48DF-B607-E4496DEA0AB4}" type="parTrans" cxnId="{0034C54E-5D53-4D69-96CD-703B2DC93A5B}">
      <dgm:prSet/>
      <dgm:spPr/>
      <dgm:t>
        <a:bodyPr/>
        <a:lstStyle/>
        <a:p>
          <a:endParaRPr lang="zh-CN" altLang="en-US"/>
        </a:p>
      </dgm:t>
    </dgm:pt>
    <dgm:pt modelId="{3FE93A1E-9FE5-40C8-894F-1A1E4BB69A31}" type="sibTrans" cxnId="{0034C54E-5D53-4D69-96CD-703B2DC93A5B}">
      <dgm:prSet/>
      <dgm:spPr/>
      <dgm:t>
        <a:bodyPr/>
        <a:lstStyle/>
        <a:p>
          <a:endParaRPr lang="zh-CN" altLang="en-US"/>
        </a:p>
      </dgm:t>
    </dgm:pt>
    <dgm:pt modelId="{C3085560-C58E-4C23-B941-F047475E481E}">
      <dgm:prSet custT="1"/>
      <dgm:spPr/>
      <dgm:t>
        <a:bodyPr/>
        <a:lstStyle/>
        <a:p>
          <a:r>
            <a:rPr lang="zh-CN" altLang="en-US" sz="1200" dirty="0"/>
            <a:t>指定查找分叉路检索</a:t>
          </a:r>
        </a:p>
      </dgm:t>
    </dgm:pt>
    <dgm:pt modelId="{A6A6DF73-014B-4B99-BCB0-2CB354ABAD0E}" type="parTrans" cxnId="{41335DF6-6DF8-408C-AEBA-F8C02DE1B220}">
      <dgm:prSet/>
      <dgm:spPr/>
      <dgm:t>
        <a:bodyPr/>
        <a:lstStyle/>
        <a:p>
          <a:endParaRPr lang="zh-CN" altLang="en-US"/>
        </a:p>
      </dgm:t>
    </dgm:pt>
    <dgm:pt modelId="{9DC72B59-7086-452D-BDF0-0985DC20CF66}" type="sibTrans" cxnId="{41335DF6-6DF8-408C-AEBA-F8C02DE1B220}">
      <dgm:prSet/>
      <dgm:spPr/>
      <dgm:t>
        <a:bodyPr/>
        <a:lstStyle/>
        <a:p>
          <a:endParaRPr lang="zh-CN" altLang="en-US"/>
        </a:p>
      </dgm:t>
    </dgm:pt>
    <dgm:pt modelId="{32F29D4C-1921-499E-8293-77C2CA6A4768}">
      <dgm:prSet custT="1"/>
      <dgm:spPr/>
      <dgm:t>
        <a:bodyPr/>
        <a:lstStyle/>
        <a:p>
          <a:r>
            <a:rPr lang="zh-CN" altLang="en-US" sz="1200" dirty="0"/>
            <a:t>指定道路名称检索</a:t>
          </a:r>
        </a:p>
      </dgm:t>
    </dgm:pt>
    <dgm:pt modelId="{46CEF9D4-58DA-4CFA-A22F-E80EB60AD857}" type="parTrans" cxnId="{3D03277A-23E2-42B5-884D-EFDB3372EF19}">
      <dgm:prSet/>
      <dgm:spPr/>
      <dgm:t>
        <a:bodyPr/>
        <a:lstStyle/>
        <a:p>
          <a:endParaRPr lang="zh-CN" altLang="en-US"/>
        </a:p>
      </dgm:t>
    </dgm:pt>
    <dgm:pt modelId="{2DC40CD5-3F29-4E04-98E4-60CB66D0C790}" type="sibTrans" cxnId="{3D03277A-23E2-42B5-884D-EFDB3372EF19}">
      <dgm:prSet/>
      <dgm:spPr/>
      <dgm:t>
        <a:bodyPr/>
        <a:lstStyle/>
        <a:p>
          <a:endParaRPr lang="zh-CN" altLang="en-US"/>
        </a:p>
      </dgm:t>
    </dgm:pt>
    <dgm:pt modelId="{A7050342-6658-4B35-884B-6A9BFCA60C90}">
      <dgm:prSet custT="1"/>
      <dgm:spPr/>
      <dgm:t>
        <a:bodyPr/>
        <a:lstStyle/>
        <a:p>
          <a:r>
            <a:rPr lang="zh-CN" altLang="en-US" sz="1400" dirty="0"/>
            <a:t>电子地图管理系统</a:t>
          </a:r>
        </a:p>
      </dgm:t>
    </dgm:pt>
    <dgm:pt modelId="{7D426803-8027-4044-81CD-A188B9D422BE}" type="parTrans" cxnId="{5B2A7D7B-A2AF-4677-AA2E-DFCA2D508AA2}">
      <dgm:prSet/>
      <dgm:spPr/>
      <dgm:t>
        <a:bodyPr/>
        <a:lstStyle/>
        <a:p>
          <a:endParaRPr lang="zh-CN" altLang="en-US"/>
        </a:p>
      </dgm:t>
    </dgm:pt>
    <dgm:pt modelId="{8AE06321-15E3-45DC-A2D3-A434C70A1868}" type="sibTrans" cxnId="{5B2A7D7B-A2AF-4677-AA2E-DFCA2D508AA2}">
      <dgm:prSet/>
      <dgm:spPr/>
      <dgm:t>
        <a:bodyPr/>
        <a:lstStyle/>
        <a:p>
          <a:endParaRPr lang="zh-CN" altLang="en-US"/>
        </a:p>
      </dgm:t>
    </dgm:pt>
    <dgm:pt modelId="{E1BFF320-B0B0-49C6-8F2E-BF868CF07A64}">
      <dgm:prSet custT="1"/>
      <dgm:spPr/>
      <dgm:t>
        <a:bodyPr/>
        <a:lstStyle/>
        <a:p>
          <a:r>
            <a:rPr lang="zh-CN" altLang="en-US" sz="1100"/>
            <a:t>统计算法的时间复杂度</a:t>
          </a:r>
        </a:p>
      </dgm:t>
    </dgm:pt>
    <dgm:pt modelId="{0AC790A9-A66C-4F9B-94BF-142868C9D1DC}" type="parTrans" cxnId="{1FF469DF-C66E-4973-94AC-2C58CBDB6FCC}">
      <dgm:prSet/>
      <dgm:spPr/>
      <dgm:t>
        <a:bodyPr/>
        <a:lstStyle/>
        <a:p>
          <a:endParaRPr lang="zh-CN" altLang="en-US"/>
        </a:p>
      </dgm:t>
    </dgm:pt>
    <dgm:pt modelId="{41C2C2CE-BE69-4C50-82A1-07A075880192}" type="sibTrans" cxnId="{1FF469DF-C66E-4973-94AC-2C58CBDB6FCC}">
      <dgm:prSet/>
      <dgm:spPr/>
      <dgm:t>
        <a:bodyPr/>
        <a:lstStyle/>
        <a:p>
          <a:endParaRPr lang="zh-CN" altLang="en-US"/>
        </a:p>
      </dgm:t>
    </dgm:pt>
    <dgm:pt modelId="{EA853DDA-1A5A-4B1B-841B-EFE3B65A909E}">
      <dgm:prSet custT="1"/>
      <dgm:spPr/>
      <dgm:t>
        <a:bodyPr/>
        <a:lstStyle/>
        <a:p>
          <a:r>
            <a:rPr lang="zh-CN" altLang="en-US" sz="1100"/>
            <a:t>读取更新文件</a:t>
          </a:r>
        </a:p>
      </dgm:t>
    </dgm:pt>
    <dgm:pt modelId="{C169BEC3-AC27-4768-9673-6CFB0A61D614}" type="parTrans" cxnId="{B8FDCFAC-EFE2-4E59-B786-EE63D7A209A3}">
      <dgm:prSet/>
      <dgm:spPr/>
      <dgm:t>
        <a:bodyPr/>
        <a:lstStyle/>
        <a:p>
          <a:endParaRPr lang="zh-CN" altLang="en-US"/>
        </a:p>
      </dgm:t>
    </dgm:pt>
    <dgm:pt modelId="{495AF1DE-61DC-45A1-ADCD-F50E5D417980}" type="sibTrans" cxnId="{B8FDCFAC-EFE2-4E59-B786-EE63D7A209A3}">
      <dgm:prSet/>
      <dgm:spPr/>
      <dgm:t>
        <a:bodyPr/>
        <a:lstStyle/>
        <a:p>
          <a:endParaRPr lang="zh-CN" altLang="en-US"/>
        </a:p>
      </dgm:t>
    </dgm:pt>
    <dgm:pt modelId="{05118048-B526-42E7-8C68-9579A551FC3D}">
      <dgm:prSet custT="1"/>
      <dgm:spPr/>
      <dgm:t>
        <a:bodyPr/>
        <a:lstStyle/>
        <a:p>
          <a:r>
            <a:rPr lang="zh-CN" altLang="en-US" sz="1200"/>
            <a:t>退出检索</a:t>
          </a:r>
        </a:p>
      </dgm:t>
    </dgm:pt>
    <dgm:pt modelId="{7F7EE7F9-9E44-433F-8F21-122E2B0F94CF}" type="parTrans" cxnId="{7BA2DC26-CBC0-4E22-9D45-BB122AC1161E}">
      <dgm:prSet/>
      <dgm:spPr/>
      <dgm:t>
        <a:bodyPr/>
        <a:lstStyle/>
        <a:p>
          <a:endParaRPr lang="zh-CN" altLang="en-US"/>
        </a:p>
      </dgm:t>
    </dgm:pt>
    <dgm:pt modelId="{CA9FAB11-E7F8-497C-B78F-44F93BD65ADC}" type="sibTrans" cxnId="{7BA2DC26-CBC0-4E22-9D45-BB122AC1161E}">
      <dgm:prSet/>
      <dgm:spPr/>
      <dgm:t>
        <a:bodyPr/>
        <a:lstStyle/>
        <a:p>
          <a:endParaRPr lang="zh-CN" altLang="en-US"/>
        </a:p>
      </dgm:t>
    </dgm:pt>
    <dgm:pt modelId="{1BAD65C5-36CB-4813-95B3-07FE6675C369}">
      <dgm:prSet custT="1"/>
      <dgm:spPr/>
      <dgm:t>
        <a:bodyPr/>
        <a:lstStyle/>
        <a:p>
          <a:r>
            <a:rPr lang="zh-CN" altLang="en-US" sz="1200"/>
            <a:t>排序算法</a:t>
          </a:r>
        </a:p>
      </dgm:t>
    </dgm:pt>
    <dgm:pt modelId="{8420A315-D4E2-4D4F-A1E3-7826289654C8}" type="parTrans" cxnId="{12254B1B-216D-4476-8B3E-BB9B979CA2C2}">
      <dgm:prSet/>
      <dgm:spPr/>
      <dgm:t>
        <a:bodyPr/>
        <a:lstStyle/>
        <a:p>
          <a:endParaRPr lang="zh-CN" altLang="en-US"/>
        </a:p>
      </dgm:t>
    </dgm:pt>
    <dgm:pt modelId="{4E17882B-C71F-4337-AFC7-FC7D2A99623C}" type="sibTrans" cxnId="{12254B1B-216D-4476-8B3E-BB9B979CA2C2}">
      <dgm:prSet/>
      <dgm:spPr/>
      <dgm:t>
        <a:bodyPr/>
        <a:lstStyle/>
        <a:p>
          <a:endParaRPr lang="zh-CN" altLang="en-US"/>
        </a:p>
      </dgm:t>
    </dgm:pt>
    <dgm:pt modelId="{1F45D7F0-9010-447D-9B88-DF9EA9212D6A}">
      <dgm:prSet custT="1"/>
      <dgm:spPr/>
      <dgm:t>
        <a:bodyPr/>
        <a:lstStyle/>
        <a:p>
          <a:r>
            <a:rPr lang="zh-CN" altLang="en-US" sz="1200"/>
            <a:t>查找算法</a:t>
          </a:r>
        </a:p>
      </dgm:t>
    </dgm:pt>
    <dgm:pt modelId="{1D1F635B-06AE-4E7B-804D-3D75BCCF9D66}" type="parTrans" cxnId="{3A7E2ACE-05E8-4F98-BE07-E839B01F399B}">
      <dgm:prSet/>
      <dgm:spPr/>
      <dgm:t>
        <a:bodyPr/>
        <a:lstStyle/>
        <a:p>
          <a:endParaRPr lang="zh-CN" altLang="en-US"/>
        </a:p>
      </dgm:t>
    </dgm:pt>
    <dgm:pt modelId="{5A5FA507-2B3F-4DEB-88E7-148BDB34FF25}" type="sibTrans" cxnId="{3A7E2ACE-05E8-4F98-BE07-E839B01F399B}">
      <dgm:prSet/>
      <dgm:spPr/>
      <dgm:t>
        <a:bodyPr/>
        <a:lstStyle/>
        <a:p>
          <a:endParaRPr lang="zh-CN" altLang="en-US"/>
        </a:p>
      </dgm:t>
    </dgm:pt>
    <dgm:pt modelId="{B6A8820C-35F5-47F8-B9AD-F0A9EF4452C3}" type="pres">
      <dgm:prSet presAssocID="{95547EB1-BBE6-45BE-A1EE-3CEA349FE9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AD811A7-8DC2-4C04-8182-6209D6642F2B}" type="pres">
      <dgm:prSet presAssocID="{A7050342-6658-4B35-884B-6A9BFCA60C90}" presName="hierRoot1" presStyleCnt="0"/>
      <dgm:spPr/>
    </dgm:pt>
    <dgm:pt modelId="{29E4CB6D-2E68-4B3F-9823-2A6EB290E8F2}" type="pres">
      <dgm:prSet presAssocID="{A7050342-6658-4B35-884B-6A9BFCA60C90}" presName="composite" presStyleCnt="0"/>
      <dgm:spPr/>
    </dgm:pt>
    <dgm:pt modelId="{D0A36ABE-85D4-4944-819F-2D72AC911AD0}" type="pres">
      <dgm:prSet presAssocID="{A7050342-6658-4B35-884B-6A9BFCA60C90}" presName="background" presStyleLbl="node0" presStyleIdx="0" presStyleCnt="1"/>
      <dgm:spPr/>
    </dgm:pt>
    <dgm:pt modelId="{983D66F5-9B7B-4FC8-B817-408A794115B1}" type="pres">
      <dgm:prSet presAssocID="{A7050342-6658-4B35-884B-6A9BFCA60C90}" presName="text" presStyleLbl="fgAcc0" presStyleIdx="0" presStyleCnt="1" custScaleX="202054" custScaleY="2102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B9F8DA-E905-489A-A244-32624021BFA7}" type="pres">
      <dgm:prSet presAssocID="{A7050342-6658-4B35-884B-6A9BFCA60C90}" presName="hierChild2" presStyleCnt="0"/>
      <dgm:spPr/>
    </dgm:pt>
    <dgm:pt modelId="{1D377EE8-6465-414D-9274-912943579B71}" type="pres">
      <dgm:prSet presAssocID="{CADF4FC1-14CC-445B-B709-CBB75EB8FCDE}" presName="Name10" presStyleLbl="parChTrans1D2" presStyleIdx="0" presStyleCnt="8"/>
      <dgm:spPr/>
      <dgm:t>
        <a:bodyPr/>
        <a:lstStyle/>
        <a:p>
          <a:endParaRPr lang="zh-CN" altLang="en-US"/>
        </a:p>
      </dgm:t>
    </dgm:pt>
    <dgm:pt modelId="{13A76178-E817-471A-9EBE-51C4D5FC1FE7}" type="pres">
      <dgm:prSet presAssocID="{3A138918-FD9C-4036-9F26-CDEF7D30438F}" presName="hierRoot2" presStyleCnt="0"/>
      <dgm:spPr/>
    </dgm:pt>
    <dgm:pt modelId="{4F5B3EFD-F394-4283-97AF-5071B3BC2F96}" type="pres">
      <dgm:prSet presAssocID="{3A138918-FD9C-4036-9F26-CDEF7D30438F}" presName="composite2" presStyleCnt="0"/>
      <dgm:spPr/>
    </dgm:pt>
    <dgm:pt modelId="{DAC1CC22-A828-4C41-B72A-A1C942FB1583}" type="pres">
      <dgm:prSet presAssocID="{3A138918-FD9C-4036-9F26-CDEF7D30438F}" presName="background2" presStyleLbl="node2" presStyleIdx="0" presStyleCnt="8"/>
      <dgm:spPr/>
    </dgm:pt>
    <dgm:pt modelId="{5D6FF4CF-C5DF-42E1-8E85-3C9E67B9DBF9}" type="pres">
      <dgm:prSet presAssocID="{3A138918-FD9C-4036-9F26-CDEF7D30438F}" presName="text2" presStyleLbl="fgAcc2" presStyleIdx="0" presStyleCnt="8" custScaleY="2733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95078-F419-4457-A201-9E76ED88AAC4}" type="pres">
      <dgm:prSet presAssocID="{3A138918-FD9C-4036-9F26-CDEF7D30438F}" presName="hierChild3" presStyleCnt="0"/>
      <dgm:spPr/>
    </dgm:pt>
    <dgm:pt modelId="{FCF7FEBB-BB32-49FB-99DC-C327441904DD}" type="pres">
      <dgm:prSet presAssocID="{50C7DAA1-BF13-45DA-94FC-5C23DE27E630}" presName="Name10" presStyleLbl="parChTrans1D2" presStyleIdx="1" presStyleCnt="8"/>
      <dgm:spPr/>
      <dgm:t>
        <a:bodyPr/>
        <a:lstStyle/>
        <a:p>
          <a:endParaRPr lang="zh-CN" altLang="en-US"/>
        </a:p>
      </dgm:t>
    </dgm:pt>
    <dgm:pt modelId="{783E8ED2-7294-4D7A-8004-D9AE5D0BEBAC}" type="pres">
      <dgm:prSet presAssocID="{8CA6E883-E79E-4717-A517-465511E6ADA4}" presName="hierRoot2" presStyleCnt="0"/>
      <dgm:spPr/>
    </dgm:pt>
    <dgm:pt modelId="{547D6ED9-A1E4-48D3-9951-13A58392DB7B}" type="pres">
      <dgm:prSet presAssocID="{8CA6E883-E79E-4717-A517-465511E6ADA4}" presName="composite2" presStyleCnt="0"/>
      <dgm:spPr/>
    </dgm:pt>
    <dgm:pt modelId="{01EAF734-9319-4E58-B1F3-BA9974ED44F8}" type="pres">
      <dgm:prSet presAssocID="{8CA6E883-E79E-4717-A517-465511E6ADA4}" presName="background2" presStyleLbl="node2" presStyleIdx="1" presStyleCnt="8"/>
      <dgm:spPr/>
    </dgm:pt>
    <dgm:pt modelId="{8D7D6E33-ED05-49BE-AA45-C5D8D49CCDE6}" type="pres">
      <dgm:prSet presAssocID="{8CA6E883-E79E-4717-A517-465511E6ADA4}" presName="text2" presStyleLbl="fgAcc2" presStyleIdx="1" presStyleCnt="8" custScaleY="2812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6B9476-059A-4E12-83A4-B1F1E64E78D6}" type="pres">
      <dgm:prSet presAssocID="{8CA6E883-E79E-4717-A517-465511E6ADA4}" presName="hierChild3" presStyleCnt="0"/>
      <dgm:spPr/>
    </dgm:pt>
    <dgm:pt modelId="{1105E54A-25BF-4B44-9CBB-1618DA730E0B}" type="pres">
      <dgm:prSet presAssocID="{E2359E92-B51D-4F3E-B59B-327D617339FE}" presName="Name10" presStyleLbl="parChTrans1D2" presStyleIdx="2" presStyleCnt="8"/>
      <dgm:spPr/>
      <dgm:t>
        <a:bodyPr/>
        <a:lstStyle/>
        <a:p>
          <a:endParaRPr lang="zh-CN" altLang="en-US"/>
        </a:p>
      </dgm:t>
    </dgm:pt>
    <dgm:pt modelId="{5218C3EC-3399-4761-B5DB-80D89FFA296C}" type="pres">
      <dgm:prSet presAssocID="{42822B39-55F9-4C77-A714-BA8CF8F64BD8}" presName="hierRoot2" presStyleCnt="0"/>
      <dgm:spPr/>
    </dgm:pt>
    <dgm:pt modelId="{6EB74113-1170-4E4E-95A2-C9C9D04FCC3A}" type="pres">
      <dgm:prSet presAssocID="{42822B39-55F9-4C77-A714-BA8CF8F64BD8}" presName="composite2" presStyleCnt="0"/>
      <dgm:spPr/>
    </dgm:pt>
    <dgm:pt modelId="{7FEBBF65-946E-491D-A298-8FE9C66AC95A}" type="pres">
      <dgm:prSet presAssocID="{42822B39-55F9-4C77-A714-BA8CF8F64BD8}" presName="background2" presStyleLbl="node2" presStyleIdx="2" presStyleCnt="8"/>
      <dgm:spPr/>
    </dgm:pt>
    <dgm:pt modelId="{B962D92D-CC84-493A-B177-CE2C619C4585}" type="pres">
      <dgm:prSet presAssocID="{42822B39-55F9-4C77-A714-BA8CF8F64BD8}" presName="text2" presStyleLbl="fgAcc2" presStyleIdx="2" presStyleCnt="8" custScaleY="2812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FF890A-B8D7-4BA4-8E87-371E6AC4A375}" type="pres">
      <dgm:prSet presAssocID="{42822B39-55F9-4C77-A714-BA8CF8F64BD8}" presName="hierChild3" presStyleCnt="0"/>
      <dgm:spPr/>
    </dgm:pt>
    <dgm:pt modelId="{34C24399-448F-4813-B7FD-A556A791BA01}" type="pres">
      <dgm:prSet presAssocID="{3C95BCDD-9FE8-4D07-A659-AA3DDAF2A997}" presName="Name10" presStyleLbl="parChTrans1D2" presStyleIdx="3" presStyleCnt="8"/>
      <dgm:spPr/>
      <dgm:t>
        <a:bodyPr/>
        <a:lstStyle/>
        <a:p>
          <a:endParaRPr lang="zh-CN" altLang="en-US"/>
        </a:p>
      </dgm:t>
    </dgm:pt>
    <dgm:pt modelId="{10439895-59D6-4C8D-B9C7-1C0059F5F52E}" type="pres">
      <dgm:prSet presAssocID="{C79D604B-EB1E-4724-BC94-FC92E411E271}" presName="hierRoot2" presStyleCnt="0"/>
      <dgm:spPr/>
    </dgm:pt>
    <dgm:pt modelId="{30425922-DFF7-4A0F-9F04-B9FA02F88487}" type="pres">
      <dgm:prSet presAssocID="{C79D604B-EB1E-4724-BC94-FC92E411E271}" presName="composite2" presStyleCnt="0"/>
      <dgm:spPr/>
    </dgm:pt>
    <dgm:pt modelId="{85CBFD14-FED2-4568-9636-1EE291EC9EB4}" type="pres">
      <dgm:prSet presAssocID="{C79D604B-EB1E-4724-BC94-FC92E411E271}" presName="background2" presStyleLbl="node2" presStyleIdx="3" presStyleCnt="8"/>
      <dgm:spPr/>
    </dgm:pt>
    <dgm:pt modelId="{1B5BD0B5-743D-4C00-81EB-BE61B70975D5}" type="pres">
      <dgm:prSet presAssocID="{C79D604B-EB1E-4724-BC94-FC92E411E271}" presName="text2" presStyleLbl="fgAcc2" presStyleIdx="3" presStyleCnt="8" custScaleY="3317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ED74D1-219B-4867-A625-46544DD90E74}" type="pres">
      <dgm:prSet presAssocID="{C79D604B-EB1E-4724-BC94-FC92E411E271}" presName="hierChild3" presStyleCnt="0"/>
      <dgm:spPr/>
    </dgm:pt>
    <dgm:pt modelId="{3BA03D9B-B65B-4D10-9517-E1D043E71BB8}" type="pres">
      <dgm:prSet presAssocID="{028DED46-7AE3-4487-BCF4-F8F1138089BE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B8802EB2-69C1-433A-91EA-02B5080F3EDD}" type="pres">
      <dgm:prSet presAssocID="{73491174-2777-4F22-93F0-1B4764990DB5}" presName="hierRoot3" presStyleCnt="0"/>
      <dgm:spPr/>
    </dgm:pt>
    <dgm:pt modelId="{61ED0ADC-F923-46BA-820F-4F1530760776}" type="pres">
      <dgm:prSet presAssocID="{73491174-2777-4F22-93F0-1B4764990DB5}" presName="composite3" presStyleCnt="0"/>
      <dgm:spPr/>
    </dgm:pt>
    <dgm:pt modelId="{E95A4CE4-E57A-4BE7-A9E7-54ABCC5769BD}" type="pres">
      <dgm:prSet presAssocID="{73491174-2777-4F22-93F0-1B4764990DB5}" presName="background3" presStyleLbl="node3" presStyleIdx="0" presStyleCnt="7"/>
      <dgm:spPr/>
    </dgm:pt>
    <dgm:pt modelId="{FD25F1CB-CDD0-49C7-AFC5-72341177D74A}" type="pres">
      <dgm:prSet presAssocID="{73491174-2777-4F22-93F0-1B4764990DB5}" presName="text3" presStyleLbl="fgAcc3" presStyleIdx="0" presStyleCnt="7" custScaleY="3250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820FA9-0423-47B6-9BBB-9DFCE84B36B1}" type="pres">
      <dgm:prSet presAssocID="{73491174-2777-4F22-93F0-1B4764990DB5}" presName="hierChild4" presStyleCnt="0"/>
      <dgm:spPr/>
    </dgm:pt>
    <dgm:pt modelId="{B1484405-8CC0-4878-904D-F022B7FAE3E0}" type="pres">
      <dgm:prSet presAssocID="{28C1BC9A-C199-48DF-B607-E4496DEA0AB4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DC1BF717-F584-4CFE-96C2-116C38656F84}" type="pres">
      <dgm:prSet presAssocID="{866598CE-6B54-4860-AEA8-DF58BF2B825C}" presName="hierRoot3" presStyleCnt="0"/>
      <dgm:spPr/>
    </dgm:pt>
    <dgm:pt modelId="{F7955109-737E-4EC0-8129-25DBDD24CD7D}" type="pres">
      <dgm:prSet presAssocID="{866598CE-6B54-4860-AEA8-DF58BF2B825C}" presName="composite3" presStyleCnt="0"/>
      <dgm:spPr/>
    </dgm:pt>
    <dgm:pt modelId="{0BB3C58B-C519-4E47-B10F-2FB43DF68A6E}" type="pres">
      <dgm:prSet presAssocID="{866598CE-6B54-4860-AEA8-DF58BF2B825C}" presName="background3" presStyleLbl="node3" presStyleIdx="1" presStyleCnt="7"/>
      <dgm:spPr/>
    </dgm:pt>
    <dgm:pt modelId="{281C86D6-2F2A-45E0-8E19-6F45972E4F9B}" type="pres">
      <dgm:prSet presAssocID="{866598CE-6B54-4860-AEA8-DF58BF2B825C}" presName="text3" presStyleLbl="fgAcc3" presStyleIdx="1" presStyleCnt="7" custScaleY="3302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FB07B7-9986-40C5-B1F5-8E0FFED6016C}" type="pres">
      <dgm:prSet presAssocID="{866598CE-6B54-4860-AEA8-DF58BF2B825C}" presName="hierChild4" presStyleCnt="0"/>
      <dgm:spPr/>
    </dgm:pt>
    <dgm:pt modelId="{43D45646-5AB9-4BCA-AB40-447A0A8F4916}" type="pres">
      <dgm:prSet presAssocID="{A6A6DF73-014B-4B99-BCB0-2CB354ABAD0E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372285D7-164A-4C47-87B8-D42B39D0E1E4}" type="pres">
      <dgm:prSet presAssocID="{C3085560-C58E-4C23-B941-F047475E481E}" presName="hierRoot3" presStyleCnt="0"/>
      <dgm:spPr/>
    </dgm:pt>
    <dgm:pt modelId="{14336EDA-1484-4331-83A1-38F0FC759813}" type="pres">
      <dgm:prSet presAssocID="{C3085560-C58E-4C23-B941-F047475E481E}" presName="composite3" presStyleCnt="0"/>
      <dgm:spPr/>
    </dgm:pt>
    <dgm:pt modelId="{3D78B5EA-7077-416B-B853-E7E7B21DBD83}" type="pres">
      <dgm:prSet presAssocID="{C3085560-C58E-4C23-B941-F047475E481E}" presName="background3" presStyleLbl="node3" presStyleIdx="2" presStyleCnt="7"/>
      <dgm:spPr/>
    </dgm:pt>
    <dgm:pt modelId="{4FFDD6E0-77D6-4B88-8CFC-5293329846D5}" type="pres">
      <dgm:prSet presAssocID="{C3085560-C58E-4C23-B941-F047475E481E}" presName="text3" presStyleLbl="fgAcc3" presStyleIdx="2" presStyleCnt="7" custScaleY="3285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99D174-736B-43D6-916C-8B9344B4DC88}" type="pres">
      <dgm:prSet presAssocID="{C3085560-C58E-4C23-B941-F047475E481E}" presName="hierChild4" presStyleCnt="0"/>
      <dgm:spPr/>
    </dgm:pt>
    <dgm:pt modelId="{B575F32C-BBE2-44FC-9E09-39A100A2ACB5}" type="pres">
      <dgm:prSet presAssocID="{46CEF9D4-58DA-4CFA-A22F-E80EB60AD857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2E6626AE-BA63-4223-9273-AF2C02A33DF4}" type="pres">
      <dgm:prSet presAssocID="{32F29D4C-1921-499E-8293-77C2CA6A4768}" presName="hierRoot3" presStyleCnt="0"/>
      <dgm:spPr/>
    </dgm:pt>
    <dgm:pt modelId="{1A5105F2-D575-40AE-AF4B-2ADD46846E64}" type="pres">
      <dgm:prSet presAssocID="{32F29D4C-1921-499E-8293-77C2CA6A4768}" presName="composite3" presStyleCnt="0"/>
      <dgm:spPr/>
    </dgm:pt>
    <dgm:pt modelId="{5B52FB8E-0FC2-41EA-A277-8FA4144EF355}" type="pres">
      <dgm:prSet presAssocID="{32F29D4C-1921-499E-8293-77C2CA6A4768}" presName="background3" presStyleLbl="node3" presStyleIdx="3" presStyleCnt="7"/>
      <dgm:spPr/>
    </dgm:pt>
    <dgm:pt modelId="{81F97CD4-296F-49D8-82AA-79DE64BE339A}" type="pres">
      <dgm:prSet presAssocID="{32F29D4C-1921-499E-8293-77C2CA6A4768}" presName="text3" presStyleLbl="fgAcc3" presStyleIdx="3" presStyleCnt="7" custScaleY="3339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5A625E-54D0-4D12-BEFC-CF0D74DFF502}" type="pres">
      <dgm:prSet presAssocID="{32F29D4C-1921-499E-8293-77C2CA6A4768}" presName="hierChild4" presStyleCnt="0"/>
      <dgm:spPr/>
    </dgm:pt>
    <dgm:pt modelId="{70344598-BDD8-413B-9F97-1C70DC2D1B7E}" type="pres">
      <dgm:prSet presAssocID="{7F7EE7F9-9E44-433F-8F21-122E2B0F94CF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F8F4C4B5-567A-4E28-A2B6-A8E9A963A1D9}" type="pres">
      <dgm:prSet presAssocID="{05118048-B526-42E7-8C68-9579A551FC3D}" presName="hierRoot3" presStyleCnt="0"/>
      <dgm:spPr/>
    </dgm:pt>
    <dgm:pt modelId="{E586B9DE-2B19-4A1F-80F4-D3496CFA0087}" type="pres">
      <dgm:prSet presAssocID="{05118048-B526-42E7-8C68-9579A551FC3D}" presName="composite3" presStyleCnt="0"/>
      <dgm:spPr/>
    </dgm:pt>
    <dgm:pt modelId="{688A9CEC-8707-4D06-9B3A-C79CAFBA0056}" type="pres">
      <dgm:prSet presAssocID="{05118048-B526-42E7-8C68-9579A551FC3D}" presName="background3" presStyleLbl="node3" presStyleIdx="4" presStyleCnt="7"/>
      <dgm:spPr/>
    </dgm:pt>
    <dgm:pt modelId="{52FB8B86-5780-4139-BDF7-B46133D366DA}" type="pres">
      <dgm:prSet presAssocID="{05118048-B526-42E7-8C68-9579A551FC3D}" presName="text3" presStyleLbl="fgAcc3" presStyleIdx="4" presStyleCnt="7" custScaleY="3232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C09D3C-D50D-4ECD-AE0B-2AE93C2EB86A}" type="pres">
      <dgm:prSet presAssocID="{05118048-B526-42E7-8C68-9579A551FC3D}" presName="hierChild4" presStyleCnt="0"/>
      <dgm:spPr/>
    </dgm:pt>
    <dgm:pt modelId="{0DE520D8-76DD-42A7-A537-4A0351122EA5}" type="pres">
      <dgm:prSet presAssocID="{6596D473-383F-47ED-BC31-8D5B2DF55A5F}" presName="Name10" presStyleLbl="parChTrans1D2" presStyleIdx="4" presStyleCnt="8"/>
      <dgm:spPr/>
      <dgm:t>
        <a:bodyPr/>
        <a:lstStyle/>
        <a:p>
          <a:endParaRPr lang="zh-CN" altLang="en-US"/>
        </a:p>
      </dgm:t>
    </dgm:pt>
    <dgm:pt modelId="{6A30B678-6707-459F-B498-DC186FBFCCEB}" type="pres">
      <dgm:prSet presAssocID="{64E164D7-0414-4697-875A-38CC2E183C56}" presName="hierRoot2" presStyleCnt="0"/>
      <dgm:spPr/>
    </dgm:pt>
    <dgm:pt modelId="{2273C396-6480-4B1E-A6AE-2667FB965FE5}" type="pres">
      <dgm:prSet presAssocID="{64E164D7-0414-4697-875A-38CC2E183C56}" presName="composite2" presStyleCnt="0"/>
      <dgm:spPr/>
    </dgm:pt>
    <dgm:pt modelId="{C759F03D-2E3E-4EBB-BDEF-25611B1EF915}" type="pres">
      <dgm:prSet presAssocID="{64E164D7-0414-4697-875A-38CC2E183C56}" presName="background2" presStyleLbl="node2" presStyleIdx="4" presStyleCnt="8"/>
      <dgm:spPr/>
    </dgm:pt>
    <dgm:pt modelId="{FEA0A85D-D914-4D8B-9079-44A694369DAB}" type="pres">
      <dgm:prSet presAssocID="{64E164D7-0414-4697-875A-38CC2E183C56}" presName="text2" presStyleLbl="fgAcc2" presStyleIdx="4" presStyleCnt="8" custScaleY="2942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1B0D7C-E60B-40B6-A702-F3F1A6DCCD37}" type="pres">
      <dgm:prSet presAssocID="{64E164D7-0414-4697-875A-38CC2E183C56}" presName="hierChild3" presStyleCnt="0"/>
      <dgm:spPr/>
    </dgm:pt>
    <dgm:pt modelId="{670193D8-1855-4ECB-B6C2-29B4AD14CE4A}" type="pres">
      <dgm:prSet presAssocID="{C169BEC3-AC27-4768-9673-6CFB0A61D614}" presName="Name10" presStyleLbl="parChTrans1D2" presStyleIdx="5" presStyleCnt="8"/>
      <dgm:spPr/>
      <dgm:t>
        <a:bodyPr/>
        <a:lstStyle/>
        <a:p>
          <a:endParaRPr lang="zh-CN" altLang="en-US"/>
        </a:p>
      </dgm:t>
    </dgm:pt>
    <dgm:pt modelId="{0EA05FFD-0F34-4E50-82AF-5D5C7C7C95EE}" type="pres">
      <dgm:prSet presAssocID="{EA853DDA-1A5A-4B1B-841B-EFE3B65A909E}" presName="hierRoot2" presStyleCnt="0"/>
      <dgm:spPr/>
    </dgm:pt>
    <dgm:pt modelId="{E54CE1C9-D504-4A05-8A70-E3DB90F8D2A6}" type="pres">
      <dgm:prSet presAssocID="{EA853DDA-1A5A-4B1B-841B-EFE3B65A909E}" presName="composite2" presStyleCnt="0"/>
      <dgm:spPr/>
    </dgm:pt>
    <dgm:pt modelId="{B86EAA40-297A-4012-BF64-3523B8685BA9}" type="pres">
      <dgm:prSet presAssocID="{EA853DDA-1A5A-4B1B-841B-EFE3B65A909E}" presName="background2" presStyleLbl="node2" presStyleIdx="5" presStyleCnt="8"/>
      <dgm:spPr/>
    </dgm:pt>
    <dgm:pt modelId="{5E8EF3DC-68E3-4B80-8194-59099B594411}" type="pres">
      <dgm:prSet presAssocID="{EA853DDA-1A5A-4B1B-841B-EFE3B65A909E}" presName="text2" presStyleLbl="fgAcc2" presStyleIdx="5" presStyleCnt="8" custScaleY="2919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66C090-22A7-45AC-AA16-179DD8962C2B}" type="pres">
      <dgm:prSet presAssocID="{EA853DDA-1A5A-4B1B-841B-EFE3B65A909E}" presName="hierChild3" presStyleCnt="0"/>
      <dgm:spPr/>
    </dgm:pt>
    <dgm:pt modelId="{6543A610-9716-4C4F-B520-87BC424AA56E}" type="pres">
      <dgm:prSet presAssocID="{0AC790A9-A66C-4F9B-94BF-142868C9D1DC}" presName="Name10" presStyleLbl="parChTrans1D2" presStyleIdx="6" presStyleCnt="8"/>
      <dgm:spPr/>
      <dgm:t>
        <a:bodyPr/>
        <a:lstStyle/>
        <a:p>
          <a:endParaRPr lang="zh-CN" altLang="en-US"/>
        </a:p>
      </dgm:t>
    </dgm:pt>
    <dgm:pt modelId="{2F510EAC-2950-48BC-BD33-3A55DDE17D0F}" type="pres">
      <dgm:prSet presAssocID="{E1BFF320-B0B0-49C6-8F2E-BF868CF07A64}" presName="hierRoot2" presStyleCnt="0"/>
      <dgm:spPr/>
    </dgm:pt>
    <dgm:pt modelId="{A73262DF-8167-455D-83CA-E81D744643C3}" type="pres">
      <dgm:prSet presAssocID="{E1BFF320-B0B0-49C6-8F2E-BF868CF07A64}" presName="composite2" presStyleCnt="0"/>
      <dgm:spPr/>
    </dgm:pt>
    <dgm:pt modelId="{6D1BAEEA-22B2-4222-9971-35E57A179B74}" type="pres">
      <dgm:prSet presAssocID="{E1BFF320-B0B0-49C6-8F2E-BF868CF07A64}" presName="background2" presStyleLbl="node2" presStyleIdx="6" presStyleCnt="8"/>
      <dgm:spPr/>
    </dgm:pt>
    <dgm:pt modelId="{EF0DF0B3-FCED-46A0-AAF3-EE3648AE95FD}" type="pres">
      <dgm:prSet presAssocID="{E1BFF320-B0B0-49C6-8F2E-BF868CF07A64}" presName="text2" presStyleLbl="fgAcc2" presStyleIdx="6" presStyleCnt="8" custScaleX="106243" custScaleY="334924" custLinFactNeighborX="-8636" custLinFactNeighborY="6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227315-8070-4B88-98DD-D3C20DE81988}" type="pres">
      <dgm:prSet presAssocID="{E1BFF320-B0B0-49C6-8F2E-BF868CF07A64}" presName="hierChild3" presStyleCnt="0"/>
      <dgm:spPr/>
    </dgm:pt>
    <dgm:pt modelId="{5AE218F5-5F1A-4B2D-9480-002DAD765B7F}" type="pres">
      <dgm:prSet presAssocID="{8420A315-D4E2-4D4F-A1E3-7826289654C8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97A229EC-1797-48FB-A122-EFBB9B98EBFB}" type="pres">
      <dgm:prSet presAssocID="{1BAD65C5-36CB-4813-95B3-07FE6675C369}" presName="hierRoot3" presStyleCnt="0"/>
      <dgm:spPr/>
    </dgm:pt>
    <dgm:pt modelId="{9A723C89-7A1D-4A8A-AC49-36917D0469C5}" type="pres">
      <dgm:prSet presAssocID="{1BAD65C5-36CB-4813-95B3-07FE6675C369}" presName="composite3" presStyleCnt="0"/>
      <dgm:spPr/>
    </dgm:pt>
    <dgm:pt modelId="{9F218BF9-625A-42F8-B312-00D33111EC5F}" type="pres">
      <dgm:prSet presAssocID="{1BAD65C5-36CB-4813-95B3-07FE6675C369}" presName="background3" presStyleLbl="node3" presStyleIdx="5" presStyleCnt="7"/>
      <dgm:spPr/>
    </dgm:pt>
    <dgm:pt modelId="{4CEB78E1-8DFD-4EAB-9FC6-82C6F7AB3E02}" type="pres">
      <dgm:prSet presAssocID="{1BAD65C5-36CB-4813-95B3-07FE6675C369}" presName="text3" presStyleLbl="fgAcc3" presStyleIdx="5" presStyleCnt="7" custScaleY="321152" custLinFactNeighborX="18163" custLinFactNeighborY="78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2E13B0-578D-40C1-83F5-4C6B46E27584}" type="pres">
      <dgm:prSet presAssocID="{1BAD65C5-36CB-4813-95B3-07FE6675C369}" presName="hierChild4" presStyleCnt="0"/>
      <dgm:spPr/>
    </dgm:pt>
    <dgm:pt modelId="{C471F012-4F85-467F-8730-7C05B8BA1522}" type="pres">
      <dgm:prSet presAssocID="{1D1F635B-06AE-4E7B-804D-3D75BCCF9D66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F0AEDF58-0CD2-4911-8F44-FE37B84B3E0F}" type="pres">
      <dgm:prSet presAssocID="{1F45D7F0-9010-447D-9B88-DF9EA9212D6A}" presName="hierRoot3" presStyleCnt="0"/>
      <dgm:spPr/>
    </dgm:pt>
    <dgm:pt modelId="{975317F6-CAFE-4075-9972-DB050D1FA9F5}" type="pres">
      <dgm:prSet presAssocID="{1F45D7F0-9010-447D-9B88-DF9EA9212D6A}" presName="composite3" presStyleCnt="0"/>
      <dgm:spPr/>
    </dgm:pt>
    <dgm:pt modelId="{E5709A72-7678-4F1C-BA18-77966CA47E71}" type="pres">
      <dgm:prSet presAssocID="{1F45D7F0-9010-447D-9B88-DF9EA9212D6A}" presName="background3" presStyleLbl="node3" presStyleIdx="6" presStyleCnt="7"/>
      <dgm:spPr/>
    </dgm:pt>
    <dgm:pt modelId="{3DCB94C7-199A-4F80-B52B-818F9EC3FE28}" type="pres">
      <dgm:prSet presAssocID="{1F45D7F0-9010-447D-9B88-DF9EA9212D6A}" presName="text3" presStyleLbl="fgAcc3" presStyleIdx="6" presStyleCnt="7" custScaleY="305368" custLinFactNeighborX="11558" custLinFactNeighborY="130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249B11-FED9-4577-ACDC-32E72958F84D}" type="pres">
      <dgm:prSet presAssocID="{1F45D7F0-9010-447D-9B88-DF9EA9212D6A}" presName="hierChild4" presStyleCnt="0"/>
      <dgm:spPr/>
    </dgm:pt>
    <dgm:pt modelId="{0B1CF07E-CBA2-413D-9F9F-1818F143393F}" type="pres">
      <dgm:prSet presAssocID="{389D1407-3541-4160-AA02-A2EAB93D4A53}" presName="Name10" presStyleLbl="parChTrans1D2" presStyleIdx="7" presStyleCnt="8"/>
      <dgm:spPr/>
      <dgm:t>
        <a:bodyPr/>
        <a:lstStyle/>
        <a:p>
          <a:endParaRPr lang="zh-CN" altLang="en-US"/>
        </a:p>
      </dgm:t>
    </dgm:pt>
    <dgm:pt modelId="{9CE02D38-8C24-42B2-AEE5-F9E692C52BD8}" type="pres">
      <dgm:prSet presAssocID="{A113F485-F23F-4C9A-BD60-C43EFA79D906}" presName="hierRoot2" presStyleCnt="0"/>
      <dgm:spPr/>
    </dgm:pt>
    <dgm:pt modelId="{AB61019A-3888-4B5C-9B80-6F7F0E11F8B9}" type="pres">
      <dgm:prSet presAssocID="{A113F485-F23F-4C9A-BD60-C43EFA79D906}" presName="composite2" presStyleCnt="0"/>
      <dgm:spPr/>
    </dgm:pt>
    <dgm:pt modelId="{1252A2E9-8343-48DF-BA1C-E0B7AD6D2674}" type="pres">
      <dgm:prSet presAssocID="{A113F485-F23F-4C9A-BD60-C43EFA79D906}" presName="background2" presStyleLbl="node2" presStyleIdx="7" presStyleCnt="8"/>
      <dgm:spPr/>
    </dgm:pt>
    <dgm:pt modelId="{2E714D94-A9BE-46EE-AC1D-05638422DCDE}" type="pres">
      <dgm:prSet presAssocID="{A113F485-F23F-4C9A-BD60-C43EFA79D906}" presName="text2" presStyleLbl="fgAcc2" presStyleIdx="7" presStyleCnt="8" custScaleX="85740" custScaleY="2945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F67FFC-3A65-44B5-9158-F583F0946F6D}" type="pres">
      <dgm:prSet presAssocID="{A113F485-F23F-4C9A-BD60-C43EFA79D906}" presName="hierChild3" presStyleCnt="0"/>
      <dgm:spPr/>
    </dgm:pt>
  </dgm:ptLst>
  <dgm:cxnLst>
    <dgm:cxn modelId="{1D1DA03B-AA29-4431-8A8F-F293EE7E3490}" type="presOf" srcId="{3A138918-FD9C-4036-9F26-CDEF7D30438F}" destId="{5D6FF4CF-C5DF-42E1-8E85-3C9E67B9DBF9}" srcOrd="0" destOrd="0" presId="urn:microsoft.com/office/officeart/2005/8/layout/hierarchy1"/>
    <dgm:cxn modelId="{0034C54E-5D53-4D69-96CD-703B2DC93A5B}" srcId="{C79D604B-EB1E-4724-BC94-FC92E411E271}" destId="{866598CE-6B54-4860-AEA8-DF58BF2B825C}" srcOrd="1" destOrd="0" parTransId="{28C1BC9A-C199-48DF-B607-E4496DEA0AB4}" sibTransId="{3FE93A1E-9FE5-40C8-894F-1A1E4BB69A31}"/>
    <dgm:cxn modelId="{1351DA6B-EA06-4DE2-AB81-8FF2BD372A1E}" type="presOf" srcId="{1BAD65C5-36CB-4813-95B3-07FE6675C369}" destId="{4CEB78E1-8DFD-4EAB-9FC6-82C6F7AB3E02}" srcOrd="0" destOrd="0" presId="urn:microsoft.com/office/officeart/2005/8/layout/hierarchy1"/>
    <dgm:cxn modelId="{FDA7888C-B3A7-4059-AC3C-4EFFD8824659}" type="presOf" srcId="{8CA6E883-E79E-4717-A517-465511E6ADA4}" destId="{8D7D6E33-ED05-49BE-AA45-C5D8D49CCDE6}" srcOrd="0" destOrd="0" presId="urn:microsoft.com/office/officeart/2005/8/layout/hierarchy1"/>
    <dgm:cxn modelId="{6E4018C0-E52E-49D9-97F3-DEDD8713D678}" srcId="{A7050342-6658-4B35-884B-6A9BFCA60C90}" destId="{3A138918-FD9C-4036-9F26-CDEF7D30438F}" srcOrd="0" destOrd="0" parTransId="{CADF4FC1-14CC-445B-B709-CBB75EB8FCDE}" sibTransId="{1AD47D8B-653F-4C37-848C-A4F03422C528}"/>
    <dgm:cxn modelId="{DAD5C29A-D90A-494D-80CB-0C35608F976C}" type="presOf" srcId="{46CEF9D4-58DA-4CFA-A22F-E80EB60AD857}" destId="{B575F32C-BBE2-44FC-9E09-39A100A2ACB5}" srcOrd="0" destOrd="0" presId="urn:microsoft.com/office/officeart/2005/8/layout/hierarchy1"/>
    <dgm:cxn modelId="{3A7E2ACE-05E8-4F98-BE07-E839B01F399B}" srcId="{E1BFF320-B0B0-49C6-8F2E-BF868CF07A64}" destId="{1F45D7F0-9010-447D-9B88-DF9EA9212D6A}" srcOrd="1" destOrd="0" parTransId="{1D1F635B-06AE-4E7B-804D-3D75BCCF9D66}" sibTransId="{5A5FA507-2B3F-4DEB-88E7-148BDB34FF25}"/>
    <dgm:cxn modelId="{A0B61349-ED84-42EE-9DEF-3219B0BC9B4A}" type="presOf" srcId="{05118048-B526-42E7-8C68-9579A551FC3D}" destId="{52FB8B86-5780-4139-BDF7-B46133D366DA}" srcOrd="0" destOrd="0" presId="urn:microsoft.com/office/officeart/2005/8/layout/hierarchy1"/>
    <dgm:cxn modelId="{C7CFF972-68B5-4659-B7A3-95734BBD801A}" type="presOf" srcId="{A6A6DF73-014B-4B99-BCB0-2CB354ABAD0E}" destId="{43D45646-5AB9-4BCA-AB40-447A0A8F4916}" srcOrd="0" destOrd="0" presId="urn:microsoft.com/office/officeart/2005/8/layout/hierarchy1"/>
    <dgm:cxn modelId="{41335DF6-6DF8-408C-AEBA-F8C02DE1B220}" srcId="{C79D604B-EB1E-4724-BC94-FC92E411E271}" destId="{C3085560-C58E-4C23-B941-F047475E481E}" srcOrd="2" destOrd="0" parTransId="{A6A6DF73-014B-4B99-BCB0-2CB354ABAD0E}" sibTransId="{9DC72B59-7086-452D-BDF0-0985DC20CF66}"/>
    <dgm:cxn modelId="{0152BED1-60CE-41DD-8531-F44D3AC378E8}" type="presOf" srcId="{C79D604B-EB1E-4724-BC94-FC92E411E271}" destId="{1B5BD0B5-743D-4C00-81EB-BE61B70975D5}" srcOrd="0" destOrd="0" presId="urn:microsoft.com/office/officeart/2005/8/layout/hierarchy1"/>
    <dgm:cxn modelId="{04D99E12-07DA-4873-BDE9-C9BDDF5F06AF}" type="presOf" srcId="{EA853DDA-1A5A-4B1B-841B-EFE3B65A909E}" destId="{5E8EF3DC-68E3-4B80-8194-59099B594411}" srcOrd="0" destOrd="0" presId="urn:microsoft.com/office/officeart/2005/8/layout/hierarchy1"/>
    <dgm:cxn modelId="{AD8C1570-9247-4FCE-A199-D28A5BFF4472}" type="presOf" srcId="{73491174-2777-4F22-93F0-1B4764990DB5}" destId="{FD25F1CB-CDD0-49C7-AFC5-72341177D74A}" srcOrd="0" destOrd="0" presId="urn:microsoft.com/office/officeart/2005/8/layout/hierarchy1"/>
    <dgm:cxn modelId="{22A26553-C26A-4246-99FD-8B71DD2B4C43}" srcId="{A7050342-6658-4B35-884B-6A9BFCA60C90}" destId="{64E164D7-0414-4697-875A-38CC2E183C56}" srcOrd="4" destOrd="0" parTransId="{6596D473-383F-47ED-BC31-8D5B2DF55A5F}" sibTransId="{AC0D6227-42B0-46DE-BAAB-58591E34E411}"/>
    <dgm:cxn modelId="{8F1E32C2-A2DC-4D25-BA58-263DDEAC0F87}" srcId="{A7050342-6658-4B35-884B-6A9BFCA60C90}" destId="{C79D604B-EB1E-4724-BC94-FC92E411E271}" srcOrd="3" destOrd="0" parTransId="{3C95BCDD-9FE8-4D07-A659-AA3DDAF2A997}" sibTransId="{1A4FC96D-53D3-4D2C-9D04-096758D8EB2F}"/>
    <dgm:cxn modelId="{3938F6C2-DFB8-4657-AEC1-9CEBAEE32286}" type="presOf" srcId="{CADF4FC1-14CC-445B-B709-CBB75EB8FCDE}" destId="{1D377EE8-6465-414D-9274-912943579B71}" srcOrd="0" destOrd="0" presId="urn:microsoft.com/office/officeart/2005/8/layout/hierarchy1"/>
    <dgm:cxn modelId="{9590A03F-F5DF-4A6C-9C81-CD4E241CB81B}" type="presOf" srcId="{E1BFF320-B0B0-49C6-8F2E-BF868CF07A64}" destId="{EF0DF0B3-FCED-46A0-AAF3-EE3648AE95FD}" srcOrd="0" destOrd="0" presId="urn:microsoft.com/office/officeart/2005/8/layout/hierarchy1"/>
    <dgm:cxn modelId="{7218979C-13F8-4062-8B3C-CF42F1690514}" srcId="{A7050342-6658-4B35-884B-6A9BFCA60C90}" destId="{A113F485-F23F-4C9A-BD60-C43EFA79D906}" srcOrd="7" destOrd="0" parTransId="{389D1407-3541-4160-AA02-A2EAB93D4A53}" sibTransId="{E982CB66-3EC7-4BFE-9B07-5707E29EE8A3}"/>
    <dgm:cxn modelId="{22874608-6C01-4925-8EEF-E615C9DE40A5}" type="presOf" srcId="{C3085560-C58E-4C23-B941-F047475E481E}" destId="{4FFDD6E0-77D6-4B88-8CFC-5293329846D5}" srcOrd="0" destOrd="0" presId="urn:microsoft.com/office/officeart/2005/8/layout/hierarchy1"/>
    <dgm:cxn modelId="{1D71090A-327D-486E-B6A4-0F486F68FF42}" type="presOf" srcId="{32F29D4C-1921-499E-8293-77C2CA6A4768}" destId="{81F97CD4-296F-49D8-82AA-79DE64BE339A}" srcOrd="0" destOrd="0" presId="urn:microsoft.com/office/officeart/2005/8/layout/hierarchy1"/>
    <dgm:cxn modelId="{5A173E39-E261-4134-B3FE-5FC98F3E0378}" type="presOf" srcId="{3C95BCDD-9FE8-4D07-A659-AA3DDAF2A997}" destId="{34C24399-448F-4813-B7FD-A556A791BA01}" srcOrd="0" destOrd="0" presId="urn:microsoft.com/office/officeart/2005/8/layout/hierarchy1"/>
    <dgm:cxn modelId="{A08A21DC-3C6C-4AF7-9E1A-7A79ACB51F1C}" type="presOf" srcId="{0AC790A9-A66C-4F9B-94BF-142868C9D1DC}" destId="{6543A610-9716-4C4F-B520-87BC424AA56E}" srcOrd="0" destOrd="0" presId="urn:microsoft.com/office/officeart/2005/8/layout/hierarchy1"/>
    <dgm:cxn modelId="{14D1A76C-5735-4E61-90A3-B13943B855E8}" type="presOf" srcId="{64E164D7-0414-4697-875A-38CC2E183C56}" destId="{FEA0A85D-D914-4D8B-9079-44A694369DAB}" srcOrd="0" destOrd="0" presId="urn:microsoft.com/office/officeart/2005/8/layout/hierarchy1"/>
    <dgm:cxn modelId="{6CD117A7-D5CA-42DA-AEB2-0F950D5A6348}" srcId="{A7050342-6658-4B35-884B-6A9BFCA60C90}" destId="{42822B39-55F9-4C77-A714-BA8CF8F64BD8}" srcOrd="2" destOrd="0" parTransId="{E2359E92-B51D-4F3E-B59B-327D617339FE}" sibTransId="{47DA4CD8-7851-4803-B3D0-865B8041DDC4}"/>
    <dgm:cxn modelId="{F2A6F06F-E68E-45F6-BC35-5A89BE82EEEE}" type="presOf" srcId="{6596D473-383F-47ED-BC31-8D5B2DF55A5F}" destId="{0DE520D8-76DD-42A7-A537-4A0351122EA5}" srcOrd="0" destOrd="0" presId="urn:microsoft.com/office/officeart/2005/8/layout/hierarchy1"/>
    <dgm:cxn modelId="{5B2A7D7B-A2AF-4677-AA2E-DFCA2D508AA2}" srcId="{95547EB1-BBE6-45BE-A1EE-3CEA349FE968}" destId="{A7050342-6658-4B35-884B-6A9BFCA60C90}" srcOrd="0" destOrd="0" parTransId="{7D426803-8027-4044-81CD-A188B9D422BE}" sibTransId="{8AE06321-15E3-45DC-A2D3-A434C70A1868}"/>
    <dgm:cxn modelId="{1FF469DF-C66E-4973-94AC-2C58CBDB6FCC}" srcId="{A7050342-6658-4B35-884B-6A9BFCA60C90}" destId="{E1BFF320-B0B0-49C6-8F2E-BF868CF07A64}" srcOrd="6" destOrd="0" parTransId="{0AC790A9-A66C-4F9B-94BF-142868C9D1DC}" sibTransId="{41C2C2CE-BE69-4C50-82A1-07A075880192}"/>
    <dgm:cxn modelId="{28140D55-2BC2-49A4-B100-F3892B060B29}" type="presOf" srcId="{E2359E92-B51D-4F3E-B59B-327D617339FE}" destId="{1105E54A-25BF-4B44-9CBB-1618DA730E0B}" srcOrd="0" destOrd="0" presId="urn:microsoft.com/office/officeart/2005/8/layout/hierarchy1"/>
    <dgm:cxn modelId="{1F7CD71A-A73B-40E6-BFD9-43CCF482DCAE}" type="presOf" srcId="{866598CE-6B54-4860-AEA8-DF58BF2B825C}" destId="{281C86D6-2F2A-45E0-8E19-6F45972E4F9B}" srcOrd="0" destOrd="0" presId="urn:microsoft.com/office/officeart/2005/8/layout/hierarchy1"/>
    <dgm:cxn modelId="{B8FDCFAC-EFE2-4E59-B786-EE63D7A209A3}" srcId="{A7050342-6658-4B35-884B-6A9BFCA60C90}" destId="{EA853DDA-1A5A-4B1B-841B-EFE3B65A909E}" srcOrd="5" destOrd="0" parTransId="{C169BEC3-AC27-4768-9673-6CFB0A61D614}" sibTransId="{495AF1DE-61DC-45A1-ADCD-F50E5D417980}"/>
    <dgm:cxn modelId="{8A16F563-FF83-4899-A231-6DF613E59290}" srcId="{A7050342-6658-4B35-884B-6A9BFCA60C90}" destId="{8CA6E883-E79E-4717-A517-465511E6ADA4}" srcOrd="1" destOrd="0" parTransId="{50C7DAA1-BF13-45DA-94FC-5C23DE27E630}" sibTransId="{BE3D3C09-E816-4E0C-BE35-2288FD34D414}"/>
    <dgm:cxn modelId="{E4227760-2E2F-44AF-9174-2D3598AE3C3F}" srcId="{C79D604B-EB1E-4724-BC94-FC92E411E271}" destId="{73491174-2777-4F22-93F0-1B4764990DB5}" srcOrd="0" destOrd="0" parTransId="{028DED46-7AE3-4487-BCF4-F8F1138089BE}" sibTransId="{820B089F-6222-4D2F-8ECD-F547319EC04E}"/>
    <dgm:cxn modelId="{9A13EDA5-3902-4C6A-BAC2-A331CDAEAEB4}" type="presOf" srcId="{95547EB1-BBE6-45BE-A1EE-3CEA349FE968}" destId="{B6A8820C-35F5-47F8-B9AD-F0A9EF4452C3}" srcOrd="0" destOrd="0" presId="urn:microsoft.com/office/officeart/2005/8/layout/hierarchy1"/>
    <dgm:cxn modelId="{3D03277A-23E2-42B5-884D-EFDB3372EF19}" srcId="{C79D604B-EB1E-4724-BC94-FC92E411E271}" destId="{32F29D4C-1921-499E-8293-77C2CA6A4768}" srcOrd="3" destOrd="0" parTransId="{46CEF9D4-58DA-4CFA-A22F-E80EB60AD857}" sibTransId="{2DC40CD5-3F29-4E04-98E4-60CB66D0C790}"/>
    <dgm:cxn modelId="{D2CA0287-408A-4359-8881-3F19988FF178}" type="presOf" srcId="{A7050342-6658-4B35-884B-6A9BFCA60C90}" destId="{983D66F5-9B7B-4FC8-B817-408A794115B1}" srcOrd="0" destOrd="0" presId="urn:microsoft.com/office/officeart/2005/8/layout/hierarchy1"/>
    <dgm:cxn modelId="{55B932F3-B392-4723-BCB1-A72DFDAC74FB}" type="presOf" srcId="{28C1BC9A-C199-48DF-B607-E4496DEA0AB4}" destId="{B1484405-8CC0-4878-904D-F022B7FAE3E0}" srcOrd="0" destOrd="0" presId="urn:microsoft.com/office/officeart/2005/8/layout/hierarchy1"/>
    <dgm:cxn modelId="{DF0C0F7D-2CA0-4A00-9063-025259B6B645}" type="presOf" srcId="{50C7DAA1-BF13-45DA-94FC-5C23DE27E630}" destId="{FCF7FEBB-BB32-49FB-99DC-C327441904DD}" srcOrd="0" destOrd="0" presId="urn:microsoft.com/office/officeart/2005/8/layout/hierarchy1"/>
    <dgm:cxn modelId="{7CF8DC56-294C-4FE0-A9BA-BD00236ED899}" type="presOf" srcId="{7F7EE7F9-9E44-433F-8F21-122E2B0F94CF}" destId="{70344598-BDD8-413B-9F97-1C70DC2D1B7E}" srcOrd="0" destOrd="0" presId="urn:microsoft.com/office/officeart/2005/8/layout/hierarchy1"/>
    <dgm:cxn modelId="{22BC08F1-FD9D-4C9F-8172-68480007C9DD}" type="presOf" srcId="{389D1407-3541-4160-AA02-A2EAB93D4A53}" destId="{0B1CF07E-CBA2-413D-9F9F-1818F143393F}" srcOrd="0" destOrd="0" presId="urn:microsoft.com/office/officeart/2005/8/layout/hierarchy1"/>
    <dgm:cxn modelId="{C5C4D28A-66C9-4F8B-B35B-DE39B27197D3}" type="presOf" srcId="{1F45D7F0-9010-447D-9B88-DF9EA9212D6A}" destId="{3DCB94C7-199A-4F80-B52B-818F9EC3FE28}" srcOrd="0" destOrd="0" presId="urn:microsoft.com/office/officeart/2005/8/layout/hierarchy1"/>
    <dgm:cxn modelId="{0FDCC5E6-7A6B-4923-88AC-792530FCCBD3}" type="presOf" srcId="{8420A315-D4E2-4D4F-A1E3-7826289654C8}" destId="{5AE218F5-5F1A-4B2D-9480-002DAD765B7F}" srcOrd="0" destOrd="0" presId="urn:microsoft.com/office/officeart/2005/8/layout/hierarchy1"/>
    <dgm:cxn modelId="{84FF6E6D-F58C-471F-A6C0-1555426FECC6}" type="presOf" srcId="{028DED46-7AE3-4487-BCF4-F8F1138089BE}" destId="{3BA03D9B-B65B-4D10-9517-E1D043E71BB8}" srcOrd="0" destOrd="0" presId="urn:microsoft.com/office/officeart/2005/8/layout/hierarchy1"/>
    <dgm:cxn modelId="{E70BB2DD-8F7F-42D0-9B60-7D1C5333BBF6}" type="presOf" srcId="{C169BEC3-AC27-4768-9673-6CFB0A61D614}" destId="{670193D8-1855-4ECB-B6C2-29B4AD14CE4A}" srcOrd="0" destOrd="0" presId="urn:microsoft.com/office/officeart/2005/8/layout/hierarchy1"/>
    <dgm:cxn modelId="{12254B1B-216D-4476-8B3E-BB9B979CA2C2}" srcId="{E1BFF320-B0B0-49C6-8F2E-BF868CF07A64}" destId="{1BAD65C5-36CB-4813-95B3-07FE6675C369}" srcOrd="0" destOrd="0" parTransId="{8420A315-D4E2-4D4F-A1E3-7826289654C8}" sibTransId="{4E17882B-C71F-4337-AFC7-FC7D2A99623C}"/>
    <dgm:cxn modelId="{B39AD51F-78AA-417F-A086-00D628A01116}" type="presOf" srcId="{42822B39-55F9-4C77-A714-BA8CF8F64BD8}" destId="{B962D92D-CC84-493A-B177-CE2C619C4585}" srcOrd="0" destOrd="0" presId="urn:microsoft.com/office/officeart/2005/8/layout/hierarchy1"/>
    <dgm:cxn modelId="{7BA2DC26-CBC0-4E22-9D45-BB122AC1161E}" srcId="{C79D604B-EB1E-4724-BC94-FC92E411E271}" destId="{05118048-B526-42E7-8C68-9579A551FC3D}" srcOrd="4" destOrd="0" parTransId="{7F7EE7F9-9E44-433F-8F21-122E2B0F94CF}" sibTransId="{CA9FAB11-E7F8-497C-B78F-44F93BD65ADC}"/>
    <dgm:cxn modelId="{4BADCD8F-2DD2-4744-80FA-A9E74AB65599}" type="presOf" srcId="{1D1F635B-06AE-4E7B-804D-3D75BCCF9D66}" destId="{C471F012-4F85-467F-8730-7C05B8BA1522}" srcOrd="0" destOrd="0" presId="urn:microsoft.com/office/officeart/2005/8/layout/hierarchy1"/>
    <dgm:cxn modelId="{D13744CD-1784-43F9-82BD-BB1EDD3FB6ED}" type="presOf" srcId="{A113F485-F23F-4C9A-BD60-C43EFA79D906}" destId="{2E714D94-A9BE-46EE-AC1D-05638422DCDE}" srcOrd="0" destOrd="0" presId="urn:microsoft.com/office/officeart/2005/8/layout/hierarchy1"/>
    <dgm:cxn modelId="{E1C6BB57-3390-4C82-8968-F077E170BFA5}" type="presParOf" srcId="{B6A8820C-35F5-47F8-B9AD-F0A9EF4452C3}" destId="{FAD811A7-8DC2-4C04-8182-6209D6642F2B}" srcOrd="0" destOrd="0" presId="urn:microsoft.com/office/officeart/2005/8/layout/hierarchy1"/>
    <dgm:cxn modelId="{2AB0CD4F-9780-46E6-BEA3-525DEB718567}" type="presParOf" srcId="{FAD811A7-8DC2-4C04-8182-6209D6642F2B}" destId="{29E4CB6D-2E68-4B3F-9823-2A6EB290E8F2}" srcOrd="0" destOrd="0" presId="urn:microsoft.com/office/officeart/2005/8/layout/hierarchy1"/>
    <dgm:cxn modelId="{978DD940-6D05-4D10-AD64-C76952DDCF52}" type="presParOf" srcId="{29E4CB6D-2E68-4B3F-9823-2A6EB290E8F2}" destId="{D0A36ABE-85D4-4944-819F-2D72AC911AD0}" srcOrd="0" destOrd="0" presId="urn:microsoft.com/office/officeart/2005/8/layout/hierarchy1"/>
    <dgm:cxn modelId="{A6CBFBB4-E261-4A1C-9D74-68EC33C98DB2}" type="presParOf" srcId="{29E4CB6D-2E68-4B3F-9823-2A6EB290E8F2}" destId="{983D66F5-9B7B-4FC8-B817-408A794115B1}" srcOrd="1" destOrd="0" presId="urn:microsoft.com/office/officeart/2005/8/layout/hierarchy1"/>
    <dgm:cxn modelId="{3F757ED9-0844-4A51-B4AE-5E1F5FCCC72D}" type="presParOf" srcId="{FAD811A7-8DC2-4C04-8182-6209D6642F2B}" destId="{59B9F8DA-E905-489A-A244-32624021BFA7}" srcOrd="1" destOrd="0" presId="urn:microsoft.com/office/officeart/2005/8/layout/hierarchy1"/>
    <dgm:cxn modelId="{C73E268E-9CF7-43CF-8470-9DC34AD9DBBA}" type="presParOf" srcId="{59B9F8DA-E905-489A-A244-32624021BFA7}" destId="{1D377EE8-6465-414D-9274-912943579B71}" srcOrd="0" destOrd="0" presId="urn:microsoft.com/office/officeart/2005/8/layout/hierarchy1"/>
    <dgm:cxn modelId="{4A435517-F36D-4C1A-8F15-E531E4077D43}" type="presParOf" srcId="{59B9F8DA-E905-489A-A244-32624021BFA7}" destId="{13A76178-E817-471A-9EBE-51C4D5FC1FE7}" srcOrd="1" destOrd="0" presId="urn:microsoft.com/office/officeart/2005/8/layout/hierarchy1"/>
    <dgm:cxn modelId="{C0E56C0F-28CB-4B73-AD0E-45C733728307}" type="presParOf" srcId="{13A76178-E817-471A-9EBE-51C4D5FC1FE7}" destId="{4F5B3EFD-F394-4283-97AF-5071B3BC2F96}" srcOrd="0" destOrd="0" presId="urn:microsoft.com/office/officeart/2005/8/layout/hierarchy1"/>
    <dgm:cxn modelId="{5AC55CD5-12EA-4CB7-B38D-94915B6C3C6A}" type="presParOf" srcId="{4F5B3EFD-F394-4283-97AF-5071B3BC2F96}" destId="{DAC1CC22-A828-4C41-B72A-A1C942FB1583}" srcOrd="0" destOrd="0" presId="urn:microsoft.com/office/officeart/2005/8/layout/hierarchy1"/>
    <dgm:cxn modelId="{BD80A92D-5B03-43E4-B86E-2452467F4432}" type="presParOf" srcId="{4F5B3EFD-F394-4283-97AF-5071B3BC2F96}" destId="{5D6FF4CF-C5DF-42E1-8E85-3C9E67B9DBF9}" srcOrd="1" destOrd="0" presId="urn:microsoft.com/office/officeart/2005/8/layout/hierarchy1"/>
    <dgm:cxn modelId="{2DA79AC1-20CF-4E1A-875D-A2155EFAB938}" type="presParOf" srcId="{13A76178-E817-471A-9EBE-51C4D5FC1FE7}" destId="{27B95078-F419-4457-A201-9E76ED88AAC4}" srcOrd="1" destOrd="0" presId="urn:microsoft.com/office/officeart/2005/8/layout/hierarchy1"/>
    <dgm:cxn modelId="{42C72004-FC9A-43B5-8C28-7D6FDEBE19D1}" type="presParOf" srcId="{59B9F8DA-E905-489A-A244-32624021BFA7}" destId="{FCF7FEBB-BB32-49FB-99DC-C327441904DD}" srcOrd="2" destOrd="0" presId="urn:microsoft.com/office/officeart/2005/8/layout/hierarchy1"/>
    <dgm:cxn modelId="{AC9F7A43-39EA-4FB3-892D-C56D7A31AA58}" type="presParOf" srcId="{59B9F8DA-E905-489A-A244-32624021BFA7}" destId="{783E8ED2-7294-4D7A-8004-D9AE5D0BEBAC}" srcOrd="3" destOrd="0" presId="urn:microsoft.com/office/officeart/2005/8/layout/hierarchy1"/>
    <dgm:cxn modelId="{3B1EEFC8-3217-4C1E-AC69-76EBD1367353}" type="presParOf" srcId="{783E8ED2-7294-4D7A-8004-D9AE5D0BEBAC}" destId="{547D6ED9-A1E4-48D3-9951-13A58392DB7B}" srcOrd="0" destOrd="0" presId="urn:microsoft.com/office/officeart/2005/8/layout/hierarchy1"/>
    <dgm:cxn modelId="{01BED9F8-BC58-40E7-B878-D0A1A3793D40}" type="presParOf" srcId="{547D6ED9-A1E4-48D3-9951-13A58392DB7B}" destId="{01EAF734-9319-4E58-B1F3-BA9974ED44F8}" srcOrd="0" destOrd="0" presId="urn:microsoft.com/office/officeart/2005/8/layout/hierarchy1"/>
    <dgm:cxn modelId="{5A2A37E5-D247-400D-B860-503FAFB5B669}" type="presParOf" srcId="{547D6ED9-A1E4-48D3-9951-13A58392DB7B}" destId="{8D7D6E33-ED05-49BE-AA45-C5D8D49CCDE6}" srcOrd="1" destOrd="0" presId="urn:microsoft.com/office/officeart/2005/8/layout/hierarchy1"/>
    <dgm:cxn modelId="{F35677CE-4E26-4428-A378-5FB074AF00EA}" type="presParOf" srcId="{783E8ED2-7294-4D7A-8004-D9AE5D0BEBAC}" destId="{DF6B9476-059A-4E12-83A4-B1F1E64E78D6}" srcOrd="1" destOrd="0" presId="urn:microsoft.com/office/officeart/2005/8/layout/hierarchy1"/>
    <dgm:cxn modelId="{56383978-79E9-4C45-923B-690E0DEFF3D2}" type="presParOf" srcId="{59B9F8DA-E905-489A-A244-32624021BFA7}" destId="{1105E54A-25BF-4B44-9CBB-1618DA730E0B}" srcOrd="4" destOrd="0" presId="urn:microsoft.com/office/officeart/2005/8/layout/hierarchy1"/>
    <dgm:cxn modelId="{7BEC5F36-9607-4A5D-9882-92778F19E2C1}" type="presParOf" srcId="{59B9F8DA-E905-489A-A244-32624021BFA7}" destId="{5218C3EC-3399-4761-B5DB-80D89FFA296C}" srcOrd="5" destOrd="0" presId="urn:microsoft.com/office/officeart/2005/8/layout/hierarchy1"/>
    <dgm:cxn modelId="{D2BA2BD5-6D97-45EF-9FDB-0AF108AC3F83}" type="presParOf" srcId="{5218C3EC-3399-4761-B5DB-80D89FFA296C}" destId="{6EB74113-1170-4E4E-95A2-C9C9D04FCC3A}" srcOrd="0" destOrd="0" presId="urn:microsoft.com/office/officeart/2005/8/layout/hierarchy1"/>
    <dgm:cxn modelId="{0F771EDA-9BA7-4850-8AAF-5AA8ED51D4A0}" type="presParOf" srcId="{6EB74113-1170-4E4E-95A2-C9C9D04FCC3A}" destId="{7FEBBF65-946E-491D-A298-8FE9C66AC95A}" srcOrd="0" destOrd="0" presId="urn:microsoft.com/office/officeart/2005/8/layout/hierarchy1"/>
    <dgm:cxn modelId="{65C66C24-654B-42F0-B267-54756B6C2454}" type="presParOf" srcId="{6EB74113-1170-4E4E-95A2-C9C9D04FCC3A}" destId="{B962D92D-CC84-493A-B177-CE2C619C4585}" srcOrd="1" destOrd="0" presId="urn:microsoft.com/office/officeart/2005/8/layout/hierarchy1"/>
    <dgm:cxn modelId="{65C44F7E-657A-42F3-AA95-F46BE9DBF810}" type="presParOf" srcId="{5218C3EC-3399-4761-B5DB-80D89FFA296C}" destId="{39FF890A-B8D7-4BA4-8E87-371E6AC4A375}" srcOrd="1" destOrd="0" presId="urn:microsoft.com/office/officeart/2005/8/layout/hierarchy1"/>
    <dgm:cxn modelId="{8AAFC22A-B50F-4F54-A9BC-B304BD329C71}" type="presParOf" srcId="{59B9F8DA-E905-489A-A244-32624021BFA7}" destId="{34C24399-448F-4813-B7FD-A556A791BA01}" srcOrd="6" destOrd="0" presId="urn:microsoft.com/office/officeart/2005/8/layout/hierarchy1"/>
    <dgm:cxn modelId="{5898C2D2-8802-4386-BCB0-F2FA3A4DFC42}" type="presParOf" srcId="{59B9F8DA-E905-489A-A244-32624021BFA7}" destId="{10439895-59D6-4C8D-B9C7-1C0059F5F52E}" srcOrd="7" destOrd="0" presId="urn:microsoft.com/office/officeart/2005/8/layout/hierarchy1"/>
    <dgm:cxn modelId="{0C1779F6-C479-4951-A748-101D1F896906}" type="presParOf" srcId="{10439895-59D6-4C8D-B9C7-1C0059F5F52E}" destId="{30425922-DFF7-4A0F-9F04-B9FA02F88487}" srcOrd="0" destOrd="0" presId="urn:microsoft.com/office/officeart/2005/8/layout/hierarchy1"/>
    <dgm:cxn modelId="{5BAA4562-64B3-4CE3-B6BC-12F52FEF7C94}" type="presParOf" srcId="{30425922-DFF7-4A0F-9F04-B9FA02F88487}" destId="{85CBFD14-FED2-4568-9636-1EE291EC9EB4}" srcOrd="0" destOrd="0" presId="urn:microsoft.com/office/officeart/2005/8/layout/hierarchy1"/>
    <dgm:cxn modelId="{97C2C2F1-3488-4983-951E-5803B6C5A28C}" type="presParOf" srcId="{30425922-DFF7-4A0F-9F04-B9FA02F88487}" destId="{1B5BD0B5-743D-4C00-81EB-BE61B70975D5}" srcOrd="1" destOrd="0" presId="urn:microsoft.com/office/officeart/2005/8/layout/hierarchy1"/>
    <dgm:cxn modelId="{070F4D43-82EB-43FB-B8FE-597D315ED1D4}" type="presParOf" srcId="{10439895-59D6-4C8D-B9C7-1C0059F5F52E}" destId="{72ED74D1-219B-4867-A625-46544DD90E74}" srcOrd="1" destOrd="0" presId="urn:microsoft.com/office/officeart/2005/8/layout/hierarchy1"/>
    <dgm:cxn modelId="{328C0597-5AB0-49BE-9084-5A43C189FFC0}" type="presParOf" srcId="{72ED74D1-219B-4867-A625-46544DD90E74}" destId="{3BA03D9B-B65B-4D10-9517-E1D043E71BB8}" srcOrd="0" destOrd="0" presId="urn:microsoft.com/office/officeart/2005/8/layout/hierarchy1"/>
    <dgm:cxn modelId="{9494B04F-1F06-4144-A6D8-1B68A4D6ECD6}" type="presParOf" srcId="{72ED74D1-219B-4867-A625-46544DD90E74}" destId="{B8802EB2-69C1-433A-91EA-02B5080F3EDD}" srcOrd="1" destOrd="0" presId="urn:microsoft.com/office/officeart/2005/8/layout/hierarchy1"/>
    <dgm:cxn modelId="{D033D485-7E85-4918-9822-BCEEA23B8010}" type="presParOf" srcId="{B8802EB2-69C1-433A-91EA-02B5080F3EDD}" destId="{61ED0ADC-F923-46BA-820F-4F1530760776}" srcOrd="0" destOrd="0" presId="urn:microsoft.com/office/officeart/2005/8/layout/hierarchy1"/>
    <dgm:cxn modelId="{82A7ED82-1CE2-4B46-91C7-CD6856B19123}" type="presParOf" srcId="{61ED0ADC-F923-46BA-820F-4F1530760776}" destId="{E95A4CE4-E57A-4BE7-A9E7-54ABCC5769BD}" srcOrd="0" destOrd="0" presId="urn:microsoft.com/office/officeart/2005/8/layout/hierarchy1"/>
    <dgm:cxn modelId="{6D85FD97-0032-4F9A-8DA9-1F76FD5521FB}" type="presParOf" srcId="{61ED0ADC-F923-46BA-820F-4F1530760776}" destId="{FD25F1CB-CDD0-49C7-AFC5-72341177D74A}" srcOrd="1" destOrd="0" presId="urn:microsoft.com/office/officeart/2005/8/layout/hierarchy1"/>
    <dgm:cxn modelId="{F6466A97-EBBD-4BE7-8FF7-FA267E9CD2B5}" type="presParOf" srcId="{B8802EB2-69C1-433A-91EA-02B5080F3EDD}" destId="{44820FA9-0423-47B6-9BBB-9DFCE84B36B1}" srcOrd="1" destOrd="0" presId="urn:microsoft.com/office/officeart/2005/8/layout/hierarchy1"/>
    <dgm:cxn modelId="{07AE3D54-6901-4FCA-8727-2CBFC2444D7B}" type="presParOf" srcId="{72ED74D1-219B-4867-A625-46544DD90E74}" destId="{B1484405-8CC0-4878-904D-F022B7FAE3E0}" srcOrd="2" destOrd="0" presId="urn:microsoft.com/office/officeart/2005/8/layout/hierarchy1"/>
    <dgm:cxn modelId="{DCC093B8-27BD-4353-8797-3654B41E7E93}" type="presParOf" srcId="{72ED74D1-219B-4867-A625-46544DD90E74}" destId="{DC1BF717-F584-4CFE-96C2-116C38656F84}" srcOrd="3" destOrd="0" presId="urn:microsoft.com/office/officeart/2005/8/layout/hierarchy1"/>
    <dgm:cxn modelId="{FCD8A714-3AA2-4B6B-B398-5075C32D7680}" type="presParOf" srcId="{DC1BF717-F584-4CFE-96C2-116C38656F84}" destId="{F7955109-737E-4EC0-8129-25DBDD24CD7D}" srcOrd="0" destOrd="0" presId="urn:microsoft.com/office/officeart/2005/8/layout/hierarchy1"/>
    <dgm:cxn modelId="{E15DB135-955A-419B-B8CD-7D669A89A5D6}" type="presParOf" srcId="{F7955109-737E-4EC0-8129-25DBDD24CD7D}" destId="{0BB3C58B-C519-4E47-B10F-2FB43DF68A6E}" srcOrd="0" destOrd="0" presId="urn:microsoft.com/office/officeart/2005/8/layout/hierarchy1"/>
    <dgm:cxn modelId="{11F7FE6D-672A-4052-BA04-FD5C2D9B3D51}" type="presParOf" srcId="{F7955109-737E-4EC0-8129-25DBDD24CD7D}" destId="{281C86D6-2F2A-45E0-8E19-6F45972E4F9B}" srcOrd="1" destOrd="0" presId="urn:microsoft.com/office/officeart/2005/8/layout/hierarchy1"/>
    <dgm:cxn modelId="{16ADE359-DC3A-4D3A-B4EB-D8A913384B0D}" type="presParOf" srcId="{DC1BF717-F584-4CFE-96C2-116C38656F84}" destId="{66FB07B7-9986-40C5-B1F5-8E0FFED6016C}" srcOrd="1" destOrd="0" presId="urn:microsoft.com/office/officeart/2005/8/layout/hierarchy1"/>
    <dgm:cxn modelId="{4670B6C0-6F55-422A-9D90-2FFF64A4A7F3}" type="presParOf" srcId="{72ED74D1-219B-4867-A625-46544DD90E74}" destId="{43D45646-5AB9-4BCA-AB40-447A0A8F4916}" srcOrd="4" destOrd="0" presId="urn:microsoft.com/office/officeart/2005/8/layout/hierarchy1"/>
    <dgm:cxn modelId="{75A77942-B647-431C-8A0E-7F15B33C8795}" type="presParOf" srcId="{72ED74D1-219B-4867-A625-46544DD90E74}" destId="{372285D7-164A-4C47-87B8-D42B39D0E1E4}" srcOrd="5" destOrd="0" presId="urn:microsoft.com/office/officeart/2005/8/layout/hierarchy1"/>
    <dgm:cxn modelId="{3964BA18-43FD-4021-93D0-FC4CE191A293}" type="presParOf" srcId="{372285D7-164A-4C47-87B8-D42B39D0E1E4}" destId="{14336EDA-1484-4331-83A1-38F0FC759813}" srcOrd="0" destOrd="0" presId="urn:microsoft.com/office/officeart/2005/8/layout/hierarchy1"/>
    <dgm:cxn modelId="{7FCAC643-0F52-496D-B588-F652A92184FB}" type="presParOf" srcId="{14336EDA-1484-4331-83A1-38F0FC759813}" destId="{3D78B5EA-7077-416B-B853-E7E7B21DBD83}" srcOrd="0" destOrd="0" presId="urn:microsoft.com/office/officeart/2005/8/layout/hierarchy1"/>
    <dgm:cxn modelId="{1EA6913F-C6ED-4785-B205-37B68729AB54}" type="presParOf" srcId="{14336EDA-1484-4331-83A1-38F0FC759813}" destId="{4FFDD6E0-77D6-4B88-8CFC-5293329846D5}" srcOrd="1" destOrd="0" presId="urn:microsoft.com/office/officeart/2005/8/layout/hierarchy1"/>
    <dgm:cxn modelId="{AA0F1082-A39F-4AB8-B9AD-3FCFF337C8C8}" type="presParOf" srcId="{372285D7-164A-4C47-87B8-D42B39D0E1E4}" destId="{FA99D174-736B-43D6-916C-8B9344B4DC88}" srcOrd="1" destOrd="0" presId="urn:microsoft.com/office/officeart/2005/8/layout/hierarchy1"/>
    <dgm:cxn modelId="{11F78ADE-A3B0-44F4-8601-FC11667BBE87}" type="presParOf" srcId="{72ED74D1-219B-4867-A625-46544DD90E74}" destId="{B575F32C-BBE2-44FC-9E09-39A100A2ACB5}" srcOrd="6" destOrd="0" presId="urn:microsoft.com/office/officeart/2005/8/layout/hierarchy1"/>
    <dgm:cxn modelId="{E78C7098-744B-4D4E-8EF2-B542AA91F00B}" type="presParOf" srcId="{72ED74D1-219B-4867-A625-46544DD90E74}" destId="{2E6626AE-BA63-4223-9273-AF2C02A33DF4}" srcOrd="7" destOrd="0" presId="urn:microsoft.com/office/officeart/2005/8/layout/hierarchy1"/>
    <dgm:cxn modelId="{9AEFFAF9-D302-4C23-B5B3-D424A24858EE}" type="presParOf" srcId="{2E6626AE-BA63-4223-9273-AF2C02A33DF4}" destId="{1A5105F2-D575-40AE-AF4B-2ADD46846E64}" srcOrd="0" destOrd="0" presId="urn:microsoft.com/office/officeart/2005/8/layout/hierarchy1"/>
    <dgm:cxn modelId="{179D22FF-A142-427C-A332-85B49E9EE268}" type="presParOf" srcId="{1A5105F2-D575-40AE-AF4B-2ADD46846E64}" destId="{5B52FB8E-0FC2-41EA-A277-8FA4144EF355}" srcOrd="0" destOrd="0" presId="urn:microsoft.com/office/officeart/2005/8/layout/hierarchy1"/>
    <dgm:cxn modelId="{2BF25DE2-38E3-4758-9134-AEEA53435921}" type="presParOf" srcId="{1A5105F2-D575-40AE-AF4B-2ADD46846E64}" destId="{81F97CD4-296F-49D8-82AA-79DE64BE339A}" srcOrd="1" destOrd="0" presId="urn:microsoft.com/office/officeart/2005/8/layout/hierarchy1"/>
    <dgm:cxn modelId="{E637494D-2144-4473-A30E-F1CF1F1A295F}" type="presParOf" srcId="{2E6626AE-BA63-4223-9273-AF2C02A33DF4}" destId="{8F5A625E-54D0-4D12-BEFC-CF0D74DFF502}" srcOrd="1" destOrd="0" presId="urn:microsoft.com/office/officeart/2005/8/layout/hierarchy1"/>
    <dgm:cxn modelId="{900778FA-DB73-4D96-9101-E67DFCEE4A2F}" type="presParOf" srcId="{72ED74D1-219B-4867-A625-46544DD90E74}" destId="{70344598-BDD8-413B-9F97-1C70DC2D1B7E}" srcOrd="8" destOrd="0" presId="urn:microsoft.com/office/officeart/2005/8/layout/hierarchy1"/>
    <dgm:cxn modelId="{0DAC0D33-A81D-485D-AC6F-54FCD21066FA}" type="presParOf" srcId="{72ED74D1-219B-4867-A625-46544DD90E74}" destId="{F8F4C4B5-567A-4E28-A2B6-A8E9A963A1D9}" srcOrd="9" destOrd="0" presId="urn:microsoft.com/office/officeart/2005/8/layout/hierarchy1"/>
    <dgm:cxn modelId="{82D82104-8F6D-4366-8E39-BE7DC3C10F3E}" type="presParOf" srcId="{F8F4C4B5-567A-4E28-A2B6-A8E9A963A1D9}" destId="{E586B9DE-2B19-4A1F-80F4-D3496CFA0087}" srcOrd="0" destOrd="0" presId="urn:microsoft.com/office/officeart/2005/8/layout/hierarchy1"/>
    <dgm:cxn modelId="{6B56D244-8D70-408C-9620-8BB67F0458C5}" type="presParOf" srcId="{E586B9DE-2B19-4A1F-80F4-D3496CFA0087}" destId="{688A9CEC-8707-4D06-9B3A-C79CAFBA0056}" srcOrd="0" destOrd="0" presId="urn:microsoft.com/office/officeart/2005/8/layout/hierarchy1"/>
    <dgm:cxn modelId="{2658FA52-77DB-464E-9CC0-69780BCE2AFE}" type="presParOf" srcId="{E586B9DE-2B19-4A1F-80F4-D3496CFA0087}" destId="{52FB8B86-5780-4139-BDF7-B46133D366DA}" srcOrd="1" destOrd="0" presId="urn:microsoft.com/office/officeart/2005/8/layout/hierarchy1"/>
    <dgm:cxn modelId="{A3B43601-474B-4B07-BD79-299C6CC133C2}" type="presParOf" srcId="{F8F4C4B5-567A-4E28-A2B6-A8E9A963A1D9}" destId="{C5C09D3C-D50D-4ECD-AE0B-2AE93C2EB86A}" srcOrd="1" destOrd="0" presId="urn:microsoft.com/office/officeart/2005/8/layout/hierarchy1"/>
    <dgm:cxn modelId="{B8C13697-B7F2-4EF2-A3D2-C106A2C0C3AD}" type="presParOf" srcId="{59B9F8DA-E905-489A-A244-32624021BFA7}" destId="{0DE520D8-76DD-42A7-A537-4A0351122EA5}" srcOrd="8" destOrd="0" presId="urn:microsoft.com/office/officeart/2005/8/layout/hierarchy1"/>
    <dgm:cxn modelId="{F099C1AB-2D6D-4893-86C9-6E46AC629C90}" type="presParOf" srcId="{59B9F8DA-E905-489A-A244-32624021BFA7}" destId="{6A30B678-6707-459F-B498-DC186FBFCCEB}" srcOrd="9" destOrd="0" presId="urn:microsoft.com/office/officeart/2005/8/layout/hierarchy1"/>
    <dgm:cxn modelId="{4CF22842-17BA-4074-9739-7503CBCB39EF}" type="presParOf" srcId="{6A30B678-6707-459F-B498-DC186FBFCCEB}" destId="{2273C396-6480-4B1E-A6AE-2667FB965FE5}" srcOrd="0" destOrd="0" presId="urn:microsoft.com/office/officeart/2005/8/layout/hierarchy1"/>
    <dgm:cxn modelId="{6FE96DF5-1C5D-469D-BD8D-5CD800023F62}" type="presParOf" srcId="{2273C396-6480-4B1E-A6AE-2667FB965FE5}" destId="{C759F03D-2E3E-4EBB-BDEF-25611B1EF915}" srcOrd="0" destOrd="0" presId="urn:microsoft.com/office/officeart/2005/8/layout/hierarchy1"/>
    <dgm:cxn modelId="{0D711A90-A00A-41DD-8D5D-6E29D01BE138}" type="presParOf" srcId="{2273C396-6480-4B1E-A6AE-2667FB965FE5}" destId="{FEA0A85D-D914-4D8B-9079-44A694369DAB}" srcOrd="1" destOrd="0" presId="urn:microsoft.com/office/officeart/2005/8/layout/hierarchy1"/>
    <dgm:cxn modelId="{433D66C5-A75A-4ED1-88EA-B6C75987396D}" type="presParOf" srcId="{6A30B678-6707-459F-B498-DC186FBFCCEB}" destId="{741B0D7C-E60B-40B6-A702-F3F1A6DCCD37}" srcOrd="1" destOrd="0" presId="urn:microsoft.com/office/officeart/2005/8/layout/hierarchy1"/>
    <dgm:cxn modelId="{A7F68AE8-B0D9-4ED4-A390-7DB3FFF6D1F7}" type="presParOf" srcId="{59B9F8DA-E905-489A-A244-32624021BFA7}" destId="{670193D8-1855-4ECB-B6C2-29B4AD14CE4A}" srcOrd="10" destOrd="0" presId="urn:microsoft.com/office/officeart/2005/8/layout/hierarchy1"/>
    <dgm:cxn modelId="{173E7CD5-69BA-496F-A323-DA5C8B6CE2CA}" type="presParOf" srcId="{59B9F8DA-E905-489A-A244-32624021BFA7}" destId="{0EA05FFD-0F34-4E50-82AF-5D5C7C7C95EE}" srcOrd="11" destOrd="0" presId="urn:microsoft.com/office/officeart/2005/8/layout/hierarchy1"/>
    <dgm:cxn modelId="{8C1C70A0-AC08-42C6-8977-0F09015E385E}" type="presParOf" srcId="{0EA05FFD-0F34-4E50-82AF-5D5C7C7C95EE}" destId="{E54CE1C9-D504-4A05-8A70-E3DB90F8D2A6}" srcOrd="0" destOrd="0" presId="urn:microsoft.com/office/officeart/2005/8/layout/hierarchy1"/>
    <dgm:cxn modelId="{81CE43A5-B517-42AE-848E-4293CAABD3C8}" type="presParOf" srcId="{E54CE1C9-D504-4A05-8A70-E3DB90F8D2A6}" destId="{B86EAA40-297A-4012-BF64-3523B8685BA9}" srcOrd="0" destOrd="0" presId="urn:microsoft.com/office/officeart/2005/8/layout/hierarchy1"/>
    <dgm:cxn modelId="{A4AEFCA3-7409-4DCF-879F-177222FFC354}" type="presParOf" srcId="{E54CE1C9-D504-4A05-8A70-E3DB90F8D2A6}" destId="{5E8EF3DC-68E3-4B80-8194-59099B594411}" srcOrd="1" destOrd="0" presId="urn:microsoft.com/office/officeart/2005/8/layout/hierarchy1"/>
    <dgm:cxn modelId="{49C75E4C-58D1-4A07-A52E-A39CBF541BBD}" type="presParOf" srcId="{0EA05FFD-0F34-4E50-82AF-5D5C7C7C95EE}" destId="{5A66C090-22A7-45AC-AA16-179DD8962C2B}" srcOrd="1" destOrd="0" presId="urn:microsoft.com/office/officeart/2005/8/layout/hierarchy1"/>
    <dgm:cxn modelId="{A85E4EC8-CD75-4B5F-AEBD-98CCD4025C17}" type="presParOf" srcId="{59B9F8DA-E905-489A-A244-32624021BFA7}" destId="{6543A610-9716-4C4F-B520-87BC424AA56E}" srcOrd="12" destOrd="0" presId="urn:microsoft.com/office/officeart/2005/8/layout/hierarchy1"/>
    <dgm:cxn modelId="{8CD052CA-8A4E-45CE-B927-C876D229859C}" type="presParOf" srcId="{59B9F8DA-E905-489A-A244-32624021BFA7}" destId="{2F510EAC-2950-48BC-BD33-3A55DDE17D0F}" srcOrd="13" destOrd="0" presId="urn:microsoft.com/office/officeart/2005/8/layout/hierarchy1"/>
    <dgm:cxn modelId="{B8E7AD1A-C7DC-494D-B366-A5E9AE4C5046}" type="presParOf" srcId="{2F510EAC-2950-48BC-BD33-3A55DDE17D0F}" destId="{A73262DF-8167-455D-83CA-E81D744643C3}" srcOrd="0" destOrd="0" presId="urn:microsoft.com/office/officeart/2005/8/layout/hierarchy1"/>
    <dgm:cxn modelId="{F35E53AE-311B-46E7-A24E-1A266671F6FF}" type="presParOf" srcId="{A73262DF-8167-455D-83CA-E81D744643C3}" destId="{6D1BAEEA-22B2-4222-9971-35E57A179B74}" srcOrd="0" destOrd="0" presId="urn:microsoft.com/office/officeart/2005/8/layout/hierarchy1"/>
    <dgm:cxn modelId="{A3131406-8414-4E46-9ADF-C35DB84A5A52}" type="presParOf" srcId="{A73262DF-8167-455D-83CA-E81D744643C3}" destId="{EF0DF0B3-FCED-46A0-AAF3-EE3648AE95FD}" srcOrd="1" destOrd="0" presId="urn:microsoft.com/office/officeart/2005/8/layout/hierarchy1"/>
    <dgm:cxn modelId="{671F2997-CC4A-4B4E-BD0E-C2703136A944}" type="presParOf" srcId="{2F510EAC-2950-48BC-BD33-3A55DDE17D0F}" destId="{60227315-8070-4B88-98DD-D3C20DE81988}" srcOrd="1" destOrd="0" presId="urn:microsoft.com/office/officeart/2005/8/layout/hierarchy1"/>
    <dgm:cxn modelId="{5A737EA1-945E-4FBC-A247-64D208771CBB}" type="presParOf" srcId="{60227315-8070-4B88-98DD-D3C20DE81988}" destId="{5AE218F5-5F1A-4B2D-9480-002DAD765B7F}" srcOrd="0" destOrd="0" presId="urn:microsoft.com/office/officeart/2005/8/layout/hierarchy1"/>
    <dgm:cxn modelId="{995ADB06-7877-4382-B21C-5B860E309C0C}" type="presParOf" srcId="{60227315-8070-4B88-98DD-D3C20DE81988}" destId="{97A229EC-1797-48FB-A122-EFBB9B98EBFB}" srcOrd="1" destOrd="0" presId="urn:microsoft.com/office/officeart/2005/8/layout/hierarchy1"/>
    <dgm:cxn modelId="{AF87F2E0-75DF-4C2D-8A24-56765C4D183F}" type="presParOf" srcId="{97A229EC-1797-48FB-A122-EFBB9B98EBFB}" destId="{9A723C89-7A1D-4A8A-AC49-36917D0469C5}" srcOrd="0" destOrd="0" presId="urn:microsoft.com/office/officeart/2005/8/layout/hierarchy1"/>
    <dgm:cxn modelId="{942E1D53-BD5E-4E64-9A7D-B4813F757938}" type="presParOf" srcId="{9A723C89-7A1D-4A8A-AC49-36917D0469C5}" destId="{9F218BF9-625A-42F8-B312-00D33111EC5F}" srcOrd="0" destOrd="0" presId="urn:microsoft.com/office/officeart/2005/8/layout/hierarchy1"/>
    <dgm:cxn modelId="{E42B08C3-7D92-4748-8037-FDA3A2B98585}" type="presParOf" srcId="{9A723C89-7A1D-4A8A-AC49-36917D0469C5}" destId="{4CEB78E1-8DFD-4EAB-9FC6-82C6F7AB3E02}" srcOrd="1" destOrd="0" presId="urn:microsoft.com/office/officeart/2005/8/layout/hierarchy1"/>
    <dgm:cxn modelId="{F326ED5B-A840-40C7-9686-D42549084EB2}" type="presParOf" srcId="{97A229EC-1797-48FB-A122-EFBB9B98EBFB}" destId="{A42E13B0-578D-40C1-83F5-4C6B46E27584}" srcOrd="1" destOrd="0" presId="urn:microsoft.com/office/officeart/2005/8/layout/hierarchy1"/>
    <dgm:cxn modelId="{0FAF7391-45C4-4EDA-AD30-A462A8D99FAB}" type="presParOf" srcId="{60227315-8070-4B88-98DD-D3C20DE81988}" destId="{C471F012-4F85-467F-8730-7C05B8BA1522}" srcOrd="2" destOrd="0" presId="urn:microsoft.com/office/officeart/2005/8/layout/hierarchy1"/>
    <dgm:cxn modelId="{B23B55C3-3BBF-440A-82D9-4958F7761914}" type="presParOf" srcId="{60227315-8070-4B88-98DD-D3C20DE81988}" destId="{F0AEDF58-0CD2-4911-8F44-FE37B84B3E0F}" srcOrd="3" destOrd="0" presId="urn:microsoft.com/office/officeart/2005/8/layout/hierarchy1"/>
    <dgm:cxn modelId="{16FD2F5F-5D29-421B-8D0D-2EDBF25B9F8C}" type="presParOf" srcId="{F0AEDF58-0CD2-4911-8F44-FE37B84B3E0F}" destId="{975317F6-CAFE-4075-9972-DB050D1FA9F5}" srcOrd="0" destOrd="0" presId="urn:microsoft.com/office/officeart/2005/8/layout/hierarchy1"/>
    <dgm:cxn modelId="{A08A3414-E770-4A73-980A-155F3BAC2842}" type="presParOf" srcId="{975317F6-CAFE-4075-9972-DB050D1FA9F5}" destId="{E5709A72-7678-4F1C-BA18-77966CA47E71}" srcOrd="0" destOrd="0" presId="urn:microsoft.com/office/officeart/2005/8/layout/hierarchy1"/>
    <dgm:cxn modelId="{DF473153-D6CB-4881-9AA6-9520D57FF114}" type="presParOf" srcId="{975317F6-CAFE-4075-9972-DB050D1FA9F5}" destId="{3DCB94C7-199A-4F80-B52B-818F9EC3FE28}" srcOrd="1" destOrd="0" presId="urn:microsoft.com/office/officeart/2005/8/layout/hierarchy1"/>
    <dgm:cxn modelId="{BA223654-0B3B-425D-A9EE-C3F67A8086E0}" type="presParOf" srcId="{F0AEDF58-0CD2-4911-8F44-FE37B84B3E0F}" destId="{DB249B11-FED9-4577-ACDC-32E72958F84D}" srcOrd="1" destOrd="0" presId="urn:microsoft.com/office/officeart/2005/8/layout/hierarchy1"/>
    <dgm:cxn modelId="{86F39AA9-536E-43B2-A689-771F3C17EA07}" type="presParOf" srcId="{59B9F8DA-E905-489A-A244-32624021BFA7}" destId="{0B1CF07E-CBA2-413D-9F9F-1818F143393F}" srcOrd="14" destOrd="0" presId="urn:microsoft.com/office/officeart/2005/8/layout/hierarchy1"/>
    <dgm:cxn modelId="{E971B0E3-A387-414B-A617-36AB96A4EBB0}" type="presParOf" srcId="{59B9F8DA-E905-489A-A244-32624021BFA7}" destId="{9CE02D38-8C24-42B2-AEE5-F9E692C52BD8}" srcOrd="15" destOrd="0" presId="urn:microsoft.com/office/officeart/2005/8/layout/hierarchy1"/>
    <dgm:cxn modelId="{FB237E68-5836-4199-B1F5-C1C6A5C7DF2C}" type="presParOf" srcId="{9CE02D38-8C24-42B2-AEE5-F9E692C52BD8}" destId="{AB61019A-3888-4B5C-9B80-6F7F0E11F8B9}" srcOrd="0" destOrd="0" presId="urn:microsoft.com/office/officeart/2005/8/layout/hierarchy1"/>
    <dgm:cxn modelId="{31DF0A59-53DB-40EA-823C-1AC1E9E4C007}" type="presParOf" srcId="{AB61019A-3888-4B5C-9B80-6F7F0E11F8B9}" destId="{1252A2E9-8343-48DF-BA1C-E0B7AD6D2674}" srcOrd="0" destOrd="0" presId="urn:microsoft.com/office/officeart/2005/8/layout/hierarchy1"/>
    <dgm:cxn modelId="{2C525E7F-B28C-4F53-90EC-1A1587B62416}" type="presParOf" srcId="{AB61019A-3888-4B5C-9B80-6F7F0E11F8B9}" destId="{2E714D94-A9BE-46EE-AC1D-05638422DCDE}" srcOrd="1" destOrd="0" presId="urn:microsoft.com/office/officeart/2005/8/layout/hierarchy1"/>
    <dgm:cxn modelId="{022A87CB-5C9B-4EDF-A8A9-A7527557A114}" type="presParOf" srcId="{9CE02D38-8C24-42B2-AEE5-F9E692C52BD8}" destId="{A3F67FFC-3A65-44B5-9158-F583F0946F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A894A-978F-49ED-842B-CC7FA325B0A8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819DE856-86BC-411B-AB08-74473F6163B5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F8F15817-2C1A-4655-AA39-14A68444DF21}" type="parTrans" cxnId="{E4637F4F-B637-4FE5-A138-AA50CFB9354F}">
      <dgm:prSet/>
      <dgm:spPr/>
      <dgm:t>
        <a:bodyPr/>
        <a:lstStyle/>
        <a:p>
          <a:endParaRPr lang="zh-CN" altLang="en-US"/>
        </a:p>
      </dgm:t>
    </dgm:pt>
    <dgm:pt modelId="{5626542F-E04C-429D-BC63-016B8EACD4C3}" type="sibTrans" cxnId="{E4637F4F-B637-4FE5-A138-AA50CFB9354F}">
      <dgm:prSet/>
      <dgm:spPr/>
      <dgm:t>
        <a:bodyPr/>
        <a:lstStyle/>
        <a:p>
          <a:endParaRPr lang="zh-CN" altLang="en-US"/>
        </a:p>
      </dgm:t>
    </dgm:pt>
    <dgm:pt modelId="{B2774BBF-50AE-4AD1-9E5C-8A66C64F4719}">
      <dgm:prSet phldrT="[文本]"/>
      <dgm:spPr/>
      <dgm:t>
        <a:bodyPr/>
        <a:lstStyle/>
        <a:p>
          <a:r>
            <a:rPr lang="zh-CN" altLang="en-US"/>
            <a:t>选择界面</a:t>
          </a:r>
        </a:p>
      </dgm:t>
    </dgm:pt>
    <dgm:pt modelId="{255DA9A3-83AF-4B67-B158-D81AC23798CF}" type="parTrans" cxnId="{9E09F2CF-89E6-4B3B-A40D-2211993AE77D}">
      <dgm:prSet/>
      <dgm:spPr/>
      <dgm:t>
        <a:bodyPr/>
        <a:lstStyle/>
        <a:p>
          <a:endParaRPr lang="zh-CN" altLang="en-US"/>
        </a:p>
      </dgm:t>
    </dgm:pt>
    <dgm:pt modelId="{FD178CB5-9D05-4774-A720-6F75DE400B89}" type="sibTrans" cxnId="{9E09F2CF-89E6-4B3B-A40D-2211993AE77D}">
      <dgm:prSet/>
      <dgm:spPr/>
      <dgm:t>
        <a:bodyPr/>
        <a:lstStyle/>
        <a:p>
          <a:endParaRPr lang="zh-CN" altLang="en-US"/>
        </a:p>
      </dgm:t>
    </dgm:pt>
    <dgm:pt modelId="{64629319-C016-4BF3-852F-503AE4FA142D}">
      <dgm:prSet phldrT="[文本]"/>
      <dgm:spPr/>
      <dgm:t>
        <a:bodyPr/>
        <a:lstStyle/>
        <a:p>
          <a:r>
            <a:rPr lang="zh-CN" altLang="en-US"/>
            <a:t>结束</a:t>
          </a:r>
        </a:p>
      </dgm:t>
    </dgm:pt>
    <dgm:pt modelId="{F565F148-3BC5-4D77-B76E-4FC4E48FE5CD}" type="parTrans" cxnId="{647360E7-9629-4801-8CB3-8BE0E2300784}">
      <dgm:prSet/>
      <dgm:spPr/>
      <dgm:t>
        <a:bodyPr/>
        <a:lstStyle/>
        <a:p>
          <a:endParaRPr lang="zh-CN" altLang="en-US"/>
        </a:p>
      </dgm:t>
    </dgm:pt>
    <dgm:pt modelId="{C9C45237-B975-425D-91A4-07E5BCC12409}" type="sibTrans" cxnId="{647360E7-9629-4801-8CB3-8BE0E2300784}">
      <dgm:prSet/>
      <dgm:spPr/>
      <dgm:t>
        <a:bodyPr/>
        <a:lstStyle/>
        <a:p>
          <a:endParaRPr lang="zh-CN" altLang="en-US"/>
        </a:p>
      </dgm:t>
    </dgm:pt>
    <dgm:pt modelId="{DDA9CAA0-5D48-456A-8380-06C3C757A9DD}">
      <dgm:prSet phldrT="[文本]"/>
      <dgm:spPr/>
      <dgm:t>
        <a:bodyPr/>
        <a:lstStyle/>
        <a:p>
          <a:r>
            <a:rPr lang="zh-CN" altLang="en-US" dirty="0"/>
            <a:t>打开二进制文件</a:t>
          </a:r>
        </a:p>
      </dgm:t>
    </dgm:pt>
    <dgm:pt modelId="{FAB3422B-BE0D-4FC5-BBBE-5D592F657439}" type="parTrans" cxnId="{CF37B3DF-7C7E-4676-B702-2BE0863A2BD2}">
      <dgm:prSet/>
      <dgm:spPr/>
      <dgm:t>
        <a:bodyPr/>
        <a:lstStyle/>
        <a:p>
          <a:endParaRPr lang="zh-CN" altLang="en-US"/>
        </a:p>
      </dgm:t>
    </dgm:pt>
    <dgm:pt modelId="{F2567912-DADC-4D06-BD29-2F1F3CCD11FB}" type="sibTrans" cxnId="{CF37B3DF-7C7E-4676-B702-2BE0863A2BD2}">
      <dgm:prSet/>
      <dgm:spPr/>
      <dgm:t>
        <a:bodyPr/>
        <a:lstStyle/>
        <a:p>
          <a:endParaRPr lang="zh-CN" altLang="en-US"/>
        </a:p>
      </dgm:t>
    </dgm:pt>
    <dgm:pt modelId="{63CE1CDB-9467-46DF-BA10-0552FDD708D1}">
      <dgm:prSet phldrT="[文本]"/>
      <dgm:spPr/>
      <dgm:t>
        <a:bodyPr/>
        <a:lstStyle/>
        <a:p>
          <a:r>
            <a:rPr lang="zh-CN" altLang="en-US"/>
            <a:t>读取二进制文件</a:t>
          </a:r>
        </a:p>
      </dgm:t>
    </dgm:pt>
    <dgm:pt modelId="{B873662D-B61E-4AC0-B9C8-00949BBE9A4C}" type="parTrans" cxnId="{D83377C4-C93A-45B1-9A12-E250CA5D85F9}">
      <dgm:prSet/>
      <dgm:spPr/>
      <dgm:t>
        <a:bodyPr/>
        <a:lstStyle/>
        <a:p>
          <a:endParaRPr lang="zh-CN" altLang="en-US"/>
        </a:p>
      </dgm:t>
    </dgm:pt>
    <dgm:pt modelId="{226D4CD9-3A52-4040-910B-6EFDA4D9C6E0}" type="sibTrans" cxnId="{D83377C4-C93A-45B1-9A12-E250CA5D85F9}">
      <dgm:prSet/>
      <dgm:spPr/>
      <dgm:t>
        <a:bodyPr/>
        <a:lstStyle/>
        <a:p>
          <a:endParaRPr lang="zh-CN" altLang="en-US"/>
        </a:p>
      </dgm:t>
    </dgm:pt>
    <dgm:pt modelId="{7ED7CDFB-0407-459F-8F1B-E16C77C5F11D}">
      <dgm:prSet phldrT="[文本]"/>
      <dgm:spPr/>
      <dgm:t>
        <a:bodyPr/>
        <a:lstStyle/>
        <a:p>
          <a:r>
            <a:rPr lang="zh-CN" altLang="en-US"/>
            <a:t>文件转换</a:t>
          </a:r>
        </a:p>
      </dgm:t>
    </dgm:pt>
    <dgm:pt modelId="{D759134C-97E0-43F1-B288-658DDFE2B17F}" type="parTrans" cxnId="{912883A9-3A4B-4241-B56F-6BEA0EA2748C}">
      <dgm:prSet/>
      <dgm:spPr/>
      <dgm:t>
        <a:bodyPr/>
        <a:lstStyle/>
        <a:p>
          <a:endParaRPr lang="zh-CN" altLang="en-US"/>
        </a:p>
      </dgm:t>
    </dgm:pt>
    <dgm:pt modelId="{A8DD19C4-FA8C-4A81-8928-165C313976C7}" type="sibTrans" cxnId="{912883A9-3A4B-4241-B56F-6BEA0EA2748C}">
      <dgm:prSet/>
      <dgm:spPr/>
      <dgm:t>
        <a:bodyPr/>
        <a:lstStyle/>
        <a:p>
          <a:endParaRPr lang="zh-CN" altLang="en-US"/>
        </a:p>
      </dgm:t>
    </dgm:pt>
    <dgm:pt modelId="{78E3099C-3DA3-4261-B156-164826249B10}">
      <dgm:prSet phldrT="[文本]"/>
      <dgm:spPr/>
      <dgm:t>
        <a:bodyPr/>
        <a:lstStyle/>
        <a:p>
          <a:r>
            <a:rPr lang="zh-CN" altLang="en-US"/>
            <a:t>存储在结构体中</a:t>
          </a:r>
        </a:p>
      </dgm:t>
    </dgm:pt>
    <dgm:pt modelId="{29CF8894-C3CC-4499-B738-D8F18C83F803}" type="parTrans" cxnId="{4866EE32-1F20-444C-A094-3F42CA7553F5}">
      <dgm:prSet/>
      <dgm:spPr/>
      <dgm:t>
        <a:bodyPr/>
        <a:lstStyle/>
        <a:p>
          <a:endParaRPr lang="zh-CN" altLang="en-US"/>
        </a:p>
      </dgm:t>
    </dgm:pt>
    <dgm:pt modelId="{EA206A1A-1DB0-48BC-935B-F877844AA729}" type="sibTrans" cxnId="{4866EE32-1F20-444C-A094-3F42CA7553F5}">
      <dgm:prSet/>
      <dgm:spPr/>
      <dgm:t>
        <a:bodyPr/>
        <a:lstStyle/>
        <a:p>
          <a:endParaRPr lang="zh-CN" altLang="en-US"/>
        </a:p>
      </dgm:t>
    </dgm:pt>
    <dgm:pt modelId="{12E438A7-417D-4DFE-A2B4-AAB69935460A}" type="pres">
      <dgm:prSet presAssocID="{7F0A894A-978F-49ED-842B-CC7FA325B0A8}" presName="linearFlow" presStyleCnt="0">
        <dgm:presLayoutVars>
          <dgm:resizeHandles val="exact"/>
        </dgm:presLayoutVars>
      </dgm:prSet>
      <dgm:spPr/>
    </dgm:pt>
    <dgm:pt modelId="{8A40C9DF-44EB-4EFE-8FC8-0DBCA98A31F5}" type="pres">
      <dgm:prSet presAssocID="{819DE856-86BC-411B-AB08-74473F6163B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17D025-33F1-473A-9606-A279ED05B744}" type="pres">
      <dgm:prSet presAssocID="{5626542F-E04C-429D-BC63-016B8EACD4C3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3BEA92BC-5DAD-4AF0-950B-1F6872FCAA59}" type="pres">
      <dgm:prSet presAssocID="{5626542F-E04C-429D-BC63-016B8EACD4C3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079535A4-938F-41C4-99B8-7731E161E14C}" type="pres">
      <dgm:prSet presAssocID="{DDA9CAA0-5D48-456A-8380-06C3C757A9D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1DFDBA-9D7C-4156-B1D9-8801AC96C6E3}" type="pres">
      <dgm:prSet presAssocID="{F2567912-DADC-4D06-BD29-2F1F3CCD11FB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1F996702-44A8-4729-893E-899D4C4143B5}" type="pres">
      <dgm:prSet presAssocID="{F2567912-DADC-4D06-BD29-2F1F3CCD11FB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59BB1B34-71C4-429B-BEE2-AC8845F56162}" type="pres">
      <dgm:prSet presAssocID="{63CE1CDB-9467-46DF-BA10-0552FDD708D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1A97B-E253-4058-A97F-3D23A81C81F7}" type="pres">
      <dgm:prSet presAssocID="{226D4CD9-3A52-4040-910B-6EFDA4D9C6E0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35A65D50-93B7-4F4D-B441-5D3C0F85713F}" type="pres">
      <dgm:prSet presAssocID="{226D4CD9-3A52-4040-910B-6EFDA4D9C6E0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339A6D2C-E734-45B2-B8D6-E22C113D536D}" type="pres">
      <dgm:prSet presAssocID="{7ED7CDFB-0407-459F-8F1B-E16C77C5F11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77C50-E263-4B54-9EDB-84C3CC96A0CE}" type="pres">
      <dgm:prSet presAssocID="{A8DD19C4-FA8C-4A81-8928-165C313976C7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2B41FEFD-813C-42DE-AFDC-87524CE0D6A5}" type="pres">
      <dgm:prSet presAssocID="{A8DD19C4-FA8C-4A81-8928-165C313976C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46479173-CC5E-4CD8-9435-13F6535B4AF7}" type="pres">
      <dgm:prSet presAssocID="{78E3099C-3DA3-4261-B156-164826249B1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3DE934-2621-4B10-9F6A-861910EC5F24}" type="pres">
      <dgm:prSet presAssocID="{EA206A1A-1DB0-48BC-935B-F877844AA729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EBCEC47A-A740-4B9B-B2AC-945F679F839C}" type="pres">
      <dgm:prSet presAssocID="{EA206A1A-1DB0-48BC-935B-F877844AA729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65533658-9912-4A9E-BD87-A24241BDBF64}" type="pres">
      <dgm:prSet presAssocID="{B2774BBF-50AE-4AD1-9E5C-8A66C64F471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F1BE3-353C-44F5-876E-F795E2B96C4C}" type="pres">
      <dgm:prSet presAssocID="{FD178CB5-9D05-4774-A720-6F75DE400B89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5D951793-4BAB-4B1E-827D-712F8C8DE912}" type="pres">
      <dgm:prSet presAssocID="{FD178CB5-9D05-4774-A720-6F75DE400B89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6FB16467-E0CF-4DFF-B28F-9CF3E082647F}" type="pres">
      <dgm:prSet presAssocID="{64629319-C016-4BF3-852F-503AE4FA142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3FDE4E-164F-4B6C-9176-211990D52B34}" type="presOf" srcId="{F2567912-DADC-4D06-BD29-2F1F3CCD11FB}" destId="{FA1DFDBA-9D7C-4156-B1D9-8801AC96C6E3}" srcOrd="0" destOrd="0" presId="urn:microsoft.com/office/officeart/2005/8/layout/process2"/>
    <dgm:cxn modelId="{98C296C7-708D-4823-9596-F8519691A8A1}" type="presOf" srcId="{7F0A894A-978F-49ED-842B-CC7FA325B0A8}" destId="{12E438A7-417D-4DFE-A2B4-AAB69935460A}" srcOrd="0" destOrd="0" presId="urn:microsoft.com/office/officeart/2005/8/layout/process2"/>
    <dgm:cxn modelId="{518FFF64-6390-4B81-9C1F-FC5F35F85192}" type="presOf" srcId="{226D4CD9-3A52-4040-910B-6EFDA4D9C6E0}" destId="{08C1A97B-E253-4058-A97F-3D23A81C81F7}" srcOrd="0" destOrd="0" presId="urn:microsoft.com/office/officeart/2005/8/layout/process2"/>
    <dgm:cxn modelId="{DBDEDEEF-371C-4390-9A00-ED2FE575C550}" type="presOf" srcId="{78E3099C-3DA3-4261-B156-164826249B10}" destId="{46479173-CC5E-4CD8-9435-13F6535B4AF7}" srcOrd="0" destOrd="0" presId="urn:microsoft.com/office/officeart/2005/8/layout/process2"/>
    <dgm:cxn modelId="{41C0B9D3-6CBA-4829-AF89-7A0885F38DE2}" type="presOf" srcId="{DDA9CAA0-5D48-456A-8380-06C3C757A9DD}" destId="{079535A4-938F-41C4-99B8-7731E161E14C}" srcOrd="0" destOrd="0" presId="urn:microsoft.com/office/officeart/2005/8/layout/process2"/>
    <dgm:cxn modelId="{7972F43F-B5E2-408E-9586-FB1AA7BC105C}" type="presOf" srcId="{F2567912-DADC-4D06-BD29-2F1F3CCD11FB}" destId="{1F996702-44A8-4729-893E-899D4C4143B5}" srcOrd="1" destOrd="0" presId="urn:microsoft.com/office/officeart/2005/8/layout/process2"/>
    <dgm:cxn modelId="{3A962E3D-4B58-44B8-907F-79E2D1771403}" type="presOf" srcId="{819DE856-86BC-411B-AB08-74473F6163B5}" destId="{8A40C9DF-44EB-4EFE-8FC8-0DBCA98A31F5}" srcOrd="0" destOrd="0" presId="urn:microsoft.com/office/officeart/2005/8/layout/process2"/>
    <dgm:cxn modelId="{D83377C4-C93A-45B1-9A12-E250CA5D85F9}" srcId="{7F0A894A-978F-49ED-842B-CC7FA325B0A8}" destId="{63CE1CDB-9467-46DF-BA10-0552FDD708D1}" srcOrd="2" destOrd="0" parTransId="{B873662D-B61E-4AC0-B9C8-00949BBE9A4C}" sibTransId="{226D4CD9-3A52-4040-910B-6EFDA4D9C6E0}"/>
    <dgm:cxn modelId="{4A4A9F71-E0D9-482D-9568-1E0C6DEC9353}" type="presOf" srcId="{B2774BBF-50AE-4AD1-9E5C-8A66C64F4719}" destId="{65533658-9912-4A9E-BD87-A24241BDBF64}" srcOrd="0" destOrd="0" presId="urn:microsoft.com/office/officeart/2005/8/layout/process2"/>
    <dgm:cxn modelId="{E4637F4F-B637-4FE5-A138-AA50CFB9354F}" srcId="{7F0A894A-978F-49ED-842B-CC7FA325B0A8}" destId="{819DE856-86BC-411B-AB08-74473F6163B5}" srcOrd="0" destOrd="0" parTransId="{F8F15817-2C1A-4655-AA39-14A68444DF21}" sibTransId="{5626542F-E04C-429D-BC63-016B8EACD4C3}"/>
    <dgm:cxn modelId="{2FA718F7-52D9-4A5E-BF9D-09523BB2AE8E}" type="presOf" srcId="{A8DD19C4-FA8C-4A81-8928-165C313976C7}" destId="{A3277C50-E263-4B54-9EDB-84C3CC96A0CE}" srcOrd="0" destOrd="0" presId="urn:microsoft.com/office/officeart/2005/8/layout/process2"/>
    <dgm:cxn modelId="{A47A2427-A5B6-4279-80CD-1F961C1FB417}" type="presOf" srcId="{EA206A1A-1DB0-48BC-935B-F877844AA729}" destId="{E03DE934-2621-4B10-9F6A-861910EC5F24}" srcOrd="0" destOrd="0" presId="urn:microsoft.com/office/officeart/2005/8/layout/process2"/>
    <dgm:cxn modelId="{4EDD9745-EA7C-4A4F-8EFB-C642CC307906}" type="presOf" srcId="{226D4CD9-3A52-4040-910B-6EFDA4D9C6E0}" destId="{35A65D50-93B7-4F4D-B441-5D3C0F85713F}" srcOrd="1" destOrd="0" presId="urn:microsoft.com/office/officeart/2005/8/layout/process2"/>
    <dgm:cxn modelId="{206FF3B6-8446-4C36-AEC0-F55CAC1C470A}" type="presOf" srcId="{64629319-C016-4BF3-852F-503AE4FA142D}" destId="{6FB16467-E0CF-4DFF-B28F-9CF3E082647F}" srcOrd="0" destOrd="0" presId="urn:microsoft.com/office/officeart/2005/8/layout/process2"/>
    <dgm:cxn modelId="{C3CDDBD5-35B5-4187-843B-9F8B7069E8E6}" type="presOf" srcId="{63CE1CDB-9467-46DF-BA10-0552FDD708D1}" destId="{59BB1B34-71C4-429B-BEE2-AC8845F56162}" srcOrd="0" destOrd="0" presId="urn:microsoft.com/office/officeart/2005/8/layout/process2"/>
    <dgm:cxn modelId="{7F5032A3-10C8-4FDA-916F-13C23DB40C5F}" type="presOf" srcId="{5626542F-E04C-429D-BC63-016B8EACD4C3}" destId="{F017D025-33F1-473A-9606-A279ED05B744}" srcOrd="0" destOrd="0" presId="urn:microsoft.com/office/officeart/2005/8/layout/process2"/>
    <dgm:cxn modelId="{76C401F5-ED74-4F7F-8BF9-C5495BA45E37}" type="presOf" srcId="{A8DD19C4-FA8C-4A81-8928-165C313976C7}" destId="{2B41FEFD-813C-42DE-AFDC-87524CE0D6A5}" srcOrd="1" destOrd="0" presId="urn:microsoft.com/office/officeart/2005/8/layout/process2"/>
    <dgm:cxn modelId="{04BC5BAD-EF1E-4124-8374-BEEAFE4E7115}" type="presOf" srcId="{5626542F-E04C-429D-BC63-016B8EACD4C3}" destId="{3BEA92BC-5DAD-4AF0-950B-1F6872FCAA59}" srcOrd="1" destOrd="0" presId="urn:microsoft.com/office/officeart/2005/8/layout/process2"/>
    <dgm:cxn modelId="{151B1AC6-66D1-457E-B58E-303B284A888B}" type="presOf" srcId="{EA206A1A-1DB0-48BC-935B-F877844AA729}" destId="{EBCEC47A-A740-4B9B-B2AC-945F679F839C}" srcOrd="1" destOrd="0" presId="urn:microsoft.com/office/officeart/2005/8/layout/process2"/>
    <dgm:cxn modelId="{B906D25B-7CBF-456C-964C-65F8B0F4F6E9}" type="presOf" srcId="{FD178CB5-9D05-4774-A720-6F75DE400B89}" destId="{5D951793-4BAB-4B1E-827D-712F8C8DE912}" srcOrd="1" destOrd="0" presId="urn:microsoft.com/office/officeart/2005/8/layout/process2"/>
    <dgm:cxn modelId="{912883A9-3A4B-4241-B56F-6BEA0EA2748C}" srcId="{7F0A894A-978F-49ED-842B-CC7FA325B0A8}" destId="{7ED7CDFB-0407-459F-8F1B-E16C77C5F11D}" srcOrd="3" destOrd="0" parTransId="{D759134C-97E0-43F1-B288-658DDFE2B17F}" sibTransId="{A8DD19C4-FA8C-4A81-8928-165C313976C7}"/>
    <dgm:cxn modelId="{7991F642-234A-4E07-95BA-38B70DA3A5BB}" type="presOf" srcId="{7ED7CDFB-0407-459F-8F1B-E16C77C5F11D}" destId="{339A6D2C-E734-45B2-B8D6-E22C113D536D}" srcOrd="0" destOrd="0" presId="urn:microsoft.com/office/officeart/2005/8/layout/process2"/>
    <dgm:cxn modelId="{9E09F2CF-89E6-4B3B-A40D-2211993AE77D}" srcId="{7F0A894A-978F-49ED-842B-CC7FA325B0A8}" destId="{B2774BBF-50AE-4AD1-9E5C-8A66C64F4719}" srcOrd="5" destOrd="0" parTransId="{255DA9A3-83AF-4B67-B158-D81AC23798CF}" sibTransId="{FD178CB5-9D05-4774-A720-6F75DE400B89}"/>
    <dgm:cxn modelId="{647360E7-9629-4801-8CB3-8BE0E2300784}" srcId="{7F0A894A-978F-49ED-842B-CC7FA325B0A8}" destId="{64629319-C016-4BF3-852F-503AE4FA142D}" srcOrd="6" destOrd="0" parTransId="{F565F148-3BC5-4D77-B76E-4FC4E48FE5CD}" sibTransId="{C9C45237-B975-425D-91A4-07E5BCC12409}"/>
    <dgm:cxn modelId="{4866EE32-1F20-444C-A094-3F42CA7553F5}" srcId="{7F0A894A-978F-49ED-842B-CC7FA325B0A8}" destId="{78E3099C-3DA3-4261-B156-164826249B10}" srcOrd="4" destOrd="0" parTransId="{29CF8894-C3CC-4499-B738-D8F18C83F803}" sibTransId="{EA206A1A-1DB0-48BC-935B-F877844AA729}"/>
    <dgm:cxn modelId="{CF37B3DF-7C7E-4676-B702-2BE0863A2BD2}" srcId="{7F0A894A-978F-49ED-842B-CC7FA325B0A8}" destId="{DDA9CAA0-5D48-456A-8380-06C3C757A9DD}" srcOrd="1" destOrd="0" parTransId="{FAB3422B-BE0D-4FC5-BBBE-5D592F657439}" sibTransId="{F2567912-DADC-4D06-BD29-2F1F3CCD11FB}"/>
    <dgm:cxn modelId="{E9E4E74F-D027-4B05-9798-371C7004AF4C}" type="presOf" srcId="{FD178CB5-9D05-4774-A720-6F75DE400B89}" destId="{B7BF1BE3-353C-44F5-876E-F795E2B96C4C}" srcOrd="0" destOrd="0" presId="urn:microsoft.com/office/officeart/2005/8/layout/process2"/>
    <dgm:cxn modelId="{4FDE85D2-EC28-4390-A0B3-EC6CBF88B1BE}" type="presParOf" srcId="{12E438A7-417D-4DFE-A2B4-AAB69935460A}" destId="{8A40C9DF-44EB-4EFE-8FC8-0DBCA98A31F5}" srcOrd="0" destOrd="0" presId="urn:microsoft.com/office/officeart/2005/8/layout/process2"/>
    <dgm:cxn modelId="{A45AE12E-C478-4FFF-A1D4-F9450483D7AA}" type="presParOf" srcId="{12E438A7-417D-4DFE-A2B4-AAB69935460A}" destId="{F017D025-33F1-473A-9606-A279ED05B744}" srcOrd="1" destOrd="0" presId="urn:microsoft.com/office/officeart/2005/8/layout/process2"/>
    <dgm:cxn modelId="{A579F9E2-0E6B-4C70-B088-6CC620296B1C}" type="presParOf" srcId="{F017D025-33F1-473A-9606-A279ED05B744}" destId="{3BEA92BC-5DAD-4AF0-950B-1F6872FCAA59}" srcOrd="0" destOrd="0" presId="urn:microsoft.com/office/officeart/2005/8/layout/process2"/>
    <dgm:cxn modelId="{CD028697-C59B-4743-AA4D-098D52904418}" type="presParOf" srcId="{12E438A7-417D-4DFE-A2B4-AAB69935460A}" destId="{079535A4-938F-41C4-99B8-7731E161E14C}" srcOrd="2" destOrd="0" presId="urn:microsoft.com/office/officeart/2005/8/layout/process2"/>
    <dgm:cxn modelId="{717AD40C-7646-4E73-BD9F-E90FDBEA3B8F}" type="presParOf" srcId="{12E438A7-417D-4DFE-A2B4-AAB69935460A}" destId="{FA1DFDBA-9D7C-4156-B1D9-8801AC96C6E3}" srcOrd="3" destOrd="0" presId="urn:microsoft.com/office/officeart/2005/8/layout/process2"/>
    <dgm:cxn modelId="{8E926980-478F-4067-9C15-DF46DF55DF93}" type="presParOf" srcId="{FA1DFDBA-9D7C-4156-B1D9-8801AC96C6E3}" destId="{1F996702-44A8-4729-893E-899D4C4143B5}" srcOrd="0" destOrd="0" presId="urn:microsoft.com/office/officeart/2005/8/layout/process2"/>
    <dgm:cxn modelId="{ACEB9722-9343-4CC9-BA9D-E6C6A922915B}" type="presParOf" srcId="{12E438A7-417D-4DFE-A2B4-AAB69935460A}" destId="{59BB1B34-71C4-429B-BEE2-AC8845F56162}" srcOrd="4" destOrd="0" presId="urn:microsoft.com/office/officeart/2005/8/layout/process2"/>
    <dgm:cxn modelId="{B218B051-91D2-4BDB-8916-AD1F1B5F0C06}" type="presParOf" srcId="{12E438A7-417D-4DFE-A2B4-AAB69935460A}" destId="{08C1A97B-E253-4058-A97F-3D23A81C81F7}" srcOrd="5" destOrd="0" presId="urn:microsoft.com/office/officeart/2005/8/layout/process2"/>
    <dgm:cxn modelId="{BFCBB2DE-B8ED-4A61-B7BF-186127D6D2E8}" type="presParOf" srcId="{08C1A97B-E253-4058-A97F-3D23A81C81F7}" destId="{35A65D50-93B7-4F4D-B441-5D3C0F85713F}" srcOrd="0" destOrd="0" presId="urn:microsoft.com/office/officeart/2005/8/layout/process2"/>
    <dgm:cxn modelId="{7E5DD50E-E1CC-4E36-BDEE-63B86721F94F}" type="presParOf" srcId="{12E438A7-417D-4DFE-A2B4-AAB69935460A}" destId="{339A6D2C-E734-45B2-B8D6-E22C113D536D}" srcOrd="6" destOrd="0" presId="urn:microsoft.com/office/officeart/2005/8/layout/process2"/>
    <dgm:cxn modelId="{30310A80-CBE5-47AF-B455-51B5215B3C5E}" type="presParOf" srcId="{12E438A7-417D-4DFE-A2B4-AAB69935460A}" destId="{A3277C50-E263-4B54-9EDB-84C3CC96A0CE}" srcOrd="7" destOrd="0" presId="urn:microsoft.com/office/officeart/2005/8/layout/process2"/>
    <dgm:cxn modelId="{FDA41872-6DEC-48F4-9A63-1A7776765649}" type="presParOf" srcId="{A3277C50-E263-4B54-9EDB-84C3CC96A0CE}" destId="{2B41FEFD-813C-42DE-AFDC-87524CE0D6A5}" srcOrd="0" destOrd="0" presId="urn:microsoft.com/office/officeart/2005/8/layout/process2"/>
    <dgm:cxn modelId="{2093E365-4F15-4541-A3B0-5D7F7A13880D}" type="presParOf" srcId="{12E438A7-417D-4DFE-A2B4-AAB69935460A}" destId="{46479173-CC5E-4CD8-9435-13F6535B4AF7}" srcOrd="8" destOrd="0" presId="urn:microsoft.com/office/officeart/2005/8/layout/process2"/>
    <dgm:cxn modelId="{EFB4FA88-BE0E-469A-9CCC-CB700DCDBDEE}" type="presParOf" srcId="{12E438A7-417D-4DFE-A2B4-AAB69935460A}" destId="{E03DE934-2621-4B10-9F6A-861910EC5F24}" srcOrd="9" destOrd="0" presId="urn:microsoft.com/office/officeart/2005/8/layout/process2"/>
    <dgm:cxn modelId="{5CC93ED4-32A2-402C-AF86-6B6EB220037B}" type="presParOf" srcId="{E03DE934-2621-4B10-9F6A-861910EC5F24}" destId="{EBCEC47A-A740-4B9B-B2AC-945F679F839C}" srcOrd="0" destOrd="0" presId="urn:microsoft.com/office/officeart/2005/8/layout/process2"/>
    <dgm:cxn modelId="{729ED5DF-9960-476A-A580-1A8F7F14642B}" type="presParOf" srcId="{12E438A7-417D-4DFE-A2B4-AAB69935460A}" destId="{65533658-9912-4A9E-BD87-A24241BDBF64}" srcOrd="10" destOrd="0" presId="urn:microsoft.com/office/officeart/2005/8/layout/process2"/>
    <dgm:cxn modelId="{502E80E9-5D1A-4BDD-995B-692C13FE1032}" type="presParOf" srcId="{12E438A7-417D-4DFE-A2B4-AAB69935460A}" destId="{B7BF1BE3-353C-44F5-876E-F795E2B96C4C}" srcOrd="11" destOrd="0" presId="urn:microsoft.com/office/officeart/2005/8/layout/process2"/>
    <dgm:cxn modelId="{34421AD4-9C10-4D63-A483-5CC268C9CA48}" type="presParOf" srcId="{B7BF1BE3-353C-44F5-876E-F795E2B96C4C}" destId="{5D951793-4BAB-4B1E-827D-712F8C8DE912}" srcOrd="0" destOrd="0" presId="urn:microsoft.com/office/officeart/2005/8/layout/process2"/>
    <dgm:cxn modelId="{81E73B47-ACC9-451A-B736-4AF1F795C12A}" type="presParOf" srcId="{12E438A7-417D-4DFE-A2B4-AAB69935460A}" destId="{6FB16467-E0CF-4DFF-B28F-9CF3E082647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CF07E-CBA2-413D-9F9F-1818F143393F}">
      <dsp:nvSpPr>
        <dsp:cNvPr id="0" name=""/>
        <dsp:cNvSpPr/>
      </dsp:nvSpPr>
      <dsp:spPr>
        <a:xfrm>
          <a:off x="3717904" y="1434180"/>
          <a:ext cx="3399637" cy="21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09"/>
              </a:lnTo>
              <a:lnTo>
                <a:pt x="3399637" y="146509"/>
              </a:lnTo>
              <a:lnTo>
                <a:pt x="3399637" y="2149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F012-4F85-467F-8730-7C05B8BA1522}">
      <dsp:nvSpPr>
        <dsp:cNvPr id="0" name=""/>
        <dsp:cNvSpPr/>
      </dsp:nvSpPr>
      <dsp:spPr>
        <a:xfrm>
          <a:off x="6179841" y="3224530"/>
          <a:ext cx="601025" cy="272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331"/>
              </a:lnTo>
              <a:lnTo>
                <a:pt x="601025" y="204331"/>
              </a:lnTo>
              <a:lnTo>
                <a:pt x="601025" y="27281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218F5-5F1A-4B2D-9480-002DAD765B7F}">
      <dsp:nvSpPr>
        <dsp:cNvPr id="0" name=""/>
        <dsp:cNvSpPr/>
      </dsp:nvSpPr>
      <dsp:spPr>
        <a:xfrm>
          <a:off x="5926198" y="3224530"/>
          <a:ext cx="253642" cy="248402"/>
        </a:xfrm>
        <a:custGeom>
          <a:avLst/>
          <a:gdLst/>
          <a:ahLst/>
          <a:cxnLst/>
          <a:rect l="0" t="0" r="0" b="0"/>
          <a:pathLst>
            <a:path>
              <a:moveTo>
                <a:pt x="253642" y="0"/>
              </a:moveTo>
              <a:lnTo>
                <a:pt x="253642" y="179921"/>
              </a:lnTo>
              <a:lnTo>
                <a:pt x="0" y="179921"/>
              </a:lnTo>
              <a:lnTo>
                <a:pt x="0" y="24840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A610-9716-4C4F-B520-87BC424AA56E}">
      <dsp:nvSpPr>
        <dsp:cNvPr id="0" name=""/>
        <dsp:cNvSpPr/>
      </dsp:nvSpPr>
      <dsp:spPr>
        <a:xfrm>
          <a:off x="3717904" y="1434180"/>
          <a:ext cx="2461936" cy="218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15"/>
              </a:lnTo>
              <a:lnTo>
                <a:pt x="2461936" y="149715"/>
              </a:lnTo>
              <a:lnTo>
                <a:pt x="2461936" y="21819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193D8-1855-4ECB-B6C2-29B4AD14CE4A}">
      <dsp:nvSpPr>
        <dsp:cNvPr id="0" name=""/>
        <dsp:cNvSpPr/>
      </dsp:nvSpPr>
      <dsp:spPr>
        <a:xfrm>
          <a:off x="3717904" y="1434180"/>
          <a:ext cx="1170535" cy="21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09"/>
              </a:lnTo>
              <a:lnTo>
                <a:pt x="1170535" y="146509"/>
              </a:lnTo>
              <a:lnTo>
                <a:pt x="1170535" y="2149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520D8-76DD-42A7-A537-4A0351122EA5}">
      <dsp:nvSpPr>
        <dsp:cNvPr id="0" name=""/>
        <dsp:cNvSpPr/>
      </dsp:nvSpPr>
      <dsp:spPr>
        <a:xfrm>
          <a:off x="3717904" y="1434180"/>
          <a:ext cx="267042" cy="21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09"/>
              </a:lnTo>
              <a:lnTo>
                <a:pt x="267042" y="146509"/>
              </a:lnTo>
              <a:lnTo>
                <a:pt x="267042" y="2149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4598-BDD8-413B-9F97-1C70DC2D1B7E}">
      <dsp:nvSpPr>
        <dsp:cNvPr id="0" name=""/>
        <dsp:cNvSpPr/>
      </dsp:nvSpPr>
      <dsp:spPr>
        <a:xfrm>
          <a:off x="3081453" y="3206251"/>
          <a:ext cx="1806986" cy="21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09"/>
              </a:lnTo>
              <a:lnTo>
                <a:pt x="1806986" y="146509"/>
              </a:lnTo>
              <a:lnTo>
                <a:pt x="1806986" y="21499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5F32C-BBE2-44FC-9E09-39A100A2ACB5}">
      <dsp:nvSpPr>
        <dsp:cNvPr id="0" name=""/>
        <dsp:cNvSpPr/>
      </dsp:nvSpPr>
      <dsp:spPr>
        <a:xfrm>
          <a:off x="3081453" y="3206251"/>
          <a:ext cx="903493" cy="21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09"/>
              </a:lnTo>
              <a:lnTo>
                <a:pt x="903493" y="146509"/>
              </a:lnTo>
              <a:lnTo>
                <a:pt x="903493" y="21499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45646-5AB9-4BCA-AB40-447A0A8F4916}">
      <dsp:nvSpPr>
        <dsp:cNvPr id="0" name=""/>
        <dsp:cNvSpPr/>
      </dsp:nvSpPr>
      <dsp:spPr>
        <a:xfrm>
          <a:off x="3035733" y="3206251"/>
          <a:ext cx="91440" cy="214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99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84405-8CC0-4878-904D-F022B7FAE3E0}">
      <dsp:nvSpPr>
        <dsp:cNvPr id="0" name=""/>
        <dsp:cNvSpPr/>
      </dsp:nvSpPr>
      <dsp:spPr>
        <a:xfrm>
          <a:off x="2177960" y="3206251"/>
          <a:ext cx="903493" cy="214990"/>
        </a:xfrm>
        <a:custGeom>
          <a:avLst/>
          <a:gdLst/>
          <a:ahLst/>
          <a:cxnLst/>
          <a:rect l="0" t="0" r="0" b="0"/>
          <a:pathLst>
            <a:path>
              <a:moveTo>
                <a:pt x="903493" y="0"/>
              </a:moveTo>
              <a:lnTo>
                <a:pt x="903493" y="146509"/>
              </a:lnTo>
              <a:lnTo>
                <a:pt x="0" y="146509"/>
              </a:lnTo>
              <a:lnTo>
                <a:pt x="0" y="21499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03D9B-B65B-4D10-9517-E1D043E71BB8}">
      <dsp:nvSpPr>
        <dsp:cNvPr id="0" name=""/>
        <dsp:cNvSpPr/>
      </dsp:nvSpPr>
      <dsp:spPr>
        <a:xfrm>
          <a:off x="1274467" y="3206251"/>
          <a:ext cx="1806986" cy="214990"/>
        </a:xfrm>
        <a:custGeom>
          <a:avLst/>
          <a:gdLst/>
          <a:ahLst/>
          <a:cxnLst/>
          <a:rect l="0" t="0" r="0" b="0"/>
          <a:pathLst>
            <a:path>
              <a:moveTo>
                <a:pt x="1806986" y="0"/>
              </a:moveTo>
              <a:lnTo>
                <a:pt x="1806986" y="146509"/>
              </a:lnTo>
              <a:lnTo>
                <a:pt x="0" y="146509"/>
              </a:lnTo>
              <a:lnTo>
                <a:pt x="0" y="21499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24399-448F-4813-B7FD-A556A791BA01}">
      <dsp:nvSpPr>
        <dsp:cNvPr id="0" name=""/>
        <dsp:cNvSpPr/>
      </dsp:nvSpPr>
      <dsp:spPr>
        <a:xfrm>
          <a:off x="3081453" y="1434180"/>
          <a:ext cx="636450" cy="214990"/>
        </a:xfrm>
        <a:custGeom>
          <a:avLst/>
          <a:gdLst/>
          <a:ahLst/>
          <a:cxnLst/>
          <a:rect l="0" t="0" r="0" b="0"/>
          <a:pathLst>
            <a:path>
              <a:moveTo>
                <a:pt x="636450" y="0"/>
              </a:moveTo>
              <a:lnTo>
                <a:pt x="636450" y="146509"/>
              </a:lnTo>
              <a:lnTo>
                <a:pt x="0" y="146509"/>
              </a:lnTo>
              <a:lnTo>
                <a:pt x="0" y="2149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5E54A-25BF-4B44-9CBB-1618DA730E0B}">
      <dsp:nvSpPr>
        <dsp:cNvPr id="0" name=""/>
        <dsp:cNvSpPr/>
      </dsp:nvSpPr>
      <dsp:spPr>
        <a:xfrm>
          <a:off x="2177960" y="1434180"/>
          <a:ext cx="1539944" cy="214990"/>
        </a:xfrm>
        <a:custGeom>
          <a:avLst/>
          <a:gdLst/>
          <a:ahLst/>
          <a:cxnLst/>
          <a:rect l="0" t="0" r="0" b="0"/>
          <a:pathLst>
            <a:path>
              <a:moveTo>
                <a:pt x="1539944" y="0"/>
              </a:moveTo>
              <a:lnTo>
                <a:pt x="1539944" y="146509"/>
              </a:lnTo>
              <a:lnTo>
                <a:pt x="0" y="146509"/>
              </a:lnTo>
              <a:lnTo>
                <a:pt x="0" y="2149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7FEBB-BB32-49FB-99DC-C327441904DD}">
      <dsp:nvSpPr>
        <dsp:cNvPr id="0" name=""/>
        <dsp:cNvSpPr/>
      </dsp:nvSpPr>
      <dsp:spPr>
        <a:xfrm>
          <a:off x="1274467" y="1434180"/>
          <a:ext cx="2443437" cy="214990"/>
        </a:xfrm>
        <a:custGeom>
          <a:avLst/>
          <a:gdLst/>
          <a:ahLst/>
          <a:cxnLst/>
          <a:rect l="0" t="0" r="0" b="0"/>
          <a:pathLst>
            <a:path>
              <a:moveTo>
                <a:pt x="2443437" y="0"/>
              </a:moveTo>
              <a:lnTo>
                <a:pt x="2443437" y="146509"/>
              </a:lnTo>
              <a:lnTo>
                <a:pt x="0" y="146509"/>
              </a:lnTo>
              <a:lnTo>
                <a:pt x="0" y="2149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7EE8-6465-414D-9274-912943579B71}">
      <dsp:nvSpPr>
        <dsp:cNvPr id="0" name=""/>
        <dsp:cNvSpPr/>
      </dsp:nvSpPr>
      <dsp:spPr>
        <a:xfrm>
          <a:off x="370973" y="1434180"/>
          <a:ext cx="3346930" cy="214990"/>
        </a:xfrm>
        <a:custGeom>
          <a:avLst/>
          <a:gdLst/>
          <a:ahLst/>
          <a:cxnLst/>
          <a:rect l="0" t="0" r="0" b="0"/>
          <a:pathLst>
            <a:path>
              <a:moveTo>
                <a:pt x="3346930" y="0"/>
              </a:moveTo>
              <a:lnTo>
                <a:pt x="3346930" y="146509"/>
              </a:lnTo>
              <a:lnTo>
                <a:pt x="0" y="146509"/>
              </a:lnTo>
              <a:lnTo>
                <a:pt x="0" y="2149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36ABE-85D4-4944-819F-2D72AC911AD0}">
      <dsp:nvSpPr>
        <dsp:cNvPr id="0" name=""/>
        <dsp:cNvSpPr/>
      </dsp:nvSpPr>
      <dsp:spPr>
        <a:xfrm>
          <a:off x="2971091" y="447316"/>
          <a:ext cx="1493627" cy="986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3D66F5-9B7B-4FC8-B817-408A794115B1}">
      <dsp:nvSpPr>
        <dsp:cNvPr id="0" name=""/>
        <dsp:cNvSpPr/>
      </dsp:nvSpPr>
      <dsp:spPr>
        <a:xfrm>
          <a:off x="3053226" y="525345"/>
          <a:ext cx="1493627" cy="986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/>
            <a:t>电子地图管理系统</a:t>
          </a:r>
        </a:p>
      </dsp:txBody>
      <dsp:txXfrm>
        <a:off x="3082130" y="554249"/>
        <a:ext cx="1435819" cy="929056"/>
      </dsp:txXfrm>
    </dsp:sp>
    <dsp:sp modelId="{DAC1CC22-A828-4C41-B72A-A1C942FB1583}">
      <dsp:nvSpPr>
        <dsp:cNvPr id="0" name=""/>
        <dsp:cNvSpPr/>
      </dsp:nvSpPr>
      <dsp:spPr>
        <a:xfrm>
          <a:off x="1363" y="1649171"/>
          <a:ext cx="739221" cy="1283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6FF4CF-C5DF-42E1-8E85-3C9E67B9DBF9}">
      <dsp:nvSpPr>
        <dsp:cNvPr id="0" name=""/>
        <dsp:cNvSpPr/>
      </dsp:nvSpPr>
      <dsp:spPr>
        <a:xfrm>
          <a:off x="83498" y="1727200"/>
          <a:ext cx="739221" cy="1283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主菜单</a:t>
          </a:r>
        </a:p>
      </dsp:txBody>
      <dsp:txXfrm>
        <a:off x="105149" y="1748851"/>
        <a:ext cx="695919" cy="1239940"/>
      </dsp:txXfrm>
    </dsp:sp>
    <dsp:sp modelId="{01EAF734-9319-4E58-B1F3-BA9974ED44F8}">
      <dsp:nvSpPr>
        <dsp:cNvPr id="0" name=""/>
        <dsp:cNvSpPr/>
      </dsp:nvSpPr>
      <dsp:spPr>
        <a:xfrm>
          <a:off x="904856" y="1649171"/>
          <a:ext cx="739221" cy="1320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7D6E33-ED05-49BE-AA45-C5D8D49CCDE6}">
      <dsp:nvSpPr>
        <dsp:cNvPr id="0" name=""/>
        <dsp:cNvSpPr/>
      </dsp:nvSpPr>
      <dsp:spPr>
        <a:xfrm>
          <a:off x="986992" y="1727200"/>
          <a:ext cx="739221" cy="1320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读取文件</a:t>
          </a:r>
        </a:p>
      </dsp:txBody>
      <dsp:txXfrm>
        <a:off x="1008643" y="1748851"/>
        <a:ext cx="695919" cy="1277009"/>
      </dsp:txXfrm>
    </dsp:sp>
    <dsp:sp modelId="{7FEBBF65-946E-491D-A298-8FE9C66AC95A}">
      <dsp:nvSpPr>
        <dsp:cNvPr id="0" name=""/>
        <dsp:cNvSpPr/>
      </dsp:nvSpPr>
      <dsp:spPr>
        <a:xfrm>
          <a:off x="1808349" y="1649171"/>
          <a:ext cx="739221" cy="1320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62D92D-CC84-493A-B177-CE2C619C4585}">
      <dsp:nvSpPr>
        <dsp:cNvPr id="0" name=""/>
        <dsp:cNvSpPr/>
      </dsp:nvSpPr>
      <dsp:spPr>
        <a:xfrm>
          <a:off x="1890485" y="1727200"/>
          <a:ext cx="739221" cy="1320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排序</a:t>
          </a:r>
        </a:p>
      </dsp:txBody>
      <dsp:txXfrm>
        <a:off x="1912136" y="1748851"/>
        <a:ext cx="695919" cy="1277019"/>
      </dsp:txXfrm>
    </dsp:sp>
    <dsp:sp modelId="{85CBFD14-FED2-4568-9636-1EE291EC9EB4}">
      <dsp:nvSpPr>
        <dsp:cNvPr id="0" name=""/>
        <dsp:cNvSpPr/>
      </dsp:nvSpPr>
      <dsp:spPr>
        <a:xfrm>
          <a:off x="2711842" y="1649171"/>
          <a:ext cx="739221" cy="1557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5BD0B5-743D-4C00-81EB-BE61B70975D5}">
      <dsp:nvSpPr>
        <dsp:cNvPr id="0" name=""/>
        <dsp:cNvSpPr/>
      </dsp:nvSpPr>
      <dsp:spPr>
        <a:xfrm>
          <a:off x="2793978" y="1727200"/>
          <a:ext cx="739221" cy="1557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查找</a:t>
          </a:r>
        </a:p>
      </dsp:txBody>
      <dsp:txXfrm>
        <a:off x="2815629" y="1748851"/>
        <a:ext cx="695919" cy="1513778"/>
      </dsp:txXfrm>
    </dsp:sp>
    <dsp:sp modelId="{E95A4CE4-E57A-4BE7-A9E7-54ABCC5769BD}">
      <dsp:nvSpPr>
        <dsp:cNvPr id="0" name=""/>
        <dsp:cNvSpPr/>
      </dsp:nvSpPr>
      <dsp:spPr>
        <a:xfrm>
          <a:off x="904856" y="3421241"/>
          <a:ext cx="739221" cy="1525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25F1CB-CDD0-49C7-AFC5-72341177D74A}">
      <dsp:nvSpPr>
        <dsp:cNvPr id="0" name=""/>
        <dsp:cNvSpPr/>
      </dsp:nvSpPr>
      <dsp:spPr>
        <a:xfrm>
          <a:off x="986992" y="3499270"/>
          <a:ext cx="739221" cy="1525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指定</a:t>
          </a:r>
          <a:r>
            <a:rPr lang="en-US" altLang="zh-CN" sz="1100" kern="1200"/>
            <a:t>LinkID</a:t>
          </a:r>
          <a:r>
            <a:rPr lang="zh-CN" altLang="en-US" sz="1100" kern="1200"/>
            <a:t>检索</a:t>
          </a:r>
        </a:p>
      </dsp:txBody>
      <dsp:txXfrm>
        <a:off x="1008643" y="3520921"/>
        <a:ext cx="695919" cy="1482304"/>
      </dsp:txXfrm>
    </dsp:sp>
    <dsp:sp modelId="{0BB3C58B-C519-4E47-B10F-2FB43DF68A6E}">
      <dsp:nvSpPr>
        <dsp:cNvPr id="0" name=""/>
        <dsp:cNvSpPr/>
      </dsp:nvSpPr>
      <dsp:spPr>
        <a:xfrm>
          <a:off x="1808349" y="3421241"/>
          <a:ext cx="739221" cy="1550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1C86D6-2F2A-45E0-8E19-6F45972E4F9B}">
      <dsp:nvSpPr>
        <dsp:cNvPr id="0" name=""/>
        <dsp:cNvSpPr/>
      </dsp:nvSpPr>
      <dsp:spPr>
        <a:xfrm>
          <a:off x="1890485" y="3499270"/>
          <a:ext cx="739221" cy="1550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指定交叉</a:t>
          </a:r>
          <a:r>
            <a:rPr lang="en-US" altLang="zh-CN" sz="1100" kern="1200" dirty="0"/>
            <a:t>Link</a:t>
          </a:r>
          <a:r>
            <a:rPr lang="zh-CN" altLang="en-US" sz="1100" kern="1200" dirty="0"/>
            <a:t>系列表示</a:t>
          </a:r>
          <a:r>
            <a:rPr lang="en-US" altLang="zh-CN" sz="1100" kern="1200" dirty="0"/>
            <a:t>Class</a:t>
          </a:r>
          <a:r>
            <a:rPr lang="zh-CN" altLang="en-US" sz="1100" kern="1200" dirty="0"/>
            <a:t>番号检索</a:t>
          </a:r>
        </a:p>
      </dsp:txBody>
      <dsp:txXfrm>
        <a:off x="1912136" y="3520921"/>
        <a:ext cx="695919" cy="1507084"/>
      </dsp:txXfrm>
    </dsp:sp>
    <dsp:sp modelId="{3D78B5EA-7077-416B-B853-E7E7B21DBD83}">
      <dsp:nvSpPr>
        <dsp:cNvPr id="0" name=""/>
        <dsp:cNvSpPr/>
      </dsp:nvSpPr>
      <dsp:spPr>
        <a:xfrm>
          <a:off x="2711842" y="3421241"/>
          <a:ext cx="739221" cy="154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FDD6E0-77D6-4B88-8CFC-5293329846D5}">
      <dsp:nvSpPr>
        <dsp:cNvPr id="0" name=""/>
        <dsp:cNvSpPr/>
      </dsp:nvSpPr>
      <dsp:spPr>
        <a:xfrm>
          <a:off x="2793978" y="3499270"/>
          <a:ext cx="739221" cy="1542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指定查找分叉路检索</a:t>
          </a:r>
        </a:p>
      </dsp:txBody>
      <dsp:txXfrm>
        <a:off x="2815629" y="3520921"/>
        <a:ext cx="695919" cy="1498799"/>
      </dsp:txXfrm>
    </dsp:sp>
    <dsp:sp modelId="{5B52FB8E-0FC2-41EA-A277-8FA4144EF355}">
      <dsp:nvSpPr>
        <dsp:cNvPr id="0" name=""/>
        <dsp:cNvSpPr/>
      </dsp:nvSpPr>
      <dsp:spPr>
        <a:xfrm>
          <a:off x="3615336" y="3421241"/>
          <a:ext cx="739221" cy="1567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F97CD4-296F-49D8-82AA-79DE64BE339A}">
      <dsp:nvSpPr>
        <dsp:cNvPr id="0" name=""/>
        <dsp:cNvSpPr/>
      </dsp:nvSpPr>
      <dsp:spPr>
        <a:xfrm>
          <a:off x="3697471" y="3499270"/>
          <a:ext cx="739221" cy="1567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/>
            <a:t>指定道路名称检索</a:t>
          </a:r>
        </a:p>
      </dsp:txBody>
      <dsp:txXfrm>
        <a:off x="3719122" y="3520921"/>
        <a:ext cx="695919" cy="1524471"/>
      </dsp:txXfrm>
    </dsp:sp>
    <dsp:sp modelId="{688A9CEC-8707-4D06-9B3A-C79CAFBA0056}">
      <dsp:nvSpPr>
        <dsp:cNvPr id="0" name=""/>
        <dsp:cNvSpPr/>
      </dsp:nvSpPr>
      <dsp:spPr>
        <a:xfrm>
          <a:off x="4518829" y="3421241"/>
          <a:ext cx="739221" cy="1517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FB8B86-5780-4139-BDF7-B46133D366DA}">
      <dsp:nvSpPr>
        <dsp:cNvPr id="0" name=""/>
        <dsp:cNvSpPr/>
      </dsp:nvSpPr>
      <dsp:spPr>
        <a:xfrm>
          <a:off x="4600965" y="3499270"/>
          <a:ext cx="739221" cy="1517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退出检索</a:t>
          </a:r>
        </a:p>
      </dsp:txBody>
      <dsp:txXfrm>
        <a:off x="4622616" y="3520921"/>
        <a:ext cx="695919" cy="1474024"/>
      </dsp:txXfrm>
    </dsp:sp>
    <dsp:sp modelId="{C759F03D-2E3E-4EBB-BDEF-25611B1EF915}">
      <dsp:nvSpPr>
        <dsp:cNvPr id="0" name=""/>
        <dsp:cNvSpPr/>
      </dsp:nvSpPr>
      <dsp:spPr>
        <a:xfrm>
          <a:off x="3615336" y="1649171"/>
          <a:ext cx="739221" cy="13810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A0A85D-D914-4D8B-9079-44A694369DAB}">
      <dsp:nvSpPr>
        <dsp:cNvPr id="0" name=""/>
        <dsp:cNvSpPr/>
      </dsp:nvSpPr>
      <dsp:spPr>
        <a:xfrm>
          <a:off x="3697471" y="1727200"/>
          <a:ext cx="739221" cy="1381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更新</a:t>
          </a:r>
        </a:p>
      </dsp:txBody>
      <dsp:txXfrm>
        <a:off x="3719122" y="1748851"/>
        <a:ext cx="695919" cy="1337713"/>
      </dsp:txXfrm>
    </dsp:sp>
    <dsp:sp modelId="{B86EAA40-297A-4012-BF64-3523B8685BA9}">
      <dsp:nvSpPr>
        <dsp:cNvPr id="0" name=""/>
        <dsp:cNvSpPr/>
      </dsp:nvSpPr>
      <dsp:spPr>
        <a:xfrm>
          <a:off x="4518829" y="1649171"/>
          <a:ext cx="739221" cy="1370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EF3DC-68E3-4B80-8194-59099B594411}">
      <dsp:nvSpPr>
        <dsp:cNvPr id="0" name=""/>
        <dsp:cNvSpPr/>
      </dsp:nvSpPr>
      <dsp:spPr>
        <a:xfrm>
          <a:off x="4600965" y="1727200"/>
          <a:ext cx="739221" cy="1370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读取更新文件</a:t>
          </a:r>
        </a:p>
      </dsp:txBody>
      <dsp:txXfrm>
        <a:off x="4622616" y="1748851"/>
        <a:ext cx="695919" cy="1326935"/>
      </dsp:txXfrm>
    </dsp:sp>
    <dsp:sp modelId="{6D1BAEEA-22B2-4222-9971-35E57A179B74}">
      <dsp:nvSpPr>
        <dsp:cNvPr id="0" name=""/>
        <dsp:cNvSpPr/>
      </dsp:nvSpPr>
      <dsp:spPr>
        <a:xfrm>
          <a:off x="5787155" y="1652377"/>
          <a:ext cx="785371" cy="1572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0DF0B3-FCED-46A0-AAF3-EE3648AE95FD}">
      <dsp:nvSpPr>
        <dsp:cNvPr id="0" name=""/>
        <dsp:cNvSpPr/>
      </dsp:nvSpPr>
      <dsp:spPr>
        <a:xfrm>
          <a:off x="5869291" y="1730406"/>
          <a:ext cx="785371" cy="1572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统计算法的时间复杂度</a:t>
          </a:r>
        </a:p>
      </dsp:txBody>
      <dsp:txXfrm>
        <a:off x="5892294" y="1753409"/>
        <a:ext cx="739365" cy="1526146"/>
      </dsp:txXfrm>
    </dsp:sp>
    <dsp:sp modelId="{9F218BF9-625A-42F8-B312-00D33111EC5F}">
      <dsp:nvSpPr>
        <dsp:cNvPr id="0" name=""/>
        <dsp:cNvSpPr/>
      </dsp:nvSpPr>
      <dsp:spPr>
        <a:xfrm>
          <a:off x="5556587" y="3472932"/>
          <a:ext cx="739221" cy="1507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EB78E1-8DFD-4EAB-9FC6-82C6F7AB3E02}">
      <dsp:nvSpPr>
        <dsp:cNvPr id="0" name=""/>
        <dsp:cNvSpPr/>
      </dsp:nvSpPr>
      <dsp:spPr>
        <a:xfrm>
          <a:off x="5638723" y="3550961"/>
          <a:ext cx="739221" cy="1507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排序算法</a:t>
          </a:r>
        </a:p>
      </dsp:txBody>
      <dsp:txXfrm>
        <a:off x="5660374" y="3572612"/>
        <a:ext cx="695919" cy="1464204"/>
      </dsp:txXfrm>
    </dsp:sp>
    <dsp:sp modelId="{E5709A72-7678-4F1C-BA18-77966CA47E71}">
      <dsp:nvSpPr>
        <dsp:cNvPr id="0" name=""/>
        <dsp:cNvSpPr/>
      </dsp:nvSpPr>
      <dsp:spPr>
        <a:xfrm>
          <a:off x="6411255" y="3497341"/>
          <a:ext cx="739221" cy="1433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B94C7-199A-4F80-B52B-818F9EC3FE28}">
      <dsp:nvSpPr>
        <dsp:cNvPr id="0" name=""/>
        <dsp:cNvSpPr/>
      </dsp:nvSpPr>
      <dsp:spPr>
        <a:xfrm>
          <a:off x="6493390" y="3575370"/>
          <a:ext cx="739221" cy="1433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查找算法</a:t>
          </a:r>
        </a:p>
      </dsp:txBody>
      <dsp:txXfrm>
        <a:off x="6515041" y="3597021"/>
        <a:ext cx="695919" cy="1390113"/>
      </dsp:txXfrm>
    </dsp:sp>
    <dsp:sp modelId="{1252A2E9-8343-48DF-BA1C-E0B7AD6D2674}">
      <dsp:nvSpPr>
        <dsp:cNvPr id="0" name=""/>
        <dsp:cNvSpPr/>
      </dsp:nvSpPr>
      <dsp:spPr>
        <a:xfrm>
          <a:off x="6800637" y="1649171"/>
          <a:ext cx="633808" cy="13827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14D94-A9BE-46EE-AC1D-05638422DCDE}">
      <dsp:nvSpPr>
        <dsp:cNvPr id="0" name=""/>
        <dsp:cNvSpPr/>
      </dsp:nvSpPr>
      <dsp:spPr>
        <a:xfrm>
          <a:off x="6882773" y="1727200"/>
          <a:ext cx="633808" cy="1382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退出</a:t>
          </a:r>
        </a:p>
      </dsp:txBody>
      <dsp:txXfrm>
        <a:off x="6901337" y="1745764"/>
        <a:ext cx="596680" cy="1345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0C9DF-44EB-4EFE-8FC8-0DBCA98A31F5}">
      <dsp:nvSpPr>
        <dsp:cNvPr id="0" name=""/>
        <dsp:cNvSpPr/>
      </dsp:nvSpPr>
      <dsp:spPr>
        <a:xfrm>
          <a:off x="1491323" y="667"/>
          <a:ext cx="1772597" cy="546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开始</a:t>
          </a:r>
        </a:p>
      </dsp:txBody>
      <dsp:txXfrm>
        <a:off x="1507328" y="16672"/>
        <a:ext cx="1740587" cy="514455"/>
      </dsp:txXfrm>
    </dsp:sp>
    <dsp:sp modelId="{F017D025-33F1-473A-9606-A279ED05B744}">
      <dsp:nvSpPr>
        <dsp:cNvPr id="0" name=""/>
        <dsp:cNvSpPr/>
      </dsp:nvSpPr>
      <dsp:spPr>
        <a:xfrm rot="5400000">
          <a:off x="2275159" y="560794"/>
          <a:ext cx="204924" cy="245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-5400000">
        <a:off x="2303849" y="581287"/>
        <a:ext cx="147545" cy="143447"/>
      </dsp:txXfrm>
    </dsp:sp>
    <dsp:sp modelId="{079535A4-938F-41C4-99B8-7731E161E14C}">
      <dsp:nvSpPr>
        <dsp:cNvPr id="0" name=""/>
        <dsp:cNvSpPr/>
      </dsp:nvSpPr>
      <dsp:spPr>
        <a:xfrm>
          <a:off x="1491323" y="820365"/>
          <a:ext cx="1772597" cy="546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打开二进制文件</a:t>
          </a:r>
        </a:p>
      </dsp:txBody>
      <dsp:txXfrm>
        <a:off x="1507328" y="836370"/>
        <a:ext cx="1740587" cy="514455"/>
      </dsp:txXfrm>
    </dsp:sp>
    <dsp:sp modelId="{FA1DFDBA-9D7C-4156-B1D9-8801AC96C6E3}">
      <dsp:nvSpPr>
        <dsp:cNvPr id="0" name=""/>
        <dsp:cNvSpPr/>
      </dsp:nvSpPr>
      <dsp:spPr>
        <a:xfrm rot="5400000">
          <a:off x="2275159" y="1380492"/>
          <a:ext cx="204924" cy="245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-5400000">
        <a:off x="2303849" y="1400985"/>
        <a:ext cx="147545" cy="143447"/>
      </dsp:txXfrm>
    </dsp:sp>
    <dsp:sp modelId="{59BB1B34-71C4-429B-BEE2-AC8845F56162}">
      <dsp:nvSpPr>
        <dsp:cNvPr id="0" name=""/>
        <dsp:cNvSpPr/>
      </dsp:nvSpPr>
      <dsp:spPr>
        <a:xfrm>
          <a:off x="1491323" y="1640063"/>
          <a:ext cx="1772597" cy="546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读取二进制文件</a:t>
          </a:r>
        </a:p>
      </dsp:txBody>
      <dsp:txXfrm>
        <a:off x="1507328" y="1656068"/>
        <a:ext cx="1740587" cy="514455"/>
      </dsp:txXfrm>
    </dsp:sp>
    <dsp:sp modelId="{08C1A97B-E253-4058-A97F-3D23A81C81F7}">
      <dsp:nvSpPr>
        <dsp:cNvPr id="0" name=""/>
        <dsp:cNvSpPr/>
      </dsp:nvSpPr>
      <dsp:spPr>
        <a:xfrm rot="5400000">
          <a:off x="2275159" y="2200190"/>
          <a:ext cx="204924" cy="245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-5400000">
        <a:off x="2303849" y="2220683"/>
        <a:ext cx="147545" cy="143447"/>
      </dsp:txXfrm>
    </dsp:sp>
    <dsp:sp modelId="{339A6D2C-E734-45B2-B8D6-E22C113D536D}">
      <dsp:nvSpPr>
        <dsp:cNvPr id="0" name=""/>
        <dsp:cNvSpPr/>
      </dsp:nvSpPr>
      <dsp:spPr>
        <a:xfrm>
          <a:off x="1491323" y="2459761"/>
          <a:ext cx="1772597" cy="546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文件转换</a:t>
          </a:r>
        </a:p>
      </dsp:txBody>
      <dsp:txXfrm>
        <a:off x="1507328" y="2475766"/>
        <a:ext cx="1740587" cy="514455"/>
      </dsp:txXfrm>
    </dsp:sp>
    <dsp:sp modelId="{A3277C50-E263-4B54-9EDB-84C3CC96A0CE}">
      <dsp:nvSpPr>
        <dsp:cNvPr id="0" name=""/>
        <dsp:cNvSpPr/>
      </dsp:nvSpPr>
      <dsp:spPr>
        <a:xfrm rot="5400000">
          <a:off x="2275159" y="3019888"/>
          <a:ext cx="204924" cy="245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-5400000">
        <a:off x="2303849" y="3040381"/>
        <a:ext cx="147545" cy="143447"/>
      </dsp:txXfrm>
    </dsp:sp>
    <dsp:sp modelId="{46479173-CC5E-4CD8-9435-13F6535B4AF7}">
      <dsp:nvSpPr>
        <dsp:cNvPr id="0" name=""/>
        <dsp:cNvSpPr/>
      </dsp:nvSpPr>
      <dsp:spPr>
        <a:xfrm>
          <a:off x="1491323" y="3279459"/>
          <a:ext cx="1772597" cy="546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存储在结构体中</a:t>
          </a:r>
        </a:p>
      </dsp:txBody>
      <dsp:txXfrm>
        <a:off x="1507328" y="3295464"/>
        <a:ext cx="1740587" cy="514455"/>
      </dsp:txXfrm>
    </dsp:sp>
    <dsp:sp modelId="{E03DE934-2621-4B10-9F6A-861910EC5F24}">
      <dsp:nvSpPr>
        <dsp:cNvPr id="0" name=""/>
        <dsp:cNvSpPr/>
      </dsp:nvSpPr>
      <dsp:spPr>
        <a:xfrm rot="5400000">
          <a:off x="2275159" y="3839587"/>
          <a:ext cx="204924" cy="245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-5400000">
        <a:off x="2303849" y="3860080"/>
        <a:ext cx="147545" cy="143447"/>
      </dsp:txXfrm>
    </dsp:sp>
    <dsp:sp modelId="{65533658-9912-4A9E-BD87-A24241BDBF64}">
      <dsp:nvSpPr>
        <dsp:cNvPr id="0" name=""/>
        <dsp:cNvSpPr/>
      </dsp:nvSpPr>
      <dsp:spPr>
        <a:xfrm>
          <a:off x="1491323" y="4099158"/>
          <a:ext cx="1772597" cy="546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选择界面</a:t>
          </a:r>
        </a:p>
      </dsp:txBody>
      <dsp:txXfrm>
        <a:off x="1507328" y="4115163"/>
        <a:ext cx="1740587" cy="514455"/>
      </dsp:txXfrm>
    </dsp:sp>
    <dsp:sp modelId="{B7BF1BE3-353C-44F5-876E-F795E2B96C4C}">
      <dsp:nvSpPr>
        <dsp:cNvPr id="0" name=""/>
        <dsp:cNvSpPr/>
      </dsp:nvSpPr>
      <dsp:spPr>
        <a:xfrm rot="5400000">
          <a:off x="2275159" y="4659285"/>
          <a:ext cx="204924" cy="24590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-5400000">
        <a:off x="2303849" y="4679778"/>
        <a:ext cx="147545" cy="143447"/>
      </dsp:txXfrm>
    </dsp:sp>
    <dsp:sp modelId="{6FB16467-E0CF-4DFF-B28F-9CF3E082647F}">
      <dsp:nvSpPr>
        <dsp:cNvPr id="0" name=""/>
        <dsp:cNvSpPr/>
      </dsp:nvSpPr>
      <dsp:spPr>
        <a:xfrm>
          <a:off x="1491323" y="4918856"/>
          <a:ext cx="1772597" cy="546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结束</a:t>
          </a:r>
        </a:p>
      </dsp:txBody>
      <dsp:txXfrm>
        <a:off x="1507328" y="4934861"/>
        <a:ext cx="1740587" cy="51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3.png"/><Relationship Id="rId7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13320" y="1118434"/>
            <a:ext cx="2690218" cy="2848855"/>
            <a:chOff x="5210269" y="1102120"/>
            <a:chExt cx="2690218" cy="2848855"/>
          </a:xfrm>
        </p:grpSpPr>
        <p:grpSp>
          <p:nvGrpSpPr>
            <p:cNvPr id="123" name="组合 122"/>
            <p:cNvGrpSpPr/>
            <p:nvPr/>
          </p:nvGrpSpPr>
          <p:grpSpPr>
            <a:xfrm rot="20367235">
              <a:off x="5210269" y="1102120"/>
              <a:ext cx="1804987" cy="2816225"/>
              <a:chOff x="6226177" y="2133600"/>
              <a:chExt cx="1804987" cy="2816225"/>
            </a:xfrm>
            <a:solidFill>
              <a:srgbClr val="FFC000"/>
            </a:solidFill>
          </p:grpSpPr>
          <p:sp>
            <p:nvSpPr>
              <p:cNvPr id="124" name="Freeform 14"/>
              <p:cNvSpPr/>
              <p:nvPr/>
            </p:nvSpPr>
            <p:spPr bwMode="auto">
              <a:xfrm>
                <a:off x="6973889" y="2311400"/>
                <a:ext cx="182563" cy="198437"/>
              </a:xfrm>
              <a:custGeom>
                <a:avLst/>
                <a:gdLst>
                  <a:gd name="T0" fmla="*/ 30 w 37"/>
                  <a:gd name="T1" fmla="*/ 37 h 40"/>
                  <a:gd name="T2" fmla="*/ 35 w 37"/>
                  <a:gd name="T3" fmla="*/ 34 h 40"/>
                  <a:gd name="T4" fmla="*/ 17 w 37"/>
                  <a:gd name="T5" fmla="*/ 15 h 40"/>
                  <a:gd name="T6" fmla="*/ 10 w 37"/>
                  <a:gd name="T7" fmla="*/ 7 h 40"/>
                  <a:gd name="T8" fmla="*/ 10 w 37"/>
                  <a:gd name="T9" fmla="*/ 7 h 40"/>
                  <a:gd name="T10" fmla="*/ 6 w 37"/>
                  <a:gd name="T11" fmla="*/ 3 h 40"/>
                  <a:gd name="T12" fmla="*/ 6 w 37"/>
                  <a:gd name="T13" fmla="*/ 2 h 40"/>
                  <a:gd name="T14" fmla="*/ 2 w 37"/>
                  <a:gd name="T15" fmla="*/ 1 h 40"/>
                  <a:gd name="T16" fmla="*/ 1 w 37"/>
                  <a:gd name="T17" fmla="*/ 3 h 40"/>
                  <a:gd name="T18" fmla="*/ 1 w 37"/>
                  <a:gd name="T19" fmla="*/ 7 h 40"/>
                  <a:gd name="T20" fmla="*/ 5 w 37"/>
                  <a:gd name="T21" fmla="*/ 13 h 40"/>
                  <a:gd name="T22" fmla="*/ 30 w 37"/>
                  <a:gd name="T23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0">
                    <a:moveTo>
                      <a:pt x="30" y="37"/>
                    </a:moveTo>
                    <a:cubicBezTo>
                      <a:pt x="32" y="40"/>
                      <a:pt x="37" y="37"/>
                      <a:pt x="35" y="34"/>
                    </a:cubicBezTo>
                    <a:cubicBezTo>
                      <a:pt x="30" y="27"/>
                      <a:pt x="24" y="21"/>
                      <a:pt x="17" y="15"/>
                    </a:cubicBezTo>
                    <a:cubicBezTo>
                      <a:pt x="15" y="13"/>
                      <a:pt x="12" y="10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7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1"/>
                      <a:pt x="3" y="0"/>
                      <a:pt x="2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1" y="9"/>
                      <a:pt x="3" y="12"/>
                      <a:pt x="5" y="13"/>
                    </a:cubicBezTo>
                    <a:cubicBezTo>
                      <a:pt x="13" y="21"/>
                      <a:pt x="22" y="28"/>
                      <a:pt x="30" y="37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5"/>
              <p:cNvSpPr/>
              <p:nvPr/>
            </p:nvSpPr>
            <p:spPr bwMode="auto">
              <a:xfrm>
                <a:off x="7561264" y="2538413"/>
                <a:ext cx="469900" cy="100012"/>
              </a:xfrm>
              <a:custGeom>
                <a:avLst/>
                <a:gdLst>
                  <a:gd name="T0" fmla="*/ 49 w 95"/>
                  <a:gd name="T1" fmla="*/ 0 h 20"/>
                  <a:gd name="T2" fmla="*/ 1 w 95"/>
                  <a:gd name="T3" fmla="*/ 17 h 20"/>
                  <a:gd name="T4" fmla="*/ 3 w 95"/>
                  <a:gd name="T5" fmla="*/ 20 h 20"/>
                  <a:gd name="T6" fmla="*/ 49 w 95"/>
                  <a:gd name="T7" fmla="*/ 11 h 20"/>
                  <a:gd name="T8" fmla="*/ 49 w 95"/>
                  <a:gd name="T9" fmla="*/ 11 h 20"/>
                  <a:gd name="T10" fmla="*/ 53 w 95"/>
                  <a:gd name="T11" fmla="*/ 10 h 20"/>
                  <a:gd name="T12" fmla="*/ 92 w 95"/>
                  <a:gd name="T13" fmla="*/ 11 h 20"/>
                  <a:gd name="T14" fmla="*/ 93 w 95"/>
                  <a:gd name="T15" fmla="*/ 6 h 20"/>
                  <a:gd name="T16" fmla="*/ 53 w 95"/>
                  <a:gd name="T17" fmla="*/ 0 h 20"/>
                  <a:gd name="T18" fmla="*/ 49 w 95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20">
                    <a:moveTo>
                      <a:pt x="49" y="0"/>
                    </a:moveTo>
                    <a:cubicBezTo>
                      <a:pt x="30" y="1"/>
                      <a:pt x="12" y="6"/>
                      <a:pt x="1" y="17"/>
                    </a:cubicBezTo>
                    <a:cubicBezTo>
                      <a:pt x="0" y="19"/>
                      <a:pt x="2" y="20"/>
                      <a:pt x="3" y="20"/>
                    </a:cubicBezTo>
                    <a:cubicBezTo>
                      <a:pt x="18" y="16"/>
                      <a:pt x="33" y="12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0" y="11"/>
                      <a:pt x="52" y="11"/>
                      <a:pt x="53" y="10"/>
                    </a:cubicBezTo>
                    <a:cubicBezTo>
                      <a:pt x="66" y="10"/>
                      <a:pt x="79" y="12"/>
                      <a:pt x="92" y="11"/>
                    </a:cubicBezTo>
                    <a:cubicBezTo>
                      <a:pt x="95" y="10"/>
                      <a:pt x="95" y="7"/>
                      <a:pt x="93" y="6"/>
                    </a:cubicBezTo>
                    <a:cubicBezTo>
                      <a:pt x="82" y="2"/>
                      <a:pt x="68" y="0"/>
                      <a:pt x="53" y="0"/>
                    </a:cubicBezTo>
                    <a:cubicBezTo>
                      <a:pt x="52" y="0"/>
                      <a:pt x="50" y="0"/>
                      <a:pt x="49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6"/>
              <p:cNvSpPr/>
              <p:nvPr/>
            </p:nvSpPr>
            <p:spPr bwMode="auto">
              <a:xfrm>
                <a:off x="7581902" y="2652713"/>
                <a:ext cx="434975" cy="128587"/>
              </a:xfrm>
              <a:custGeom>
                <a:avLst/>
                <a:gdLst>
                  <a:gd name="T0" fmla="*/ 85 w 88"/>
                  <a:gd name="T1" fmla="*/ 26 h 26"/>
                  <a:gd name="T2" fmla="*/ 86 w 88"/>
                  <a:gd name="T3" fmla="*/ 22 h 26"/>
                  <a:gd name="T4" fmla="*/ 49 w 88"/>
                  <a:gd name="T5" fmla="*/ 8 h 26"/>
                  <a:gd name="T6" fmla="*/ 45 w 88"/>
                  <a:gd name="T7" fmla="*/ 7 h 26"/>
                  <a:gd name="T8" fmla="*/ 2 w 88"/>
                  <a:gd name="T9" fmla="*/ 2 h 26"/>
                  <a:gd name="T10" fmla="*/ 2 w 88"/>
                  <a:gd name="T11" fmla="*/ 5 h 26"/>
                  <a:gd name="T12" fmla="*/ 45 w 88"/>
                  <a:gd name="T13" fmla="*/ 18 h 26"/>
                  <a:gd name="T14" fmla="*/ 49 w 88"/>
                  <a:gd name="T15" fmla="*/ 19 h 26"/>
                  <a:gd name="T16" fmla="*/ 85 w 88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6">
                    <a:moveTo>
                      <a:pt x="85" y="26"/>
                    </a:moveTo>
                    <a:cubicBezTo>
                      <a:pt x="87" y="26"/>
                      <a:pt x="88" y="23"/>
                      <a:pt x="86" y="22"/>
                    </a:cubicBezTo>
                    <a:cubicBezTo>
                      <a:pt x="75" y="17"/>
                      <a:pt x="62" y="12"/>
                      <a:pt x="49" y="8"/>
                    </a:cubicBezTo>
                    <a:cubicBezTo>
                      <a:pt x="48" y="7"/>
                      <a:pt x="46" y="7"/>
                      <a:pt x="45" y="7"/>
                    </a:cubicBezTo>
                    <a:cubicBezTo>
                      <a:pt x="31" y="3"/>
                      <a:pt x="16" y="0"/>
                      <a:pt x="2" y="2"/>
                    </a:cubicBezTo>
                    <a:cubicBezTo>
                      <a:pt x="1" y="2"/>
                      <a:pt x="0" y="5"/>
                      <a:pt x="2" y="5"/>
                    </a:cubicBezTo>
                    <a:cubicBezTo>
                      <a:pt x="16" y="9"/>
                      <a:pt x="30" y="14"/>
                      <a:pt x="45" y="18"/>
                    </a:cubicBezTo>
                    <a:cubicBezTo>
                      <a:pt x="46" y="18"/>
                      <a:pt x="48" y="19"/>
                      <a:pt x="49" y="19"/>
                    </a:cubicBezTo>
                    <a:cubicBezTo>
                      <a:pt x="61" y="22"/>
                      <a:pt x="73" y="25"/>
                      <a:pt x="85" y="26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7"/>
              <p:cNvSpPr/>
              <p:nvPr/>
            </p:nvSpPr>
            <p:spPr bwMode="auto">
              <a:xfrm>
                <a:off x="6567489" y="2133600"/>
                <a:ext cx="331788" cy="549275"/>
              </a:xfrm>
              <a:custGeom>
                <a:avLst/>
                <a:gdLst>
                  <a:gd name="T0" fmla="*/ 36 w 67"/>
                  <a:gd name="T1" fmla="*/ 43 h 111"/>
                  <a:gd name="T2" fmla="*/ 34 w 67"/>
                  <a:gd name="T3" fmla="*/ 39 h 111"/>
                  <a:gd name="T4" fmla="*/ 32 w 67"/>
                  <a:gd name="T5" fmla="*/ 36 h 111"/>
                  <a:gd name="T6" fmla="*/ 4 w 67"/>
                  <a:gd name="T7" fmla="*/ 1 h 111"/>
                  <a:gd name="T8" fmla="*/ 1 w 67"/>
                  <a:gd name="T9" fmla="*/ 4 h 111"/>
                  <a:gd name="T10" fmla="*/ 23 w 67"/>
                  <a:gd name="T11" fmla="*/ 39 h 111"/>
                  <a:gd name="T12" fmla="*/ 26 w 67"/>
                  <a:gd name="T13" fmla="*/ 43 h 111"/>
                  <a:gd name="T14" fmla="*/ 26 w 67"/>
                  <a:gd name="T15" fmla="*/ 44 h 111"/>
                  <a:gd name="T16" fmla="*/ 50 w 67"/>
                  <a:gd name="T17" fmla="*/ 79 h 111"/>
                  <a:gd name="T18" fmla="*/ 52 w 67"/>
                  <a:gd name="T19" fmla="*/ 80 h 111"/>
                  <a:gd name="T20" fmla="*/ 50 w 67"/>
                  <a:gd name="T21" fmla="*/ 80 h 111"/>
                  <a:gd name="T22" fmla="*/ 32 w 67"/>
                  <a:gd name="T23" fmla="*/ 85 h 111"/>
                  <a:gd name="T24" fmla="*/ 26 w 67"/>
                  <a:gd name="T25" fmla="*/ 96 h 111"/>
                  <a:gd name="T26" fmla="*/ 33 w 67"/>
                  <a:gd name="T27" fmla="*/ 110 h 111"/>
                  <a:gd name="T28" fmla="*/ 35 w 67"/>
                  <a:gd name="T29" fmla="*/ 108 h 111"/>
                  <a:gd name="T30" fmla="*/ 38 w 67"/>
                  <a:gd name="T31" fmla="*/ 88 h 111"/>
                  <a:gd name="T32" fmla="*/ 50 w 67"/>
                  <a:gd name="T33" fmla="*/ 86 h 111"/>
                  <a:gd name="T34" fmla="*/ 54 w 67"/>
                  <a:gd name="T35" fmla="*/ 87 h 111"/>
                  <a:gd name="T36" fmla="*/ 62 w 67"/>
                  <a:gd name="T37" fmla="*/ 90 h 111"/>
                  <a:gd name="T38" fmla="*/ 64 w 67"/>
                  <a:gd name="T39" fmla="*/ 84 h 111"/>
                  <a:gd name="T40" fmla="*/ 54 w 67"/>
                  <a:gd name="T41" fmla="*/ 81 h 111"/>
                  <a:gd name="T42" fmla="*/ 54 w 67"/>
                  <a:gd name="T43" fmla="*/ 80 h 111"/>
                  <a:gd name="T44" fmla="*/ 54 w 67"/>
                  <a:gd name="T45" fmla="*/ 79 h 111"/>
                  <a:gd name="T46" fmla="*/ 50 w 67"/>
                  <a:gd name="T47" fmla="*/ 71 h 111"/>
                  <a:gd name="T48" fmla="*/ 36 w 67"/>
                  <a:gd name="T49" fmla="*/ 4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111">
                    <a:moveTo>
                      <a:pt x="36" y="43"/>
                    </a:moveTo>
                    <a:cubicBezTo>
                      <a:pt x="35" y="42"/>
                      <a:pt x="35" y="40"/>
                      <a:pt x="34" y="39"/>
                    </a:cubicBezTo>
                    <a:cubicBezTo>
                      <a:pt x="33" y="38"/>
                      <a:pt x="33" y="37"/>
                      <a:pt x="32" y="36"/>
                    </a:cubicBezTo>
                    <a:cubicBezTo>
                      <a:pt x="26" y="24"/>
                      <a:pt x="17" y="6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5" y="16"/>
                      <a:pt x="16" y="27"/>
                      <a:pt x="23" y="39"/>
                    </a:cubicBezTo>
                    <a:cubicBezTo>
                      <a:pt x="24" y="40"/>
                      <a:pt x="25" y="42"/>
                      <a:pt x="26" y="43"/>
                    </a:cubicBezTo>
                    <a:cubicBezTo>
                      <a:pt x="26" y="43"/>
                      <a:pt x="26" y="44"/>
                      <a:pt x="26" y="44"/>
                    </a:cubicBezTo>
                    <a:cubicBezTo>
                      <a:pt x="33" y="56"/>
                      <a:pt x="40" y="69"/>
                      <a:pt x="50" y="79"/>
                    </a:cubicBezTo>
                    <a:cubicBezTo>
                      <a:pt x="51" y="79"/>
                      <a:pt x="51" y="80"/>
                      <a:pt x="52" y="80"/>
                    </a:cubicBezTo>
                    <a:cubicBezTo>
                      <a:pt x="51" y="80"/>
                      <a:pt x="51" y="80"/>
                      <a:pt x="50" y="80"/>
                    </a:cubicBezTo>
                    <a:cubicBezTo>
                      <a:pt x="44" y="80"/>
                      <a:pt x="37" y="81"/>
                      <a:pt x="32" y="85"/>
                    </a:cubicBezTo>
                    <a:cubicBezTo>
                      <a:pt x="28" y="87"/>
                      <a:pt x="26" y="91"/>
                      <a:pt x="26" y="96"/>
                    </a:cubicBezTo>
                    <a:cubicBezTo>
                      <a:pt x="25" y="101"/>
                      <a:pt x="29" y="106"/>
                      <a:pt x="33" y="110"/>
                    </a:cubicBezTo>
                    <a:cubicBezTo>
                      <a:pt x="34" y="111"/>
                      <a:pt x="35" y="109"/>
                      <a:pt x="35" y="108"/>
                    </a:cubicBezTo>
                    <a:cubicBezTo>
                      <a:pt x="32" y="101"/>
                      <a:pt x="30" y="93"/>
                      <a:pt x="38" y="88"/>
                    </a:cubicBezTo>
                    <a:cubicBezTo>
                      <a:pt x="42" y="86"/>
                      <a:pt x="46" y="86"/>
                      <a:pt x="50" y="86"/>
                    </a:cubicBezTo>
                    <a:cubicBezTo>
                      <a:pt x="51" y="86"/>
                      <a:pt x="53" y="87"/>
                      <a:pt x="54" y="87"/>
                    </a:cubicBezTo>
                    <a:cubicBezTo>
                      <a:pt x="57" y="88"/>
                      <a:pt x="59" y="89"/>
                      <a:pt x="62" y="90"/>
                    </a:cubicBezTo>
                    <a:cubicBezTo>
                      <a:pt x="65" y="92"/>
                      <a:pt x="67" y="86"/>
                      <a:pt x="64" y="84"/>
                    </a:cubicBezTo>
                    <a:cubicBezTo>
                      <a:pt x="61" y="83"/>
                      <a:pt x="58" y="82"/>
                      <a:pt x="54" y="81"/>
                    </a:cubicBezTo>
                    <a:cubicBezTo>
                      <a:pt x="54" y="81"/>
                      <a:pt x="55" y="80"/>
                      <a:pt x="54" y="80"/>
                    </a:cubicBezTo>
                    <a:cubicBezTo>
                      <a:pt x="54" y="80"/>
                      <a:pt x="54" y="80"/>
                      <a:pt x="54" y="79"/>
                    </a:cubicBezTo>
                    <a:cubicBezTo>
                      <a:pt x="53" y="76"/>
                      <a:pt x="51" y="74"/>
                      <a:pt x="50" y="71"/>
                    </a:cubicBezTo>
                    <a:cubicBezTo>
                      <a:pt x="46" y="61"/>
                      <a:pt x="41" y="52"/>
                      <a:pt x="36" y="43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8"/>
              <p:cNvSpPr/>
              <p:nvPr/>
            </p:nvSpPr>
            <p:spPr bwMode="auto">
              <a:xfrm>
                <a:off x="6375402" y="2306638"/>
                <a:ext cx="339725" cy="231775"/>
              </a:xfrm>
              <a:custGeom>
                <a:avLst/>
                <a:gdLst>
                  <a:gd name="T0" fmla="*/ 37 w 69"/>
                  <a:gd name="T1" fmla="*/ 28 h 47"/>
                  <a:gd name="T2" fmla="*/ 66 w 69"/>
                  <a:gd name="T3" fmla="*/ 46 h 47"/>
                  <a:gd name="T4" fmla="*/ 68 w 69"/>
                  <a:gd name="T5" fmla="*/ 43 h 47"/>
                  <a:gd name="T6" fmla="*/ 37 w 69"/>
                  <a:gd name="T7" fmla="*/ 15 h 47"/>
                  <a:gd name="T8" fmla="*/ 27 w 69"/>
                  <a:gd name="T9" fmla="*/ 8 h 47"/>
                  <a:gd name="T10" fmla="*/ 20 w 69"/>
                  <a:gd name="T11" fmla="*/ 4 h 47"/>
                  <a:gd name="T12" fmla="*/ 2 w 69"/>
                  <a:gd name="T13" fmla="*/ 1 h 47"/>
                  <a:gd name="T14" fmla="*/ 0 w 69"/>
                  <a:gd name="T15" fmla="*/ 4 h 47"/>
                  <a:gd name="T16" fmla="*/ 1 w 69"/>
                  <a:gd name="T17" fmla="*/ 6 h 47"/>
                  <a:gd name="T18" fmla="*/ 5 w 69"/>
                  <a:gd name="T19" fmla="*/ 8 h 47"/>
                  <a:gd name="T20" fmla="*/ 16 w 69"/>
                  <a:gd name="T21" fmla="*/ 13 h 47"/>
                  <a:gd name="T22" fmla="*/ 37 w 69"/>
                  <a:gd name="T23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47">
                    <a:moveTo>
                      <a:pt x="37" y="28"/>
                    </a:moveTo>
                    <a:cubicBezTo>
                      <a:pt x="46" y="35"/>
                      <a:pt x="54" y="44"/>
                      <a:pt x="66" y="46"/>
                    </a:cubicBezTo>
                    <a:cubicBezTo>
                      <a:pt x="69" y="47"/>
                      <a:pt x="69" y="44"/>
                      <a:pt x="68" y="43"/>
                    </a:cubicBezTo>
                    <a:cubicBezTo>
                      <a:pt x="59" y="33"/>
                      <a:pt x="47" y="24"/>
                      <a:pt x="37" y="15"/>
                    </a:cubicBezTo>
                    <a:cubicBezTo>
                      <a:pt x="34" y="13"/>
                      <a:pt x="31" y="10"/>
                      <a:pt x="27" y="8"/>
                    </a:cubicBezTo>
                    <a:cubicBezTo>
                      <a:pt x="25" y="7"/>
                      <a:pt x="22" y="5"/>
                      <a:pt x="20" y="4"/>
                    </a:cubicBezTo>
                    <a:cubicBezTo>
                      <a:pt x="14" y="1"/>
                      <a:pt x="8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2" y="7"/>
                      <a:pt x="4" y="7"/>
                      <a:pt x="5" y="8"/>
                    </a:cubicBezTo>
                    <a:cubicBezTo>
                      <a:pt x="9" y="10"/>
                      <a:pt x="12" y="11"/>
                      <a:pt x="16" y="13"/>
                    </a:cubicBezTo>
                    <a:cubicBezTo>
                      <a:pt x="24" y="16"/>
                      <a:pt x="31" y="22"/>
                      <a:pt x="37" y="28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9"/>
              <p:cNvSpPr/>
              <p:nvPr/>
            </p:nvSpPr>
            <p:spPr bwMode="auto">
              <a:xfrm>
                <a:off x="6226177" y="2573338"/>
                <a:ext cx="460375" cy="163512"/>
              </a:xfrm>
              <a:custGeom>
                <a:avLst/>
                <a:gdLst>
                  <a:gd name="T0" fmla="*/ 1 w 93"/>
                  <a:gd name="T1" fmla="*/ 29 h 33"/>
                  <a:gd name="T2" fmla="*/ 3 w 93"/>
                  <a:gd name="T3" fmla="*/ 33 h 33"/>
                  <a:gd name="T4" fmla="*/ 19 w 93"/>
                  <a:gd name="T5" fmla="*/ 29 h 33"/>
                  <a:gd name="T6" fmla="*/ 23 w 93"/>
                  <a:gd name="T7" fmla="*/ 28 h 33"/>
                  <a:gd name="T8" fmla="*/ 91 w 93"/>
                  <a:gd name="T9" fmla="*/ 4 h 33"/>
                  <a:gd name="T10" fmla="*/ 89 w 93"/>
                  <a:gd name="T11" fmla="*/ 0 h 33"/>
                  <a:gd name="T12" fmla="*/ 23 w 93"/>
                  <a:gd name="T13" fmla="*/ 18 h 33"/>
                  <a:gd name="T14" fmla="*/ 19 w 93"/>
                  <a:gd name="T15" fmla="*/ 20 h 33"/>
                  <a:gd name="T16" fmla="*/ 1 w 93"/>
                  <a:gd name="T1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3">
                    <a:moveTo>
                      <a:pt x="1" y="29"/>
                    </a:moveTo>
                    <a:cubicBezTo>
                      <a:pt x="0" y="30"/>
                      <a:pt x="1" y="33"/>
                      <a:pt x="3" y="33"/>
                    </a:cubicBezTo>
                    <a:cubicBezTo>
                      <a:pt x="8" y="32"/>
                      <a:pt x="13" y="30"/>
                      <a:pt x="19" y="29"/>
                    </a:cubicBezTo>
                    <a:cubicBezTo>
                      <a:pt x="20" y="28"/>
                      <a:pt x="22" y="28"/>
                      <a:pt x="23" y="28"/>
                    </a:cubicBezTo>
                    <a:cubicBezTo>
                      <a:pt x="46" y="22"/>
                      <a:pt x="70" y="14"/>
                      <a:pt x="91" y="4"/>
                    </a:cubicBezTo>
                    <a:cubicBezTo>
                      <a:pt x="93" y="3"/>
                      <a:pt x="92" y="0"/>
                      <a:pt x="89" y="0"/>
                    </a:cubicBezTo>
                    <a:cubicBezTo>
                      <a:pt x="68" y="2"/>
                      <a:pt x="44" y="9"/>
                      <a:pt x="23" y="18"/>
                    </a:cubicBezTo>
                    <a:cubicBezTo>
                      <a:pt x="22" y="19"/>
                      <a:pt x="20" y="19"/>
                      <a:pt x="19" y="20"/>
                    </a:cubicBezTo>
                    <a:cubicBezTo>
                      <a:pt x="13" y="23"/>
                      <a:pt x="7" y="26"/>
                      <a:pt x="1" y="29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0"/>
              <p:cNvSpPr/>
              <p:nvPr/>
            </p:nvSpPr>
            <p:spPr bwMode="auto">
              <a:xfrm>
                <a:off x="6908802" y="2751138"/>
                <a:ext cx="69850" cy="119062"/>
              </a:xfrm>
              <a:custGeom>
                <a:avLst/>
                <a:gdLst>
                  <a:gd name="T0" fmla="*/ 14 w 14"/>
                  <a:gd name="T1" fmla="*/ 14 h 24"/>
                  <a:gd name="T2" fmla="*/ 14 w 14"/>
                  <a:gd name="T3" fmla="*/ 13 h 24"/>
                  <a:gd name="T4" fmla="*/ 12 w 14"/>
                  <a:gd name="T5" fmla="*/ 5 h 24"/>
                  <a:gd name="T6" fmla="*/ 4 w 14"/>
                  <a:gd name="T7" fmla="*/ 11 h 24"/>
                  <a:gd name="T8" fmla="*/ 4 w 14"/>
                  <a:gd name="T9" fmla="*/ 14 h 24"/>
                  <a:gd name="T10" fmla="*/ 4 w 14"/>
                  <a:gd name="T11" fmla="*/ 14 h 24"/>
                  <a:gd name="T12" fmla="*/ 4 w 14"/>
                  <a:gd name="T13" fmla="*/ 18 h 24"/>
                  <a:gd name="T14" fmla="*/ 5 w 14"/>
                  <a:gd name="T15" fmla="*/ 20 h 24"/>
                  <a:gd name="T16" fmla="*/ 12 w 14"/>
                  <a:gd name="T17" fmla="*/ 21 h 24"/>
                  <a:gd name="T18" fmla="*/ 14 w 14"/>
                  <a:gd name="T19" fmla="*/ 18 h 24"/>
                  <a:gd name="T20" fmla="*/ 14 w 14"/>
                  <a:gd name="T21" fmla="*/ 17 h 24"/>
                  <a:gd name="T22" fmla="*/ 14 w 14"/>
                  <a:gd name="T23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4">
                    <a:moveTo>
                      <a:pt x="14" y="14"/>
                    </a:moveTo>
                    <a:cubicBezTo>
                      <a:pt x="14" y="14"/>
                      <a:pt x="14" y="13"/>
                      <a:pt x="14" y="13"/>
                    </a:cubicBezTo>
                    <a:cubicBezTo>
                      <a:pt x="14" y="10"/>
                      <a:pt x="13" y="7"/>
                      <a:pt x="12" y="5"/>
                    </a:cubicBezTo>
                    <a:cubicBezTo>
                      <a:pt x="8" y="0"/>
                      <a:pt x="0" y="6"/>
                      <a:pt x="4" y="11"/>
                    </a:cubicBezTo>
                    <a:cubicBezTo>
                      <a:pt x="4" y="12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6"/>
                      <a:pt x="4" y="17"/>
                      <a:pt x="4" y="18"/>
                    </a:cubicBezTo>
                    <a:cubicBezTo>
                      <a:pt x="4" y="19"/>
                      <a:pt x="4" y="19"/>
                      <a:pt x="5" y="20"/>
                    </a:cubicBezTo>
                    <a:cubicBezTo>
                      <a:pt x="6" y="23"/>
                      <a:pt x="11" y="24"/>
                      <a:pt x="12" y="21"/>
                    </a:cubicBezTo>
                    <a:cubicBezTo>
                      <a:pt x="13" y="20"/>
                      <a:pt x="14" y="19"/>
                      <a:pt x="14" y="18"/>
                    </a:cubicBezTo>
                    <a:cubicBezTo>
                      <a:pt x="14" y="18"/>
                      <a:pt x="14" y="17"/>
                      <a:pt x="14" y="17"/>
                    </a:cubicBezTo>
                    <a:cubicBezTo>
                      <a:pt x="14" y="16"/>
                      <a:pt x="14" y="15"/>
                      <a:pt x="14" y="14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1"/>
              <p:cNvSpPr/>
              <p:nvPr/>
            </p:nvSpPr>
            <p:spPr bwMode="auto">
              <a:xfrm>
                <a:off x="7231064" y="2767013"/>
                <a:ext cx="63500" cy="98425"/>
              </a:xfrm>
              <a:custGeom>
                <a:avLst/>
                <a:gdLst>
                  <a:gd name="T0" fmla="*/ 13 w 13"/>
                  <a:gd name="T1" fmla="*/ 11 h 20"/>
                  <a:gd name="T2" fmla="*/ 11 w 13"/>
                  <a:gd name="T3" fmla="*/ 4 h 20"/>
                  <a:gd name="T4" fmla="*/ 4 w 13"/>
                  <a:gd name="T5" fmla="*/ 10 h 20"/>
                  <a:gd name="T6" fmla="*/ 4 w 13"/>
                  <a:gd name="T7" fmla="*/ 11 h 20"/>
                  <a:gd name="T8" fmla="*/ 5 w 13"/>
                  <a:gd name="T9" fmla="*/ 15 h 20"/>
                  <a:gd name="T10" fmla="*/ 5 w 13"/>
                  <a:gd name="T11" fmla="*/ 15 h 20"/>
                  <a:gd name="T12" fmla="*/ 13 w 13"/>
                  <a:gd name="T13" fmla="*/ 16 h 20"/>
                  <a:gd name="T14" fmla="*/ 13 w 13"/>
                  <a:gd name="T15" fmla="*/ 15 h 20"/>
                  <a:gd name="T16" fmla="*/ 13 w 13"/>
                  <a:gd name="T17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0">
                    <a:moveTo>
                      <a:pt x="13" y="11"/>
                    </a:moveTo>
                    <a:cubicBezTo>
                      <a:pt x="13" y="9"/>
                      <a:pt x="12" y="6"/>
                      <a:pt x="11" y="4"/>
                    </a:cubicBezTo>
                    <a:cubicBezTo>
                      <a:pt x="8" y="0"/>
                      <a:pt x="0" y="5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5" y="12"/>
                      <a:pt x="4" y="14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9"/>
                      <a:pt x="11" y="20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4"/>
                      <a:pt x="13" y="12"/>
                      <a:pt x="13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2"/>
              <p:cNvSpPr/>
              <p:nvPr/>
            </p:nvSpPr>
            <p:spPr bwMode="auto">
              <a:xfrm>
                <a:off x="7067552" y="2895600"/>
                <a:ext cx="88900" cy="49212"/>
              </a:xfrm>
              <a:custGeom>
                <a:avLst/>
                <a:gdLst>
                  <a:gd name="T0" fmla="*/ 13 w 18"/>
                  <a:gd name="T1" fmla="*/ 1 h 10"/>
                  <a:gd name="T2" fmla="*/ 8 w 18"/>
                  <a:gd name="T3" fmla="*/ 0 h 10"/>
                  <a:gd name="T4" fmla="*/ 1 w 18"/>
                  <a:gd name="T5" fmla="*/ 6 h 10"/>
                  <a:gd name="T6" fmla="*/ 4 w 18"/>
                  <a:gd name="T7" fmla="*/ 8 h 10"/>
                  <a:gd name="T8" fmla="*/ 12 w 18"/>
                  <a:gd name="T9" fmla="*/ 8 h 10"/>
                  <a:gd name="T10" fmla="*/ 17 w 18"/>
                  <a:gd name="T11" fmla="*/ 8 h 10"/>
                  <a:gd name="T12" fmla="*/ 17 w 18"/>
                  <a:gd name="T13" fmla="*/ 4 h 10"/>
                  <a:gd name="T14" fmla="*/ 13 w 18"/>
                  <a:gd name="T1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0">
                    <a:moveTo>
                      <a:pt x="13" y="1"/>
                    </a:moveTo>
                    <a:cubicBezTo>
                      <a:pt x="12" y="0"/>
                      <a:pt x="10" y="0"/>
                      <a:pt x="8" y="0"/>
                    </a:cubicBezTo>
                    <a:cubicBezTo>
                      <a:pt x="5" y="0"/>
                      <a:pt x="2" y="3"/>
                      <a:pt x="1" y="6"/>
                    </a:cubicBezTo>
                    <a:cubicBezTo>
                      <a:pt x="0" y="8"/>
                      <a:pt x="2" y="10"/>
                      <a:pt x="4" y="8"/>
                    </a:cubicBezTo>
                    <a:cubicBezTo>
                      <a:pt x="6" y="7"/>
                      <a:pt x="9" y="7"/>
                      <a:pt x="12" y="8"/>
                    </a:cubicBezTo>
                    <a:cubicBezTo>
                      <a:pt x="13" y="8"/>
                      <a:pt x="15" y="9"/>
                      <a:pt x="17" y="8"/>
                    </a:cubicBezTo>
                    <a:cubicBezTo>
                      <a:pt x="18" y="7"/>
                      <a:pt x="18" y="5"/>
                      <a:pt x="17" y="4"/>
                    </a:cubicBezTo>
                    <a:cubicBezTo>
                      <a:pt x="16" y="2"/>
                      <a:pt x="15" y="2"/>
                      <a:pt x="13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3"/>
              <p:cNvSpPr/>
              <p:nvPr/>
            </p:nvSpPr>
            <p:spPr bwMode="auto">
              <a:xfrm>
                <a:off x="7018339" y="3059113"/>
                <a:ext cx="157163" cy="112712"/>
              </a:xfrm>
              <a:custGeom>
                <a:avLst/>
                <a:gdLst>
                  <a:gd name="T0" fmla="*/ 27 w 32"/>
                  <a:gd name="T1" fmla="*/ 4 h 23"/>
                  <a:gd name="T2" fmla="*/ 15 w 32"/>
                  <a:gd name="T3" fmla="*/ 15 h 23"/>
                  <a:gd name="T4" fmla="*/ 5 w 32"/>
                  <a:gd name="T5" fmla="*/ 2 h 23"/>
                  <a:gd name="T6" fmla="*/ 1 w 32"/>
                  <a:gd name="T7" fmla="*/ 4 h 23"/>
                  <a:gd name="T8" fmla="*/ 15 w 32"/>
                  <a:gd name="T9" fmla="*/ 22 h 23"/>
                  <a:gd name="T10" fmla="*/ 31 w 32"/>
                  <a:gd name="T11" fmla="*/ 5 h 23"/>
                  <a:gd name="T12" fmla="*/ 27 w 32"/>
                  <a:gd name="T13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3">
                    <a:moveTo>
                      <a:pt x="27" y="4"/>
                    </a:moveTo>
                    <a:cubicBezTo>
                      <a:pt x="25" y="8"/>
                      <a:pt x="21" y="16"/>
                      <a:pt x="15" y="15"/>
                    </a:cubicBezTo>
                    <a:cubicBezTo>
                      <a:pt x="11" y="14"/>
                      <a:pt x="7" y="5"/>
                      <a:pt x="5" y="2"/>
                    </a:cubicBezTo>
                    <a:cubicBezTo>
                      <a:pt x="4" y="0"/>
                      <a:pt x="0" y="1"/>
                      <a:pt x="1" y="4"/>
                    </a:cubicBezTo>
                    <a:cubicBezTo>
                      <a:pt x="3" y="11"/>
                      <a:pt x="7" y="21"/>
                      <a:pt x="15" y="22"/>
                    </a:cubicBezTo>
                    <a:cubicBezTo>
                      <a:pt x="24" y="23"/>
                      <a:pt x="28" y="12"/>
                      <a:pt x="31" y="5"/>
                    </a:cubicBezTo>
                    <a:cubicBezTo>
                      <a:pt x="32" y="3"/>
                      <a:pt x="28" y="1"/>
                      <a:pt x="27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4"/>
              <p:cNvSpPr>
                <a:spLocks noEditPoints="1"/>
              </p:cNvSpPr>
              <p:nvPr/>
            </p:nvSpPr>
            <p:spPr bwMode="auto">
              <a:xfrm>
                <a:off x="6567489" y="2281238"/>
                <a:ext cx="1330325" cy="2668587"/>
              </a:xfrm>
              <a:custGeom>
                <a:avLst/>
                <a:gdLst>
                  <a:gd name="T0" fmla="*/ 132 w 269"/>
                  <a:gd name="T1" fmla="*/ 9 h 539"/>
                  <a:gd name="T2" fmla="*/ 120 w 269"/>
                  <a:gd name="T3" fmla="*/ 13 h 539"/>
                  <a:gd name="T4" fmla="*/ 50 w 269"/>
                  <a:gd name="T5" fmla="*/ 78 h 539"/>
                  <a:gd name="T6" fmla="*/ 54 w 269"/>
                  <a:gd name="T7" fmla="*/ 179 h 539"/>
                  <a:gd name="T8" fmla="*/ 104 w 269"/>
                  <a:gd name="T9" fmla="*/ 209 h 539"/>
                  <a:gd name="T10" fmla="*/ 91 w 269"/>
                  <a:gd name="T11" fmla="*/ 238 h 539"/>
                  <a:gd name="T12" fmla="*/ 50 w 269"/>
                  <a:gd name="T13" fmla="*/ 213 h 539"/>
                  <a:gd name="T14" fmla="*/ 4 w 269"/>
                  <a:gd name="T15" fmla="*/ 179 h 539"/>
                  <a:gd name="T16" fmla="*/ 41 w 269"/>
                  <a:gd name="T17" fmla="*/ 216 h 539"/>
                  <a:gd name="T18" fmla="*/ 69 w 269"/>
                  <a:gd name="T19" fmla="*/ 309 h 539"/>
                  <a:gd name="T20" fmla="*/ 46 w 269"/>
                  <a:gd name="T21" fmla="*/ 409 h 539"/>
                  <a:gd name="T22" fmla="*/ 50 w 269"/>
                  <a:gd name="T23" fmla="*/ 462 h 539"/>
                  <a:gd name="T24" fmla="*/ 62 w 269"/>
                  <a:gd name="T25" fmla="*/ 465 h 539"/>
                  <a:gd name="T26" fmla="*/ 70 w 269"/>
                  <a:gd name="T27" fmla="*/ 511 h 539"/>
                  <a:gd name="T28" fmla="*/ 54 w 269"/>
                  <a:gd name="T29" fmla="*/ 525 h 539"/>
                  <a:gd name="T30" fmla="*/ 50 w 269"/>
                  <a:gd name="T31" fmla="*/ 538 h 539"/>
                  <a:gd name="T32" fmla="*/ 75 w 269"/>
                  <a:gd name="T33" fmla="*/ 513 h 539"/>
                  <a:gd name="T34" fmla="*/ 69 w 269"/>
                  <a:gd name="T35" fmla="*/ 483 h 539"/>
                  <a:gd name="T36" fmla="*/ 134 w 269"/>
                  <a:gd name="T37" fmla="*/ 472 h 539"/>
                  <a:gd name="T38" fmla="*/ 131 w 269"/>
                  <a:gd name="T39" fmla="*/ 516 h 539"/>
                  <a:gd name="T40" fmla="*/ 161 w 269"/>
                  <a:gd name="T41" fmla="*/ 527 h 539"/>
                  <a:gd name="T42" fmla="*/ 137 w 269"/>
                  <a:gd name="T43" fmla="*/ 513 h 539"/>
                  <a:gd name="T44" fmla="*/ 140 w 269"/>
                  <a:gd name="T45" fmla="*/ 473 h 539"/>
                  <a:gd name="T46" fmla="*/ 169 w 269"/>
                  <a:gd name="T47" fmla="*/ 424 h 539"/>
                  <a:gd name="T48" fmla="*/ 154 w 269"/>
                  <a:gd name="T49" fmla="*/ 344 h 539"/>
                  <a:gd name="T50" fmla="*/ 133 w 269"/>
                  <a:gd name="T51" fmla="*/ 244 h 539"/>
                  <a:gd name="T52" fmla="*/ 219 w 269"/>
                  <a:gd name="T53" fmla="*/ 209 h 539"/>
                  <a:gd name="T54" fmla="*/ 196 w 269"/>
                  <a:gd name="T55" fmla="*/ 213 h 539"/>
                  <a:gd name="T56" fmla="*/ 131 w 269"/>
                  <a:gd name="T57" fmla="*/ 238 h 539"/>
                  <a:gd name="T58" fmla="*/ 107 w 269"/>
                  <a:gd name="T59" fmla="*/ 238 h 539"/>
                  <a:gd name="T60" fmla="*/ 111 w 269"/>
                  <a:gd name="T61" fmla="*/ 206 h 539"/>
                  <a:gd name="T62" fmla="*/ 205 w 269"/>
                  <a:gd name="T63" fmla="*/ 151 h 539"/>
                  <a:gd name="T64" fmla="*/ 191 w 269"/>
                  <a:gd name="T65" fmla="*/ 109 h 539"/>
                  <a:gd name="T66" fmla="*/ 193 w 269"/>
                  <a:gd name="T67" fmla="*/ 93 h 539"/>
                  <a:gd name="T68" fmla="*/ 189 w 269"/>
                  <a:gd name="T69" fmla="*/ 64 h 539"/>
                  <a:gd name="T70" fmla="*/ 268 w 269"/>
                  <a:gd name="T71" fmla="*/ 24 h 539"/>
                  <a:gd name="T72" fmla="*/ 188 w 269"/>
                  <a:gd name="T73" fmla="*/ 62 h 539"/>
                  <a:gd name="T74" fmla="*/ 150 w 269"/>
                  <a:gd name="T75" fmla="*/ 46 h 539"/>
                  <a:gd name="T76" fmla="*/ 149 w 269"/>
                  <a:gd name="T77" fmla="*/ 24 h 539"/>
                  <a:gd name="T78" fmla="*/ 170 w 269"/>
                  <a:gd name="T79" fmla="*/ 10 h 539"/>
                  <a:gd name="T80" fmla="*/ 145 w 269"/>
                  <a:gd name="T81" fmla="*/ 13 h 539"/>
                  <a:gd name="T82" fmla="*/ 66 w 269"/>
                  <a:gd name="T83" fmla="*/ 466 h 539"/>
                  <a:gd name="T84" fmla="*/ 140 w 269"/>
                  <a:gd name="T85" fmla="*/ 309 h 539"/>
                  <a:gd name="T86" fmla="*/ 154 w 269"/>
                  <a:gd name="T87" fmla="*/ 387 h 539"/>
                  <a:gd name="T88" fmla="*/ 165 w 269"/>
                  <a:gd name="T89" fmla="*/ 457 h 539"/>
                  <a:gd name="T90" fmla="*/ 64 w 269"/>
                  <a:gd name="T91" fmla="*/ 457 h 539"/>
                  <a:gd name="T92" fmla="*/ 50 w 269"/>
                  <a:gd name="T93" fmla="*/ 426 h 539"/>
                  <a:gd name="T94" fmla="*/ 75 w 269"/>
                  <a:gd name="T95" fmla="*/ 309 h 539"/>
                  <a:gd name="T96" fmla="*/ 106 w 269"/>
                  <a:gd name="T97" fmla="*/ 246 h 539"/>
                  <a:gd name="T98" fmla="*/ 184 w 269"/>
                  <a:gd name="T99" fmla="*/ 156 h 539"/>
                  <a:gd name="T100" fmla="*/ 124 w 269"/>
                  <a:gd name="T101" fmla="*/ 49 h 539"/>
                  <a:gd name="T102" fmla="*/ 184 w 269"/>
                  <a:gd name="T103" fmla="*/ 109 h 539"/>
                  <a:gd name="T104" fmla="*/ 176 w 269"/>
                  <a:gd name="T105" fmla="*/ 158 h 539"/>
                  <a:gd name="T106" fmla="*/ 54 w 269"/>
                  <a:gd name="T107" fmla="*/ 168 h 539"/>
                  <a:gd name="T108" fmla="*/ 50 w 269"/>
                  <a:gd name="T109" fmla="*/ 96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" h="539">
                    <a:moveTo>
                      <a:pt x="123" y="36"/>
                    </a:moveTo>
                    <a:cubicBezTo>
                      <a:pt x="123" y="31"/>
                      <a:pt x="124" y="27"/>
                      <a:pt x="125" y="22"/>
                    </a:cubicBezTo>
                    <a:cubicBezTo>
                      <a:pt x="126" y="19"/>
                      <a:pt x="128" y="16"/>
                      <a:pt x="130" y="13"/>
                    </a:cubicBezTo>
                    <a:cubicBezTo>
                      <a:pt x="131" y="12"/>
                      <a:pt x="131" y="10"/>
                      <a:pt x="132" y="9"/>
                    </a:cubicBezTo>
                    <a:cubicBezTo>
                      <a:pt x="133" y="7"/>
                      <a:pt x="134" y="5"/>
                      <a:pt x="135" y="4"/>
                    </a:cubicBezTo>
                    <a:cubicBezTo>
                      <a:pt x="136" y="2"/>
                      <a:pt x="134" y="0"/>
                      <a:pt x="132" y="1"/>
                    </a:cubicBezTo>
                    <a:cubicBezTo>
                      <a:pt x="128" y="3"/>
                      <a:pt x="125" y="6"/>
                      <a:pt x="122" y="9"/>
                    </a:cubicBezTo>
                    <a:cubicBezTo>
                      <a:pt x="121" y="10"/>
                      <a:pt x="120" y="12"/>
                      <a:pt x="120" y="13"/>
                    </a:cubicBezTo>
                    <a:cubicBezTo>
                      <a:pt x="115" y="22"/>
                      <a:pt x="114" y="34"/>
                      <a:pt x="121" y="43"/>
                    </a:cubicBezTo>
                    <a:cubicBezTo>
                      <a:pt x="119" y="43"/>
                      <a:pt x="118" y="45"/>
                      <a:pt x="120" y="47"/>
                    </a:cubicBezTo>
                    <a:cubicBezTo>
                      <a:pt x="90" y="43"/>
                      <a:pt x="68" y="54"/>
                      <a:pt x="54" y="72"/>
                    </a:cubicBezTo>
                    <a:cubicBezTo>
                      <a:pt x="53" y="74"/>
                      <a:pt x="51" y="76"/>
                      <a:pt x="50" y="78"/>
                    </a:cubicBezTo>
                    <a:cubicBezTo>
                      <a:pt x="44" y="87"/>
                      <a:pt x="40" y="98"/>
                      <a:pt x="38" y="109"/>
                    </a:cubicBezTo>
                    <a:cubicBezTo>
                      <a:pt x="38" y="110"/>
                      <a:pt x="37" y="112"/>
                      <a:pt x="37" y="113"/>
                    </a:cubicBezTo>
                    <a:cubicBezTo>
                      <a:pt x="34" y="134"/>
                      <a:pt x="38" y="156"/>
                      <a:pt x="50" y="173"/>
                    </a:cubicBezTo>
                    <a:cubicBezTo>
                      <a:pt x="51" y="175"/>
                      <a:pt x="53" y="177"/>
                      <a:pt x="54" y="179"/>
                    </a:cubicBezTo>
                    <a:cubicBezTo>
                      <a:pt x="64" y="191"/>
                      <a:pt x="78" y="200"/>
                      <a:pt x="97" y="204"/>
                    </a:cubicBezTo>
                    <a:cubicBezTo>
                      <a:pt x="100" y="205"/>
                      <a:pt x="102" y="205"/>
                      <a:pt x="105" y="206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5" y="207"/>
                      <a:pt x="105" y="208"/>
                      <a:pt x="104" y="209"/>
                    </a:cubicBezTo>
                    <a:cubicBezTo>
                      <a:pt x="104" y="210"/>
                      <a:pt x="104" y="212"/>
                      <a:pt x="104" y="213"/>
                    </a:cubicBezTo>
                    <a:cubicBezTo>
                      <a:pt x="104" y="215"/>
                      <a:pt x="103" y="217"/>
                      <a:pt x="103" y="219"/>
                    </a:cubicBezTo>
                    <a:cubicBezTo>
                      <a:pt x="102" y="225"/>
                      <a:pt x="100" y="233"/>
                      <a:pt x="104" y="238"/>
                    </a:cubicBezTo>
                    <a:cubicBezTo>
                      <a:pt x="100" y="237"/>
                      <a:pt x="95" y="237"/>
                      <a:pt x="91" y="238"/>
                    </a:cubicBezTo>
                    <a:cubicBezTo>
                      <a:pt x="90" y="238"/>
                      <a:pt x="89" y="238"/>
                      <a:pt x="89" y="23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75" y="234"/>
                      <a:pt x="65" y="225"/>
                      <a:pt x="54" y="216"/>
                    </a:cubicBezTo>
                    <a:cubicBezTo>
                      <a:pt x="53" y="215"/>
                      <a:pt x="51" y="214"/>
                      <a:pt x="50" y="213"/>
                    </a:cubicBezTo>
                    <a:cubicBezTo>
                      <a:pt x="50" y="213"/>
                      <a:pt x="50" y="213"/>
                      <a:pt x="50" y="213"/>
                    </a:cubicBezTo>
                    <a:cubicBezTo>
                      <a:pt x="48" y="212"/>
                      <a:pt x="47" y="211"/>
                      <a:pt x="46" y="210"/>
                    </a:cubicBezTo>
                    <a:cubicBezTo>
                      <a:pt x="45" y="210"/>
                      <a:pt x="45" y="209"/>
                      <a:pt x="44" y="209"/>
                    </a:cubicBezTo>
                    <a:cubicBezTo>
                      <a:pt x="31" y="199"/>
                      <a:pt x="18" y="189"/>
                      <a:pt x="4" y="179"/>
                    </a:cubicBezTo>
                    <a:cubicBezTo>
                      <a:pt x="3" y="178"/>
                      <a:pt x="0" y="179"/>
                      <a:pt x="1" y="181"/>
                    </a:cubicBezTo>
                    <a:cubicBezTo>
                      <a:pt x="6" y="194"/>
                      <a:pt x="19" y="202"/>
                      <a:pt x="31" y="209"/>
                    </a:cubicBezTo>
                    <a:cubicBezTo>
                      <a:pt x="33" y="210"/>
                      <a:pt x="35" y="212"/>
                      <a:pt x="37" y="213"/>
                    </a:cubicBezTo>
                    <a:cubicBezTo>
                      <a:pt x="39" y="214"/>
                      <a:pt x="40" y="215"/>
                      <a:pt x="41" y="216"/>
                    </a:cubicBezTo>
                    <a:cubicBezTo>
                      <a:pt x="44" y="217"/>
                      <a:pt x="47" y="220"/>
                      <a:pt x="50" y="222"/>
                    </a:cubicBezTo>
                    <a:cubicBezTo>
                      <a:pt x="51" y="223"/>
                      <a:pt x="53" y="224"/>
                      <a:pt x="54" y="226"/>
                    </a:cubicBezTo>
                    <a:cubicBezTo>
                      <a:pt x="64" y="234"/>
                      <a:pt x="75" y="243"/>
                      <a:pt x="88" y="243"/>
                    </a:cubicBezTo>
                    <a:cubicBezTo>
                      <a:pt x="81" y="265"/>
                      <a:pt x="74" y="287"/>
                      <a:pt x="69" y="309"/>
                    </a:cubicBezTo>
                    <a:cubicBezTo>
                      <a:pt x="68" y="310"/>
                      <a:pt x="68" y="312"/>
                      <a:pt x="68" y="313"/>
                    </a:cubicBezTo>
                    <a:cubicBezTo>
                      <a:pt x="63" y="333"/>
                      <a:pt x="58" y="352"/>
                      <a:pt x="54" y="372"/>
                    </a:cubicBezTo>
                    <a:cubicBezTo>
                      <a:pt x="53" y="378"/>
                      <a:pt x="51" y="384"/>
                      <a:pt x="50" y="390"/>
                    </a:cubicBezTo>
                    <a:cubicBezTo>
                      <a:pt x="49" y="396"/>
                      <a:pt x="47" y="403"/>
                      <a:pt x="46" y="409"/>
                    </a:cubicBezTo>
                    <a:cubicBezTo>
                      <a:pt x="46" y="410"/>
                      <a:pt x="45" y="412"/>
                      <a:pt x="45" y="413"/>
                    </a:cubicBezTo>
                    <a:cubicBezTo>
                      <a:pt x="42" y="427"/>
                      <a:pt x="39" y="440"/>
                      <a:pt x="36" y="454"/>
                    </a:cubicBezTo>
                    <a:cubicBezTo>
                      <a:pt x="35" y="456"/>
                      <a:pt x="37" y="458"/>
                      <a:pt x="38" y="458"/>
                    </a:cubicBezTo>
                    <a:cubicBezTo>
                      <a:pt x="42" y="460"/>
                      <a:pt x="46" y="461"/>
                      <a:pt x="50" y="462"/>
                    </a:cubicBezTo>
                    <a:cubicBezTo>
                      <a:pt x="51" y="463"/>
                      <a:pt x="53" y="463"/>
                      <a:pt x="54" y="463"/>
                    </a:cubicBezTo>
                    <a:cubicBezTo>
                      <a:pt x="57" y="464"/>
                      <a:pt x="59" y="465"/>
                      <a:pt x="62" y="465"/>
                    </a:cubicBezTo>
                    <a:cubicBezTo>
                      <a:pt x="62" y="465"/>
                      <a:pt x="62" y="465"/>
                      <a:pt x="62" y="465"/>
                    </a:cubicBezTo>
                    <a:cubicBezTo>
                      <a:pt x="62" y="465"/>
                      <a:pt x="62" y="465"/>
                      <a:pt x="62" y="465"/>
                    </a:cubicBezTo>
                    <a:cubicBezTo>
                      <a:pt x="61" y="472"/>
                      <a:pt x="63" y="480"/>
                      <a:pt x="64" y="486"/>
                    </a:cubicBezTo>
                    <a:cubicBezTo>
                      <a:pt x="64" y="494"/>
                      <a:pt x="65" y="502"/>
                      <a:pt x="69" y="509"/>
                    </a:cubicBezTo>
                    <a:cubicBezTo>
                      <a:pt x="69" y="509"/>
                      <a:pt x="69" y="510"/>
                      <a:pt x="69" y="510"/>
                    </a:cubicBezTo>
                    <a:cubicBezTo>
                      <a:pt x="69" y="510"/>
                      <a:pt x="69" y="511"/>
                      <a:pt x="70" y="511"/>
                    </a:cubicBezTo>
                    <a:cubicBezTo>
                      <a:pt x="70" y="511"/>
                      <a:pt x="70" y="511"/>
                      <a:pt x="70" y="511"/>
                    </a:cubicBezTo>
                    <a:cubicBezTo>
                      <a:pt x="69" y="511"/>
                      <a:pt x="68" y="512"/>
                      <a:pt x="67" y="513"/>
                    </a:cubicBezTo>
                    <a:cubicBezTo>
                      <a:pt x="63" y="516"/>
                      <a:pt x="60" y="520"/>
                      <a:pt x="56" y="523"/>
                    </a:cubicBezTo>
                    <a:cubicBezTo>
                      <a:pt x="55" y="524"/>
                      <a:pt x="55" y="524"/>
                      <a:pt x="54" y="525"/>
                    </a:cubicBezTo>
                    <a:cubicBezTo>
                      <a:pt x="53" y="526"/>
                      <a:pt x="51" y="527"/>
                      <a:pt x="50" y="528"/>
                    </a:cubicBezTo>
                    <a:cubicBezTo>
                      <a:pt x="48" y="530"/>
                      <a:pt x="45" y="532"/>
                      <a:pt x="45" y="536"/>
                    </a:cubicBezTo>
                    <a:cubicBezTo>
                      <a:pt x="45" y="537"/>
                      <a:pt x="46" y="538"/>
                      <a:pt x="47" y="538"/>
                    </a:cubicBezTo>
                    <a:cubicBezTo>
                      <a:pt x="48" y="539"/>
                      <a:pt x="49" y="538"/>
                      <a:pt x="50" y="538"/>
                    </a:cubicBezTo>
                    <a:cubicBezTo>
                      <a:pt x="51" y="538"/>
                      <a:pt x="53" y="537"/>
                      <a:pt x="54" y="537"/>
                    </a:cubicBezTo>
                    <a:cubicBezTo>
                      <a:pt x="57" y="535"/>
                      <a:pt x="59" y="533"/>
                      <a:pt x="62" y="531"/>
                    </a:cubicBezTo>
                    <a:cubicBezTo>
                      <a:pt x="66" y="526"/>
                      <a:pt x="73" y="521"/>
                      <a:pt x="75" y="515"/>
                    </a:cubicBezTo>
                    <a:cubicBezTo>
                      <a:pt x="76" y="514"/>
                      <a:pt x="76" y="514"/>
                      <a:pt x="75" y="513"/>
                    </a:cubicBezTo>
                    <a:cubicBezTo>
                      <a:pt x="75" y="512"/>
                      <a:pt x="75" y="512"/>
                      <a:pt x="74" y="511"/>
                    </a:cubicBezTo>
                    <a:cubicBezTo>
                      <a:pt x="75" y="511"/>
                      <a:pt x="76" y="510"/>
                      <a:pt x="76" y="509"/>
                    </a:cubicBezTo>
                    <a:cubicBezTo>
                      <a:pt x="76" y="508"/>
                      <a:pt x="76" y="508"/>
                      <a:pt x="75" y="507"/>
                    </a:cubicBezTo>
                    <a:cubicBezTo>
                      <a:pt x="72" y="500"/>
                      <a:pt x="70" y="492"/>
                      <a:pt x="69" y="483"/>
                    </a:cubicBezTo>
                    <a:cubicBezTo>
                      <a:pt x="69" y="482"/>
                      <a:pt x="69" y="481"/>
                      <a:pt x="68" y="480"/>
                    </a:cubicBezTo>
                    <a:cubicBezTo>
                      <a:pt x="69" y="479"/>
                      <a:pt x="69" y="479"/>
                      <a:pt x="69" y="478"/>
                    </a:cubicBezTo>
                    <a:cubicBezTo>
                      <a:pt x="70" y="474"/>
                      <a:pt x="70" y="471"/>
                      <a:pt x="70" y="467"/>
                    </a:cubicBezTo>
                    <a:cubicBezTo>
                      <a:pt x="91" y="470"/>
                      <a:pt x="113" y="471"/>
                      <a:pt x="134" y="472"/>
                    </a:cubicBezTo>
                    <a:cubicBezTo>
                      <a:pt x="132" y="477"/>
                      <a:pt x="132" y="484"/>
                      <a:pt x="131" y="489"/>
                    </a:cubicBezTo>
                    <a:cubicBezTo>
                      <a:pt x="130" y="496"/>
                      <a:pt x="130" y="502"/>
                      <a:pt x="130" y="509"/>
                    </a:cubicBezTo>
                    <a:cubicBezTo>
                      <a:pt x="130" y="510"/>
                      <a:pt x="130" y="512"/>
                      <a:pt x="130" y="513"/>
                    </a:cubicBezTo>
                    <a:cubicBezTo>
                      <a:pt x="131" y="514"/>
                      <a:pt x="131" y="515"/>
                      <a:pt x="131" y="516"/>
                    </a:cubicBezTo>
                    <a:cubicBezTo>
                      <a:pt x="133" y="527"/>
                      <a:pt x="140" y="533"/>
                      <a:pt x="150" y="535"/>
                    </a:cubicBezTo>
                    <a:cubicBezTo>
                      <a:pt x="151" y="535"/>
                      <a:pt x="153" y="535"/>
                      <a:pt x="154" y="535"/>
                    </a:cubicBezTo>
                    <a:cubicBezTo>
                      <a:pt x="157" y="535"/>
                      <a:pt x="159" y="535"/>
                      <a:pt x="162" y="534"/>
                    </a:cubicBezTo>
                    <a:cubicBezTo>
                      <a:pt x="166" y="533"/>
                      <a:pt x="165" y="527"/>
                      <a:pt x="161" y="527"/>
                    </a:cubicBezTo>
                    <a:cubicBezTo>
                      <a:pt x="159" y="527"/>
                      <a:pt x="156" y="527"/>
                      <a:pt x="154" y="527"/>
                    </a:cubicBezTo>
                    <a:cubicBezTo>
                      <a:pt x="153" y="527"/>
                      <a:pt x="151" y="527"/>
                      <a:pt x="150" y="526"/>
                    </a:cubicBezTo>
                    <a:cubicBezTo>
                      <a:pt x="147" y="526"/>
                      <a:pt x="144" y="524"/>
                      <a:pt x="141" y="522"/>
                    </a:cubicBezTo>
                    <a:cubicBezTo>
                      <a:pt x="139" y="519"/>
                      <a:pt x="138" y="516"/>
                      <a:pt x="137" y="513"/>
                    </a:cubicBezTo>
                    <a:cubicBezTo>
                      <a:pt x="137" y="512"/>
                      <a:pt x="137" y="510"/>
                      <a:pt x="137" y="509"/>
                    </a:cubicBezTo>
                    <a:cubicBezTo>
                      <a:pt x="137" y="507"/>
                      <a:pt x="137" y="505"/>
                      <a:pt x="137" y="504"/>
                    </a:cubicBezTo>
                    <a:cubicBezTo>
                      <a:pt x="136" y="497"/>
                      <a:pt x="138" y="489"/>
                      <a:pt x="139" y="482"/>
                    </a:cubicBezTo>
                    <a:cubicBezTo>
                      <a:pt x="139" y="479"/>
                      <a:pt x="140" y="476"/>
                      <a:pt x="140" y="473"/>
                    </a:cubicBezTo>
                    <a:cubicBezTo>
                      <a:pt x="143" y="473"/>
                      <a:pt x="147" y="473"/>
                      <a:pt x="150" y="473"/>
                    </a:cubicBezTo>
                    <a:cubicBezTo>
                      <a:pt x="151" y="473"/>
                      <a:pt x="153" y="473"/>
                      <a:pt x="154" y="473"/>
                    </a:cubicBezTo>
                    <a:cubicBezTo>
                      <a:pt x="163" y="472"/>
                      <a:pt x="172" y="469"/>
                      <a:pt x="174" y="458"/>
                    </a:cubicBezTo>
                    <a:cubicBezTo>
                      <a:pt x="175" y="448"/>
                      <a:pt x="171" y="435"/>
                      <a:pt x="169" y="424"/>
                    </a:cubicBezTo>
                    <a:cubicBezTo>
                      <a:pt x="169" y="421"/>
                      <a:pt x="168" y="417"/>
                      <a:pt x="167" y="413"/>
                    </a:cubicBezTo>
                    <a:cubicBezTo>
                      <a:pt x="167" y="412"/>
                      <a:pt x="167" y="410"/>
                      <a:pt x="167" y="409"/>
                    </a:cubicBezTo>
                    <a:cubicBezTo>
                      <a:pt x="164" y="396"/>
                      <a:pt x="162" y="383"/>
                      <a:pt x="159" y="370"/>
                    </a:cubicBezTo>
                    <a:cubicBezTo>
                      <a:pt x="158" y="361"/>
                      <a:pt x="156" y="353"/>
                      <a:pt x="154" y="344"/>
                    </a:cubicBezTo>
                    <a:cubicBezTo>
                      <a:pt x="153" y="338"/>
                      <a:pt x="151" y="332"/>
                      <a:pt x="150" y="325"/>
                    </a:cubicBezTo>
                    <a:cubicBezTo>
                      <a:pt x="149" y="321"/>
                      <a:pt x="148" y="317"/>
                      <a:pt x="147" y="313"/>
                    </a:cubicBezTo>
                    <a:cubicBezTo>
                      <a:pt x="147" y="312"/>
                      <a:pt x="147" y="310"/>
                      <a:pt x="147" y="309"/>
                    </a:cubicBezTo>
                    <a:cubicBezTo>
                      <a:pt x="142" y="287"/>
                      <a:pt x="138" y="266"/>
                      <a:pt x="133" y="244"/>
                    </a:cubicBezTo>
                    <a:cubicBezTo>
                      <a:pt x="139" y="244"/>
                      <a:pt x="144" y="243"/>
                      <a:pt x="150" y="242"/>
                    </a:cubicBezTo>
                    <a:cubicBezTo>
                      <a:pt x="151" y="241"/>
                      <a:pt x="153" y="241"/>
                      <a:pt x="154" y="241"/>
                    </a:cubicBezTo>
                    <a:cubicBezTo>
                      <a:pt x="174" y="236"/>
                      <a:pt x="195" y="225"/>
                      <a:pt x="214" y="213"/>
                    </a:cubicBezTo>
                    <a:cubicBezTo>
                      <a:pt x="216" y="212"/>
                      <a:pt x="218" y="210"/>
                      <a:pt x="219" y="209"/>
                    </a:cubicBezTo>
                    <a:cubicBezTo>
                      <a:pt x="227" y="204"/>
                      <a:pt x="233" y="199"/>
                      <a:pt x="239" y="194"/>
                    </a:cubicBezTo>
                    <a:cubicBezTo>
                      <a:pt x="240" y="194"/>
                      <a:pt x="239" y="192"/>
                      <a:pt x="238" y="193"/>
                    </a:cubicBezTo>
                    <a:cubicBezTo>
                      <a:pt x="226" y="196"/>
                      <a:pt x="214" y="203"/>
                      <a:pt x="203" y="209"/>
                    </a:cubicBezTo>
                    <a:cubicBezTo>
                      <a:pt x="200" y="210"/>
                      <a:pt x="198" y="212"/>
                      <a:pt x="196" y="213"/>
                    </a:cubicBezTo>
                    <a:cubicBezTo>
                      <a:pt x="193" y="214"/>
                      <a:pt x="190" y="216"/>
                      <a:pt x="188" y="217"/>
                    </a:cubicBezTo>
                    <a:cubicBezTo>
                      <a:pt x="176" y="223"/>
                      <a:pt x="165" y="228"/>
                      <a:pt x="154" y="232"/>
                    </a:cubicBezTo>
                    <a:cubicBezTo>
                      <a:pt x="153" y="232"/>
                      <a:pt x="151" y="233"/>
                      <a:pt x="150" y="233"/>
                    </a:cubicBezTo>
                    <a:cubicBezTo>
                      <a:pt x="144" y="235"/>
                      <a:pt x="138" y="237"/>
                      <a:pt x="131" y="238"/>
                    </a:cubicBezTo>
                    <a:cubicBezTo>
                      <a:pt x="131" y="237"/>
                      <a:pt x="130" y="237"/>
                      <a:pt x="128" y="237"/>
                    </a:cubicBezTo>
                    <a:cubicBezTo>
                      <a:pt x="122" y="237"/>
                      <a:pt x="115" y="238"/>
                      <a:pt x="108" y="239"/>
                    </a:cubicBezTo>
                    <a:cubicBezTo>
                      <a:pt x="108" y="238"/>
                      <a:pt x="108" y="238"/>
                      <a:pt x="107" y="238"/>
                    </a:cubicBezTo>
                    <a:cubicBezTo>
                      <a:pt x="107" y="238"/>
                      <a:pt x="107" y="238"/>
                      <a:pt x="107" y="238"/>
                    </a:cubicBezTo>
                    <a:cubicBezTo>
                      <a:pt x="110" y="231"/>
                      <a:pt x="110" y="224"/>
                      <a:pt x="110" y="217"/>
                    </a:cubicBezTo>
                    <a:cubicBezTo>
                      <a:pt x="110" y="216"/>
                      <a:pt x="111" y="214"/>
                      <a:pt x="111" y="213"/>
                    </a:cubicBezTo>
                    <a:cubicBezTo>
                      <a:pt x="111" y="212"/>
                      <a:pt x="111" y="210"/>
                      <a:pt x="111" y="209"/>
                    </a:cubicBezTo>
                    <a:cubicBezTo>
                      <a:pt x="111" y="208"/>
                      <a:pt x="111" y="207"/>
                      <a:pt x="111" y="206"/>
                    </a:cubicBezTo>
                    <a:cubicBezTo>
                      <a:pt x="126" y="207"/>
                      <a:pt x="139" y="204"/>
                      <a:pt x="150" y="198"/>
                    </a:cubicBezTo>
                    <a:cubicBezTo>
                      <a:pt x="151" y="197"/>
                      <a:pt x="153" y="196"/>
                      <a:pt x="154" y="195"/>
                    </a:cubicBezTo>
                    <a:cubicBezTo>
                      <a:pt x="166" y="187"/>
                      <a:pt x="176" y="175"/>
                      <a:pt x="182" y="160"/>
                    </a:cubicBezTo>
                    <a:cubicBezTo>
                      <a:pt x="191" y="162"/>
                      <a:pt x="202" y="160"/>
                      <a:pt x="205" y="151"/>
                    </a:cubicBezTo>
                    <a:cubicBezTo>
                      <a:pt x="207" y="147"/>
                      <a:pt x="205" y="143"/>
                      <a:pt x="202" y="139"/>
                    </a:cubicBezTo>
                    <a:cubicBezTo>
                      <a:pt x="200" y="136"/>
                      <a:pt x="195" y="132"/>
                      <a:pt x="190" y="131"/>
                    </a:cubicBezTo>
                    <a:cubicBezTo>
                      <a:pt x="191" y="125"/>
                      <a:pt x="191" y="119"/>
                      <a:pt x="191" y="113"/>
                    </a:cubicBezTo>
                    <a:cubicBezTo>
                      <a:pt x="191" y="112"/>
                      <a:pt x="191" y="110"/>
                      <a:pt x="191" y="109"/>
                    </a:cubicBezTo>
                    <a:cubicBezTo>
                      <a:pt x="190" y="94"/>
                      <a:pt x="185" y="80"/>
                      <a:pt x="178" y="68"/>
                    </a:cubicBezTo>
                    <a:cubicBezTo>
                      <a:pt x="183" y="69"/>
                      <a:pt x="189" y="70"/>
                      <a:pt x="193" y="75"/>
                    </a:cubicBezTo>
                    <a:cubicBezTo>
                      <a:pt x="195" y="77"/>
                      <a:pt x="195" y="80"/>
                      <a:pt x="195" y="83"/>
                    </a:cubicBezTo>
                    <a:cubicBezTo>
                      <a:pt x="194" y="87"/>
                      <a:pt x="192" y="89"/>
                      <a:pt x="193" y="93"/>
                    </a:cubicBezTo>
                    <a:cubicBezTo>
                      <a:pt x="193" y="94"/>
                      <a:pt x="194" y="95"/>
                      <a:pt x="195" y="95"/>
                    </a:cubicBezTo>
                    <a:cubicBezTo>
                      <a:pt x="200" y="94"/>
                      <a:pt x="201" y="88"/>
                      <a:pt x="202" y="84"/>
                    </a:cubicBezTo>
                    <a:cubicBezTo>
                      <a:pt x="203" y="80"/>
                      <a:pt x="201" y="75"/>
                      <a:pt x="199" y="72"/>
                    </a:cubicBezTo>
                    <a:cubicBezTo>
                      <a:pt x="197" y="68"/>
                      <a:pt x="193" y="66"/>
                      <a:pt x="189" y="64"/>
                    </a:cubicBezTo>
                    <a:cubicBezTo>
                      <a:pt x="190" y="64"/>
                      <a:pt x="190" y="64"/>
                      <a:pt x="190" y="64"/>
                    </a:cubicBezTo>
                    <a:cubicBezTo>
                      <a:pt x="208" y="46"/>
                      <a:pt x="227" y="35"/>
                      <a:pt x="250" y="28"/>
                    </a:cubicBezTo>
                    <a:cubicBezTo>
                      <a:pt x="251" y="28"/>
                      <a:pt x="253" y="27"/>
                      <a:pt x="254" y="27"/>
                    </a:cubicBezTo>
                    <a:cubicBezTo>
                      <a:pt x="258" y="26"/>
                      <a:pt x="263" y="25"/>
                      <a:pt x="268" y="24"/>
                    </a:cubicBezTo>
                    <a:cubicBezTo>
                      <a:pt x="269" y="24"/>
                      <a:pt x="269" y="22"/>
                      <a:pt x="268" y="22"/>
                    </a:cubicBezTo>
                    <a:cubicBezTo>
                      <a:pt x="263" y="21"/>
                      <a:pt x="259" y="22"/>
                      <a:pt x="254" y="22"/>
                    </a:cubicBezTo>
                    <a:cubicBezTo>
                      <a:pt x="253" y="22"/>
                      <a:pt x="251" y="22"/>
                      <a:pt x="250" y="23"/>
                    </a:cubicBezTo>
                    <a:cubicBezTo>
                      <a:pt x="225" y="26"/>
                      <a:pt x="199" y="41"/>
                      <a:pt x="188" y="62"/>
                    </a:cubicBezTo>
                    <a:cubicBezTo>
                      <a:pt x="187" y="63"/>
                      <a:pt x="187" y="63"/>
                      <a:pt x="188" y="64"/>
                    </a:cubicBezTo>
                    <a:cubicBezTo>
                      <a:pt x="183" y="62"/>
                      <a:pt x="179" y="62"/>
                      <a:pt x="174" y="64"/>
                    </a:cubicBezTo>
                    <a:cubicBezTo>
                      <a:pt x="169" y="57"/>
                      <a:pt x="162" y="51"/>
                      <a:pt x="154" y="47"/>
                    </a:cubicBezTo>
                    <a:cubicBezTo>
                      <a:pt x="153" y="47"/>
                      <a:pt x="151" y="46"/>
                      <a:pt x="150" y="46"/>
                    </a:cubicBezTo>
                    <a:cubicBezTo>
                      <a:pt x="142" y="43"/>
                      <a:pt x="133" y="42"/>
                      <a:pt x="123" y="42"/>
                    </a:cubicBezTo>
                    <a:cubicBezTo>
                      <a:pt x="123" y="42"/>
                      <a:pt x="123" y="41"/>
                      <a:pt x="123" y="40"/>
                    </a:cubicBezTo>
                    <a:cubicBezTo>
                      <a:pt x="124" y="41"/>
                      <a:pt x="126" y="41"/>
                      <a:pt x="127" y="40"/>
                    </a:cubicBezTo>
                    <a:cubicBezTo>
                      <a:pt x="135" y="35"/>
                      <a:pt x="141" y="29"/>
                      <a:pt x="149" y="24"/>
                    </a:cubicBezTo>
                    <a:cubicBezTo>
                      <a:pt x="149" y="24"/>
                      <a:pt x="150" y="23"/>
                      <a:pt x="150" y="23"/>
                    </a:cubicBezTo>
                    <a:cubicBezTo>
                      <a:pt x="151" y="22"/>
                      <a:pt x="153" y="21"/>
                      <a:pt x="154" y="20"/>
                    </a:cubicBezTo>
                    <a:cubicBezTo>
                      <a:pt x="158" y="18"/>
                      <a:pt x="163" y="16"/>
                      <a:pt x="167" y="13"/>
                    </a:cubicBezTo>
                    <a:cubicBezTo>
                      <a:pt x="168" y="12"/>
                      <a:pt x="169" y="11"/>
                      <a:pt x="170" y="10"/>
                    </a:cubicBezTo>
                    <a:cubicBezTo>
                      <a:pt x="171" y="10"/>
                      <a:pt x="171" y="10"/>
                      <a:pt x="172" y="9"/>
                    </a:cubicBezTo>
                    <a:cubicBezTo>
                      <a:pt x="172" y="7"/>
                      <a:pt x="171" y="5"/>
                      <a:pt x="168" y="5"/>
                    </a:cubicBezTo>
                    <a:cubicBezTo>
                      <a:pt x="164" y="5"/>
                      <a:pt x="159" y="6"/>
                      <a:pt x="154" y="8"/>
                    </a:cubicBezTo>
                    <a:cubicBezTo>
                      <a:pt x="151" y="10"/>
                      <a:pt x="148" y="11"/>
                      <a:pt x="145" y="13"/>
                    </a:cubicBezTo>
                    <a:cubicBezTo>
                      <a:pt x="136" y="19"/>
                      <a:pt x="128" y="27"/>
                      <a:pt x="123" y="36"/>
                    </a:cubicBezTo>
                    <a:close/>
                    <a:moveTo>
                      <a:pt x="65" y="467"/>
                    </a:moveTo>
                    <a:cubicBezTo>
                      <a:pt x="65" y="467"/>
                      <a:pt x="65" y="466"/>
                      <a:pt x="65" y="466"/>
                    </a:cubicBezTo>
                    <a:cubicBezTo>
                      <a:pt x="65" y="466"/>
                      <a:pt x="65" y="466"/>
                      <a:pt x="66" y="466"/>
                    </a:cubicBezTo>
                    <a:cubicBezTo>
                      <a:pt x="66" y="466"/>
                      <a:pt x="66" y="467"/>
                      <a:pt x="65" y="467"/>
                    </a:cubicBezTo>
                    <a:close/>
                    <a:moveTo>
                      <a:pt x="127" y="250"/>
                    </a:moveTo>
                    <a:cubicBezTo>
                      <a:pt x="129" y="263"/>
                      <a:pt x="132" y="275"/>
                      <a:pt x="135" y="287"/>
                    </a:cubicBezTo>
                    <a:cubicBezTo>
                      <a:pt x="137" y="294"/>
                      <a:pt x="138" y="302"/>
                      <a:pt x="140" y="309"/>
                    </a:cubicBezTo>
                    <a:cubicBezTo>
                      <a:pt x="140" y="310"/>
                      <a:pt x="141" y="312"/>
                      <a:pt x="141" y="313"/>
                    </a:cubicBezTo>
                    <a:cubicBezTo>
                      <a:pt x="144" y="330"/>
                      <a:pt x="147" y="346"/>
                      <a:pt x="150" y="363"/>
                    </a:cubicBezTo>
                    <a:cubicBezTo>
                      <a:pt x="150" y="366"/>
                      <a:pt x="151" y="368"/>
                      <a:pt x="151" y="371"/>
                    </a:cubicBezTo>
                    <a:cubicBezTo>
                      <a:pt x="152" y="376"/>
                      <a:pt x="153" y="381"/>
                      <a:pt x="154" y="387"/>
                    </a:cubicBezTo>
                    <a:cubicBezTo>
                      <a:pt x="155" y="394"/>
                      <a:pt x="156" y="402"/>
                      <a:pt x="158" y="409"/>
                    </a:cubicBezTo>
                    <a:cubicBezTo>
                      <a:pt x="158" y="410"/>
                      <a:pt x="158" y="412"/>
                      <a:pt x="158" y="413"/>
                    </a:cubicBezTo>
                    <a:cubicBezTo>
                      <a:pt x="159" y="419"/>
                      <a:pt x="160" y="425"/>
                      <a:pt x="162" y="431"/>
                    </a:cubicBezTo>
                    <a:cubicBezTo>
                      <a:pt x="163" y="439"/>
                      <a:pt x="165" y="448"/>
                      <a:pt x="165" y="457"/>
                    </a:cubicBezTo>
                    <a:cubicBezTo>
                      <a:pt x="165" y="461"/>
                      <a:pt x="160" y="463"/>
                      <a:pt x="154" y="464"/>
                    </a:cubicBezTo>
                    <a:cubicBezTo>
                      <a:pt x="153" y="464"/>
                      <a:pt x="151" y="464"/>
                      <a:pt x="150" y="464"/>
                    </a:cubicBezTo>
                    <a:cubicBezTo>
                      <a:pt x="142" y="464"/>
                      <a:pt x="132" y="463"/>
                      <a:pt x="129" y="463"/>
                    </a:cubicBezTo>
                    <a:cubicBezTo>
                      <a:pt x="107" y="461"/>
                      <a:pt x="86" y="460"/>
                      <a:pt x="64" y="457"/>
                    </a:cubicBezTo>
                    <a:cubicBezTo>
                      <a:pt x="60" y="456"/>
                      <a:pt x="57" y="455"/>
                      <a:pt x="54" y="454"/>
                    </a:cubicBezTo>
                    <a:cubicBezTo>
                      <a:pt x="52" y="453"/>
                      <a:pt x="51" y="451"/>
                      <a:pt x="50" y="450"/>
                    </a:cubicBezTo>
                    <a:cubicBezTo>
                      <a:pt x="46" y="445"/>
                      <a:pt x="48" y="437"/>
                      <a:pt x="50" y="427"/>
                    </a:cubicBezTo>
                    <a:cubicBezTo>
                      <a:pt x="50" y="427"/>
                      <a:pt x="50" y="427"/>
                      <a:pt x="50" y="426"/>
                    </a:cubicBezTo>
                    <a:cubicBezTo>
                      <a:pt x="51" y="420"/>
                      <a:pt x="53" y="413"/>
                      <a:pt x="54" y="406"/>
                    </a:cubicBezTo>
                    <a:cubicBezTo>
                      <a:pt x="56" y="397"/>
                      <a:pt x="57" y="389"/>
                      <a:pt x="59" y="380"/>
                    </a:cubicBezTo>
                    <a:cubicBezTo>
                      <a:pt x="64" y="357"/>
                      <a:pt x="69" y="335"/>
                      <a:pt x="74" y="313"/>
                    </a:cubicBezTo>
                    <a:cubicBezTo>
                      <a:pt x="74" y="312"/>
                      <a:pt x="75" y="310"/>
                      <a:pt x="75" y="309"/>
                    </a:cubicBezTo>
                    <a:cubicBezTo>
                      <a:pt x="76" y="305"/>
                      <a:pt x="77" y="300"/>
                      <a:pt x="78" y="296"/>
                    </a:cubicBezTo>
                    <a:cubicBezTo>
                      <a:pt x="82" y="281"/>
                      <a:pt x="86" y="265"/>
                      <a:pt x="91" y="251"/>
                    </a:cubicBezTo>
                    <a:cubicBezTo>
                      <a:pt x="93" y="242"/>
                      <a:pt x="96" y="244"/>
                      <a:pt x="102" y="244"/>
                    </a:cubicBezTo>
                    <a:cubicBezTo>
                      <a:pt x="103" y="245"/>
                      <a:pt x="104" y="246"/>
                      <a:pt x="106" y="246"/>
                    </a:cubicBezTo>
                    <a:cubicBezTo>
                      <a:pt x="112" y="245"/>
                      <a:pt x="125" y="241"/>
                      <a:pt x="127" y="250"/>
                    </a:cubicBezTo>
                    <a:close/>
                    <a:moveTo>
                      <a:pt x="195" y="140"/>
                    </a:moveTo>
                    <a:cubicBezTo>
                      <a:pt x="198" y="142"/>
                      <a:pt x="201" y="145"/>
                      <a:pt x="200" y="149"/>
                    </a:cubicBezTo>
                    <a:cubicBezTo>
                      <a:pt x="199" y="156"/>
                      <a:pt x="191" y="156"/>
                      <a:pt x="184" y="156"/>
                    </a:cubicBezTo>
                    <a:cubicBezTo>
                      <a:pt x="186" y="150"/>
                      <a:pt x="188" y="144"/>
                      <a:pt x="189" y="137"/>
                    </a:cubicBezTo>
                    <a:cubicBezTo>
                      <a:pt x="191" y="138"/>
                      <a:pt x="194" y="139"/>
                      <a:pt x="195" y="140"/>
                    </a:cubicBezTo>
                    <a:close/>
                    <a:moveTo>
                      <a:pt x="124" y="49"/>
                    </a:moveTo>
                    <a:cubicBezTo>
                      <a:pt x="124" y="49"/>
                      <a:pt x="124" y="49"/>
                      <a:pt x="124" y="49"/>
                    </a:cubicBezTo>
                    <a:cubicBezTo>
                      <a:pt x="134" y="51"/>
                      <a:pt x="142" y="53"/>
                      <a:pt x="150" y="57"/>
                    </a:cubicBezTo>
                    <a:cubicBezTo>
                      <a:pt x="151" y="58"/>
                      <a:pt x="153" y="58"/>
                      <a:pt x="154" y="59"/>
                    </a:cubicBezTo>
                    <a:cubicBezTo>
                      <a:pt x="161" y="63"/>
                      <a:pt x="167" y="68"/>
                      <a:pt x="172" y="76"/>
                    </a:cubicBezTo>
                    <a:cubicBezTo>
                      <a:pt x="179" y="86"/>
                      <a:pt x="183" y="97"/>
                      <a:pt x="184" y="109"/>
                    </a:cubicBezTo>
                    <a:cubicBezTo>
                      <a:pt x="184" y="110"/>
                      <a:pt x="184" y="112"/>
                      <a:pt x="184" y="113"/>
                    </a:cubicBezTo>
                    <a:cubicBezTo>
                      <a:pt x="184" y="119"/>
                      <a:pt x="184" y="125"/>
                      <a:pt x="184" y="130"/>
                    </a:cubicBezTo>
                    <a:cubicBezTo>
                      <a:pt x="183" y="139"/>
                      <a:pt x="180" y="148"/>
                      <a:pt x="177" y="156"/>
                    </a:cubicBezTo>
                    <a:cubicBezTo>
                      <a:pt x="176" y="156"/>
                      <a:pt x="176" y="157"/>
                      <a:pt x="176" y="158"/>
                    </a:cubicBezTo>
                    <a:cubicBezTo>
                      <a:pt x="171" y="169"/>
                      <a:pt x="163" y="178"/>
                      <a:pt x="154" y="185"/>
                    </a:cubicBezTo>
                    <a:cubicBezTo>
                      <a:pt x="153" y="186"/>
                      <a:pt x="151" y="187"/>
                      <a:pt x="150" y="188"/>
                    </a:cubicBezTo>
                    <a:cubicBezTo>
                      <a:pt x="136" y="196"/>
                      <a:pt x="118" y="200"/>
                      <a:pt x="98" y="196"/>
                    </a:cubicBezTo>
                    <a:cubicBezTo>
                      <a:pt x="77" y="193"/>
                      <a:pt x="63" y="182"/>
                      <a:pt x="54" y="168"/>
                    </a:cubicBezTo>
                    <a:cubicBezTo>
                      <a:pt x="53" y="166"/>
                      <a:pt x="51" y="163"/>
                      <a:pt x="50" y="161"/>
                    </a:cubicBezTo>
                    <a:cubicBezTo>
                      <a:pt x="43" y="146"/>
                      <a:pt x="42" y="129"/>
                      <a:pt x="45" y="113"/>
                    </a:cubicBezTo>
                    <a:cubicBezTo>
                      <a:pt x="45" y="112"/>
                      <a:pt x="46" y="110"/>
                      <a:pt x="46" y="109"/>
                    </a:cubicBezTo>
                    <a:cubicBezTo>
                      <a:pt x="47" y="105"/>
                      <a:pt x="48" y="100"/>
                      <a:pt x="50" y="96"/>
                    </a:cubicBezTo>
                    <a:cubicBezTo>
                      <a:pt x="51" y="93"/>
                      <a:pt x="53" y="90"/>
                      <a:pt x="54" y="87"/>
                    </a:cubicBezTo>
                    <a:cubicBezTo>
                      <a:pt x="67" y="63"/>
                      <a:pt x="91" y="45"/>
                      <a:pt x="124" y="49"/>
                    </a:cubicBezTo>
                    <a:close/>
                  </a:path>
                </a:pathLst>
              </a:custGeom>
              <a:grpFill/>
              <a:ln w="9525">
                <a:solidFill>
                  <a:srgbClr val="7030A0"/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 rot="1183082">
              <a:off x="6095500" y="1134750"/>
              <a:ext cx="1804987" cy="2816225"/>
              <a:chOff x="6226177" y="2133600"/>
              <a:chExt cx="1804987" cy="2816225"/>
            </a:xfrm>
            <a:solidFill>
              <a:srgbClr val="FFC000"/>
            </a:solidFill>
          </p:grpSpPr>
          <p:sp>
            <p:nvSpPr>
              <p:cNvPr id="136" name="Freeform 14"/>
              <p:cNvSpPr/>
              <p:nvPr/>
            </p:nvSpPr>
            <p:spPr bwMode="auto">
              <a:xfrm>
                <a:off x="6973889" y="2311400"/>
                <a:ext cx="182563" cy="198437"/>
              </a:xfrm>
              <a:custGeom>
                <a:avLst/>
                <a:gdLst>
                  <a:gd name="T0" fmla="*/ 30 w 37"/>
                  <a:gd name="T1" fmla="*/ 37 h 40"/>
                  <a:gd name="T2" fmla="*/ 35 w 37"/>
                  <a:gd name="T3" fmla="*/ 34 h 40"/>
                  <a:gd name="T4" fmla="*/ 17 w 37"/>
                  <a:gd name="T5" fmla="*/ 15 h 40"/>
                  <a:gd name="T6" fmla="*/ 10 w 37"/>
                  <a:gd name="T7" fmla="*/ 7 h 40"/>
                  <a:gd name="T8" fmla="*/ 10 w 37"/>
                  <a:gd name="T9" fmla="*/ 7 h 40"/>
                  <a:gd name="T10" fmla="*/ 6 w 37"/>
                  <a:gd name="T11" fmla="*/ 3 h 40"/>
                  <a:gd name="T12" fmla="*/ 6 w 37"/>
                  <a:gd name="T13" fmla="*/ 2 h 40"/>
                  <a:gd name="T14" fmla="*/ 2 w 37"/>
                  <a:gd name="T15" fmla="*/ 1 h 40"/>
                  <a:gd name="T16" fmla="*/ 1 w 37"/>
                  <a:gd name="T17" fmla="*/ 3 h 40"/>
                  <a:gd name="T18" fmla="*/ 1 w 37"/>
                  <a:gd name="T19" fmla="*/ 7 h 40"/>
                  <a:gd name="T20" fmla="*/ 5 w 37"/>
                  <a:gd name="T21" fmla="*/ 13 h 40"/>
                  <a:gd name="T22" fmla="*/ 30 w 37"/>
                  <a:gd name="T23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40">
                    <a:moveTo>
                      <a:pt x="30" y="37"/>
                    </a:moveTo>
                    <a:cubicBezTo>
                      <a:pt x="32" y="40"/>
                      <a:pt x="37" y="37"/>
                      <a:pt x="35" y="34"/>
                    </a:cubicBezTo>
                    <a:cubicBezTo>
                      <a:pt x="30" y="27"/>
                      <a:pt x="24" y="21"/>
                      <a:pt x="17" y="15"/>
                    </a:cubicBezTo>
                    <a:cubicBezTo>
                      <a:pt x="15" y="13"/>
                      <a:pt x="12" y="10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7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1"/>
                      <a:pt x="3" y="0"/>
                      <a:pt x="2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1" y="9"/>
                      <a:pt x="3" y="12"/>
                      <a:pt x="5" y="13"/>
                    </a:cubicBezTo>
                    <a:cubicBezTo>
                      <a:pt x="13" y="21"/>
                      <a:pt x="22" y="28"/>
                      <a:pt x="30" y="3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/>
              <p:nvPr/>
            </p:nvSpPr>
            <p:spPr bwMode="auto">
              <a:xfrm>
                <a:off x="7561264" y="2538413"/>
                <a:ext cx="469900" cy="100012"/>
              </a:xfrm>
              <a:custGeom>
                <a:avLst/>
                <a:gdLst>
                  <a:gd name="T0" fmla="*/ 49 w 95"/>
                  <a:gd name="T1" fmla="*/ 0 h 20"/>
                  <a:gd name="T2" fmla="*/ 1 w 95"/>
                  <a:gd name="T3" fmla="*/ 17 h 20"/>
                  <a:gd name="T4" fmla="*/ 3 w 95"/>
                  <a:gd name="T5" fmla="*/ 20 h 20"/>
                  <a:gd name="T6" fmla="*/ 49 w 95"/>
                  <a:gd name="T7" fmla="*/ 11 h 20"/>
                  <a:gd name="T8" fmla="*/ 49 w 95"/>
                  <a:gd name="T9" fmla="*/ 11 h 20"/>
                  <a:gd name="T10" fmla="*/ 53 w 95"/>
                  <a:gd name="T11" fmla="*/ 10 h 20"/>
                  <a:gd name="T12" fmla="*/ 92 w 95"/>
                  <a:gd name="T13" fmla="*/ 11 h 20"/>
                  <a:gd name="T14" fmla="*/ 93 w 95"/>
                  <a:gd name="T15" fmla="*/ 6 h 20"/>
                  <a:gd name="T16" fmla="*/ 53 w 95"/>
                  <a:gd name="T17" fmla="*/ 0 h 20"/>
                  <a:gd name="T18" fmla="*/ 49 w 95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20">
                    <a:moveTo>
                      <a:pt x="49" y="0"/>
                    </a:moveTo>
                    <a:cubicBezTo>
                      <a:pt x="30" y="1"/>
                      <a:pt x="12" y="6"/>
                      <a:pt x="1" y="17"/>
                    </a:cubicBezTo>
                    <a:cubicBezTo>
                      <a:pt x="0" y="19"/>
                      <a:pt x="2" y="20"/>
                      <a:pt x="3" y="20"/>
                    </a:cubicBezTo>
                    <a:cubicBezTo>
                      <a:pt x="18" y="16"/>
                      <a:pt x="33" y="12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50" y="11"/>
                      <a:pt x="52" y="11"/>
                      <a:pt x="53" y="10"/>
                    </a:cubicBezTo>
                    <a:cubicBezTo>
                      <a:pt x="66" y="10"/>
                      <a:pt x="79" y="12"/>
                      <a:pt x="92" y="11"/>
                    </a:cubicBezTo>
                    <a:cubicBezTo>
                      <a:pt x="95" y="10"/>
                      <a:pt x="95" y="7"/>
                      <a:pt x="93" y="6"/>
                    </a:cubicBezTo>
                    <a:cubicBezTo>
                      <a:pt x="82" y="2"/>
                      <a:pt x="68" y="0"/>
                      <a:pt x="53" y="0"/>
                    </a:cubicBezTo>
                    <a:cubicBezTo>
                      <a:pt x="52" y="0"/>
                      <a:pt x="50" y="0"/>
                      <a:pt x="49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6"/>
              <p:cNvSpPr/>
              <p:nvPr/>
            </p:nvSpPr>
            <p:spPr bwMode="auto">
              <a:xfrm>
                <a:off x="7581902" y="2652713"/>
                <a:ext cx="434975" cy="128587"/>
              </a:xfrm>
              <a:custGeom>
                <a:avLst/>
                <a:gdLst>
                  <a:gd name="T0" fmla="*/ 85 w 88"/>
                  <a:gd name="T1" fmla="*/ 26 h 26"/>
                  <a:gd name="T2" fmla="*/ 86 w 88"/>
                  <a:gd name="T3" fmla="*/ 22 h 26"/>
                  <a:gd name="T4" fmla="*/ 49 w 88"/>
                  <a:gd name="T5" fmla="*/ 8 h 26"/>
                  <a:gd name="T6" fmla="*/ 45 w 88"/>
                  <a:gd name="T7" fmla="*/ 7 h 26"/>
                  <a:gd name="T8" fmla="*/ 2 w 88"/>
                  <a:gd name="T9" fmla="*/ 2 h 26"/>
                  <a:gd name="T10" fmla="*/ 2 w 88"/>
                  <a:gd name="T11" fmla="*/ 5 h 26"/>
                  <a:gd name="T12" fmla="*/ 45 w 88"/>
                  <a:gd name="T13" fmla="*/ 18 h 26"/>
                  <a:gd name="T14" fmla="*/ 49 w 88"/>
                  <a:gd name="T15" fmla="*/ 19 h 26"/>
                  <a:gd name="T16" fmla="*/ 85 w 88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26">
                    <a:moveTo>
                      <a:pt x="85" y="26"/>
                    </a:moveTo>
                    <a:cubicBezTo>
                      <a:pt x="87" y="26"/>
                      <a:pt x="88" y="23"/>
                      <a:pt x="86" y="22"/>
                    </a:cubicBezTo>
                    <a:cubicBezTo>
                      <a:pt x="75" y="17"/>
                      <a:pt x="62" y="12"/>
                      <a:pt x="49" y="8"/>
                    </a:cubicBezTo>
                    <a:cubicBezTo>
                      <a:pt x="48" y="7"/>
                      <a:pt x="46" y="7"/>
                      <a:pt x="45" y="7"/>
                    </a:cubicBezTo>
                    <a:cubicBezTo>
                      <a:pt x="31" y="3"/>
                      <a:pt x="16" y="0"/>
                      <a:pt x="2" y="2"/>
                    </a:cubicBezTo>
                    <a:cubicBezTo>
                      <a:pt x="1" y="2"/>
                      <a:pt x="0" y="5"/>
                      <a:pt x="2" y="5"/>
                    </a:cubicBezTo>
                    <a:cubicBezTo>
                      <a:pt x="16" y="9"/>
                      <a:pt x="30" y="14"/>
                      <a:pt x="45" y="18"/>
                    </a:cubicBezTo>
                    <a:cubicBezTo>
                      <a:pt x="46" y="18"/>
                      <a:pt x="48" y="19"/>
                      <a:pt x="49" y="19"/>
                    </a:cubicBezTo>
                    <a:cubicBezTo>
                      <a:pt x="61" y="22"/>
                      <a:pt x="73" y="25"/>
                      <a:pt x="85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7"/>
              <p:cNvSpPr/>
              <p:nvPr/>
            </p:nvSpPr>
            <p:spPr bwMode="auto">
              <a:xfrm>
                <a:off x="6567489" y="2133600"/>
                <a:ext cx="331788" cy="549275"/>
              </a:xfrm>
              <a:custGeom>
                <a:avLst/>
                <a:gdLst>
                  <a:gd name="T0" fmla="*/ 36 w 67"/>
                  <a:gd name="T1" fmla="*/ 43 h 111"/>
                  <a:gd name="T2" fmla="*/ 34 w 67"/>
                  <a:gd name="T3" fmla="*/ 39 h 111"/>
                  <a:gd name="T4" fmla="*/ 32 w 67"/>
                  <a:gd name="T5" fmla="*/ 36 h 111"/>
                  <a:gd name="T6" fmla="*/ 4 w 67"/>
                  <a:gd name="T7" fmla="*/ 1 h 111"/>
                  <a:gd name="T8" fmla="*/ 1 w 67"/>
                  <a:gd name="T9" fmla="*/ 4 h 111"/>
                  <a:gd name="T10" fmla="*/ 23 w 67"/>
                  <a:gd name="T11" fmla="*/ 39 h 111"/>
                  <a:gd name="T12" fmla="*/ 26 w 67"/>
                  <a:gd name="T13" fmla="*/ 43 h 111"/>
                  <a:gd name="T14" fmla="*/ 26 w 67"/>
                  <a:gd name="T15" fmla="*/ 44 h 111"/>
                  <a:gd name="T16" fmla="*/ 50 w 67"/>
                  <a:gd name="T17" fmla="*/ 79 h 111"/>
                  <a:gd name="T18" fmla="*/ 52 w 67"/>
                  <a:gd name="T19" fmla="*/ 80 h 111"/>
                  <a:gd name="T20" fmla="*/ 50 w 67"/>
                  <a:gd name="T21" fmla="*/ 80 h 111"/>
                  <a:gd name="T22" fmla="*/ 32 w 67"/>
                  <a:gd name="T23" fmla="*/ 85 h 111"/>
                  <a:gd name="T24" fmla="*/ 26 w 67"/>
                  <a:gd name="T25" fmla="*/ 96 h 111"/>
                  <a:gd name="T26" fmla="*/ 33 w 67"/>
                  <a:gd name="T27" fmla="*/ 110 h 111"/>
                  <a:gd name="T28" fmla="*/ 35 w 67"/>
                  <a:gd name="T29" fmla="*/ 108 h 111"/>
                  <a:gd name="T30" fmla="*/ 38 w 67"/>
                  <a:gd name="T31" fmla="*/ 88 h 111"/>
                  <a:gd name="T32" fmla="*/ 50 w 67"/>
                  <a:gd name="T33" fmla="*/ 86 h 111"/>
                  <a:gd name="T34" fmla="*/ 54 w 67"/>
                  <a:gd name="T35" fmla="*/ 87 h 111"/>
                  <a:gd name="T36" fmla="*/ 62 w 67"/>
                  <a:gd name="T37" fmla="*/ 90 h 111"/>
                  <a:gd name="T38" fmla="*/ 64 w 67"/>
                  <a:gd name="T39" fmla="*/ 84 h 111"/>
                  <a:gd name="T40" fmla="*/ 54 w 67"/>
                  <a:gd name="T41" fmla="*/ 81 h 111"/>
                  <a:gd name="T42" fmla="*/ 54 w 67"/>
                  <a:gd name="T43" fmla="*/ 80 h 111"/>
                  <a:gd name="T44" fmla="*/ 54 w 67"/>
                  <a:gd name="T45" fmla="*/ 79 h 111"/>
                  <a:gd name="T46" fmla="*/ 50 w 67"/>
                  <a:gd name="T47" fmla="*/ 71 h 111"/>
                  <a:gd name="T48" fmla="*/ 36 w 67"/>
                  <a:gd name="T49" fmla="*/ 4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111">
                    <a:moveTo>
                      <a:pt x="36" y="43"/>
                    </a:moveTo>
                    <a:cubicBezTo>
                      <a:pt x="35" y="42"/>
                      <a:pt x="35" y="40"/>
                      <a:pt x="34" y="39"/>
                    </a:cubicBezTo>
                    <a:cubicBezTo>
                      <a:pt x="33" y="38"/>
                      <a:pt x="33" y="37"/>
                      <a:pt x="32" y="36"/>
                    </a:cubicBezTo>
                    <a:cubicBezTo>
                      <a:pt x="26" y="24"/>
                      <a:pt x="17" y="6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5" y="16"/>
                      <a:pt x="16" y="27"/>
                      <a:pt x="23" y="39"/>
                    </a:cubicBezTo>
                    <a:cubicBezTo>
                      <a:pt x="24" y="40"/>
                      <a:pt x="25" y="42"/>
                      <a:pt x="26" y="43"/>
                    </a:cubicBezTo>
                    <a:cubicBezTo>
                      <a:pt x="26" y="43"/>
                      <a:pt x="26" y="44"/>
                      <a:pt x="26" y="44"/>
                    </a:cubicBezTo>
                    <a:cubicBezTo>
                      <a:pt x="33" y="56"/>
                      <a:pt x="40" y="69"/>
                      <a:pt x="50" y="79"/>
                    </a:cubicBezTo>
                    <a:cubicBezTo>
                      <a:pt x="51" y="79"/>
                      <a:pt x="51" y="80"/>
                      <a:pt x="52" y="80"/>
                    </a:cubicBezTo>
                    <a:cubicBezTo>
                      <a:pt x="51" y="80"/>
                      <a:pt x="51" y="80"/>
                      <a:pt x="50" y="80"/>
                    </a:cubicBezTo>
                    <a:cubicBezTo>
                      <a:pt x="44" y="80"/>
                      <a:pt x="37" y="81"/>
                      <a:pt x="32" y="85"/>
                    </a:cubicBezTo>
                    <a:cubicBezTo>
                      <a:pt x="28" y="87"/>
                      <a:pt x="26" y="91"/>
                      <a:pt x="26" y="96"/>
                    </a:cubicBezTo>
                    <a:cubicBezTo>
                      <a:pt x="25" y="101"/>
                      <a:pt x="29" y="106"/>
                      <a:pt x="33" y="110"/>
                    </a:cubicBezTo>
                    <a:cubicBezTo>
                      <a:pt x="34" y="111"/>
                      <a:pt x="35" y="109"/>
                      <a:pt x="35" y="108"/>
                    </a:cubicBezTo>
                    <a:cubicBezTo>
                      <a:pt x="32" y="101"/>
                      <a:pt x="30" y="93"/>
                      <a:pt x="38" y="88"/>
                    </a:cubicBezTo>
                    <a:cubicBezTo>
                      <a:pt x="42" y="86"/>
                      <a:pt x="46" y="86"/>
                      <a:pt x="50" y="86"/>
                    </a:cubicBezTo>
                    <a:cubicBezTo>
                      <a:pt x="51" y="86"/>
                      <a:pt x="53" y="87"/>
                      <a:pt x="54" y="87"/>
                    </a:cubicBezTo>
                    <a:cubicBezTo>
                      <a:pt x="57" y="88"/>
                      <a:pt x="59" y="89"/>
                      <a:pt x="62" y="90"/>
                    </a:cubicBezTo>
                    <a:cubicBezTo>
                      <a:pt x="65" y="92"/>
                      <a:pt x="67" y="86"/>
                      <a:pt x="64" y="84"/>
                    </a:cubicBezTo>
                    <a:cubicBezTo>
                      <a:pt x="61" y="83"/>
                      <a:pt x="58" y="82"/>
                      <a:pt x="54" y="81"/>
                    </a:cubicBezTo>
                    <a:cubicBezTo>
                      <a:pt x="54" y="81"/>
                      <a:pt x="55" y="80"/>
                      <a:pt x="54" y="80"/>
                    </a:cubicBezTo>
                    <a:cubicBezTo>
                      <a:pt x="54" y="80"/>
                      <a:pt x="54" y="80"/>
                      <a:pt x="54" y="79"/>
                    </a:cubicBezTo>
                    <a:cubicBezTo>
                      <a:pt x="53" y="76"/>
                      <a:pt x="51" y="74"/>
                      <a:pt x="50" y="71"/>
                    </a:cubicBezTo>
                    <a:cubicBezTo>
                      <a:pt x="46" y="61"/>
                      <a:pt x="41" y="52"/>
                      <a:pt x="36" y="4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8"/>
              <p:cNvSpPr/>
              <p:nvPr/>
            </p:nvSpPr>
            <p:spPr bwMode="auto">
              <a:xfrm>
                <a:off x="6375402" y="2306638"/>
                <a:ext cx="339725" cy="231775"/>
              </a:xfrm>
              <a:custGeom>
                <a:avLst/>
                <a:gdLst>
                  <a:gd name="T0" fmla="*/ 37 w 69"/>
                  <a:gd name="T1" fmla="*/ 28 h 47"/>
                  <a:gd name="T2" fmla="*/ 66 w 69"/>
                  <a:gd name="T3" fmla="*/ 46 h 47"/>
                  <a:gd name="T4" fmla="*/ 68 w 69"/>
                  <a:gd name="T5" fmla="*/ 43 h 47"/>
                  <a:gd name="T6" fmla="*/ 37 w 69"/>
                  <a:gd name="T7" fmla="*/ 15 h 47"/>
                  <a:gd name="T8" fmla="*/ 27 w 69"/>
                  <a:gd name="T9" fmla="*/ 8 h 47"/>
                  <a:gd name="T10" fmla="*/ 20 w 69"/>
                  <a:gd name="T11" fmla="*/ 4 h 47"/>
                  <a:gd name="T12" fmla="*/ 2 w 69"/>
                  <a:gd name="T13" fmla="*/ 1 h 47"/>
                  <a:gd name="T14" fmla="*/ 0 w 69"/>
                  <a:gd name="T15" fmla="*/ 4 h 47"/>
                  <a:gd name="T16" fmla="*/ 1 w 69"/>
                  <a:gd name="T17" fmla="*/ 6 h 47"/>
                  <a:gd name="T18" fmla="*/ 5 w 69"/>
                  <a:gd name="T19" fmla="*/ 8 h 47"/>
                  <a:gd name="T20" fmla="*/ 16 w 69"/>
                  <a:gd name="T21" fmla="*/ 13 h 47"/>
                  <a:gd name="T22" fmla="*/ 37 w 69"/>
                  <a:gd name="T23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47">
                    <a:moveTo>
                      <a:pt x="37" y="28"/>
                    </a:moveTo>
                    <a:cubicBezTo>
                      <a:pt x="46" y="35"/>
                      <a:pt x="54" y="44"/>
                      <a:pt x="66" y="46"/>
                    </a:cubicBezTo>
                    <a:cubicBezTo>
                      <a:pt x="69" y="47"/>
                      <a:pt x="69" y="44"/>
                      <a:pt x="68" y="43"/>
                    </a:cubicBezTo>
                    <a:cubicBezTo>
                      <a:pt x="59" y="33"/>
                      <a:pt x="47" y="24"/>
                      <a:pt x="37" y="15"/>
                    </a:cubicBezTo>
                    <a:cubicBezTo>
                      <a:pt x="34" y="13"/>
                      <a:pt x="31" y="10"/>
                      <a:pt x="27" y="8"/>
                    </a:cubicBezTo>
                    <a:cubicBezTo>
                      <a:pt x="25" y="7"/>
                      <a:pt x="22" y="5"/>
                      <a:pt x="20" y="4"/>
                    </a:cubicBezTo>
                    <a:cubicBezTo>
                      <a:pt x="14" y="1"/>
                      <a:pt x="8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2" y="7"/>
                      <a:pt x="4" y="7"/>
                      <a:pt x="5" y="8"/>
                    </a:cubicBezTo>
                    <a:cubicBezTo>
                      <a:pt x="9" y="10"/>
                      <a:pt x="12" y="11"/>
                      <a:pt x="16" y="13"/>
                    </a:cubicBezTo>
                    <a:cubicBezTo>
                      <a:pt x="24" y="16"/>
                      <a:pt x="31" y="22"/>
                      <a:pt x="37" y="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9"/>
              <p:cNvSpPr/>
              <p:nvPr/>
            </p:nvSpPr>
            <p:spPr bwMode="auto">
              <a:xfrm>
                <a:off x="6226177" y="2573338"/>
                <a:ext cx="460375" cy="163512"/>
              </a:xfrm>
              <a:custGeom>
                <a:avLst/>
                <a:gdLst>
                  <a:gd name="T0" fmla="*/ 1 w 93"/>
                  <a:gd name="T1" fmla="*/ 29 h 33"/>
                  <a:gd name="T2" fmla="*/ 3 w 93"/>
                  <a:gd name="T3" fmla="*/ 33 h 33"/>
                  <a:gd name="T4" fmla="*/ 19 w 93"/>
                  <a:gd name="T5" fmla="*/ 29 h 33"/>
                  <a:gd name="T6" fmla="*/ 23 w 93"/>
                  <a:gd name="T7" fmla="*/ 28 h 33"/>
                  <a:gd name="T8" fmla="*/ 91 w 93"/>
                  <a:gd name="T9" fmla="*/ 4 h 33"/>
                  <a:gd name="T10" fmla="*/ 89 w 93"/>
                  <a:gd name="T11" fmla="*/ 0 h 33"/>
                  <a:gd name="T12" fmla="*/ 23 w 93"/>
                  <a:gd name="T13" fmla="*/ 18 h 33"/>
                  <a:gd name="T14" fmla="*/ 19 w 93"/>
                  <a:gd name="T15" fmla="*/ 20 h 33"/>
                  <a:gd name="T16" fmla="*/ 1 w 93"/>
                  <a:gd name="T1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3">
                    <a:moveTo>
                      <a:pt x="1" y="29"/>
                    </a:moveTo>
                    <a:cubicBezTo>
                      <a:pt x="0" y="30"/>
                      <a:pt x="1" y="33"/>
                      <a:pt x="3" y="33"/>
                    </a:cubicBezTo>
                    <a:cubicBezTo>
                      <a:pt x="8" y="32"/>
                      <a:pt x="13" y="30"/>
                      <a:pt x="19" y="29"/>
                    </a:cubicBezTo>
                    <a:cubicBezTo>
                      <a:pt x="20" y="28"/>
                      <a:pt x="22" y="28"/>
                      <a:pt x="23" y="28"/>
                    </a:cubicBezTo>
                    <a:cubicBezTo>
                      <a:pt x="46" y="22"/>
                      <a:pt x="70" y="14"/>
                      <a:pt x="91" y="4"/>
                    </a:cubicBezTo>
                    <a:cubicBezTo>
                      <a:pt x="93" y="3"/>
                      <a:pt x="92" y="0"/>
                      <a:pt x="89" y="0"/>
                    </a:cubicBezTo>
                    <a:cubicBezTo>
                      <a:pt x="68" y="2"/>
                      <a:pt x="44" y="9"/>
                      <a:pt x="23" y="18"/>
                    </a:cubicBezTo>
                    <a:cubicBezTo>
                      <a:pt x="22" y="19"/>
                      <a:pt x="20" y="19"/>
                      <a:pt x="19" y="20"/>
                    </a:cubicBezTo>
                    <a:cubicBezTo>
                      <a:pt x="13" y="23"/>
                      <a:pt x="7" y="26"/>
                      <a:pt x="1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0"/>
              <p:cNvSpPr/>
              <p:nvPr/>
            </p:nvSpPr>
            <p:spPr bwMode="auto">
              <a:xfrm>
                <a:off x="6908802" y="2751138"/>
                <a:ext cx="69850" cy="119062"/>
              </a:xfrm>
              <a:custGeom>
                <a:avLst/>
                <a:gdLst>
                  <a:gd name="T0" fmla="*/ 14 w 14"/>
                  <a:gd name="T1" fmla="*/ 14 h 24"/>
                  <a:gd name="T2" fmla="*/ 14 w 14"/>
                  <a:gd name="T3" fmla="*/ 13 h 24"/>
                  <a:gd name="T4" fmla="*/ 12 w 14"/>
                  <a:gd name="T5" fmla="*/ 5 h 24"/>
                  <a:gd name="T6" fmla="*/ 4 w 14"/>
                  <a:gd name="T7" fmla="*/ 11 h 24"/>
                  <a:gd name="T8" fmla="*/ 4 w 14"/>
                  <a:gd name="T9" fmla="*/ 14 h 24"/>
                  <a:gd name="T10" fmla="*/ 4 w 14"/>
                  <a:gd name="T11" fmla="*/ 14 h 24"/>
                  <a:gd name="T12" fmla="*/ 4 w 14"/>
                  <a:gd name="T13" fmla="*/ 18 h 24"/>
                  <a:gd name="T14" fmla="*/ 5 w 14"/>
                  <a:gd name="T15" fmla="*/ 20 h 24"/>
                  <a:gd name="T16" fmla="*/ 12 w 14"/>
                  <a:gd name="T17" fmla="*/ 21 h 24"/>
                  <a:gd name="T18" fmla="*/ 14 w 14"/>
                  <a:gd name="T19" fmla="*/ 18 h 24"/>
                  <a:gd name="T20" fmla="*/ 14 w 14"/>
                  <a:gd name="T21" fmla="*/ 17 h 24"/>
                  <a:gd name="T22" fmla="*/ 14 w 14"/>
                  <a:gd name="T23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4">
                    <a:moveTo>
                      <a:pt x="14" y="14"/>
                    </a:moveTo>
                    <a:cubicBezTo>
                      <a:pt x="14" y="14"/>
                      <a:pt x="14" y="13"/>
                      <a:pt x="14" y="13"/>
                    </a:cubicBezTo>
                    <a:cubicBezTo>
                      <a:pt x="14" y="10"/>
                      <a:pt x="13" y="7"/>
                      <a:pt x="12" y="5"/>
                    </a:cubicBezTo>
                    <a:cubicBezTo>
                      <a:pt x="8" y="0"/>
                      <a:pt x="0" y="6"/>
                      <a:pt x="4" y="11"/>
                    </a:cubicBezTo>
                    <a:cubicBezTo>
                      <a:pt x="4" y="12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6"/>
                      <a:pt x="4" y="17"/>
                      <a:pt x="4" y="18"/>
                    </a:cubicBezTo>
                    <a:cubicBezTo>
                      <a:pt x="4" y="19"/>
                      <a:pt x="4" y="19"/>
                      <a:pt x="5" y="20"/>
                    </a:cubicBezTo>
                    <a:cubicBezTo>
                      <a:pt x="6" y="23"/>
                      <a:pt x="11" y="24"/>
                      <a:pt x="12" y="21"/>
                    </a:cubicBezTo>
                    <a:cubicBezTo>
                      <a:pt x="13" y="20"/>
                      <a:pt x="14" y="19"/>
                      <a:pt x="14" y="18"/>
                    </a:cubicBezTo>
                    <a:cubicBezTo>
                      <a:pt x="14" y="18"/>
                      <a:pt x="14" y="17"/>
                      <a:pt x="14" y="17"/>
                    </a:cubicBezTo>
                    <a:cubicBezTo>
                      <a:pt x="14" y="16"/>
                      <a:pt x="14" y="15"/>
                      <a:pt x="14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1"/>
              <p:cNvSpPr/>
              <p:nvPr/>
            </p:nvSpPr>
            <p:spPr bwMode="auto">
              <a:xfrm>
                <a:off x="7231064" y="2767013"/>
                <a:ext cx="63500" cy="98425"/>
              </a:xfrm>
              <a:custGeom>
                <a:avLst/>
                <a:gdLst>
                  <a:gd name="T0" fmla="*/ 13 w 13"/>
                  <a:gd name="T1" fmla="*/ 11 h 20"/>
                  <a:gd name="T2" fmla="*/ 11 w 13"/>
                  <a:gd name="T3" fmla="*/ 4 h 20"/>
                  <a:gd name="T4" fmla="*/ 4 w 13"/>
                  <a:gd name="T5" fmla="*/ 10 h 20"/>
                  <a:gd name="T6" fmla="*/ 4 w 13"/>
                  <a:gd name="T7" fmla="*/ 11 h 20"/>
                  <a:gd name="T8" fmla="*/ 5 w 13"/>
                  <a:gd name="T9" fmla="*/ 15 h 20"/>
                  <a:gd name="T10" fmla="*/ 5 w 13"/>
                  <a:gd name="T11" fmla="*/ 15 h 20"/>
                  <a:gd name="T12" fmla="*/ 13 w 13"/>
                  <a:gd name="T13" fmla="*/ 16 h 20"/>
                  <a:gd name="T14" fmla="*/ 13 w 13"/>
                  <a:gd name="T15" fmla="*/ 15 h 20"/>
                  <a:gd name="T16" fmla="*/ 13 w 13"/>
                  <a:gd name="T17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0">
                    <a:moveTo>
                      <a:pt x="13" y="11"/>
                    </a:moveTo>
                    <a:cubicBezTo>
                      <a:pt x="13" y="9"/>
                      <a:pt x="12" y="6"/>
                      <a:pt x="11" y="4"/>
                    </a:cubicBezTo>
                    <a:cubicBezTo>
                      <a:pt x="8" y="0"/>
                      <a:pt x="0" y="5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5" y="12"/>
                      <a:pt x="4" y="14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9"/>
                      <a:pt x="11" y="20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4"/>
                      <a:pt x="13" y="12"/>
                      <a:pt x="13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2"/>
              <p:cNvSpPr/>
              <p:nvPr/>
            </p:nvSpPr>
            <p:spPr bwMode="auto">
              <a:xfrm>
                <a:off x="7067552" y="2895600"/>
                <a:ext cx="88900" cy="49212"/>
              </a:xfrm>
              <a:custGeom>
                <a:avLst/>
                <a:gdLst>
                  <a:gd name="T0" fmla="*/ 13 w 18"/>
                  <a:gd name="T1" fmla="*/ 1 h 10"/>
                  <a:gd name="T2" fmla="*/ 8 w 18"/>
                  <a:gd name="T3" fmla="*/ 0 h 10"/>
                  <a:gd name="T4" fmla="*/ 1 w 18"/>
                  <a:gd name="T5" fmla="*/ 6 h 10"/>
                  <a:gd name="T6" fmla="*/ 4 w 18"/>
                  <a:gd name="T7" fmla="*/ 8 h 10"/>
                  <a:gd name="T8" fmla="*/ 12 w 18"/>
                  <a:gd name="T9" fmla="*/ 8 h 10"/>
                  <a:gd name="T10" fmla="*/ 17 w 18"/>
                  <a:gd name="T11" fmla="*/ 8 h 10"/>
                  <a:gd name="T12" fmla="*/ 17 w 18"/>
                  <a:gd name="T13" fmla="*/ 4 h 10"/>
                  <a:gd name="T14" fmla="*/ 13 w 18"/>
                  <a:gd name="T15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0">
                    <a:moveTo>
                      <a:pt x="13" y="1"/>
                    </a:moveTo>
                    <a:cubicBezTo>
                      <a:pt x="12" y="0"/>
                      <a:pt x="10" y="0"/>
                      <a:pt x="8" y="0"/>
                    </a:cubicBezTo>
                    <a:cubicBezTo>
                      <a:pt x="5" y="0"/>
                      <a:pt x="2" y="3"/>
                      <a:pt x="1" y="6"/>
                    </a:cubicBezTo>
                    <a:cubicBezTo>
                      <a:pt x="0" y="8"/>
                      <a:pt x="2" y="10"/>
                      <a:pt x="4" y="8"/>
                    </a:cubicBezTo>
                    <a:cubicBezTo>
                      <a:pt x="6" y="7"/>
                      <a:pt x="9" y="7"/>
                      <a:pt x="12" y="8"/>
                    </a:cubicBezTo>
                    <a:cubicBezTo>
                      <a:pt x="13" y="8"/>
                      <a:pt x="15" y="9"/>
                      <a:pt x="17" y="8"/>
                    </a:cubicBezTo>
                    <a:cubicBezTo>
                      <a:pt x="18" y="7"/>
                      <a:pt x="18" y="5"/>
                      <a:pt x="17" y="4"/>
                    </a:cubicBezTo>
                    <a:cubicBezTo>
                      <a:pt x="16" y="2"/>
                      <a:pt x="15" y="2"/>
                      <a:pt x="13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3"/>
              <p:cNvSpPr/>
              <p:nvPr/>
            </p:nvSpPr>
            <p:spPr bwMode="auto">
              <a:xfrm>
                <a:off x="7018339" y="3059113"/>
                <a:ext cx="157163" cy="112712"/>
              </a:xfrm>
              <a:custGeom>
                <a:avLst/>
                <a:gdLst>
                  <a:gd name="T0" fmla="*/ 27 w 32"/>
                  <a:gd name="T1" fmla="*/ 4 h 23"/>
                  <a:gd name="T2" fmla="*/ 15 w 32"/>
                  <a:gd name="T3" fmla="*/ 15 h 23"/>
                  <a:gd name="T4" fmla="*/ 5 w 32"/>
                  <a:gd name="T5" fmla="*/ 2 h 23"/>
                  <a:gd name="T6" fmla="*/ 1 w 32"/>
                  <a:gd name="T7" fmla="*/ 4 h 23"/>
                  <a:gd name="T8" fmla="*/ 15 w 32"/>
                  <a:gd name="T9" fmla="*/ 22 h 23"/>
                  <a:gd name="T10" fmla="*/ 31 w 32"/>
                  <a:gd name="T11" fmla="*/ 5 h 23"/>
                  <a:gd name="T12" fmla="*/ 27 w 32"/>
                  <a:gd name="T13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23">
                    <a:moveTo>
                      <a:pt x="27" y="4"/>
                    </a:moveTo>
                    <a:cubicBezTo>
                      <a:pt x="25" y="8"/>
                      <a:pt x="21" y="16"/>
                      <a:pt x="15" y="15"/>
                    </a:cubicBezTo>
                    <a:cubicBezTo>
                      <a:pt x="11" y="14"/>
                      <a:pt x="7" y="5"/>
                      <a:pt x="5" y="2"/>
                    </a:cubicBezTo>
                    <a:cubicBezTo>
                      <a:pt x="4" y="0"/>
                      <a:pt x="0" y="1"/>
                      <a:pt x="1" y="4"/>
                    </a:cubicBezTo>
                    <a:cubicBezTo>
                      <a:pt x="3" y="11"/>
                      <a:pt x="7" y="21"/>
                      <a:pt x="15" y="22"/>
                    </a:cubicBezTo>
                    <a:cubicBezTo>
                      <a:pt x="24" y="23"/>
                      <a:pt x="28" y="12"/>
                      <a:pt x="31" y="5"/>
                    </a:cubicBezTo>
                    <a:cubicBezTo>
                      <a:pt x="32" y="3"/>
                      <a:pt x="28" y="1"/>
                      <a:pt x="27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6567489" y="2281238"/>
                <a:ext cx="1330325" cy="2668587"/>
              </a:xfrm>
              <a:custGeom>
                <a:avLst/>
                <a:gdLst>
                  <a:gd name="T0" fmla="*/ 132 w 269"/>
                  <a:gd name="T1" fmla="*/ 9 h 539"/>
                  <a:gd name="T2" fmla="*/ 120 w 269"/>
                  <a:gd name="T3" fmla="*/ 13 h 539"/>
                  <a:gd name="T4" fmla="*/ 50 w 269"/>
                  <a:gd name="T5" fmla="*/ 78 h 539"/>
                  <a:gd name="T6" fmla="*/ 54 w 269"/>
                  <a:gd name="T7" fmla="*/ 179 h 539"/>
                  <a:gd name="T8" fmla="*/ 104 w 269"/>
                  <a:gd name="T9" fmla="*/ 209 h 539"/>
                  <a:gd name="T10" fmla="*/ 91 w 269"/>
                  <a:gd name="T11" fmla="*/ 238 h 539"/>
                  <a:gd name="T12" fmla="*/ 50 w 269"/>
                  <a:gd name="T13" fmla="*/ 213 h 539"/>
                  <a:gd name="T14" fmla="*/ 4 w 269"/>
                  <a:gd name="T15" fmla="*/ 179 h 539"/>
                  <a:gd name="T16" fmla="*/ 41 w 269"/>
                  <a:gd name="T17" fmla="*/ 216 h 539"/>
                  <a:gd name="T18" fmla="*/ 69 w 269"/>
                  <a:gd name="T19" fmla="*/ 309 h 539"/>
                  <a:gd name="T20" fmla="*/ 46 w 269"/>
                  <a:gd name="T21" fmla="*/ 409 h 539"/>
                  <a:gd name="T22" fmla="*/ 50 w 269"/>
                  <a:gd name="T23" fmla="*/ 462 h 539"/>
                  <a:gd name="T24" fmla="*/ 62 w 269"/>
                  <a:gd name="T25" fmla="*/ 465 h 539"/>
                  <a:gd name="T26" fmla="*/ 70 w 269"/>
                  <a:gd name="T27" fmla="*/ 511 h 539"/>
                  <a:gd name="T28" fmla="*/ 54 w 269"/>
                  <a:gd name="T29" fmla="*/ 525 h 539"/>
                  <a:gd name="T30" fmla="*/ 50 w 269"/>
                  <a:gd name="T31" fmla="*/ 538 h 539"/>
                  <a:gd name="T32" fmla="*/ 75 w 269"/>
                  <a:gd name="T33" fmla="*/ 513 h 539"/>
                  <a:gd name="T34" fmla="*/ 69 w 269"/>
                  <a:gd name="T35" fmla="*/ 483 h 539"/>
                  <a:gd name="T36" fmla="*/ 134 w 269"/>
                  <a:gd name="T37" fmla="*/ 472 h 539"/>
                  <a:gd name="T38" fmla="*/ 131 w 269"/>
                  <a:gd name="T39" fmla="*/ 516 h 539"/>
                  <a:gd name="T40" fmla="*/ 161 w 269"/>
                  <a:gd name="T41" fmla="*/ 527 h 539"/>
                  <a:gd name="T42" fmla="*/ 137 w 269"/>
                  <a:gd name="T43" fmla="*/ 513 h 539"/>
                  <a:gd name="T44" fmla="*/ 140 w 269"/>
                  <a:gd name="T45" fmla="*/ 473 h 539"/>
                  <a:gd name="T46" fmla="*/ 169 w 269"/>
                  <a:gd name="T47" fmla="*/ 424 h 539"/>
                  <a:gd name="T48" fmla="*/ 154 w 269"/>
                  <a:gd name="T49" fmla="*/ 344 h 539"/>
                  <a:gd name="T50" fmla="*/ 133 w 269"/>
                  <a:gd name="T51" fmla="*/ 244 h 539"/>
                  <a:gd name="T52" fmla="*/ 219 w 269"/>
                  <a:gd name="T53" fmla="*/ 209 h 539"/>
                  <a:gd name="T54" fmla="*/ 196 w 269"/>
                  <a:gd name="T55" fmla="*/ 213 h 539"/>
                  <a:gd name="T56" fmla="*/ 131 w 269"/>
                  <a:gd name="T57" fmla="*/ 238 h 539"/>
                  <a:gd name="T58" fmla="*/ 107 w 269"/>
                  <a:gd name="T59" fmla="*/ 238 h 539"/>
                  <a:gd name="T60" fmla="*/ 111 w 269"/>
                  <a:gd name="T61" fmla="*/ 206 h 539"/>
                  <a:gd name="T62" fmla="*/ 205 w 269"/>
                  <a:gd name="T63" fmla="*/ 151 h 539"/>
                  <a:gd name="T64" fmla="*/ 191 w 269"/>
                  <a:gd name="T65" fmla="*/ 109 h 539"/>
                  <a:gd name="T66" fmla="*/ 193 w 269"/>
                  <a:gd name="T67" fmla="*/ 93 h 539"/>
                  <a:gd name="T68" fmla="*/ 189 w 269"/>
                  <a:gd name="T69" fmla="*/ 64 h 539"/>
                  <a:gd name="T70" fmla="*/ 268 w 269"/>
                  <a:gd name="T71" fmla="*/ 24 h 539"/>
                  <a:gd name="T72" fmla="*/ 188 w 269"/>
                  <a:gd name="T73" fmla="*/ 62 h 539"/>
                  <a:gd name="T74" fmla="*/ 150 w 269"/>
                  <a:gd name="T75" fmla="*/ 46 h 539"/>
                  <a:gd name="T76" fmla="*/ 149 w 269"/>
                  <a:gd name="T77" fmla="*/ 24 h 539"/>
                  <a:gd name="T78" fmla="*/ 170 w 269"/>
                  <a:gd name="T79" fmla="*/ 10 h 539"/>
                  <a:gd name="T80" fmla="*/ 145 w 269"/>
                  <a:gd name="T81" fmla="*/ 13 h 539"/>
                  <a:gd name="T82" fmla="*/ 66 w 269"/>
                  <a:gd name="T83" fmla="*/ 466 h 539"/>
                  <a:gd name="T84" fmla="*/ 140 w 269"/>
                  <a:gd name="T85" fmla="*/ 309 h 539"/>
                  <a:gd name="T86" fmla="*/ 154 w 269"/>
                  <a:gd name="T87" fmla="*/ 387 h 539"/>
                  <a:gd name="T88" fmla="*/ 165 w 269"/>
                  <a:gd name="T89" fmla="*/ 457 h 539"/>
                  <a:gd name="T90" fmla="*/ 64 w 269"/>
                  <a:gd name="T91" fmla="*/ 457 h 539"/>
                  <a:gd name="T92" fmla="*/ 50 w 269"/>
                  <a:gd name="T93" fmla="*/ 426 h 539"/>
                  <a:gd name="T94" fmla="*/ 75 w 269"/>
                  <a:gd name="T95" fmla="*/ 309 h 539"/>
                  <a:gd name="T96" fmla="*/ 106 w 269"/>
                  <a:gd name="T97" fmla="*/ 246 h 539"/>
                  <a:gd name="T98" fmla="*/ 184 w 269"/>
                  <a:gd name="T99" fmla="*/ 156 h 539"/>
                  <a:gd name="T100" fmla="*/ 124 w 269"/>
                  <a:gd name="T101" fmla="*/ 49 h 539"/>
                  <a:gd name="T102" fmla="*/ 184 w 269"/>
                  <a:gd name="T103" fmla="*/ 109 h 539"/>
                  <a:gd name="T104" fmla="*/ 176 w 269"/>
                  <a:gd name="T105" fmla="*/ 158 h 539"/>
                  <a:gd name="T106" fmla="*/ 54 w 269"/>
                  <a:gd name="T107" fmla="*/ 168 h 539"/>
                  <a:gd name="T108" fmla="*/ 50 w 269"/>
                  <a:gd name="T109" fmla="*/ 96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" h="539">
                    <a:moveTo>
                      <a:pt x="123" y="36"/>
                    </a:moveTo>
                    <a:cubicBezTo>
                      <a:pt x="123" y="31"/>
                      <a:pt x="124" y="27"/>
                      <a:pt x="125" y="22"/>
                    </a:cubicBezTo>
                    <a:cubicBezTo>
                      <a:pt x="126" y="19"/>
                      <a:pt x="128" y="16"/>
                      <a:pt x="130" y="13"/>
                    </a:cubicBezTo>
                    <a:cubicBezTo>
                      <a:pt x="131" y="12"/>
                      <a:pt x="131" y="10"/>
                      <a:pt x="132" y="9"/>
                    </a:cubicBezTo>
                    <a:cubicBezTo>
                      <a:pt x="133" y="7"/>
                      <a:pt x="134" y="5"/>
                      <a:pt x="135" y="4"/>
                    </a:cubicBezTo>
                    <a:cubicBezTo>
                      <a:pt x="136" y="2"/>
                      <a:pt x="134" y="0"/>
                      <a:pt x="132" y="1"/>
                    </a:cubicBezTo>
                    <a:cubicBezTo>
                      <a:pt x="128" y="3"/>
                      <a:pt x="125" y="6"/>
                      <a:pt x="122" y="9"/>
                    </a:cubicBezTo>
                    <a:cubicBezTo>
                      <a:pt x="121" y="10"/>
                      <a:pt x="120" y="12"/>
                      <a:pt x="120" y="13"/>
                    </a:cubicBezTo>
                    <a:cubicBezTo>
                      <a:pt x="115" y="22"/>
                      <a:pt x="114" y="34"/>
                      <a:pt x="121" y="43"/>
                    </a:cubicBezTo>
                    <a:cubicBezTo>
                      <a:pt x="119" y="43"/>
                      <a:pt x="118" y="45"/>
                      <a:pt x="120" y="47"/>
                    </a:cubicBezTo>
                    <a:cubicBezTo>
                      <a:pt x="90" y="43"/>
                      <a:pt x="68" y="54"/>
                      <a:pt x="54" y="72"/>
                    </a:cubicBezTo>
                    <a:cubicBezTo>
                      <a:pt x="53" y="74"/>
                      <a:pt x="51" y="76"/>
                      <a:pt x="50" y="78"/>
                    </a:cubicBezTo>
                    <a:cubicBezTo>
                      <a:pt x="44" y="87"/>
                      <a:pt x="40" y="98"/>
                      <a:pt x="38" y="109"/>
                    </a:cubicBezTo>
                    <a:cubicBezTo>
                      <a:pt x="38" y="110"/>
                      <a:pt x="37" y="112"/>
                      <a:pt x="37" y="113"/>
                    </a:cubicBezTo>
                    <a:cubicBezTo>
                      <a:pt x="34" y="134"/>
                      <a:pt x="38" y="156"/>
                      <a:pt x="50" y="173"/>
                    </a:cubicBezTo>
                    <a:cubicBezTo>
                      <a:pt x="51" y="175"/>
                      <a:pt x="53" y="177"/>
                      <a:pt x="54" y="179"/>
                    </a:cubicBezTo>
                    <a:cubicBezTo>
                      <a:pt x="64" y="191"/>
                      <a:pt x="78" y="200"/>
                      <a:pt x="97" y="204"/>
                    </a:cubicBezTo>
                    <a:cubicBezTo>
                      <a:pt x="100" y="205"/>
                      <a:pt x="102" y="205"/>
                      <a:pt x="105" y="206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5" y="207"/>
                      <a:pt x="105" y="208"/>
                      <a:pt x="104" y="209"/>
                    </a:cubicBezTo>
                    <a:cubicBezTo>
                      <a:pt x="104" y="210"/>
                      <a:pt x="104" y="212"/>
                      <a:pt x="104" y="213"/>
                    </a:cubicBezTo>
                    <a:cubicBezTo>
                      <a:pt x="104" y="215"/>
                      <a:pt x="103" y="217"/>
                      <a:pt x="103" y="219"/>
                    </a:cubicBezTo>
                    <a:cubicBezTo>
                      <a:pt x="102" y="225"/>
                      <a:pt x="100" y="233"/>
                      <a:pt x="104" y="238"/>
                    </a:cubicBezTo>
                    <a:cubicBezTo>
                      <a:pt x="100" y="237"/>
                      <a:pt x="95" y="237"/>
                      <a:pt x="91" y="238"/>
                    </a:cubicBezTo>
                    <a:cubicBezTo>
                      <a:pt x="90" y="238"/>
                      <a:pt x="89" y="238"/>
                      <a:pt x="89" y="23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75" y="234"/>
                      <a:pt x="65" y="225"/>
                      <a:pt x="54" y="216"/>
                    </a:cubicBezTo>
                    <a:cubicBezTo>
                      <a:pt x="53" y="215"/>
                      <a:pt x="51" y="214"/>
                      <a:pt x="50" y="213"/>
                    </a:cubicBezTo>
                    <a:cubicBezTo>
                      <a:pt x="50" y="213"/>
                      <a:pt x="50" y="213"/>
                      <a:pt x="50" y="213"/>
                    </a:cubicBezTo>
                    <a:cubicBezTo>
                      <a:pt x="48" y="212"/>
                      <a:pt x="47" y="211"/>
                      <a:pt x="46" y="210"/>
                    </a:cubicBezTo>
                    <a:cubicBezTo>
                      <a:pt x="45" y="210"/>
                      <a:pt x="45" y="209"/>
                      <a:pt x="44" y="209"/>
                    </a:cubicBezTo>
                    <a:cubicBezTo>
                      <a:pt x="31" y="199"/>
                      <a:pt x="18" y="189"/>
                      <a:pt x="4" y="179"/>
                    </a:cubicBezTo>
                    <a:cubicBezTo>
                      <a:pt x="3" y="178"/>
                      <a:pt x="0" y="179"/>
                      <a:pt x="1" y="181"/>
                    </a:cubicBezTo>
                    <a:cubicBezTo>
                      <a:pt x="6" y="194"/>
                      <a:pt x="19" y="202"/>
                      <a:pt x="31" y="209"/>
                    </a:cubicBezTo>
                    <a:cubicBezTo>
                      <a:pt x="33" y="210"/>
                      <a:pt x="35" y="212"/>
                      <a:pt x="37" y="213"/>
                    </a:cubicBezTo>
                    <a:cubicBezTo>
                      <a:pt x="39" y="214"/>
                      <a:pt x="40" y="215"/>
                      <a:pt x="41" y="216"/>
                    </a:cubicBezTo>
                    <a:cubicBezTo>
                      <a:pt x="44" y="217"/>
                      <a:pt x="47" y="220"/>
                      <a:pt x="50" y="222"/>
                    </a:cubicBezTo>
                    <a:cubicBezTo>
                      <a:pt x="51" y="223"/>
                      <a:pt x="53" y="224"/>
                      <a:pt x="54" y="226"/>
                    </a:cubicBezTo>
                    <a:cubicBezTo>
                      <a:pt x="64" y="234"/>
                      <a:pt x="75" y="243"/>
                      <a:pt x="88" y="243"/>
                    </a:cubicBezTo>
                    <a:cubicBezTo>
                      <a:pt x="81" y="265"/>
                      <a:pt x="74" y="287"/>
                      <a:pt x="69" y="309"/>
                    </a:cubicBezTo>
                    <a:cubicBezTo>
                      <a:pt x="68" y="310"/>
                      <a:pt x="68" y="312"/>
                      <a:pt x="68" y="313"/>
                    </a:cubicBezTo>
                    <a:cubicBezTo>
                      <a:pt x="63" y="333"/>
                      <a:pt x="58" y="352"/>
                      <a:pt x="54" y="372"/>
                    </a:cubicBezTo>
                    <a:cubicBezTo>
                      <a:pt x="53" y="378"/>
                      <a:pt x="51" y="384"/>
                      <a:pt x="50" y="390"/>
                    </a:cubicBezTo>
                    <a:cubicBezTo>
                      <a:pt x="49" y="396"/>
                      <a:pt x="47" y="403"/>
                      <a:pt x="46" y="409"/>
                    </a:cubicBezTo>
                    <a:cubicBezTo>
                      <a:pt x="46" y="410"/>
                      <a:pt x="45" y="412"/>
                      <a:pt x="45" y="413"/>
                    </a:cubicBezTo>
                    <a:cubicBezTo>
                      <a:pt x="42" y="427"/>
                      <a:pt x="39" y="440"/>
                      <a:pt x="36" y="454"/>
                    </a:cubicBezTo>
                    <a:cubicBezTo>
                      <a:pt x="35" y="456"/>
                      <a:pt x="37" y="458"/>
                      <a:pt x="38" y="458"/>
                    </a:cubicBezTo>
                    <a:cubicBezTo>
                      <a:pt x="42" y="460"/>
                      <a:pt x="46" y="461"/>
                      <a:pt x="50" y="462"/>
                    </a:cubicBezTo>
                    <a:cubicBezTo>
                      <a:pt x="51" y="463"/>
                      <a:pt x="53" y="463"/>
                      <a:pt x="54" y="463"/>
                    </a:cubicBezTo>
                    <a:cubicBezTo>
                      <a:pt x="57" y="464"/>
                      <a:pt x="59" y="465"/>
                      <a:pt x="62" y="465"/>
                    </a:cubicBezTo>
                    <a:cubicBezTo>
                      <a:pt x="62" y="465"/>
                      <a:pt x="62" y="465"/>
                      <a:pt x="62" y="465"/>
                    </a:cubicBezTo>
                    <a:cubicBezTo>
                      <a:pt x="62" y="465"/>
                      <a:pt x="62" y="465"/>
                      <a:pt x="62" y="465"/>
                    </a:cubicBezTo>
                    <a:cubicBezTo>
                      <a:pt x="61" y="472"/>
                      <a:pt x="63" y="480"/>
                      <a:pt x="64" y="486"/>
                    </a:cubicBezTo>
                    <a:cubicBezTo>
                      <a:pt x="64" y="494"/>
                      <a:pt x="65" y="502"/>
                      <a:pt x="69" y="509"/>
                    </a:cubicBezTo>
                    <a:cubicBezTo>
                      <a:pt x="69" y="509"/>
                      <a:pt x="69" y="510"/>
                      <a:pt x="69" y="510"/>
                    </a:cubicBezTo>
                    <a:cubicBezTo>
                      <a:pt x="69" y="510"/>
                      <a:pt x="69" y="511"/>
                      <a:pt x="70" y="511"/>
                    </a:cubicBezTo>
                    <a:cubicBezTo>
                      <a:pt x="70" y="511"/>
                      <a:pt x="70" y="511"/>
                      <a:pt x="70" y="511"/>
                    </a:cubicBezTo>
                    <a:cubicBezTo>
                      <a:pt x="69" y="511"/>
                      <a:pt x="68" y="512"/>
                      <a:pt x="67" y="513"/>
                    </a:cubicBezTo>
                    <a:cubicBezTo>
                      <a:pt x="63" y="516"/>
                      <a:pt x="60" y="520"/>
                      <a:pt x="56" y="523"/>
                    </a:cubicBezTo>
                    <a:cubicBezTo>
                      <a:pt x="55" y="524"/>
                      <a:pt x="55" y="524"/>
                      <a:pt x="54" y="525"/>
                    </a:cubicBezTo>
                    <a:cubicBezTo>
                      <a:pt x="53" y="526"/>
                      <a:pt x="51" y="527"/>
                      <a:pt x="50" y="528"/>
                    </a:cubicBezTo>
                    <a:cubicBezTo>
                      <a:pt x="48" y="530"/>
                      <a:pt x="45" y="532"/>
                      <a:pt x="45" y="536"/>
                    </a:cubicBezTo>
                    <a:cubicBezTo>
                      <a:pt x="45" y="537"/>
                      <a:pt x="46" y="538"/>
                      <a:pt x="47" y="538"/>
                    </a:cubicBezTo>
                    <a:cubicBezTo>
                      <a:pt x="48" y="539"/>
                      <a:pt x="49" y="538"/>
                      <a:pt x="50" y="538"/>
                    </a:cubicBezTo>
                    <a:cubicBezTo>
                      <a:pt x="51" y="538"/>
                      <a:pt x="53" y="537"/>
                      <a:pt x="54" y="537"/>
                    </a:cubicBezTo>
                    <a:cubicBezTo>
                      <a:pt x="57" y="535"/>
                      <a:pt x="59" y="533"/>
                      <a:pt x="62" y="531"/>
                    </a:cubicBezTo>
                    <a:cubicBezTo>
                      <a:pt x="66" y="526"/>
                      <a:pt x="73" y="521"/>
                      <a:pt x="75" y="515"/>
                    </a:cubicBezTo>
                    <a:cubicBezTo>
                      <a:pt x="76" y="514"/>
                      <a:pt x="76" y="514"/>
                      <a:pt x="75" y="513"/>
                    </a:cubicBezTo>
                    <a:cubicBezTo>
                      <a:pt x="75" y="512"/>
                      <a:pt x="75" y="512"/>
                      <a:pt x="74" y="511"/>
                    </a:cubicBezTo>
                    <a:cubicBezTo>
                      <a:pt x="75" y="511"/>
                      <a:pt x="76" y="510"/>
                      <a:pt x="76" y="509"/>
                    </a:cubicBezTo>
                    <a:cubicBezTo>
                      <a:pt x="76" y="508"/>
                      <a:pt x="76" y="508"/>
                      <a:pt x="75" y="507"/>
                    </a:cubicBezTo>
                    <a:cubicBezTo>
                      <a:pt x="72" y="500"/>
                      <a:pt x="70" y="492"/>
                      <a:pt x="69" y="483"/>
                    </a:cubicBezTo>
                    <a:cubicBezTo>
                      <a:pt x="69" y="482"/>
                      <a:pt x="69" y="481"/>
                      <a:pt x="68" y="480"/>
                    </a:cubicBezTo>
                    <a:cubicBezTo>
                      <a:pt x="69" y="479"/>
                      <a:pt x="69" y="479"/>
                      <a:pt x="69" y="478"/>
                    </a:cubicBezTo>
                    <a:cubicBezTo>
                      <a:pt x="70" y="474"/>
                      <a:pt x="70" y="471"/>
                      <a:pt x="70" y="467"/>
                    </a:cubicBezTo>
                    <a:cubicBezTo>
                      <a:pt x="91" y="470"/>
                      <a:pt x="113" y="471"/>
                      <a:pt x="134" y="472"/>
                    </a:cubicBezTo>
                    <a:cubicBezTo>
                      <a:pt x="132" y="477"/>
                      <a:pt x="132" y="484"/>
                      <a:pt x="131" y="489"/>
                    </a:cubicBezTo>
                    <a:cubicBezTo>
                      <a:pt x="130" y="496"/>
                      <a:pt x="130" y="502"/>
                      <a:pt x="130" y="509"/>
                    </a:cubicBezTo>
                    <a:cubicBezTo>
                      <a:pt x="130" y="510"/>
                      <a:pt x="130" y="512"/>
                      <a:pt x="130" y="513"/>
                    </a:cubicBezTo>
                    <a:cubicBezTo>
                      <a:pt x="131" y="514"/>
                      <a:pt x="131" y="515"/>
                      <a:pt x="131" y="516"/>
                    </a:cubicBezTo>
                    <a:cubicBezTo>
                      <a:pt x="133" y="527"/>
                      <a:pt x="140" y="533"/>
                      <a:pt x="150" y="535"/>
                    </a:cubicBezTo>
                    <a:cubicBezTo>
                      <a:pt x="151" y="535"/>
                      <a:pt x="153" y="535"/>
                      <a:pt x="154" y="535"/>
                    </a:cubicBezTo>
                    <a:cubicBezTo>
                      <a:pt x="157" y="535"/>
                      <a:pt x="159" y="535"/>
                      <a:pt x="162" y="534"/>
                    </a:cubicBezTo>
                    <a:cubicBezTo>
                      <a:pt x="166" y="533"/>
                      <a:pt x="165" y="527"/>
                      <a:pt x="161" y="527"/>
                    </a:cubicBezTo>
                    <a:cubicBezTo>
                      <a:pt x="159" y="527"/>
                      <a:pt x="156" y="527"/>
                      <a:pt x="154" y="527"/>
                    </a:cubicBezTo>
                    <a:cubicBezTo>
                      <a:pt x="153" y="527"/>
                      <a:pt x="151" y="527"/>
                      <a:pt x="150" y="526"/>
                    </a:cubicBezTo>
                    <a:cubicBezTo>
                      <a:pt x="147" y="526"/>
                      <a:pt x="144" y="524"/>
                      <a:pt x="141" y="522"/>
                    </a:cubicBezTo>
                    <a:cubicBezTo>
                      <a:pt x="139" y="519"/>
                      <a:pt x="138" y="516"/>
                      <a:pt x="137" y="513"/>
                    </a:cubicBezTo>
                    <a:cubicBezTo>
                      <a:pt x="137" y="512"/>
                      <a:pt x="137" y="510"/>
                      <a:pt x="137" y="509"/>
                    </a:cubicBezTo>
                    <a:cubicBezTo>
                      <a:pt x="137" y="507"/>
                      <a:pt x="137" y="505"/>
                      <a:pt x="137" y="504"/>
                    </a:cubicBezTo>
                    <a:cubicBezTo>
                      <a:pt x="136" y="497"/>
                      <a:pt x="138" y="489"/>
                      <a:pt x="139" y="482"/>
                    </a:cubicBezTo>
                    <a:cubicBezTo>
                      <a:pt x="139" y="479"/>
                      <a:pt x="140" y="476"/>
                      <a:pt x="140" y="473"/>
                    </a:cubicBezTo>
                    <a:cubicBezTo>
                      <a:pt x="143" y="473"/>
                      <a:pt x="147" y="473"/>
                      <a:pt x="150" y="473"/>
                    </a:cubicBezTo>
                    <a:cubicBezTo>
                      <a:pt x="151" y="473"/>
                      <a:pt x="153" y="473"/>
                      <a:pt x="154" y="473"/>
                    </a:cubicBezTo>
                    <a:cubicBezTo>
                      <a:pt x="163" y="472"/>
                      <a:pt x="172" y="469"/>
                      <a:pt x="174" y="458"/>
                    </a:cubicBezTo>
                    <a:cubicBezTo>
                      <a:pt x="175" y="448"/>
                      <a:pt x="171" y="435"/>
                      <a:pt x="169" y="424"/>
                    </a:cubicBezTo>
                    <a:cubicBezTo>
                      <a:pt x="169" y="421"/>
                      <a:pt x="168" y="417"/>
                      <a:pt x="167" y="413"/>
                    </a:cubicBezTo>
                    <a:cubicBezTo>
                      <a:pt x="167" y="412"/>
                      <a:pt x="167" y="410"/>
                      <a:pt x="167" y="409"/>
                    </a:cubicBezTo>
                    <a:cubicBezTo>
                      <a:pt x="164" y="396"/>
                      <a:pt x="162" y="383"/>
                      <a:pt x="159" y="370"/>
                    </a:cubicBezTo>
                    <a:cubicBezTo>
                      <a:pt x="158" y="361"/>
                      <a:pt x="156" y="353"/>
                      <a:pt x="154" y="344"/>
                    </a:cubicBezTo>
                    <a:cubicBezTo>
                      <a:pt x="153" y="338"/>
                      <a:pt x="151" y="332"/>
                      <a:pt x="150" y="325"/>
                    </a:cubicBezTo>
                    <a:cubicBezTo>
                      <a:pt x="149" y="321"/>
                      <a:pt x="148" y="317"/>
                      <a:pt x="147" y="313"/>
                    </a:cubicBezTo>
                    <a:cubicBezTo>
                      <a:pt x="147" y="312"/>
                      <a:pt x="147" y="310"/>
                      <a:pt x="147" y="309"/>
                    </a:cubicBezTo>
                    <a:cubicBezTo>
                      <a:pt x="142" y="287"/>
                      <a:pt x="138" y="266"/>
                      <a:pt x="133" y="244"/>
                    </a:cubicBezTo>
                    <a:cubicBezTo>
                      <a:pt x="139" y="244"/>
                      <a:pt x="144" y="243"/>
                      <a:pt x="150" y="242"/>
                    </a:cubicBezTo>
                    <a:cubicBezTo>
                      <a:pt x="151" y="241"/>
                      <a:pt x="153" y="241"/>
                      <a:pt x="154" y="241"/>
                    </a:cubicBezTo>
                    <a:cubicBezTo>
                      <a:pt x="174" y="236"/>
                      <a:pt x="195" y="225"/>
                      <a:pt x="214" y="213"/>
                    </a:cubicBezTo>
                    <a:cubicBezTo>
                      <a:pt x="216" y="212"/>
                      <a:pt x="218" y="210"/>
                      <a:pt x="219" y="209"/>
                    </a:cubicBezTo>
                    <a:cubicBezTo>
                      <a:pt x="227" y="204"/>
                      <a:pt x="233" y="199"/>
                      <a:pt x="239" y="194"/>
                    </a:cubicBezTo>
                    <a:cubicBezTo>
                      <a:pt x="240" y="194"/>
                      <a:pt x="239" y="192"/>
                      <a:pt x="238" y="193"/>
                    </a:cubicBezTo>
                    <a:cubicBezTo>
                      <a:pt x="226" y="196"/>
                      <a:pt x="214" y="203"/>
                      <a:pt x="203" y="209"/>
                    </a:cubicBezTo>
                    <a:cubicBezTo>
                      <a:pt x="200" y="210"/>
                      <a:pt x="198" y="212"/>
                      <a:pt x="196" y="213"/>
                    </a:cubicBezTo>
                    <a:cubicBezTo>
                      <a:pt x="193" y="214"/>
                      <a:pt x="190" y="216"/>
                      <a:pt x="188" y="217"/>
                    </a:cubicBezTo>
                    <a:cubicBezTo>
                      <a:pt x="176" y="223"/>
                      <a:pt x="165" y="228"/>
                      <a:pt x="154" y="232"/>
                    </a:cubicBezTo>
                    <a:cubicBezTo>
                      <a:pt x="153" y="232"/>
                      <a:pt x="151" y="233"/>
                      <a:pt x="150" y="233"/>
                    </a:cubicBezTo>
                    <a:cubicBezTo>
                      <a:pt x="144" y="235"/>
                      <a:pt x="138" y="237"/>
                      <a:pt x="131" y="238"/>
                    </a:cubicBezTo>
                    <a:cubicBezTo>
                      <a:pt x="131" y="237"/>
                      <a:pt x="130" y="237"/>
                      <a:pt x="128" y="237"/>
                    </a:cubicBezTo>
                    <a:cubicBezTo>
                      <a:pt x="122" y="237"/>
                      <a:pt x="115" y="238"/>
                      <a:pt x="108" y="239"/>
                    </a:cubicBezTo>
                    <a:cubicBezTo>
                      <a:pt x="108" y="238"/>
                      <a:pt x="108" y="238"/>
                      <a:pt x="107" y="238"/>
                    </a:cubicBezTo>
                    <a:cubicBezTo>
                      <a:pt x="107" y="238"/>
                      <a:pt x="107" y="238"/>
                      <a:pt x="107" y="238"/>
                    </a:cubicBezTo>
                    <a:cubicBezTo>
                      <a:pt x="110" y="231"/>
                      <a:pt x="110" y="224"/>
                      <a:pt x="110" y="217"/>
                    </a:cubicBezTo>
                    <a:cubicBezTo>
                      <a:pt x="110" y="216"/>
                      <a:pt x="111" y="214"/>
                      <a:pt x="111" y="213"/>
                    </a:cubicBezTo>
                    <a:cubicBezTo>
                      <a:pt x="111" y="212"/>
                      <a:pt x="111" y="210"/>
                      <a:pt x="111" y="209"/>
                    </a:cubicBezTo>
                    <a:cubicBezTo>
                      <a:pt x="111" y="208"/>
                      <a:pt x="111" y="207"/>
                      <a:pt x="111" y="206"/>
                    </a:cubicBezTo>
                    <a:cubicBezTo>
                      <a:pt x="126" y="207"/>
                      <a:pt x="139" y="204"/>
                      <a:pt x="150" y="198"/>
                    </a:cubicBezTo>
                    <a:cubicBezTo>
                      <a:pt x="151" y="197"/>
                      <a:pt x="153" y="196"/>
                      <a:pt x="154" y="195"/>
                    </a:cubicBezTo>
                    <a:cubicBezTo>
                      <a:pt x="166" y="187"/>
                      <a:pt x="176" y="175"/>
                      <a:pt x="182" y="160"/>
                    </a:cubicBezTo>
                    <a:cubicBezTo>
                      <a:pt x="191" y="162"/>
                      <a:pt x="202" y="160"/>
                      <a:pt x="205" y="151"/>
                    </a:cubicBezTo>
                    <a:cubicBezTo>
                      <a:pt x="207" y="147"/>
                      <a:pt x="205" y="143"/>
                      <a:pt x="202" y="139"/>
                    </a:cubicBezTo>
                    <a:cubicBezTo>
                      <a:pt x="200" y="136"/>
                      <a:pt x="195" y="132"/>
                      <a:pt x="190" y="131"/>
                    </a:cubicBezTo>
                    <a:cubicBezTo>
                      <a:pt x="191" y="125"/>
                      <a:pt x="191" y="119"/>
                      <a:pt x="191" y="113"/>
                    </a:cubicBezTo>
                    <a:cubicBezTo>
                      <a:pt x="191" y="112"/>
                      <a:pt x="191" y="110"/>
                      <a:pt x="191" y="109"/>
                    </a:cubicBezTo>
                    <a:cubicBezTo>
                      <a:pt x="190" y="94"/>
                      <a:pt x="185" y="80"/>
                      <a:pt x="178" y="68"/>
                    </a:cubicBezTo>
                    <a:cubicBezTo>
                      <a:pt x="183" y="69"/>
                      <a:pt x="189" y="70"/>
                      <a:pt x="193" y="75"/>
                    </a:cubicBezTo>
                    <a:cubicBezTo>
                      <a:pt x="195" y="77"/>
                      <a:pt x="195" y="80"/>
                      <a:pt x="195" y="83"/>
                    </a:cubicBezTo>
                    <a:cubicBezTo>
                      <a:pt x="194" y="87"/>
                      <a:pt x="192" y="89"/>
                      <a:pt x="193" y="93"/>
                    </a:cubicBezTo>
                    <a:cubicBezTo>
                      <a:pt x="193" y="94"/>
                      <a:pt x="194" y="95"/>
                      <a:pt x="195" y="95"/>
                    </a:cubicBezTo>
                    <a:cubicBezTo>
                      <a:pt x="200" y="94"/>
                      <a:pt x="201" y="88"/>
                      <a:pt x="202" y="84"/>
                    </a:cubicBezTo>
                    <a:cubicBezTo>
                      <a:pt x="203" y="80"/>
                      <a:pt x="201" y="75"/>
                      <a:pt x="199" y="72"/>
                    </a:cubicBezTo>
                    <a:cubicBezTo>
                      <a:pt x="197" y="68"/>
                      <a:pt x="193" y="66"/>
                      <a:pt x="189" y="64"/>
                    </a:cubicBezTo>
                    <a:cubicBezTo>
                      <a:pt x="190" y="64"/>
                      <a:pt x="190" y="64"/>
                      <a:pt x="190" y="64"/>
                    </a:cubicBezTo>
                    <a:cubicBezTo>
                      <a:pt x="208" y="46"/>
                      <a:pt x="227" y="35"/>
                      <a:pt x="250" y="28"/>
                    </a:cubicBezTo>
                    <a:cubicBezTo>
                      <a:pt x="251" y="28"/>
                      <a:pt x="253" y="27"/>
                      <a:pt x="254" y="27"/>
                    </a:cubicBezTo>
                    <a:cubicBezTo>
                      <a:pt x="258" y="26"/>
                      <a:pt x="263" y="25"/>
                      <a:pt x="268" y="24"/>
                    </a:cubicBezTo>
                    <a:cubicBezTo>
                      <a:pt x="269" y="24"/>
                      <a:pt x="269" y="22"/>
                      <a:pt x="268" y="22"/>
                    </a:cubicBezTo>
                    <a:cubicBezTo>
                      <a:pt x="263" y="21"/>
                      <a:pt x="259" y="22"/>
                      <a:pt x="254" y="22"/>
                    </a:cubicBezTo>
                    <a:cubicBezTo>
                      <a:pt x="253" y="22"/>
                      <a:pt x="251" y="22"/>
                      <a:pt x="250" y="23"/>
                    </a:cubicBezTo>
                    <a:cubicBezTo>
                      <a:pt x="225" y="26"/>
                      <a:pt x="199" y="41"/>
                      <a:pt x="188" y="62"/>
                    </a:cubicBezTo>
                    <a:cubicBezTo>
                      <a:pt x="187" y="63"/>
                      <a:pt x="187" y="63"/>
                      <a:pt x="188" y="64"/>
                    </a:cubicBezTo>
                    <a:cubicBezTo>
                      <a:pt x="183" y="62"/>
                      <a:pt x="179" y="62"/>
                      <a:pt x="174" y="64"/>
                    </a:cubicBezTo>
                    <a:cubicBezTo>
                      <a:pt x="169" y="57"/>
                      <a:pt x="162" y="51"/>
                      <a:pt x="154" y="47"/>
                    </a:cubicBezTo>
                    <a:cubicBezTo>
                      <a:pt x="153" y="47"/>
                      <a:pt x="151" y="46"/>
                      <a:pt x="150" y="46"/>
                    </a:cubicBezTo>
                    <a:cubicBezTo>
                      <a:pt x="142" y="43"/>
                      <a:pt x="133" y="42"/>
                      <a:pt x="123" y="42"/>
                    </a:cubicBezTo>
                    <a:cubicBezTo>
                      <a:pt x="123" y="42"/>
                      <a:pt x="123" y="41"/>
                      <a:pt x="123" y="40"/>
                    </a:cubicBezTo>
                    <a:cubicBezTo>
                      <a:pt x="124" y="41"/>
                      <a:pt x="126" y="41"/>
                      <a:pt x="127" y="40"/>
                    </a:cubicBezTo>
                    <a:cubicBezTo>
                      <a:pt x="135" y="35"/>
                      <a:pt x="141" y="29"/>
                      <a:pt x="149" y="24"/>
                    </a:cubicBezTo>
                    <a:cubicBezTo>
                      <a:pt x="149" y="24"/>
                      <a:pt x="150" y="23"/>
                      <a:pt x="150" y="23"/>
                    </a:cubicBezTo>
                    <a:cubicBezTo>
                      <a:pt x="151" y="22"/>
                      <a:pt x="153" y="21"/>
                      <a:pt x="154" y="20"/>
                    </a:cubicBezTo>
                    <a:cubicBezTo>
                      <a:pt x="158" y="18"/>
                      <a:pt x="163" y="16"/>
                      <a:pt x="167" y="13"/>
                    </a:cubicBezTo>
                    <a:cubicBezTo>
                      <a:pt x="168" y="12"/>
                      <a:pt x="169" y="11"/>
                      <a:pt x="170" y="10"/>
                    </a:cubicBezTo>
                    <a:cubicBezTo>
                      <a:pt x="171" y="10"/>
                      <a:pt x="171" y="10"/>
                      <a:pt x="172" y="9"/>
                    </a:cubicBezTo>
                    <a:cubicBezTo>
                      <a:pt x="172" y="7"/>
                      <a:pt x="171" y="5"/>
                      <a:pt x="168" y="5"/>
                    </a:cubicBezTo>
                    <a:cubicBezTo>
                      <a:pt x="164" y="5"/>
                      <a:pt x="159" y="6"/>
                      <a:pt x="154" y="8"/>
                    </a:cubicBezTo>
                    <a:cubicBezTo>
                      <a:pt x="151" y="10"/>
                      <a:pt x="148" y="11"/>
                      <a:pt x="145" y="13"/>
                    </a:cubicBezTo>
                    <a:cubicBezTo>
                      <a:pt x="136" y="19"/>
                      <a:pt x="128" y="27"/>
                      <a:pt x="123" y="36"/>
                    </a:cubicBezTo>
                    <a:close/>
                    <a:moveTo>
                      <a:pt x="65" y="467"/>
                    </a:moveTo>
                    <a:cubicBezTo>
                      <a:pt x="65" y="467"/>
                      <a:pt x="65" y="466"/>
                      <a:pt x="65" y="466"/>
                    </a:cubicBezTo>
                    <a:cubicBezTo>
                      <a:pt x="65" y="466"/>
                      <a:pt x="65" y="466"/>
                      <a:pt x="66" y="466"/>
                    </a:cubicBezTo>
                    <a:cubicBezTo>
                      <a:pt x="66" y="466"/>
                      <a:pt x="66" y="467"/>
                      <a:pt x="65" y="467"/>
                    </a:cubicBezTo>
                    <a:close/>
                    <a:moveTo>
                      <a:pt x="127" y="250"/>
                    </a:moveTo>
                    <a:cubicBezTo>
                      <a:pt x="129" y="263"/>
                      <a:pt x="132" y="275"/>
                      <a:pt x="135" y="287"/>
                    </a:cubicBezTo>
                    <a:cubicBezTo>
                      <a:pt x="137" y="294"/>
                      <a:pt x="138" y="302"/>
                      <a:pt x="140" y="309"/>
                    </a:cubicBezTo>
                    <a:cubicBezTo>
                      <a:pt x="140" y="310"/>
                      <a:pt x="141" y="312"/>
                      <a:pt x="141" y="313"/>
                    </a:cubicBezTo>
                    <a:cubicBezTo>
                      <a:pt x="144" y="330"/>
                      <a:pt x="147" y="346"/>
                      <a:pt x="150" y="363"/>
                    </a:cubicBezTo>
                    <a:cubicBezTo>
                      <a:pt x="150" y="366"/>
                      <a:pt x="151" y="368"/>
                      <a:pt x="151" y="371"/>
                    </a:cubicBezTo>
                    <a:cubicBezTo>
                      <a:pt x="152" y="376"/>
                      <a:pt x="153" y="381"/>
                      <a:pt x="154" y="387"/>
                    </a:cubicBezTo>
                    <a:cubicBezTo>
                      <a:pt x="155" y="394"/>
                      <a:pt x="156" y="402"/>
                      <a:pt x="158" y="409"/>
                    </a:cubicBezTo>
                    <a:cubicBezTo>
                      <a:pt x="158" y="410"/>
                      <a:pt x="158" y="412"/>
                      <a:pt x="158" y="413"/>
                    </a:cubicBezTo>
                    <a:cubicBezTo>
                      <a:pt x="159" y="419"/>
                      <a:pt x="160" y="425"/>
                      <a:pt x="162" y="431"/>
                    </a:cubicBezTo>
                    <a:cubicBezTo>
                      <a:pt x="163" y="439"/>
                      <a:pt x="165" y="448"/>
                      <a:pt x="165" y="457"/>
                    </a:cubicBezTo>
                    <a:cubicBezTo>
                      <a:pt x="165" y="461"/>
                      <a:pt x="160" y="463"/>
                      <a:pt x="154" y="464"/>
                    </a:cubicBezTo>
                    <a:cubicBezTo>
                      <a:pt x="153" y="464"/>
                      <a:pt x="151" y="464"/>
                      <a:pt x="150" y="464"/>
                    </a:cubicBezTo>
                    <a:cubicBezTo>
                      <a:pt x="142" y="464"/>
                      <a:pt x="132" y="463"/>
                      <a:pt x="129" y="463"/>
                    </a:cubicBezTo>
                    <a:cubicBezTo>
                      <a:pt x="107" y="461"/>
                      <a:pt x="86" y="460"/>
                      <a:pt x="64" y="457"/>
                    </a:cubicBezTo>
                    <a:cubicBezTo>
                      <a:pt x="60" y="456"/>
                      <a:pt x="57" y="455"/>
                      <a:pt x="54" y="454"/>
                    </a:cubicBezTo>
                    <a:cubicBezTo>
                      <a:pt x="52" y="453"/>
                      <a:pt x="51" y="451"/>
                      <a:pt x="50" y="450"/>
                    </a:cubicBezTo>
                    <a:cubicBezTo>
                      <a:pt x="46" y="445"/>
                      <a:pt x="48" y="437"/>
                      <a:pt x="50" y="427"/>
                    </a:cubicBezTo>
                    <a:cubicBezTo>
                      <a:pt x="50" y="427"/>
                      <a:pt x="50" y="427"/>
                      <a:pt x="50" y="426"/>
                    </a:cubicBezTo>
                    <a:cubicBezTo>
                      <a:pt x="51" y="420"/>
                      <a:pt x="53" y="413"/>
                      <a:pt x="54" y="406"/>
                    </a:cubicBezTo>
                    <a:cubicBezTo>
                      <a:pt x="56" y="397"/>
                      <a:pt x="57" y="389"/>
                      <a:pt x="59" y="380"/>
                    </a:cubicBezTo>
                    <a:cubicBezTo>
                      <a:pt x="64" y="357"/>
                      <a:pt x="69" y="335"/>
                      <a:pt x="74" y="313"/>
                    </a:cubicBezTo>
                    <a:cubicBezTo>
                      <a:pt x="74" y="312"/>
                      <a:pt x="75" y="310"/>
                      <a:pt x="75" y="309"/>
                    </a:cubicBezTo>
                    <a:cubicBezTo>
                      <a:pt x="76" y="305"/>
                      <a:pt x="77" y="300"/>
                      <a:pt x="78" y="296"/>
                    </a:cubicBezTo>
                    <a:cubicBezTo>
                      <a:pt x="82" y="281"/>
                      <a:pt x="86" y="265"/>
                      <a:pt x="91" y="251"/>
                    </a:cubicBezTo>
                    <a:cubicBezTo>
                      <a:pt x="93" y="242"/>
                      <a:pt x="96" y="244"/>
                      <a:pt x="102" y="244"/>
                    </a:cubicBezTo>
                    <a:cubicBezTo>
                      <a:pt x="103" y="245"/>
                      <a:pt x="104" y="246"/>
                      <a:pt x="106" y="246"/>
                    </a:cubicBezTo>
                    <a:cubicBezTo>
                      <a:pt x="112" y="245"/>
                      <a:pt x="125" y="241"/>
                      <a:pt x="127" y="250"/>
                    </a:cubicBezTo>
                    <a:close/>
                    <a:moveTo>
                      <a:pt x="195" y="140"/>
                    </a:moveTo>
                    <a:cubicBezTo>
                      <a:pt x="198" y="142"/>
                      <a:pt x="201" y="145"/>
                      <a:pt x="200" y="149"/>
                    </a:cubicBezTo>
                    <a:cubicBezTo>
                      <a:pt x="199" y="156"/>
                      <a:pt x="191" y="156"/>
                      <a:pt x="184" y="156"/>
                    </a:cubicBezTo>
                    <a:cubicBezTo>
                      <a:pt x="186" y="150"/>
                      <a:pt x="188" y="144"/>
                      <a:pt x="189" y="137"/>
                    </a:cubicBezTo>
                    <a:cubicBezTo>
                      <a:pt x="191" y="138"/>
                      <a:pt x="194" y="139"/>
                      <a:pt x="195" y="140"/>
                    </a:cubicBezTo>
                    <a:close/>
                    <a:moveTo>
                      <a:pt x="124" y="49"/>
                    </a:moveTo>
                    <a:cubicBezTo>
                      <a:pt x="124" y="49"/>
                      <a:pt x="124" y="49"/>
                      <a:pt x="124" y="49"/>
                    </a:cubicBezTo>
                    <a:cubicBezTo>
                      <a:pt x="134" y="51"/>
                      <a:pt x="142" y="53"/>
                      <a:pt x="150" y="57"/>
                    </a:cubicBezTo>
                    <a:cubicBezTo>
                      <a:pt x="151" y="58"/>
                      <a:pt x="153" y="58"/>
                      <a:pt x="154" y="59"/>
                    </a:cubicBezTo>
                    <a:cubicBezTo>
                      <a:pt x="161" y="63"/>
                      <a:pt x="167" y="68"/>
                      <a:pt x="172" y="76"/>
                    </a:cubicBezTo>
                    <a:cubicBezTo>
                      <a:pt x="179" y="86"/>
                      <a:pt x="183" y="97"/>
                      <a:pt x="184" y="109"/>
                    </a:cubicBezTo>
                    <a:cubicBezTo>
                      <a:pt x="184" y="110"/>
                      <a:pt x="184" y="112"/>
                      <a:pt x="184" y="113"/>
                    </a:cubicBezTo>
                    <a:cubicBezTo>
                      <a:pt x="184" y="119"/>
                      <a:pt x="184" y="125"/>
                      <a:pt x="184" y="130"/>
                    </a:cubicBezTo>
                    <a:cubicBezTo>
                      <a:pt x="183" y="139"/>
                      <a:pt x="180" y="148"/>
                      <a:pt x="177" y="156"/>
                    </a:cubicBezTo>
                    <a:cubicBezTo>
                      <a:pt x="176" y="156"/>
                      <a:pt x="176" y="157"/>
                      <a:pt x="176" y="158"/>
                    </a:cubicBezTo>
                    <a:cubicBezTo>
                      <a:pt x="171" y="169"/>
                      <a:pt x="163" y="178"/>
                      <a:pt x="154" y="185"/>
                    </a:cubicBezTo>
                    <a:cubicBezTo>
                      <a:pt x="153" y="186"/>
                      <a:pt x="151" y="187"/>
                      <a:pt x="150" y="188"/>
                    </a:cubicBezTo>
                    <a:cubicBezTo>
                      <a:pt x="136" y="196"/>
                      <a:pt x="118" y="200"/>
                      <a:pt x="98" y="196"/>
                    </a:cubicBezTo>
                    <a:cubicBezTo>
                      <a:pt x="77" y="193"/>
                      <a:pt x="63" y="182"/>
                      <a:pt x="54" y="168"/>
                    </a:cubicBezTo>
                    <a:cubicBezTo>
                      <a:pt x="53" y="166"/>
                      <a:pt x="51" y="163"/>
                      <a:pt x="50" y="161"/>
                    </a:cubicBezTo>
                    <a:cubicBezTo>
                      <a:pt x="43" y="146"/>
                      <a:pt x="42" y="129"/>
                      <a:pt x="45" y="113"/>
                    </a:cubicBezTo>
                    <a:cubicBezTo>
                      <a:pt x="45" y="112"/>
                      <a:pt x="46" y="110"/>
                      <a:pt x="46" y="109"/>
                    </a:cubicBezTo>
                    <a:cubicBezTo>
                      <a:pt x="47" y="105"/>
                      <a:pt x="48" y="100"/>
                      <a:pt x="50" y="96"/>
                    </a:cubicBezTo>
                    <a:cubicBezTo>
                      <a:pt x="51" y="93"/>
                      <a:pt x="53" y="90"/>
                      <a:pt x="54" y="87"/>
                    </a:cubicBezTo>
                    <a:cubicBezTo>
                      <a:pt x="67" y="63"/>
                      <a:pt x="91" y="45"/>
                      <a:pt x="124" y="4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9" t="27420" r="5218" b="16486"/>
          <a:stretch>
            <a:fillRect/>
          </a:stretch>
        </p:blipFill>
        <p:spPr>
          <a:xfrm>
            <a:off x="4414573" y="4889345"/>
            <a:ext cx="441960" cy="4635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9" t="27420" r="5218" b="16486"/>
          <a:stretch>
            <a:fillRect/>
          </a:stretch>
        </p:blipFill>
        <p:spPr>
          <a:xfrm>
            <a:off x="4434473" y="5408325"/>
            <a:ext cx="441960" cy="4635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56533" y="4856450"/>
            <a:ext cx="386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汇报人：林雪茹、曾洁义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76433" y="5374835"/>
            <a:ext cx="321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时间：</a:t>
            </a:r>
            <a:r>
              <a:rPr lang="en-US" altLang="zh-CN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2017.07.12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 useBgFill="1">
        <p:nvSpPr>
          <p:cNvPr id="4" name="矩形 3"/>
          <p:cNvSpPr/>
          <p:nvPr/>
        </p:nvSpPr>
        <p:spPr>
          <a:xfrm>
            <a:off x="2644723" y="2813544"/>
            <a:ext cx="6893171" cy="166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89810" y="2598660"/>
            <a:ext cx="7171981" cy="20160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6755" y="3127469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电子地图管理系统</a:t>
            </a:r>
            <a:endParaRPr lang="zh-CN" altLang="en-US" sz="5400" dirty="0">
              <a:solidFill>
                <a:schemeClr val="bg1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534955" y="2422448"/>
            <a:ext cx="3580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在主页面选择</a:t>
            </a:r>
            <a:r>
              <a:rPr lang="en-US" altLang="zh-CN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，将会进入到二级菜单</a:t>
            </a:r>
            <a:r>
              <a:rPr lang="en-US" altLang="zh-CN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检索。分别有四个检索功能，可以根据不同的需求选择要检索的内容。</a:t>
            </a:r>
            <a:endParaRPr lang="zh-CN" altLang="en-US" sz="2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Rectangle 47"/>
          <p:cNvSpPr/>
          <p:nvPr/>
        </p:nvSpPr>
        <p:spPr>
          <a:xfrm>
            <a:off x="1288212" y="759990"/>
            <a:ext cx="823944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检索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7878" y="1992658"/>
            <a:ext cx="5755208" cy="380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461" y="463401"/>
            <a:ext cx="1564625" cy="1301864"/>
          </a:xfrm>
          <a:prstGeom prst="rect">
            <a:avLst/>
          </a:prstGeom>
        </p:spPr>
      </p:pic>
      <p:grpSp>
        <p:nvGrpSpPr>
          <p:cNvPr id="39" name="Group 8"/>
          <p:cNvGrpSpPr>
            <a:grpSpLocks noChangeAspect="1"/>
          </p:cNvGrpSpPr>
          <p:nvPr/>
        </p:nvGrpSpPr>
        <p:grpSpPr bwMode="auto">
          <a:xfrm>
            <a:off x="33098" y="3853609"/>
            <a:ext cx="1155700" cy="2827338"/>
            <a:chOff x="3720" y="1563"/>
            <a:chExt cx="728" cy="1781"/>
          </a:xfrm>
          <a:solidFill>
            <a:srgbClr val="FFC000"/>
          </a:solidFill>
        </p:grpSpPr>
        <p:sp>
          <p:nvSpPr>
            <p:cNvPr id="40" name="Freeform 9"/>
            <p:cNvSpPr/>
            <p:nvPr/>
          </p:nvSpPr>
          <p:spPr bwMode="auto">
            <a:xfrm>
              <a:off x="4405" y="1985"/>
              <a:ext cx="8" cy="1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3931" y="1563"/>
              <a:ext cx="298" cy="379"/>
            </a:xfrm>
            <a:custGeom>
              <a:avLst/>
              <a:gdLst>
                <a:gd name="T0" fmla="*/ 4 w 34"/>
                <a:gd name="T1" fmla="*/ 34 h 44"/>
                <a:gd name="T2" fmla="*/ 26 w 34"/>
                <a:gd name="T3" fmla="*/ 5 h 44"/>
                <a:gd name="T4" fmla="*/ 14 w 34"/>
                <a:gd name="T5" fmla="*/ 6 h 44"/>
                <a:gd name="T6" fmla="*/ 17 w 34"/>
                <a:gd name="T7" fmla="*/ 4 h 44"/>
                <a:gd name="T8" fmla="*/ 7 w 34"/>
                <a:gd name="T9" fmla="*/ 13 h 44"/>
                <a:gd name="T10" fmla="*/ 22 w 34"/>
                <a:gd name="T11" fmla="*/ 8 h 44"/>
                <a:gd name="T12" fmla="*/ 17 w 34"/>
                <a:gd name="T13" fmla="*/ 6 h 44"/>
                <a:gd name="T14" fmla="*/ 17 w 34"/>
                <a:gd name="T15" fmla="*/ 8 h 44"/>
                <a:gd name="T16" fmla="*/ 15 w 34"/>
                <a:gd name="T17" fmla="*/ 8 h 44"/>
                <a:gd name="T18" fmla="*/ 19 w 34"/>
                <a:gd name="T19" fmla="*/ 9 h 44"/>
                <a:gd name="T20" fmla="*/ 27 w 34"/>
                <a:gd name="T21" fmla="*/ 12 h 44"/>
                <a:gd name="T22" fmla="*/ 31 w 34"/>
                <a:gd name="T23" fmla="*/ 29 h 44"/>
                <a:gd name="T24" fmla="*/ 21 w 34"/>
                <a:gd name="T25" fmla="*/ 11 h 44"/>
                <a:gd name="T26" fmla="*/ 17 w 34"/>
                <a:gd name="T27" fmla="*/ 12 h 44"/>
                <a:gd name="T28" fmla="*/ 20 w 34"/>
                <a:gd name="T29" fmla="*/ 12 h 44"/>
                <a:gd name="T30" fmla="*/ 15 w 34"/>
                <a:gd name="T31" fmla="*/ 15 h 44"/>
                <a:gd name="T32" fmla="*/ 11 w 34"/>
                <a:gd name="T33" fmla="*/ 15 h 44"/>
                <a:gd name="T34" fmla="*/ 17 w 34"/>
                <a:gd name="T35" fmla="*/ 16 h 44"/>
                <a:gd name="T36" fmla="*/ 29 w 34"/>
                <a:gd name="T37" fmla="*/ 17 h 44"/>
                <a:gd name="T38" fmla="*/ 27 w 34"/>
                <a:gd name="T39" fmla="*/ 18 h 44"/>
                <a:gd name="T40" fmla="*/ 20 w 34"/>
                <a:gd name="T41" fmla="*/ 18 h 44"/>
                <a:gd name="T42" fmla="*/ 15 w 34"/>
                <a:gd name="T43" fmla="*/ 17 h 44"/>
                <a:gd name="T44" fmla="*/ 12 w 34"/>
                <a:gd name="T45" fmla="*/ 20 h 44"/>
                <a:gd name="T46" fmla="*/ 19 w 34"/>
                <a:gd name="T47" fmla="*/ 18 h 44"/>
                <a:gd name="T48" fmla="*/ 22 w 34"/>
                <a:gd name="T49" fmla="*/ 20 h 44"/>
                <a:gd name="T50" fmla="*/ 15 w 34"/>
                <a:gd name="T51" fmla="*/ 21 h 44"/>
                <a:gd name="T52" fmla="*/ 8 w 34"/>
                <a:gd name="T53" fmla="*/ 20 h 44"/>
                <a:gd name="T54" fmla="*/ 16 w 34"/>
                <a:gd name="T55" fmla="*/ 21 h 44"/>
                <a:gd name="T56" fmla="*/ 1 w 34"/>
                <a:gd name="T57" fmla="*/ 23 h 44"/>
                <a:gd name="T58" fmla="*/ 4 w 34"/>
                <a:gd name="T59" fmla="*/ 21 h 44"/>
                <a:gd name="T60" fmla="*/ 8 w 34"/>
                <a:gd name="T61" fmla="*/ 23 h 44"/>
                <a:gd name="T62" fmla="*/ 28 w 34"/>
                <a:gd name="T63" fmla="*/ 22 h 44"/>
                <a:gd name="T64" fmla="*/ 25 w 34"/>
                <a:gd name="T65" fmla="*/ 24 h 44"/>
                <a:gd name="T66" fmla="*/ 29 w 34"/>
                <a:gd name="T67" fmla="*/ 24 h 44"/>
                <a:gd name="T68" fmla="*/ 18 w 34"/>
                <a:gd name="T69" fmla="*/ 24 h 44"/>
                <a:gd name="T70" fmla="*/ 21 w 34"/>
                <a:gd name="T71" fmla="*/ 25 h 44"/>
                <a:gd name="T72" fmla="*/ 19 w 34"/>
                <a:gd name="T73" fmla="*/ 26 h 44"/>
                <a:gd name="T74" fmla="*/ 8 w 34"/>
                <a:gd name="T75" fmla="*/ 25 h 44"/>
                <a:gd name="T76" fmla="*/ 24 w 34"/>
                <a:gd name="T77" fmla="*/ 26 h 44"/>
                <a:gd name="T78" fmla="*/ 22 w 34"/>
                <a:gd name="T79" fmla="*/ 27 h 44"/>
                <a:gd name="T80" fmla="*/ 13 w 34"/>
                <a:gd name="T81" fmla="*/ 27 h 44"/>
                <a:gd name="T82" fmla="*/ 19 w 34"/>
                <a:gd name="T83" fmla="*/ 29 h 44"/>
                <a:gd name="T84" fmla="*/ 27 w 34"/>
                <a:gd name="T85" fmla="*/ 29 h 44"/>
                <a:gd name="T86" fmla="*/ 29 w 34"/>
                <a:gd name="T87" fmla="*/ 29 h 44"/>
                <a:gd name="T88" fmla="*/ 21 w 34"/>
                <a:gd name="T89" fmla="*/ 30 h 44"/>
                <a:gd name="T90" fmla="*/ 6 w 34"/>
                <a:gd name="T91" fmla="*/ 31 h 44"/>
                <a:gd name="T92" fmla="*/ 8 w 34"/>
                <a:gd name="T93" fmla="*/ 30 h 44"/>
                <a:gd name="T94" fmla="*/ 12 w 34"/>
                <a:gd name="T95" fmla="*/ 31 h 44"/>
                <a:gd name="T96" fmla="*/ 17 w 34"/>
                <a:gd name="T97" fmla="*/ 32 h 44"/>
                <a:gd name="T98" fmla="*/ 21 w 34"/>
                <a:gd name="T99" fmla="*/ 32 h 44"/>
                <a:gd name="T100" fmla="*/ 21 w 34"/>
                <a:gd name="T101" fmla="*/ 32 h 44"/>
                <a:gd name="T102" fmla="*/ 14 w 34"/>
                <a:gd name="T103" fmla="*/ 33 h 44"/>
                <a:gd name="T104" fmla="*/ 17 w 34"/>
                <a:gd name="T105" fmla="*/ 35 h 44"/>
                <a:gd name="T106" fmla="*/ 23 w 34"/>
                <a:gd name="T107" fmla="*/ 34 h 44"/>
                <a:gd name="T108" fmla="*/ 14 w 34"/>
                <a:gd name="T109" fmla="*/ 35 h 44"/>
                <a:gd name="T110" fmla="*/ 12 w 34"/>
                <a:gd name="T111" fmla="*/ 36 h 44"/>
                <a:gd name="T112" fmla="*/ 19 w 34"/>
                <a:gd name="T113" fmla="*/ 38 h 44"/>
                <a:gd name="T114" fmla="*/ 21 w 34"/>
                <a:gd name="T115" fmla="*/ 37 h 44"/>
                <a:gd name="T116" fmla="*/ 24 w 34"/>
                <a:gd name="T117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" h="44">
                  <a:moveTo>
                    <a:pt x="24" y="42"/>
                  </a:moveTo>
                  <a:cubicBezTo>
                    <a:pt x="24" y="42"/>
                    <a:pt x="24" y="42"/>
                    <a:pt x="25" y="42"/>
                  </a:cubicBezTo>
                  <a:cubicBezTo>
                    <a:pt x="24" y="42"/>
                    <a:pt x="24" y="42"/>
                    <a:pt x="23" y="43"/>
                  </a:cubicBezTo>
                  <a:cubicBezTo>
                    <a:pt x="23" y="43"/>
                    <a:pt x="23" y="42"/>
                    <a:pt x="23" y="42"/>
                  </a:cubicBezTo>
                  <a:cubicBezTo>
                    <a:pt x="21" y="42"/>
                    <a:pt x="18" y="44"/>
                    <a:pt x="16" y="44"/>
                  </a:cubicBezTo>
                  <a:cubicBezTo>
                    <a:pt x="14" y="44"/>
                    <a:pt x="13" y="42"/>
                    <a:pt x="12" y="41"/>
                  </a:cubicBezTo>
                  <a:cubicBezTo>
                    <a:pt x="11" y="42"/>
                    <a:pt x="10" y="41"/>
                    <a:pt x="10" y="41"/>
                  </a:cubicBezTo>
                  <a:cubicBezTo>
                    <a:pt x="9" y="40"/>
                    <a:pt x="8" y="39"/>
                    <a:pt x="7" y="38"/>
                  </a:cubicBezTo>
                  <a:cubicBezTo>
                    <a:pt x="5" y="37"/>
                    <a:pt x="5" y="36"/>
                    <a:pt x="4" y="34"/>
                  </a:cubicBezTo>
                  <a:cubicBezTo>
                    <a:pt x="2" y="32"/>
                    <a:pt x="1" y="29"/>
                    <a:pt x="0" y="26"/>
                  </a:cubicBezTo>
                  <a:cubicBezTo>
                    <a:pt x="0" y="19"/>
                    <a:pt x="0" y="10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7" y="5"/>
                  </a:cubicBezTo>
                  <a:cubicBezTo>
                    <a:pt x="8" y="4"/>
                    <a:pt x="10" y="3"/>
                    <a:pt x="11" y="1"/>
                  </a:cubicBezTo>
                  <a:cubicBezTo>
                    <a:pt x="14" y="0"/>
                    <a:pt x="18" y="0"/>
                    <a:pt x="20" y="2"/>
                  </a:cubicBezTo>
                  <a:cubicBezTo>
                    <a:pt x="21" y="1"/>
                    <a:pt x="22" y="4"/>
                    <a:pt x="24" y="4"/>
                  </a:cubicBezTo>
                  <a:cubicBezTo>
                    <a:pt x="24" y="4"/>
                    <a:pt x="25" y="4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0" y="9"/>
                    <a:pt x="33" y="13"/>
                    <a:pt x="33" y="21"/>
                  </a:cubicBezTo>
                  <a:cubicBezTo>
                    <a:pt x="34" y="21"/>
                    <a:pt x="33" y="21"/>
                    <a:pt x="33" y="21"/>
                  </a:cubicBezTo>
                  <a:cubicBezTo>
                    <a:pt x="34" y="27"/>
                    <a:pt x="33" y="33"/>
                    <a:pt x="29" y="37"/>
                  </a:cubicBezTo>
                  <a:cubicBezTo>
                    <a:pt x="28" y="38"/>
                    <a:pt x="27" y="39"/>
                    <a:pt x="26" y="40"/>
                  </a:cubicBezTo>
                  <a:cubicBezTo>
                    <a:pt x="26" y="41"/>
                    <a:pt x="25" y="41"/>
                    <a:pt x="25" y="42"/>
                  </a:cubicBezTo>
                  <a:cubicBezTo>
                    <a:pt x="25" y="41"/>
                    <a:pt x="24" y="42"/>
                    <a:pt x="24" y="42"/>
                  </a:cubicBezTo>
                  <a:close/>
                  <a:moveTo>
                    <a:pt x="14" y="6"/>
                  </a:moveTo>
                  <a:cubicBezTo>
                    <a:pt x="14" y="5"/>
                    <a:pt x="15" y="4"/>
                    <a:pt x="16" y="3"/>
                  </a:cubicBezTo>
                  <a:cubicBezTo>
                    <a:pt x="14" y="3"/>
                    <a:pt x="14" y="5"/>
                    <a:pt x="14" y="6"/>
                  </a:cubicBezTo>
                  <a:close/>
                  <a:moveTo>
                    <a:pt x="18" y="6"/>
                  </a:moveTo>
                  <a:cubicBezTo>
                    <a:pt x="19" y="5"/>
                    <a:pt x="19" y="5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6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6"/>
                    <a:pt x="22" y="5"/>
                    <a:pt x="22" y="4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20" y="4"/>
                    <a:pt x="18" y="4"/>
                    <a:pt x="18" y="6"/>
                  </a:cubicBezTo>
                  <a:close/>
                  <a:moveTo>
                    <a:pt x="17" y="4"/>
                  </a:moveTo>
                  <a:cubicBezTo>
                    <a:pt x="17" y="4"/>
                    <a:pt x="18" y="4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6" y="5"/>
                  </a:moveTo>
                  <a:cubicBezTo>
                    <a:pt x="16" y="5"/>
                    <a:pt x="17" y="4"/>
                    <a:pt x="17" y="4"/>
                  </a:cubicBezTo>
                  <a:cubicBezTo>
                    <a:pt x="16" y="5"/>
                    <a:pt x="16" y="5"/>
                    <a:pt x="16" y="5"/>
                  </a:cubicBezTo>
                  <a:close/>
                  <a:moveTo>
                    <a:pt x="7" y="13"/>
                  </a:moveTo>
                  <a:cubicBezTo>
                    <a:pt x="8" y="10"/>
                    <a:pt x="9" y="8"/>
                    <a:pt x="10" y="6"/>
                  </a:cubicBezTo>
                  <a:cubicBezTo>
                    <a:pt x="9" y="7"/>
                    <a:pt x="7" y="10"/>
                    <a:pt x="7" y="13"/>
                  </a:cubicBezTo>
                  <a:close/>
                  <a:moveTo>
                    <a:pt x="3" y="14"/>
                  </a:moveTo>
                  <a:cubicBezTo>
                    <a:pt x="4" y="11"/>
                    <a:pt x="5" y="9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4" y="8"/>
                    <a:pt x="2" y="10"/>
                    <a:pt x="3" y="14"/>
                  </a:cubicBezTo>
                  <a:close/>
                  <a:moveTo>
                    <a:pt x="22" y="8"/>
                  </a:moveTo>
                  <a:cubicBezTo>
                    <a:pt x="23" y="7"/>
                    <a:pt x="23" y="7"/>
                    <a:pt x="23" y="6"/>
                  </a:cubicBezTo>
                  <a:cubicBezTo>
                    <a:pt x="23" y="6"/>
                    <a:pt x="22" y="7"/>
                    <a:pt x="22" y="8"/>
                  </a:cubicBezTo>
                  <a:close/>
                  <a:moveTo>
                    <a:pt x="23" y="9"/>
                  </a:moveTo>
                  <a:cubicBezTo>
                    <a:pt x="24" y="9"/>
                    <a:pt x="24" y="7"/>
                    <a:pt x="26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4" y="8"/>
                    <a:pt x="23" y="9"/>
                  </a:cubicBezTo>
                  <a:close/>
                  <a:moveTo>
                    <a:pt x="13" y="8"/>
                  </a:moveTo>
                  <a:cubicBezTo>
                    <a:pt x="14" y="8"/>
                    <a:pt x="14" y="7"/>
                    <a:pt x="14" y="6"/>
                  </a:cubicBezTo>
                  <a:cubicBezTo>
                    <a:pt x="14" y="7"/>
                    <a:pt x="13" y="8"/>
                    <a:pt x="13" y="8"/>
                  </a:cubicBezTo>
                  <a:close/>
                  <a:moveTo>
                    <a:pt x="17" y="8"/>
                  </a:moveTo>
                  <a:cubicBezTo>
                    <a:pt x="17" y="7"/>
                    <a:pt x="18" y="7"/>
                    <a:pt x="17" y="6"/>
                  </a:cubicBezTo>
                  <a:cubicBezTo>
                    <a:pt x="17" y="7"/>
                    <a:pt x="16" y="7"/>
                    <a:pt x="17" y="8"/>
                  </a:cubicBezTo>
                  <a:close/>
                  <a:moveTo>
                    <a:pt x="19" y="7"/>
                  </a:moveTo>
                  <a:cubicBezTo>
                    <a:pt x="20" y="7"/>
                    <a:pt x="19" y="8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7"/>
                    <a:pt x="19" y="7"/>
                    <a:pt x="19" y="7"/>
                  </a:cubicBezTo>
                  <a:close/>
                  <a:moveTo>
                    <a:pt x="17" y="8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8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lose/>
                  <a:moveTo>
                    <a:pt x="24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26" y="11"/>
                    <a:pt x="26" y="10"/>
                    <a:pt x="26" y="9"/>
                  </a:cubicBezTo>
                  <a:cubicBezTo>
                    <a:pt x="26" y="9"/>
                    <a:pt x="27" y="9"/>
                    <a:pt x="27" y="9"/>
                  </a:cubicBezTo>
                  <a:cubicBezTo>
                    <a:pt x="27" y="9"/>
                    <a:pt x="26" y="8"/>
                    <a:pt x="26" y="8"/>
                  </a:cubicBezTo>
                  <a:cubicBezTo>
                    <a:pt x="25" y="9"/>
                    <a:pt x="25" y="9"/>
                    <a:pt x="24" y="11"/>
                  </a:cubicBezTo>
                  <a:close/>
                  <a:moveTo>
                    <a:pt x="14" y="9"/>
                  </a:moveTo>
                  <a:cubicBezTo>
                    <a:pt x="14" y="9"/>
                    <a:pt x="14" y="10"/>
                    <a:pt x="14" y="10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4" y="8"/>
                    <a:pt x="14" y="9"/>
                    <a:pt x="14" y="9"/>
                  </a:cubicBezTo>
                  <a:close/>
                  <a:moveTo>
                    <a:pt x="10" y="10"/>
                  </a:moveTo>
                  <a:cubicBezTo>
                    <a:pt x="10" y="10"/>
                    <a:pt x="11" y="10"/>
                    <a:pt x="11" y="9"/>
                  </a:cubicBezTo>
                  <a:cubicBezTo>
                    <a:pt x="10" y="9"/>
                    <a:pt x="10" y="10"/>
                    <a:pt x="10" y="10"/>
                  </a:cubicBezTo>
                  <a:close/>
                  <a:moveTo>
                    <a:pt x="17" y="10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6" y="10"/>
                    <a:pt x="16" y="11"/>
                    <a:pt x="17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9"/>
                    <a:pt x="19" y="9"/>
                  </a:cubicBezTo>
                  <a:cubicBezTo>
                    <a:pt x="19" y="10"/>
                    <a:pt x="20" y="10"/>
                    <a:pt x="20" y="10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2"/>
                    <a:pt x="16" y="12"/>
                  </a:cubicBezTo>
                  <a:cubicBezTo>
                    <a:pt x="16" y="11"/>
                    <a:pt x="16" y="10"/>
                    <a:pt x="15" y="10"/>
                  </a:cubicBezTo>
                  <a:cubicBezTo>
                    <a:pt x="15" y="10"/>
                    <a:pt x="15" y="11"/>
                    <a:pt x="15" y="11"/>
                  </a:cubicBezTo>
                  <a:close/>
                  <a:moveTo>
                    <a:pt x="19" y="12"/>
                  </a:moveTo>
                  <a:cubicBezTo>
                    <a:pt x="20" y="11"/>
                    <a:pt x="19" y="10"/>
                    <a:pt x="19" y="10"/>
                  </a:cubicBezTo>
                  <a:cubicBezTo>
                    <a:pt x="18" y="11"/>
                    <a:pt x="18" y="11"/>
                    <a:pt x="19" y="12"/>
                  </a:cubicBezTo>
                  <a:close/>
                  <a:moveTo>
                    <a:pt x="27" y="12"/>
                  </a:moveTo>
                  <a:cubicBezTo>
                    <a:pt x="27" y="12"/>
                    <a:pt x="28" y="12"/>
                    <a:pt x="28" y="12"/>
                  </a:cubicBezTo>
                  <a:cubicBezTo>
                    <a:pt x="27" y="13"/>
                    <a:pt x="28" y="15"/>
                    <a:pt x="29" y="16"/>
                  </a:cubicBezTo>
                  <a:cubicBezTo>
                    <a:pt x="28" y="15"/>
                    <a:pt x="29" y="14"/>
                    <a:pt x="29" y="14"/>
                  </a:cubicBezTo>
                  <a:cubicBezTo>
                    <a:pt x="29" y="13"/>
                    <a:pt x="28" y="11"/>
                    <a:pt x="27" y="10"/>
                  </a:cubicBezTo>
                  <a:cubicBezTo>
                    <a:pt x="27" y="11"/>
                    <a:pt x="27" y="11"/>
                    <a:pt x="27" y="12"/>
                  </a:cubicBezTo>
                  <a:close/>
                  <a:moveTo>
                    <a:pt x="31" y="15"/>
                  </a:moveTo>
                  <a:cubicBezTo>
                    <a:pt x="31" y="16"/>
                    <a:pt x="31" y="16"/>
                    <a:pt x="31" y="17"/>
                  </a:cubicBezTo>
                  <a:cubicBezTo>
                    <a:pt x="31" y="18"/>
                    <a:pt x="31" y="20"/>
                    <a:pt x="32" y="21"/>
                  </a:cubicBezTo>
                  <a:cubicBezTo>
                    <a:pt x="31" y="23"/>
                    <a:pt x="32" y="26"/>
                    <a:pt x="31" y="29"/>
                  </a:cubicBezTo>
                  <a:cubicBezTo>
                    <a:pt x="31" y="29"/>
                    <a:pt x="30" y="30"/>
                    <a:pt x="30" y="30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29" y="34"/>
                    <a:pt x="27" y="36"/>
                    <a:pt x="27" y="38"/>
                  </a:cubicBezTo>
                  <a:cubicBezTo>
                    <a:pt x="31" y="36"/>
                    <a:pt x="32" y="30"/>
                    <a:pt x="33" y="24"/>
                  </a:cubicBezTo>
                  <a:cubicBezTo>
                    <a:pt x="33" y="19"/>
                    <a:pt x="32" y="13"/>
                    <a:pt x="29" y="10"/>
                  </a:cubicBezTo>
                  <a:cubicBezTo>
                    <a:pt x="29" y="12"/>
                    <a:pt x="30" y="13"/>
                    <a:pt x="31" y="15"/>
                  </a:cubicBezTo>
                  <a:close/>
                  <a:moveTo>
                    <a:pt x="21" y="12"/>
                  </a:move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2"/>
                    <a:pt x="21" y="12"/>
                  </a:cubicBezTo>
                  <a:close/>
                  <a:moveTo>
                    <a:pt x="13" y="12"/>
                  </a:moveTo>
                  <a:cubicBezTo>
                    <a:pt x="13" y="12"/>
                    <a:pt x="13" y="11"/>
                    <a:pt x="12" y="11"/>
                  </a:cubicBezTo>
                  <a:cubicBezTo>
                    <a:pt x="12" y="12"/>
                    <a:pt x="12" y="12"/>
                    <a:pt x="13" y="12"/>
                  </a:cubicBezTo>
                  <a:close/>
                  <a:moveTo>
                    <a:pt x="17" y="12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19" y="13"/>
                    <a:pt x="18" y="12"/>
                    <a:pt x="17" y="12"/>
                  </a:cubicBezTo>
                  <a:cubicBezTo>
                    <a:pt x="17" y="12"/>
                    <a:pt x="18" y="12"/>
                    <a:pt x="18" y="11"/>
                  </a:cubicBezTo>
                  <a:cubicBezTo>
                    <a:pt x="17" y="11"/>
                    <a:pt x="17" y="12"/>
                    <a:pt x="17" y="12"/>
                  </a:cubicBezTo>
                  <a:close/>
                  <a:moveTo>
                    <a:pt x="24" y="13"/>
                  </a:moveTo>
                  <a:cubicBezTo>
                    <a:pt x="25" y="12"/>
                    <a:pt x="24" y="12"/>
                    <a:pt x="24" y="11"/>
                  </a:cubicBezTo>
                  <a:cubicBezTo>
                    <a:pt x="23" y="12"/>
                    <a:pt x="24" y="12"/>
                    <a:pt x="24" y="13"/>
                  </a:cubicBezTo>
                  <a:close/>
                  <a:moveTo>
                    <a:pt x="15" y="14"/>
                  </a:moveTo>
                  <a:cubicBezTo>
                    <a:pt x="15" y="13"/>
                    <a:pt x="15" y="12"/>
                    <a:pt x="14" y="12"/>
                  </a:cubicBezTo>
                  <a:cubicBezTo>
                    <a:pt x="14" y="12"/>
                    <a:pt x="15" y="13"/>
                    <a:pt x="15" y="14"/>
                  </a:cubicBezTo>
                  <a:close/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0" y="12"/>
                    <a:pt x="20" y="12"/>
                  </a:cubicBezTo>
                  <a:cubicBezTo>
                    <a:pt x="20" y="12"/>
                    <a:pt x="20" y="12"/>
                    <a:pt x="20" y="13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lose/>
                  <a:moveTo>
                    <a:pt x="15" y="15"/>
                  </a:moveTo>
                  <a:cubicBezTo>
                    <a:pt x="15" y="14"/>
                    <a:pt x="14" y="13"/>
                    <a:pt x="14" y="13"/>
                  </a:cubicBezTo>
                  <a:cubicBezTo>
                    <a:pt x="13" y="14"/>
                    <a:pt x="14" y="15"/>
                    <a:pt x="15" y="15"/>
                  </a:cubicBezTo>
                  <a:close/>
                  <a:moveTo>
                    <a:pt x="18" y="14"/>
                  </a:moveTo>
                  <a:cubicBezTo>
                    <a:pt x="17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4"/>
                    <a:pt x="17" y="14"/>
                    <a:pt x="18" y="14"/>
                  </a:cubicBezTo>
                  <a:close/>
                  <a:moveTo>
                    <a:pt x="22" y="14"/>
                  </a:moveTo>
                  <a:cubicBezTo>
                    <a:pt x="22" y="14"/>
                    <a:pt x="22" y="15"/>
                    <a:pt x="23" y="15"/>
                  </a:cubicBezTo>
                  <a:cubicBezTo>
                    <a:pt x="23" y="14"/>
                    <a:pt x="23" y="14"/>
                    <a:pt x="23" y="13"/>
                  </a:cubicBezTo>
                  <a:cubicBezTo>
                    <a:pt x="23" y="14"/>
                    <a:pt x="23" y="14"/>
                    <a:pt x="22" y="14"/>
                  </a:cubicBezTo>
                  <a:close/>
                  <a:moveTo>
                    <a:pt x="11" y="15"/>
                  </a:moveTo>
                  <a:cubicBezTo>
                    <a:pt x="12" y="15"/>
                    <a:pt x="12" y="14"/>
                    <a:pt x="12" y="14"/>
                  </a:cubicBezTo>
                  <a:cubicBezTo>
                    <a:pt x="12" y="14"/>
                    <a:pt x="12" y="14"/>
                    <a:pt x="11" y="14"/>
                  </a:cubicBezTo>
                  <a:cubicBezTo>
                    <a:pt x="11" y="14"/>
                    <a:pt x="11" y="14"/>
                    <a:pt x="11" y="15"/>
                  </a:cubicBezTo>
                  <a:close/>
                  <a:moveTo>
                    <a:pt x="19" y="15"/>
                  </a:move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9" y="14"/>
                    <a:pt x="19" y="15"/>
                    <a:pt x="19" y="15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6" y="14"/>
                  </a:cubicBezTo>
                  <a:cubicBezTo>
                    <a:pt x="16" y="15"/>
                    <a:pt x="16" y="16"/>
                    <a:pt x="17" y="16"/>
                  </a:cubicBezTo>
                  <a:close/>
                  <a:moveTo>
                    <a:pt x="22" y="15"/>
                  </a:moveTo>
                  <a:cubicBezTo>
                    <a:pt x="22" y="15"/>
                    <a:pt x="22" y="16"/>
                    <a:pt x="22" y="16"/>
                  </a:cubicBezTo>
                  <a:cubicBezTo>
                    <a:pt x="23" y="16"/>
                    <a:pt x="22" y="15"/>
                    <a:pt x="22" y="15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2" y="15"/>
                  </a:cubicBezTo>
                  <a:cubicBezTo>
                    <a:pt x="12" y="16"/>
                    <a:pt x="13" y="17"/>
                    <a:pt x="13" y="18"/>
                  </a:cubicBezTo>
                  <a:close/>
                  <a:moveTo>
                    <a:pt x="29" y="17"/>
                  </a:moveTo>
                  <a:cubicBezTo>
                    <a:pt x="30" y="17"/>
                    <a:pt x="31" y="16"/>
                    <a:pt x="30" y="15"/>
                  </a:cubicBezTo>
                  <a:cubicBezTo>
                    <a:pt x="29" y="16"/>
                    <a:pt x="29" y="17"/>
                    <a:pt x="29" y="17"/>
                  </a:cubicBezTo>
                  <a:close/>
                  <a:moveTo>
                    <a:pt x="2" y="18"/>
                  </a:moveTo>
                  <a:cubicBezTo>
                    <a:pt x="2" y="18"/>
                    <a:pt x="2" y="16"/>
                    <a:pt x="2" y="16"/>
                  </a:cubicBezTo>
                  <a:cubicBezTo>
                    <a:pt x="2" y="17"/>
                    <a:pt x="1" y="18"/>
                    <a:pt x="2" y="18"/>
                  </a:cubicBezTo>
                  <a:close/>
                  <a:moveTo>
                    <a:pt x="17" y="17"/>
                  </a:moveTo>
                  <a:cubicBezTo>
                    <a:pt x="17" y="17"/>
                    <a:pt x="16" y="16"/>
                    <a:pt x="16" y="16"/>
                  </a:cubicBezTo>
                  <a:cubicBezTo>
                    <a:pt x="15" y="16"/>
                    <a:pt x="16" y="17"/>
                    <a:pt x="17" y="17"/>
                  </a:cubicBezTo>
                  <a:close/>
                  <a:moveTo>
                    <a:pt x="27" y="18"/>
                  </a:moveTo>
                  <a:cubicBezTo>
                    <a:pt x="28" y="17"/>
                    <a:pt x="27" y="16"/>
                    <a:pt x="27" y="16"/>
                  </a:cubicBezTo>
                  <a:cubicBezTo>
                    <a:pt x="27" y="16"/>
                    <a:pt x="27" y="17"/>
                    <a:pt x="27" y="18"/>
                  </a:cubicBezTo>
                  <a:close/>
                  <a:moveTo>
                    <a:pt x="24" y="18"/>
                  </a:moveTo>
                  <a:cubicBezTo>
                    <a:pt x="25" y="17"/>
                    <a:pt x="25" y="16"/>
                    <a:pt x="24" y="16"/>
                  </a:cubicBezTo>
                  <a:cubicBezTo>
                    <a:pt x="24" y="16"/>
                    <a:pt x="24" y="17"/>
                    <a:pt x="24" y="18"/>
                  </a:cubicBezTo>
                  <a:close/>
                  <a:moveTo>
                    <a:pt x="9" y="18"/>
                  </a:moveTo>
                  <a:cubicBezTo>
                    <a:pt x="10" y="18"/>
                    <a:pt x="11" y="17"/>
                    <a:pt x="11" y="16"/>
                  </a:cubicBezTo>
                  <a:cubicBezTo>
                    <a:pt x="10" y="16"/>
                    <a:pt x="9" y="17"/>
                    <a:pt x="9" y="18"/>
                  </a:cubicBezTo>
                  <a:close/>
                  <a:moveTo>
                    <a:pt x="20" y="18"/>
                  </a:moveTo>
                  <a:cubicBezTo>
                    <a:pt x="21" y="17"/>
                    <a:pt x="21" y="18"/>
                    <a:pt x="21" y="18"/>
                  </a:cubicBezTo>
                  <a:cubicBezTo>
                    <a:pt x="21" y="17"/>
                    <a:pt x="22" y="16"/>
                    <a:pt x="21" y="16"/>
                  </a:cubicBezTo>
                  <a:cubicBezTo>
                    <a:pt x="21" y="17"/>
                    <a:pt x="20" y="17"/>
                    <a:pt x="20" y="18"/>
                  </a:cubicBezTo>
                  <a:close/>
                  <a:moveTo>
                    <a:pt x="18" y="18"/>
                  </a:moveTo>
                  <a:cubicBezTo>
                    <a:pt x="18" y="18"/>
                    <a:pt x="18" y="17"/>
                    <a:pt x="18" y="17"/>
                  </a:cubicBezTo>
                  <a:cubicBezTo>
                    <a:pt x="18" y="17"/>
                    <a:pt x="18" y="16"/>
                    <a:pt x="18" y="17"/>
                  </a:cubicBezTo>
                  <a:cubicBezTo>
                    <a:pt x="18" y="17"/>
                    <a:pt x="17" y="17"/>
                    <a:pt x="18" y="18"/>
                  </a:cubicBezTo>
                  <a:close/>
                  <a:moveTo>
                    <a:pt x="16" y="18"/>
                  </a:moveTo>
                  <a:cubicBezTo>
                    <a:pt x="16" y="18"/>
                    <a:pt x="15" y="17"/>
                    <a:pt x="15" y="17"/>
                  </a:cubicBezTo>
                  <a:cubicBezTo>
                    <a:pt x="15" y="17"/>
                    <a:pt x="15" y="18"/>
                    <a:pt x="16" y="18"/>
                  </a:cubicBezTo>
                  <a:close/>
                  <a:moveTo>
                    <a:pt x="24" y="18"/>
                  </a:moveTo>
                  <a:cubicBezTo>
                    <a:pt x="24" y="18"/>
                    <a:pt x="24" y="17"/>
                    <a:pt x="23" y="17"/>
                  </a:cubicBezTo>
                  <a:cubicBezTo>
                    <a:pt x="23" y="18"/>
                    <a:pt x="24" y="18"/>
                    <a:pt x="24" y="18"/>
                  </a:cubicBezTo>
                  <a:close/>
                  <a:moveTo>
                    <a:pt x="26" y="20"/>
                  </a:moveTo>
                  <a:cubicBezTo>
                    <a:pt x="26" y="20"/>
                    <a:pt x="27" y="19"/>
                    <a:pt x="27" y="19"/>
                  </a:cubicBezTo>
                  <a:cubicBezTo>
                    <a:pt x="26" y="19"/>
                    <a:pt x="26" y="18"/>
                    <a:pt x="25" y="17"/>
                  </a:cubicBezTo>
                  <a:cubicBezTo>
                    <a:pt x="24" y="18"/>
                    <a:pt x="26" y="20"/>
                    <a:pt x="26" y="20"/>
                  </a:cubicBezTo>
                  <a:close/>
                  <a:moveTo>
                    <a:pt x="12" y="20"/>
                  </a:moveTo>
                  <a:cubicBezTo>
                    <a:pt x="12" y="20"/>
                    <a:pt x="12" y="20"/>
                    <a:pt x="12" y="19"/>
                  </a:cubicBezTo>
                  <a:cubicBezTo>
                    <a:pt x="12" y="19"/>
                    <a:pt x="12" y="18"/>
                    <a:pt x="11" y="18"/>
                  </a:cubicBezTo>
                  <a:cubicBezTo>
                    <a:pt x="10" y="18"/>
                    <a:pt x="11" y="20"/>
                    <a:pt x="12" y="20"/>
                  </a:cubicBezTo>
                  <a:close/>
                  <a:moveTo>
                    <a:pt x="14" y="19"/>
                  </a:moveTo>
                  <a:cubicBezTo>
                    <a:pt x="15" y="19"/>
                    <a:pt x="15" y="21"/>
                    <a:pt x="16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4" y="18"/>
                    <a:pt x="14" y="19"/>
                  </a:cubicBezTo>
                  <a:close/>
                  <a:moveTo>
                    <a:pt x="18" y="19"/>
                  </a:moveTo>
                  <a:cubicBezTo>
                    <a:pt x="19" y="19"/>
                    <a:pt x="19" y="18"/>
                    <a:pt x="19" y="18"/>
                  </a:cubicBezTo>
                  <a:cubicBezTo>
                    <a:pt x="19" y="18"/>
                    <a:pt x="19" y="19"/>
                    <a:pt x="18" y="19"/>
                  </a:cubicBezTo>
                  <a:close/>
                  <a:moveTo>
                    <a:pt x="17" y="19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9"/>
                    <a:pt x="17" y="19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1"/>
                    <a:pt x="23" y="21"/>
                  </a:cubicBezTo>
                  <a:cubicBezTo>
                    <a:pt x="23" y="20"/>
                    <a:pt x="23" y="20"/>
                    <a:pt x="24" y="19"/>
                  </a:cubicBezTo>
                  <a:cubicBezTo>
                    <a:pt x="23" y="19"/>
                    <a:pt x="23" y="19"/>
                    <a:pt x="23" y="18"/>
                  </a:cubicBezTo>
                  <a:cubicBezTo>
                    <a:pt x="23" y="19"/>
                    <a:pt x="22" y="19"/>
                    <a:pt x="22" y="20"/>
                  </a:cubicBezTo>
                  <a:close/>
                  <a:moveTo>
                    <a:pt x="19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lose/>
                  <a:moveTo>
                    <a:pt x="17" y="20"/>
                  </a:moveTo>
                  <a:cubicBezTo>
                    <a:pt x="17" y="20"/>
                    <a:pt x="17" y="19"/>
                    <a:pt x="17" y="19"/>
                  </a:cubicBezTo>
                  <a:cubicBezTo>
                    <a:pt x="16" y="20"/>
                    <a:pt x="17" y="20"/>
                    <a:pt x="17" y="20"/>
                  </a:cubicBezTo>
                  <a:close/>
                  <a:moveTo>
                    <a:pt x="15" y="21"/>
                  </a:moveTo>
                  <a:cubicBezTo>
                    <a:pt x="14" y="20"/>
                    <a:pt x="14" y="20"/>
                    <a:pt x="13" y="19"/>
                  </a:cubicBezTo>
                  <a:cubicBezTo>
                    <a:pt x="14" y="20"/>
                    <a:pt x="14" y="21"/>
                    <a:pt x="15" y="21"/>
                  </a:cubicBezTo>
                  <a:close/>
                  <a:moveTo>
                    <a:pt x="20" y="21"/>
                  </a:moveTo>
                  <a:cubicBezTo>
                    <a:pt x="20" y="21"/>
                    <a:pt x="21" y="20"/>
                    <a:pt x="21" y="20"/>
                  </a:cubicBezTo>
                  <a:cubicBezTo>
                    <a:pt x="21" y="20"/>
                    <a:pt x="21" y="20"/>
                    <a:pt x="20" y="20"/>
                  </a:cubicBezTo>
                  <a:cubicBezTo>
                    <a:pt x="20" y="20"/>
                    <a:pt x="20" y="21"/>
                    <a:pt x="20" y="21"/>
                  </a:cubicBezTo>
                  <a:close/>
                  <a:moveTo>
                    <a:pt x="8" y="21"/>
                  </a:moveTo>
                  <a:cubicBezTo>
                    <a:pt x="8" y="21"/>
                    <a:pt x="8" y="21"/>
                    <a:pt x="9" y="2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lose/>
                  <a:moveTo>
                    <a:pt x="12" y="21"/>
                  </a:moveTo>
                  <a:cubicBezTo>
                    <a:pt x="13" y="22"/>
                    <a:pt x="13" y="22"/>
                    <a:pt x="14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3" y="21"/>
                    <a:pt x="12" y="21"/>
                    <a:pt x="12" y="21"/>
                  </a:cubicBezTo>
                  <a:close/>
                  <a:moveTo>
                    <a:pt x="16" y="21"/>
                  </a:moveTo>
                  <a:cubicBezTo>
                    <a:pt x="17" y="21"/>
                    <a:pt x="17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lose/>
                  <a:moveTo>
                    <a:pt x="28" y="22"/>
                  </a:moveTo>
                  <a:cubicBezTo>
                    <a:pt x="27" y="21"/>
                    <a:pt x="27" y="21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2"/>
                    <a:pt x="28" y="22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0"/>
                    <a:pt x="10" y="20"/>
                  </a:cubicBezTo>
                  <a:cubicBezTo>
                    <a:pt x="10" y="21"/>
                    <a:pt x="11" y="22"/>
                    <a:pt x="11" y="21"/>
                  </a:cubicBezTo>
                  <a:close/>
                  <a:moveTo>
                    <a:pt x="1" y="23"/>
                  </a:moveTo>
                  <a:cubicBezTo>
                    <a:pt x="2" y="23"/>
                    <a:pt x="2" y="21"/>
                    <a:pt x="1" y="20"/>
                  </a:cubicBezTo>
                  <a:cubicBezTo>
                    <a:pt x="1" y="22"/>
                    <a:pt x="1" y="22"/>
                    <a:pt x="1" y="2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3"/>
                    <a:pt x="24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5" y="21"/>
                    <a:pt x="25" y="21"/>
                    <a:pt x="24" y="20"/>
                  </a:cubicBezTo>
                  <a:cubicBezTo>
                    <a:pt x="24" y="21"/>
                    <a:pt x="24" y="21"/>
                    <a:pt x="24" y="22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4" y="21"/>
                    <a:pt x="4" y="21"/>
                    <a:pt x="4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3"/>
                    <a:pt x="22" y="23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1"/>
                    <a:pt x="21" y="21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8" y="23"/>
                  </a:moveTo>
                  <a:cubicBezTo>
                    <a:pt x="8" y="22"/>
                    <a:pt x="8" y="22"/>
                    <a:pt x="7" y="22"/>
                  </a:cubicBezTo>
                  <a:cubicBezTo>
                    <a:pt x="7" y="22"/>
                    <a:pt x="7" y="23"/>
                    <a:pt x="8" y="23"/>
                  </a:cubicBezTo>
                  <a:close/>
                  <a:moveTo>
                    <a:pt x="9" y="24"/>
                  </a:moveTo>
                  <a:cubicBezTo>
                    <a:pt x="10" y="24"/>
                    <a:pt x="10" y="23"/>
                    <a:pt x="10" y="23"/>
                  </a:cubicBezTo>
                  <a:cubicBezTo>
                    <a:pt x="10" y="22"/>
                    <a:pt x="10" y="22"/>
                    <a:pt x="9" y="22"/>
                  </a:cubicBezTo>
                  <a:cubicBezTo>
                    <a:pt x="9" y="23"/>
                    <a:pt x="9" y="23"/>
                    <a:pt x="9" y="24"/>
                  </a:cubicBezTo>
                  <a:close/>
                  <a:moveTo>
                    <a:pt x="16" y="23"/>
                  </a:move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2"/>
                    <a:pt x="16" y="23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2"/>
                    <a:pt x="28" y="22"/>
                  </a:cubicBezTo>
                  <a:cubicBezTo>
                    <a:pt x="28" y="23"/>
                    <a:pt x="28" y="23"/>
                    <a:pt x="29" y="23"/>
                  </a:cubicBezTo>
                  <a:close/>
                  <a:moveTo>
                    <a:pt x="17" y="23"/>
                  </a:moveTo>
                  <a:cubicBezTo>
                    <a:pt x="18" y="24"/>
                    <a:pt x="19" y="23"/>
                    <a:pt x="18" y="23"/>
                  </a:cubicBezTo>
                  <a:cubicBezTo>
                    <a:pt x="18" y="23"/>
                    <a:pt x="18" y="23"/>
                    <a:pt x="17" y="23"/>
                  </a:cubicBezTo>
                  <a:close/>
                  <a:moveTo>
                    <a:pt x="25" y="24"/>
                  </a:moveTo>
                  <a:cubicBezTo>
                    <a:pt x="25" y="24"/>
                    <a:pt x="25" y="25"/>
                    <a:pt x="26" y="25"/>
                  </a:cubicBezTo>
                  <a:cubicBezTo>
                    <a:pt x="26" y="25"/>
                    <a:pt x="26" y="24"/>
                    <a:pt x="27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4"/>
                    <a:pt x="25" y="24"/>
                  </a:cubicBezTo>
                  <a:close/>
                  <a:moveTo>
                    <a:pt x="15" y="24"/>
                  </a:moveTo>
                  <a:cubicBezTo>
                    <a:pt x="15" y="24"/>
                    <a:pt x="16" y="23"/>
                    <a:pt x="15" y="23"/>
                  </a:cubicBezTo>
                  <a:cubicBezTo>
                    <a:pt x="15" y="23"/>
                    <a:pt x="14" y="24"/>
                    <a:pt x="15" y="24"/>
                  </a:cubicBezTo>
                  <a:close/>
                  <a:moveTo>
                    <a:pt x="7" y="24"/>
                  </a:moveTo>
                  <a:cubicBezTo>
                    <a:pt x="7" y="24"/>
                    <a:pt x="7" y="23"/>
                    <a:pt x="6" y="23"/>
                  </a:cubicBezTo>
                  <a:cubicBezTo>
                    <a:pt x="6" y="24"/>
                    <a:pt x="7" y="24"/>
                    <a:pt x="7" y="24"/>
                  </a:cubicBezTo>
                  <a:close/>
                  <a:moveTo>
                    <a:pt x="29" y="24"/>
                  </a:moveTo>
                  <a:cubicBezTo>
                    <a:pt x="29" y="24"/>
                    <a:pt x="29" y="24"/>
                    <a:pt x="30" y="23"/>
                  </a:cubicBezTo>
                  <a:cubicBezTo>
                    <a:pt x="29" y="23"/>
                    <a:pt x="28" y="24"/>
                    <a:pt x="29" y="24"/>
                  </a:cubicBezTo>
                  <a:close/>
                  <a:moveTo>
                    <a:pt x="22" y="24"/>
                  </a:moveTo>
                  <a:cubicBezTo>
                    <a:pt x="23" y="24"/>
                    <a:pt x="23" y="25"/>
                    <a:pt x="23" y="25"/>
                  </a:cubicBezTo>
                  <a:cubicBezTo>
                    <a:pt x="24" y="24"/>
                    <a:pt x="24" y="23"/>
                    <a:pt x="23" y="23"/>
                  </a:cubicBezTo>
                  <a:cubicBezTo>
                    <a:pt x="22" y="23"/>
                    <a:pt x="23" y="24"/>
                    <a:pt x="22" y="24"/>
                  </a:cubicBezTo>
                  <a:close/>
                  <a:moveTo>
                    <a:pt x="8" y="25"/>
                  </a:moveTo>
                  <a:cubicBezTo>
                    <a:pt x="9" y="24"/>
                    <a:pt x="9" y="25"/>
                    <a:pt x="9" y="25"/>
                  </a:cubicBezTo>
                  <a:cubicBezTo>
                    <a:pt x="9" y="24"/>
                    <a:pt x="9" y="24"/>
                    <a:pt x="8" y="23"/>
                  </a:cubicBezTo>
                  <a:cubicBezTo>
                    <a:pt x="8" y="24"/>
                    <a:pt x="8" y="24"/>
                    <a:pt x="8" y="25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lose/>
                  <a:moveTo>
                    <a:pt x="4" y="30"/>
                  </a:moveTo>
                  <a:cubicBezTo>
                    <a:pt x="3" y="28"/>
                    <a:pt x="3" y="25"/>
                    <a:pt x="2" y="24"/>
                  </a:cubicBezTo>
                  <a:cubicBezTo>
                    <a:pt x="2" y="26"/>
                    <a:pt x="3" y="29"/>
                    <a:pt x="4" y="30"/>
                  </a:cubicBezTo>
                  <a:close/>
                  <a:moveTo>
                    <a:pt x="21" y="25"/>
                  </a:move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5"/>
                    <a:pt x="21" y="25"/>
                  </a:cubicBezTo>
                  <a:close/>
                  <a:moveTo>
                    <a:pt x="11" y="27"/>
                  </a:moveTo>
                  <a:cubicBezTo>
                    <a:pt x="12" y="26"/>
                    <a:pt x="12" y="26"/>
                    <a:pt x="12" y="25"/>
                  </a:cubicBezTo>
                  <a:cubicBezTo>
                    <a:pt x="12" y="25"/>
                    <a:pt x="12" y="24"/>
                    <a:pt x="11" y="24"/>
                  </a:cubicBezTo>
                  <a:cubicBezTo>
                    <a:pt x="10" y="25"/>
                    <a:pt x="10" y="26"/>
                    <a:pt x="11" y="27"/>
                  </a:cubicBezTo>
                  <a:close/>
                  <a:moveTo>
                    <a:pt x="14" y="25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lose/>
                  <a:moveTo>
                    <a:pt x="19" y="26"/>
                  </a:moveTo>
                  <a:cubicBezTo>
                    <a:pt x="20" y="26"/>
                    <a:pt x="20" y="27"/>
                    <a:pt x="20" y="26"/>
                  </a:cubicBezTo>
                  <a:cubicBezTo>
                    <a:pt x="21" y="26"/>
                    <a:pt x="20" y="25"/>
                    <a:pt x="20" y="25"/>
                  </a:cubicBezTo>
                  <a:cubicBezTo>
                    <a:pt x="19" y="25"/>
                    <a:pt x="19" y="25"/>
                    <a:pt x="19" y="26"/>
                  </a:cubicBezTo>
                  <a:close/>
                  <a:moveTo>
                    <a:pt x="27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26"/>
                    <a:pt x="28" y="26"/>
                    <a:pt x="27" y="25"/>
                  </a:cubicBezTo>
                  <a:cubicBezTo>
                    <a:pt x="27" y="25"/>
                    <a:pt x="26" y="26"/>
                    <a:pt x="27" y="27"/>
                  </a:cubicBezTo>
                  <a:close/>
                  <a:moveTo>
                    <a:pt x="8" y="27"/>
                  </a:moveTo>
                  <a:cubicBezTo>
                    <a:pt x="9" y="26"/>
                    <a:pt x="8" y="25"/>
                    <a:pt x="8" y="25"/>
                  </a:cubicBezTo>
                  <a:cubicBezTo>
                    <a:pt x="7" y="26"/>
                    <a:pt x="8" y="26"/>
                    <a:pt x="8" y="27"/>
                  </a:cubicBezTo>
                  <a:close/>
                  <a:moveTo>
                    <a:pt x="16" y="26"/>
                  </a:moveTo>
                  <a:cubicBezTo>
                    <a:pt x="17" y="26"/>
                    <a:pt x="17" y="25"/>
                    <a:pt x="17" y="25"/>
                  </a:cubicBezTo>
                  <a:cubicBezTo>
                    <a:pt x="17" y="25"/>
                    <a:pt x="16" y="26"/>
                    <a:pt x="16" y="26"/>
                  </a:cubicBezTo>
                  <a:close/>
                  <a:moveTo>
                    <a:pt x="24" y="27"/>
                  </a:moveTo>
                  <a:cubicBezTo>
                    <a:pt x="24" y="27"/>
                    <a:pt x="24" y="27"/>
                    <a:pt x="25" y="27"/>
                  </a:cubicBezTo>
                  <a:cubicBezTo>
                    <a:pt x="25" y="27"/>
                    <a:pt x="25" y="27"/>
                    <a:pt x="25" y="26"/>
                  </a:cubicBezTo>
                  <a:cubicBezTo>
                    <a:pt x="25" y="26"/>
                    <a:pt x="25" y="26"/>
                    <a:pt x="25" y="25"/>
                  </a:cubicBezTo>
                  <a:cubicBezTo>
                    <a:pt x="24" y="25"/>
                    <a:pt x="24" y="26"/>
                    <a:pt x="24" y="26"/>
                  </a:cubicBezTo>
                  <a:cubicBezTo>
                    <a:pt x="24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7"/>
                  </a:cubicBezTo>
                  <a:close/>
                  <a:moveTo>
                    <a:pt x="17" y="27"/>
                  </a:moveTo>
                  <a:cubicBezTo>
                    <a:pt x="17" y="27"/>
                    <a:pt x="17" y="27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7"/>
                    <a:pt x="17" y="27"/>
                  </a:cubicBezTo>
                  <a:close/>
                  <a:moveTo>
                    <a:pt x="22" y="27"/>
                  </a:moveTo>
                  <a:cubicBezTo>
                    <a:pt x="22" y="27"/>
                    <a:pt x="22" y="26"/>
                    <a:pt x="22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  <a:moveTo>
                    <a:pt x="5" y="28"/>
                  </a:moveTo>
                  <a:cubicBezTo>
                    <a:pt x="5" y="27"/>
                    <a:pt x="5" y="27"/>
                    <a:pt x="4" y="26"/>
                  </a:cubicBezTo>
                  <a:cubicBezTo>
                    <a:pt x="5" y="27"/>
                    <a:pt x="5" y="28"/>
                    <a:pt x="5" y="28"/>
                  </a:cubicBezTo>
                  <a:close/>
                  <a:moveTo>
                    <a:pt x="7" y="27"/>
                  </a:moveTo>
                  <a:cubicBezTo>
                    <a:pt x="7" y="27"/>
                    <a:pt x="8" y="28"/>
                    <a:pt x="8" y="27"/>
                  </a:cubicBezTo>
                  <a:cubicBezTo>
                    <a:pt x="8" y="27"/>
                    <a:pt x="8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lose/>
                  <a:moveTo>
                    <a:pt x="13" y="29"/>
                  </a:moveTo>
                  <a:cubicBezTo>
                    <a:pt x="13" y="28"/>
                    <a:pt x="14" y="28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2" y="28"/>
                    <a:pt x="13" y="29"/>
                  </a:cubicBezTo>
                  <a:close/>
                  <a:moveTo>
                    <a:pt x="20" y="28"/>
                  </a:moveTo>
                  <a:cubicBezTo>
                    <a:pt x="20" y="27"/>
                    <a:pt x="19" y="27"/>
                    <a:pt x="19" y="27"/>
                  </a:cubicBezTo>
                  <a:cubicBezTo>
                    <a:pt x="19" y="27"/>
                    <a:pt x="19" y="28"/>
                    <a:pt x="20" y="28"/>
                  </a:cubicBezTo>
                  <a:close/>
                  <a:moveTo>
                    <a:pt x="22" y="28"/>
                  </a:moveTo>
                  <a:cubicBezTo>
                    <a:pt x="22" y="28"/>
                    <a:pt x="21" y="27"/>
                    <a:pt x="21" y="27"/>
                  </a:cubicBezTo>
                  <a:cubicBezTo>
                    <a:pt x="21" y="28"/>
                    <a:pt x="21" y="28"/>
                    <a:pt x="22" y="28"/>
                  </a:cubicBezTo>
                  <a:close/>
                  <a:moveTo>
                    <a:pt x="19" y="29"/>
                  </a:moveTo>
                  <a:cubicBezTo>
                    <a:pt x="19" y="29"/>
                    <a:pt x="19" y="29"/>
                    <a:pt x="19" y="29"/>
                  </a:cubicBezTo>
                  <a:cubicBezTo>
                    <a:pt x="19" y="28"/>
                    <a:pt x="19" y="27"/>
                    <a:pt x="18" y="27"/>
                  </a:cubicBezTo>
                  <a:cubicBezTo>
                    <a:pt x="18" y="28"/>
                    <a:pt x="18" y="29"/>
                    <a:pt x="19" y="29"/>
                  </a:cubicBezTo>
                  <a:close/>
                  <a:moveTo>
                    <a:pt x="10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9" y="28"/>
                    <a:pt x="10" y="29"/>
                    <a:pt x="10" y="29"/>
                  </a:cubicBezTo>
                  <a:close/>
                  <a:moveTo>
                    <a:pt x="26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8"/>
                    <a:pt x="26" y="28"/>
                    <a:pt x="26" y="27"/>
                  </a:cubicBezTo>
                  <a:cubicBezTo>
                    <a:pt x="25" y="28"/>
                    <a:pt x="25" y="29"/>
                    <a:pt x="26" y="30"/>
                  </a:cubicBezTo>
                  <a:close/>
                  <a:moveTo>
                    <a:pt x="16" y="29"/>
                  </a:moveTo>
                  <a:cubicBezTo>
                    <a:pt x="16" y="29"/>
                    <a:pt x="17" y="28"/>
                    <a:pt x="16" y="28"/>
                  </a:cubicBezTo>
                  <a:cubicBezTo>
                    <a:pt x="16" y="28"/>
                    <a:pt x="16" y="28"/>
                    <a:pt x="16" y="29"/>
                  </a:cubicBezTo>
                  <a:close/>
                  <a:moveTo>
                    <a:pt x="29" y="29"/>
                  </a:moveTo>
                  <a:cubicBezTo>
                    <a:pt x="30" y="29"/>
                    <a:pt x="29" y="28"/>
                    <a:pt x="30" y="28"/>
                  </a:cubicBezTo>
                  <a:cubicBezTo>
                    <a:pt x="29" y="28"/>
                    <a:pt x="30" y="28"/>
                    <a:pt x="29" y="28"/>
                  </a:cubicBezTo>
                  <a:cubicBezTo>
                    <a:pt x="29" y="29"/>
                    <a:pt x="28" y="29"/>
                    <a:pt x="29" y="29"/>
                  </a:cubicBezTo>
                  <a:close/>
                  <a:moveTo>
                    <a:pt x="7" y="29"/>
                  </a:move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7" y="28"/>
                    <a:pt x="7" y="29"/>
                  </a:cubicBezTo>
                  <a:close/>
                  <a:moveTo>
                    <a:pt x="24" y="29"/>
                  </a:moveTo>
                  <a:cubicBezTo>
                    <a:pt x="24" y="29"/>
                    <a:pt x="24" y="29"/>
                    <a:pt x="23" y="28"/>
                  </a:cubicBezTo>
                  <a:cubicBezTo>
                    <a:pt x="23" y="29"/>
                    <a:pt x="23" y="29"/>
                    <a:pt x="24" y="29"/>
                  </a:cubicBezTo>
                  <a:close/>
                  <a:moveTo>
                    <a:pt x="21" y="30"/>
                  </a:moveTo>
                  <a:cubicBezTo>
                    <a:pt x="21" y="29"/>
                    <a:pt x="21" y="28"/>
                    <a:pt x="20" y="29"/>
                  </a:cubicBezTo>
                  <a:cubicBezTo>
                    <a:pt x="20" y="29"/>
                    <a:pt x="21" y="29"/>
                    <a:pt x="21" y="30"/>
                  </a:cubicBezTo>
                  <a:close/>
                  <a:moveTo>
                    <a:pt x="18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8" y="30"/>
                    <a:pt x="18" y="29"/>
                    <a:pt x="17" y="29"/>
                  </a:cubicBezTo>
                  <a:cubicBezTo>
                    <a:pt x="17" y="30"/>
                    <a:pt x="17" y="30"/>
                    <a:pt x="18" y="31"/>
                  </a:cubicBezTo>
                  <a:close/>
                  <a:moveTo>
                    <a:pt x="15" y="32"/>
                  </a:moveTo>
                  <a:cubicBezTo>
                    <a:pt x="15" y="31"/>
                    <a:pt x="15" y="31"/>
                    <a:pt x="16" y="30"/>
                  </a:cubicBezTo>
                  <a:cubicBezTo>
                    <a:pt x="15" y="30"/>
                    <a:pt x="15" y="29"/>
                    <a:pt x="15" y="29"/>
                  </a:cubicBezTo>
                  <a:cubicBezTo>
                    <a:pt x="15" y="30"/>
                    <a:pt x="14" y="31"/>
                    <a:pt x="15" y="32"/>
                  </a:cubicBezTo>
                  <a:close/>
                  <a:moveTo>
                    <a:pt x="6" y="31"/>
                  </a:moveTo>
                  <a:cubicBezTo>
                    <a:pt x="6" y="31"/>
                    <a:pt x="6" y="30"/>
                    <a:pt x="6" y="30"/>
                  </a:cubicBezTo>
                  <a:cubicBezTo>
                    <a:pt x="5" y="30"/>
                    <a:pt x="5" y="31"/>
                    <a:pt x="6" y="31"/>
                  </a:cubicBezTo>
                  <a:close/>
                  <a:moveTo>
                    <a:pt x="23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9" y="31"/>
                  </a:moveTo>
                  <a:cubicBezTo>
                    <a:pt x="9" y="31"/>
                    <a:pt x="9" y="31"/>
                    <a:pt x="9" y="30"/>
                  </a:cubicBezTo>
                  <a:cubicBezTo>
                    <a:pt x="9" y="30"/>
                    <a:pt x="9" y="30"/>
                    <a:pt x="8" y="30"/>
                  </a:cubicBezTo>
                  <a:cubicBezTo>
                    <a:pt x="8" y="30"/>
                    <a:pt x="8" y="31"/>
                    <a:pt x="9" y="31"/>
                  </a:cubicBezTo>
                  <a:close/>
                  <a:moveTo>
                    <a:pt x="20" y="3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lose/>
                  <a:moveTo>
                    <a:pt x="12" y="31"/>
                  </a:moveTo>
                  <a:cubicBezTo>
                    <a:pt x="12" y="31"/>
                    <a:pt x="12" y="30"/>
                    <a:pt x="11" y="30"/>
                  </a:cubicBezTo>
                  <a:cubicBezTo>
                    <a:pt x="11" y="30"/>
                    <a:pt x="11" y="31"/>
                    <a:pt x="12" y="31"/>
                  </a:cubicBezTo>
                  <a:close/>
                  <a:moveTo>
                    <a:pt x="25" y="31"/>
                  </a:moveTo>
                  <a:cubicBezTo>
                    <a:pt x="26" y="31"/>
                    <a:pt x="25" y="30"/>
                    <a:pt x="24" y="30"/>
                  </a:cubicBezTo>
                  <a:cubicBezTo>
                    <a:pt x="24" y="31"/>
                    <a:pt x="25" y="31"/>
                    <a:pt x="25" y="31"/>
                  </a:cubicBezTo>
                  <a:close/>
                  <a:moveTo>
                    <a:pt x="28" y="33"/>
                  </a:moveTo>
                  <a:cubicBezTo>
                    <a:pt x="28" y="32"/>
                    <a:pt x="29" y="32"/>
                    <a:pt x="29" y="31"/>
                  </a:cubicBezTo>
                  <a:cubicBezTo>
                    <a:pt x="28" y="31"/>
                    <a:pt x="28" y="32"/>
                    <a:pt x="28" y="33"/>
                  </a:cubicBezTo>
                  <a:close/>
                  <a:moveTo>
                    <a:pt x="15" y="33"/>
                  </a:moveTo>
                  <a:cubicBezTo>
                    <a:pt x="16" y="33"/>
                    <a:pt x="16" y="33"/>
                    <a:pt x="16" y="34"/>
                  </a:cubicBezTo>
                  <a:cubicBezTo>
                    <a:pt x="17" y="33"/>
                    <a:pt x="17" y="33"/>
                    <a:pt x="17" y="32"/>
                  </a:cubicBezTo>
                  <a:cubicBezTo>
                    <a:pt x="17" y="32"/>
                    <a:pt x="17" y="31"/>
                    <a:pt x="16" y="31"/>
                  </a:cubicBezTo>
                  <a:cubicBezTo>
                    <a:pt x="16" y="31"/>
                    <a:pt x="16" y="32"/>
                    <a:pt x="15" y="33"/>
                  </a:cubicBezTo>
                  <a:close/>
                  <a:moveTo>
                    <a:pt x="22" y="31"/>
                  </a:moveTo>
                  <a:cubicBezTo>
                    <a:pt x="22" y="31"/>
                    <a:pt x="22" y="32"/>
                    <a:pt x="22" y="32"/>
                  </a:cubicBezTo>
                  <a:cubicBezTo>
                    <a:pt x="22" y="31"/>
                    <a:pt x="23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lose/>
                  <a:moveTo>
                    <a:pt x="21" y="32"/>
                  </a:moveTo>
                  <a:cubicBezTo>
                    <a:pt x="21" y="32"/>
                    <a:pt x="21" y="31"/>
                    <a:pt x="21" y="31"/>
                  </a:cubicBezTo>
                  <a:cubicBezTo>
                    <a:pt x="21" y="31"/>
                    <a:pt x="21" y="32"/>
                    <a:pt x="21" y="32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1"/>
                    <a:pt x="19" y="31"/>
                  </a:cubicBezTo>
                  <a:cubicBezTo>
                    <a:pt x="19" y="31"/>
                    <a:pt x="19" y="32"/>
                    <a:pt x="19" y="32"/>
                  </a:cubicBezTo>
                  <a:close/>
                  <a:moveTo>
                    <a:pt x="10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0" y="32"/>
                  </a:cubicBezTo>
                  <a:cubicBezTo>
                    <a:pt x="10" y="32"/>
                    <a:pt x="9" y="34"/>
                    <a:pt x="10" y="34"/>
                  </a:cubicBezTo>
                  <a:close/>
                  <a:moveTo>
                    <a:pt x="22" y="33"/>
                  </a:moveTo>
                  <a:cubicBezTo>
                    <a:pt x="22" y="32"/>
                    <a:pt x="22" y="32"/>
                    <a:pt x="21" y="32"/>
                  </a:cubicBezTo>
                  <a:cubicBezTo>
                    <a:pt x="21" y="32"/>
                    <a:pt x="21" y="33"/>
                    <a:pt x="22" y="33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3"/>
                  </a:cubicBezTo>
                  <a:close/>
                  <a:moveTo>
                    <a:pt x="13" y="34"/>
                  </a:move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2"/>
                    <a:pt x="14" y="33"/>
                  </a:cubicBezTo>
                  <a:cubicBezTo>
                    <a:pt x="13" y="33"/>
                    <a:pt x="13" y="33"/>
                    <a:pt x="13" y="34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7" y="35"/>
                  </a:moveTo>
                  <a:cubicBezTo>
                    <a:pt x="17" y="35"/>
                    <a:pt x="17" y="36"/>
                    <a:pt x="17" y="36"/>
                  </a:cubicBezTo>
                  <a:cubicBezTo>
                    <a:pt x="18" y="35"/>
                    <a:pt x="18" y="34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4"/>
                    <a:pt x="17" y="34"/>
                    <a:pt x="17" y="35"/>
                  </a:cubicBezTo>
                  <a:close/>
                  <a:moveTo>
                    <a:pt x="25" y="36"/>
                  </a:moveTo>
                  <a:cubicBezTo>
                    <a:pt x="26" y="35"/>
                    <a:pt x="27" y="34"/>
                    <a:pt x="26" y="33"/>
                  </a:cubicBezTo>
                  <a:cubicBezTo>
                    <a:pt x="26" y="34"/>
                    <a:pt x="25" y="35"/>
                    <a:pt x="25" y="36"/>
                  </a:cubicBezTo>
                  <a:close/>
                  <a:moveTo>
                    <a:pt x="21" y="34"/>
                  </a:moveTo>
                  <a:cubicBezTo>
                    <a:pt x="21" y="34"/>
                    <a:pt x="21" y="33"/>
                    <a:pt x="21" y="33"/>
                  </a:cubicBezTo>
                  <a:cubicBezTo>
                    <a:pt x="21" y="34"/>
                    <a:pt x="20" y="34"/>
                    <a:pt x="21" y="34"/>
                  </a:cubicBezTo>
                  <a:close/>
                  <a:moveTo>
                    <a:pt x="23" y="34"/>
                  </a:moveTo>
                  <a:cubicBezTo>
                    <a:pt x="23" y="34"/>
                    <a:pt x="23" y="33"/>
                    <a:pt x="22" y="33"/>
                  </a:cubicBezTo>
                  <a:cubicBezTo>
                    <a:pt x="22" y="34"/>
                    <a:pt x="23" y="34"/>
                    <a:pt x="23" y="34"/>
                  </a:cubicBezTo>
                  <a:close/>
                  <a:moveTo>
                    <a:pt x="8" y="34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9" y="34"/>
                    <a:pt x="8" y="34"/>
                  </a:cubicBezTo>
                  <a:close/>
                  <a:moveTo>
                    <a:pt x="14" y="35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3" y="37"/>
                    <a:pt x="12" y="38"/>
                    <a:pt x="14" y="39"/>
                  </a:cubicBezTo>
                  <a:cubicBezTo>
                    <a:pt x="14" y="37"/>
                    <a:pt x="15" y="36"/>
                    <a:pt x="16" y="35"/>
                  </a:cubicBezTo>
                  <a:cubicBezTo>
                    <a:pt x="15" y="35"/>
                    <a:pt x="15" y="34"/>
                    <a:pt x="15" y="34"/>
                  </a:cubicBezTo>
                  <a:cubicBezTo>
                    <a:pt x="14" y="34"/>
                    <a:pt x="15" y="35"/>
                    <a:pt x="14" y="35"/>
                  </a:cubicBezTo>
                  <a:close/>
                  <a:moveTo>
                    <a:pt x="9" y="36"/>
                  </a:moveTo>
                  <a:cubicBezTo>
                    <a:pt x="10" y="35"/>
                    <a:pt x="10" y="34"/>
                    <a:pt x="9" y="34"/>
                  </a:cubicBezTo>
                  <a:cubicBezTo>
                    <a:pt x="8" y="35"/>
                    <a:pt x="9" y="36"/>
                    <a:pt x="9" y="36"/>
                  </a:cubicBezTo>
                  <a:close/>
                  <a:moveTo>
                    <a:pt x="12" y="37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3" y="35"/>
                    <a:pt x="13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2" y="35"/>
                    <a:pt x="12" y="35"/>
                    <a:pt x="12" y="36"/>
                  </a:cubicBezTo>
                  <a:cubicBezTo>
                    <a:pt x="12" y="36"/>
                    <a:pt x="12" y="36"/>
                    <a:pt x="12" y="37"/>
                  </a:cubicBezTo>
                  <a:cubicBezTo>
                    <a:pt x="12" y="36"/>
                    <a:pt x="12" y="36"/>
                    <a:pt x="12" y="37"/>
                  </a:cubicBezTo>
                  <a:close/>
                  <a:moveTo>
                    <a:pt x="22" y="36"/>
                  </a:moveTo>
                  <a:cubicBezTo>
                    <a:pt x="22" y="36"/>
                    <a:pt x="22" y="35"/>
                    <a:pt x="22" y="35"/>
                  </a:cubicBezTo>
                  <a:cubicBezTo>
                    <a:pt x="21" y="35"/>
                    <a:pt x="22" y="35"/>
                    <a:pt x="22" y="36"/>
                  </a:cubicBezTo>
                  <a:close/>
                  <a:moveTo>
                    <a:pt x="19" y="38"/>
                  </a:moveTo>
                  <a:cubicBezTo>
                    <a:pt x="19" y="37"/>
                    <a:pt x="20" y="36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6"/>
                    <a:pt x="18" y="37"/>
                    <a:pt x="19" y="38"/>
                  </a:cubicBezTo>
                  <a:close/>
                  <a:moveTo>
                    <a:pt x="14" y="39"/>
                  </a:moveTo>
                  <a:cubicBezTo>
                    <a:pt x="15" y="40"/>
                    <a:pt x="16" y="40"/>
                    <a:pt x="18" y="40"/>
                  </a:cubicBezTo>
                  <a:cubicBezTo>
                    <a:pt x="18" y="40"/>
                    <a:pt x="18" y="39"/>
                    <a:pt x="18" y="38"/>
                  </a:cubicBezTo>
                  <a:cubicBezTo>
                    <a:pt x="18" y="38"/>
                    <a:pt x="18" y="39"/>
                    <a:pt x="17" y="39"/>
                  </a:cubicBezTo>
                  <a:cubicBezTo>
                    <a:pt x="17" y="39"/>
                    <a:pt x="16" y="39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7"/>
                    <a:pt x="15" y="38"/>
                    <a:pt x="14" y="39"/>
                  </a:cubicBezTo>
                  <a:close/>
                  <a:moveTo>
                    <a:pt x="20" y="39"/>
                  </a:moveTo>
                  <a:cubicBezTo>
                    <a:pt x="20" y="38"/>
                    <a:pt x="21" y="38"/>
                    <a:pt x="21" y="37"/>
                  </a:cubicBezTo>
                  <a:cubicBezTo>
                    <a:pt x="21" y="37"/>
                    <a:pt x="21" y="36"/>
                    <a:pt x="21" y="36"/>
                  </a:cubicBezTo>
                  <a:cubicBezTo>
                    <a:pt x="20" y="37"/>
                    <a:pt x="19" y="38"/>
                    <a:pt x="20" y="39"/>
                  </a:cubicBezTo>
                  <a:close/>
                  <a:moveTo>
                    <a:pt x="23" y="39"/>
                  </a:moveTo>
                  <a:cubicBezTo>
                    <a:pt x="22" y="39"/>
                    <a:pt x="22" y="38"/>
                    <a:pt x="21" y="38"/>
                  </a:cubicBezTo>
                  <a:cubicBezTo>
                    <a:pt x="21" y="38"/>
                    <a:pt x="21" y="39"/>
                    <a:pt x="20" y="40"/>
                  </a:cubicBezTo>
                  <a:cubicBezTo>
                    <a:pt x="22" y="39"/>
                    <a:pt x="24" y="39"/>
                    <a:pt x="25" y="37"/>
                  </a:cubicBezTo>
                  <a:cubicBezTo>
                    <a:pt x="24" y="37"/>
                    <a:pt x="23" y="38"/>
                    <a:pt x="23" y="39"/>
                  </a:cubicBezTo>
                  <a:close/>
                  <a:moveTo>
                    <a:pt x="22" y="41"/>
                  </a:moveTo>
                  <a:cubicBezTo>
                    <a:pt x="23" y="41"/>
                    <a:pt x="24" y="40"/>
                    <a:pt x="24" y="39"/>
                  </a:cubicBezTo>
                  <a:cubicBezTo>
                    <a:pt x="23" y="40"/>
                    <a:pt x="23" y="40"/>
                    <a:pt x="22" y="41"/>
                  </a:cubicBezTo>
                  <a:close/>
                  <a:moveTo>
                    <a:pt x="16" y="42"/>
                  </a:moveTo>
                  <a:cubicBezTo>
                    <a:pt x="14" y="41"/>
                    <a:pt x="13" y="40"/>
                    <a:pt x="11" y="40"/>
                  </a:cubicBezTo>
                  <a:cubicBezTo>
                    <a:pt x="13" y="41"/>
                    <a:pt x="14" y="42"/>
                    <a:pt x="16" y="42"/>
                  </a:cubicBezTo>
                  <a:close/>
                  <a:moveTo>
                    <a:pt x="16" y="43"/>
                  </a:moveTo>
                  <a:cubicBezTo>
                    <a:pt x="16" y="43"/>
                    <a:pt x="15" y="42"/>
                    <a:pt x="15" y="43"/>
                  </a:cubicBezTo>
                  <a:cubicBezTo>
                    <a:pt x="15" y="43"/>
                    <a:pt x="16" y="43"/>
                    <a:pt x="1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auto">
            <a:xfrm>
              <a:off x="3720" y="1701"/>
              <a:ext cx="728" cy="1643"/>
            </a:xfrm>
            <a:custGeom>
              <a:avLst/>
              <a:gdLst>
                <a:gd name="T0" fmla="*/ 43 w 83"/>
                <a:gd name="T1" fmla="*/ 174 h 191"/>
                <a:gd name="T2" fmla="*/ 23 w 83"/>
                <a:gd name="T3" fmla="*/ 32 h 191"/>
                <a:gd name="T4" fmla="*/ 79 w 83"/>
                <a:gd name="T5" fmla="*/ 13 h 191"/>
                <a:gd name="T6" fmla="*/ 64 w 83"/>
                <a:gd name="T7" fmla="*/ 165 h 191"/>
                <a:gd name="T8" fmla="*/ 56 w 83"/>
                <a:gd name="T9" fmla="*/ 34 h 191"/>
                <a:gd name="T10" fmla="*/ 43 w 83"/>
                <a:gd name="T11" fmla="*/ 32 h 191"/>
                <a:gd name="T12" fmla="*/ 45 w 83"/>
                <a:gd name="T13" fmla="*/ 36 h 191"/>
                <a:gd name="T14" fmla="*/ 39 w 83"/>
                <a:gd name="T15" fmla="*/ 37 h 191"/>
                <a:gd name="T16" fmla="*/ 27 w 83"/>
                <a:gd name="T17" fmla="*/ 40 h 191"/>
                <a:gd name="T18" fmla="*/ 36 w 83"/>
                <a:gd name="T19" fmla="*/ 40 h 191"/>
                <a:gd name="T20" fmla="*/ 57 w 83"/>
                <a:gd name="T21" fmla="*/ 40 h 191"/>
                <a:gd name="T22" fmla="*/ 25 w 83"/>
                <a:gd name="T23" fmla="*/ 42 h 191"/>
                <a:gd name="T24" fmla="*/ 33 w 83"/>
                <a:gd name="T25" fmla="*/ 42 h 191"/>
                <a:gd name="T26" fmla="*/ 51 w 83"/>
                <a:gd name="T27" fmla="*/ 45 h 191"/>
                <a:gd name="T28" fmla="*/ 46 w 83"/>
                <a:gd name="T29" fmla="*/ 48 h 191"/>
                <a:gd name="T30" fmla="*/ 55 w 83"/>
                <a:gd name="T31" fmla="*/ 47 h 191"/>
                <a:gd name="T32" fmla="*/ 75 w 83"/>
                <a:gd name="T33" fmla="*/ 48 h 191"/>
                <a:gd name="T34" fmla="*/ 51 w 83"/>
                <a:gd name="T35" fmla="*/ 50 h 191"/>
                <a:gd name="T36" fmla="*/ 34 w 83"/>
                <a:gd name="T37" fmla="*/ 54 h 191"/>
                <a:gd name="T38" fmla="*/ 46 w 83"/>
                <a:gd name="T39" fmla="*/ 54 h 191"/>
                <a:gd name="T40" fmla="*/ 42 w 83"/>
                <a:gd name="T41" fmla="*/ 56 h 191"/>
                <a:gd name="T42" fmla="*/ 55 w 83"/>
                <a:gd name="T43" fmla="*/ 58 h 191"/>
                <a:gd name="T44" fmla="*/ 40 w 83"/>
                <a:gd name="T45" fmla="*/ 61 h 191"/>
                <a:gd name="T46" fmla="*/ 52 w 83"/>
                <a:gd name="T47" fmla="*/ 63 h 191"/>
                <a:gd name="T48" fmla="*/ 39 w 83"/>
                <a:gd name="T49" fmla="*/ 64 h 191"/>
                <a:gd name="T50" fmla="*/ 33 w 83"/>
                <a:gd name="T51" fmla="*/ 66 h 191"/>
                <a:gd name="T52" fmla="*/ 32 w 83"/>
                <a:gd name="T53" fmla="*/ 67 h 191"/>
                <a:gd name="T54" fmla="*/ 42 w 83"/>
                <a:gd name="T55" fmla="*/ 70 h 191"/>
                <a:gd name="T56" fmla="*/ 41 w 83"/>
                <a:gd name="T57" fmla="*/ 73 h 191"/>
                <a:gd name="T58" fmla="*/ 55 w 83"/>
                <a:gd name="T59" fmla="*/ 73 h 191"/>
                <a:gd name="T60" fmla="*/ 47 w 83"/>
                <a:gd name="T61" fmla="*/ 76 h 191"/>
                <a:gd name="T62" fmla="*/ 43 w 83"/>
                <a:gd name="T63" fmla="*/ 77 h 191"/>
                <a:gd name="T64" fmla="*/ 35 w 83"/>
                <a:gd name="T65" fmla="*/ 79 h 191"/>
                <a:gd name="T66" fmla="*/ 45 w 83"/>
                <a:gd name="T67" fmla="*/ 80 h 191"/>
                <a:gd name="T68" fmla="*/ 42 w 83"/>
                <a:gd name="T69" fmla="*/ 82 h 191"/>
                <a:gd name="T70" fmla="*/ 31 w 83"/>
                <a:gd name="T71" fmla="*/ 84 h 191"/>
                <a:gd name="T72" fmla="*/ 33 w 83"/>
                <a:gd name="T73" fmla="*/ 87 h 191"/>
                <a:gd name="T74" fmla="*/ 48 w 83"/>
                <a:gd name="T75" fmla="*/ 89 h 191"/>
                <a:gd name="T76" fmla="*/ 54 w 83"/>
                <a:gd name="T77" fmla="*/ 93 h 191"/>
                <a:gd name="T78" fmla="*/ 40 w 83"/>
                <a:gd name="T79" fmla="*/ 93 h 191"/>
                <a:gd name="T80" fmla="*/ 36 w 83"/>
                <a:gd name="T81" fmla="*/ 95 h 191"/>
                <a:gd name="T82" fmla="*/ 43 w 83"/>
                <a:gd name="T83" fmla="*/ 97 h 191"/>
                <a:gd name="T84" fmla="*/ 41 w 83"/>
                <a:gd name="T85" fmla="*/ 99 h 191"/>
                <a:gd name="T86" fmla="*/ 46 w 83"/>
                <a:gd name="T87" fmla="*/ 101 h 191"/>
                <a:gd name="T88" fmla="*/ 57 w 83"/>
                <a:gd name="T89" fmla="*/ 102 h 191"/>
                <a:gd name="T90" fmla="*/ 57 w 83"/>
                <a:gd name="T91" fmla="*/ 105 h 191"/>
                <a:gd name="T92" fmla="*/ 57 w 83"/>
                <a:gd name="T93" fmla="*/ 108 h 191"/>
                <a:gd name="T94" fmla="*/ 55 w 83"/>
                <a:gd name="T95" fmla="*/ 111 h 191"/>
                <a:gd name="T96" fmla="*/ 38 w 83"/>
                <a:gd name="T97" fmla="*/ 115 h 191"/>
                <a:gd name="T98" fmla="*/ 53 w 83"/>
                <a:gd name="T99" fmla="*/ 120 h 191"/>
                <a:gd name="T100" fmla="*/ 38 w 83"/>
                <a:gd name="T101" fmla="*/ 125 h 191"/>
                <a:gd name="T102" fmla="*/ 57 w 83"/>
                <a:gd name="T103" fmla="*/ 130 h 191"/>
                <a:gd name="T104" fmla="*/ 37 w 83"/>
                <a:gd name="T105" fmla="*/ 137 h 191"/>
                <a:gd name="T106" fmla="*/ 41 w 83"/>
                <a:gd name="T107" fmla="*/ 142 h 191"/>
                <a:gd name="T108" fmla="*/ 56 w 83"/>
                <a:gd name="T109" fmla="*/ 150 h 191"/>
                <a:gd name="T110" fmla="*/ 58 w 83"/>
                <a:gd name="T111" fmla="*/ 156 h 191"/>
                <a:gd name="T112" fmla="*/ 62 w 83"/>
                <a:gd name="T113" fmla="*/ 160 h 191"/>
                <a:gd name="T114" fmla="*/ 40 w 83"/>
                <a:gd name="T115" fmla="*/ 169 h 191"/>
                <a:gd name="T116" fmla="*/ 42 w 83"/>
                <a:gd name="T117" fmla="*/ 177 h 191"/>
                <a:gd name="T118" fmla="*/ 62 w 83"/>
                <a:gd name="T119" fmla="*/ 179 h 191"/>
                <a:gd name="T120" fmla="*/ 65 w 83"/>
                <a:gd name="T121" fmla="*/ 182 h 191"/>
                <a:gd name="T122" fmla="*/ 45 w 83"/>
                <a:gd name="T123" fmla="*/ 184 h 191"/>
                <a:gd name="T124" fmla="*/ 63 w 83"/>
                <a:gd name="T125" fmla="*/ 18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91">
                  <a:moveTo>
                    <a:pt x="56" y="186"/>
                  </a:moveTo>
                  <a:cubicBezTo>
                    <a:pt x="56" y="187"/>
                    <a:pt x="55" y="188"/>
                    <a:pt x="53" y="188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1" y="189"/>
                    <a:pt x="51" y="187"/>
                    <a:pt x="50" y="186"/>
                  </a:cubicBezTo>
                  <a:cubicBezTo>
                    <a:pt x="50" y="185"/>
                    <a:pt x="51" y="185"/>
                    <a:pt x="51" y="185"/>
                  </a:cubicBezTo>
                  <a:cubicBezTo>
                    <a:pt x="50" y="184"/>
                    <a:pt x="50" y="183"/>
                    <a:pt x="50" y="182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51" y="182"/>
                    <a:pt x="51" y="182"/>
                    <a:pt x="52" y="183"/>
                  </a:cubicBezTo>
                  <a:cubicBezTo>
                    <a:pt x="52" y="182"/>
                    <a:pt x="51" y="182"/>
                    <a:pt x="51" y="182"/>
                  </a:cubicBezTo>
                  <a:cubicBezTo>
                    <a:pt x="51" y="181"/>
                    <a:pt x="51" y="180"/>
                    <a:pt x="51" y="180"/>
                  </a:cubicBezTo>
                  <a:cubicBezTo>
                    <a:pt x="52" y="176"/>
                    <a:pt x="55" y="175"/>
                    <a:pt x="57" y="173"/>
                  </a:cubicBezTo>
                  <a:cubicBezTo>
                    <a:pt x="57" y="172"/>
                    <a:pt x="57" y="172"/>
                    <a:pt x="58" y="171"/>
                  </a:cubicBezTo>
                  <a:cubicBezTo>
                    <a:pt x="57" y="170"/>
                    <a:pt x="58" y="168"/>
                    <a:pt x="57" y="168"/>
                  </a:cubicBezTo>
                  <a:cubicBezTo>
                    <a:pt x="58" y="164"/>
                    <a:pt x="56" y="161"/>
                    <a:pt x="57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7" y="154"/>
                    <a:pt x="56" y="151"/>
                    <a:pt x="55" y="149"/>
                  </a:cubicBezTo>
                  <a:cubicBezTo>
                    <a:pt x="55" y="149"/>
                    <a:pt x="55" y="150"/>
                    <a:pt x="54" y="150"/>
                  </a:cubicBezTo>
                  <a:cubicBezTo>
                    <a:pt x="54" y="148"/>
                    <a:pt x="55" y="147"/>
                    <a:pt x="55" y="146"/>
                  </a:cubicBezTo>
                  <a:cubicBezTo>
                    <a:pt x="55" y="145"/>
                    <a:pt x="55" y="144"/>
                    <a:pt x="55" y="144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4" y="142"/>
                    <a:pt x="55" y="140"/>
                    <a:pt x="54" y="138"/>
                  </a:cubicBezTo>
                  <a:cubicBezTo>
                    <a:pt x="54" y="133"/>
                    <a:pt x="53" y="128"/>
                    <a:pt x="52" y="124"/>
                  </a:cubicBezTo>
                  <a:cubicBezTo>
                    <a:pt x="52" y="124"/>
                    <a:pt x="52" y="123"/>
                    <a:pt x="51" y="123"/>
                  </a:cubicBezTo>
                  <a:cubicBezTo>
                    <a:pt x="53" y="120"/>
                    <a:pt x="50" y="117"/>
                    <a:pt x="51" y="113"/>
                  </a:cubicBezTo>
                  <a:cubicBezTo>
                    <a:pt x="50" y="113"/>
                    <a:pt x="50" y="113"/>
                    <a:pt x="49" y="113"/>
                  </a:cubicBezTo>
                  <a:cubicBezTo>
                    <a:pt x="49" y="112"/>
                    <a:pt x="50" y="111"/>
                    <a:pt x="50" y="111"/>
                  </a:cubicBezTo>
                  <a:cubicBezTo>
                    <a:pt x="50" y="110"/>
                    <a:pt x="50" y="110"/>
                    <a:pt x="50" y="109"/>
                  </a:cubicBezTo>
                  <a:cubicBezTo>
                    <a:pt x="50" y="109"/>
                    <a:pt x="51" y="109"/>
                    <a:pt x="50" y="108"/>
                  </a:cubicBezTo>
                  <a:cubicBezTo>
                    <a:pt x="50" y="108"/>
                    <a:pt x="50" y="109"/>
                    <a:pt x="49" y="109"/>
                  </a:cubicBezTo>
                  <a:cubicBezTo>
                    <a:pt x="48" y="108"/>
                    <a:pt x="47" y="108"/>
                    <a:pt x="47" y="107"/>
                  </a:cubicBezTo>
                  <a:cubicBezTo>
                    <a:pt x="46" y="108"/>
                    <a:pt x="46" y="108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3" y="113"/>
                    <a:pt x="43" y="118"/>
                    <a:pt x="42" y="124"/>
                  </a:cubicBezTo>
                  <a:cubicBezTo>
                    <a:pt x="43" y="125"/>
                    <a:pt x="42" y="126"/>
                    <a:pt x="42" y="127"/>
                  </a:cubicBezTo>
                  <a:cubicBezTo>
                    <a:pt x="41" y="128"/>
                    <a:pt x="42" y="130"/>
                    <a:pt x="42" y="131"/>
                  </a:cubicBezTo>
                  <a:cubicBezTo>
                    <a:pt x="41" y="136"/>
                    <a:pt x="42" y="141"/>
                    <a:pt x="42" y="147"/>
                  </a:cubicBezTo>
                  <a:cubicBezTo>
                    <a:pt x="42" y="147"/>
                    <a:pt x="43" y="146"/>
                    <a:pt x="43" y="147"/>
                  </a:cubicBezTo>
                  <a:cubicBezTo>
                    <a:pt x="43" y="148"/>
                    <a:pt x="42" y="148"/>
                    <a:pt x="42" y="14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1"/>
                    <a:pt x="42" y="153"/>
                    <a:pt x="42" y="154"/>
                  </a:cubicBezTo>
                  <a:cubicBezTo>
                    <a:pt x="42" y="155"/>
                    <a:pt x="43" y="156"/>
                    <a:pt x="43" y="157"/>
                  </a:cubicBezTo>
                  <a:cubicBezTo>
                    <a:pt x="42" y="157"/>
                    <a:pt x="43" y="157"/>
                    <a:pt x="42" y="157"/>
                  </a:cubicBezTo>
                  <a:cubicBezTo>
                    <a:pt x="42" y="159"/>
                    <a:pt x="44" y="160"/>
                    <a:pt x="44" y="162"/>
                  </a:cubicBezTo>
                  <a:cubicBezTo>
                    <a:pt x="43" y="162"/>
                    <a:pt x="43" y="162"/>
                    <a:pt x="42" y="162"/>
                  </a:cubicBezTo>
                  <a:cubicBezTo>
                    <a:pt x="43" y="165"/>
                    <a:pt x="42" y="169"/>
                    <a:pt x="43" y="171"/>
                  </a:cubicBezTo>
                  <a:cubicBezTo>
                    <a:pt x="43" y="172"/>
                    <a:pt x="44" y="173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2" y="174"/>
                    <a:pt x="43" y="173"/>
                    <a:pt x="42" y="173"/>
                  </a:cubicBezTo>
                  <a:cubicBezTo>
                    <a:pt x="41" y="173"/>
                    <a:pt x="43" y="174"/>
                    <a:pt x="43" y="175"/>
                  </a:cubicBezTo>
                  <a:cubicBezTo>
                    <a:pt x="44" y="175"/>
                    <a:pt x="45" y="176"/>
                    <a:pt x="46" y="176"/>
                  </a:cubicBezTo>
                  <a:cubicBezTo>
                    <a:pt x="47" y="177"/>
                    <a:pt x="48" y="177"/>
                    <a:pt x="48" y="178"/>
                  </a:cubicBezTo>
                  <a:cubicBezTo>
                    <a:pt x="48" y="179"/>
                    <a:pt x="48" y="181"/>
                    <a:pt x="48" y="182"/>
                  </a:cubicBezTo>
                  <a:cubicBezTo>
                    <a:pt x="48" y="182"/>
                    <a:pt x="48" y="182"/>
                    <a:pt x="49" y="182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48" y="184"/>
                    <a:pt x="49" y="184"/>
                    <a:pt x="49" y="184"/>
                  </a:cubicBezTo>
                  <a:cubicBezTo>
                    <a:pt x="49" y="185"/>
                    <a:pt x="50" y="185"/>
                    <a:pt x="50" y="185"/>
                  </a:cubicBezTo>
                  <a:cubicBezTo>
                    <a:pt x="49" y="186"/>
                    <a:pt x="48" y="185"/>
                    <a:pt x="48" y="184"/>
                  </a:cubicBezTo>
                  <a:cubicBezTo>
                    <a:pt x="47" y="185"/>
                    <a:pt x="48" y="186"/>
                    <a:pt x="48" y="187"/>
                  </a:cubicBezTo>
                  <a:cubicBezTo>
                    <a:pt x="46" y="187"/>
                    <a:pt x="46" y="186"/>
                    <a:pt x="45" y="186"/>
                  </a:cubicBezTo>
                  <a:cubicBezTo>
                    <a:pt x="44" y="187"/>
                    <a:pt x="45" y="188"/>
                    <a:pt x="47" y="188"/>
                  </a:cubicBezTo>
                  <a:cubicBezTo>
                    <a:pt x="47" y="190"/>
                    <a:pt x="43" y="189"/>
                    <a:pt x="41" y="189"/>
                  </a:cubicBezTo>
                  <a:cubicBezTo>
                    <a:pt x="38" y="189"/>
                    <a:pt x="35" y="191"/>
                    <a:pt x="33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1" y="189"/>
                    <a:pt x="31" y="189"/>
                    <a:pt x="30" y="188"/>
                  </a:cubicBezTo>
                  <a:cubicBezTo>
                    <a:pt x="30" y="188"/>
                    <a:pt x="30" y="188"/>
                    <a:pt x="30" y="187"/>
                  </a:cubicBezTo>
                  <a:cubicBezTo>
                    <a:pt x="29" y="187"/>
                    <a:pt x="28" y="185"/>
                    <a:pt x="29" y="184"/>
                  </a:cubicBezTo>
                  <a:cubicBezTo>
                    <a:pt x="30" y="185"/>
                    <a:pt x="30" y="185"/>
                    <a:pt x="30" y="186"/>
                  </a:cubicBezTo>
                  <a:cubicBezTo>
                    <a:pt x="30" y="185"/>
                    <a:pt x="29" y="184"/>
                    <a:pt x="29" y="182"/>
                  </a:cubicBezTo>
                  <a:cubicBezTo>
                    <a:pt x="30" y="182"/>
                    <a:pt x="31" y="181"/>
                    <a:pt x="31" y="180"/>
                  </a:cubicBezTo>
                  <a:cubicBezTo>
                    <a:pt x="33" y="179"/>
                    <a:pt x="35" y="177"/>
                    <a:pt x="37" y="175"/>
                  </a:cubicBezTo>
                  <a:cubicBezTo>
                    <a:pt x="37" y="174"/>
                    <a:pt x="37" y="173"/>
                    <a:pt x="37" y="17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7" y="170"/>
                  </a:cubicBezTo>
                  <a:cubicBezTo>
                    <a:pt x="36" y="162"/>
                    <a:pt x="36" y="153"/>
                    <a:pt x="35" y="144"/>
                  </a:cubicBezTo>
                  <a:cubicBezTo>
                    <a:pt x="35" y="139"/>
                    <a:pt x="35" y="135"/>
                    <a:pt x="34" y="129"/>
                  </a:cubicBezTo>
                  <a:cubicBezTo>
                    <a:pt x="34" y="127"/>
                    <a:pt x="34" y="125"/>
                    <a:pt x="34" y="124"/>
                  </a:cubicBezTo>
                  <a:cubicBezTo>
                    <a:pt x="33" y="119"/>
                    <a:pt x="32" y="115"/>
                    <a:pt x="32" y="111"/>
                  </a:cubicBezTo>
                  <a:cubicBezTo>
                    <a:pt x="32" y="111"/>
                    <a:pt x="32" y="112"/>
                    <a:pt x="31" y="111"/>
                  </a:cubicBezTo>
                  <a:cubicBezTo>
                    <a:pt x="31" y="111"/>
                    <a:pt x="31" y="110"/>
                    <a:pt x="32" y="110"/>
                  </a:cubicBezTo>
                  <a:cubicBezTo>
                    <a:pt x="30" y="107"/>
                    <a:pt x="27" y="104"/>
                    <a:pt x="25" y="103"/>
                  </a:cubicBezTo>
                  <a:cubicBezTo>
                    <a:pt x="24" y="101"/>
                    <a:pt x="23" y="99"/>
                    <a:pt x="22" y="98"/>
                  </a:cubicBezTo>
                  <a:cubicBezTo>
                    <a:pt x="23" y="95"/>
                    <a:pt x="24" y="92"/>
                    <a:pt x="24" y="88"/>
                  </a:cubicBezTo>
                  <a:cubicBezTo>
                    <a:pt x="18" y="82"/>
                    <a:pt x="13" y="74"/>
                    <a:pt x="6" y="69"/>
                  </a:cubicBezTo>
                  <a:cubicBezTo>
                    <a:pt x="5" y="67"/>
                    <a:pt x="3" y="67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2" y="64"/>
                    <a:pt x="2" y="63"/>
                  </a:cubicBezTo>
                  <a:cubicBezTo>
                    <a:pt x="2" y="63"/>
                    <a:pt x="2" y="63"/>
                    <a:pt x="2" y="62"/>
                  </a:cubicBezTo>
                  <a:cubicBezTo>
                    <a:pt x="3" y="62"/>
                    <a:pt x="2" y="61"/>
                    <a:pt x="3" y="61"/>
                  </a:cubicBezTo>
                  <a:cubicBezTo>
                    <a:pt x="6" y="53"/>
                    <a:pt x="12" y="48"/>
                    <a:pt x="17" y="42"/>
                  </a:cubicBezTo>
                  <a:cubicBezTo>
                    <a:pt x="19" y="39"/>
                    <a:pt x="20" y="37"/>
                    <a:pt x="22" y="34"/>
                  </a:cubicBezTo>
                  <a:cubicBezTo>
                    <a:pt x="22" y="33"/>
                    <a:pt x="23" y="32"/>
                    <a:pt x="23" y="32"/>
                  </a:cubicBezTo>
                  <a:cubicBezTo>
                    <a:pt x="24" y="31"/>
                    <a:pt x="23" y="31"/>
                    <a:pt x="23" y="31"/>
                  </a:cubicBezTo>
                  <a:cubicBezTo>
                    <a:pt x="24" y="30"/>
                    <a:pt x="24" y="30"/>
                    <a:pt x="25" y="29"/>
                  </a:cubicBezTo>
                  <a:cubicBezTo>
                    <a:pt x="27" y="30"/>
                    <a:pt x="28" y="29"/>
                    <a:pt x="31" y="29"/>
                  </a:cubicBezTo>
                  <a:cubicBezTo>
                    <a:pt x="32" y="30"/>
                    <a:pt x="33" y="29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0"/>
                    <a:pt x="39" y="31"/>
                    <a:pt x="40" y="30"/>
                  </a:cubicBezTo>
                  <a:cubicBezTo>
                    <a:pt x="41" y="30"/>
                    <a:pt x="40" y="30"/>
                    <a:pt x="41" y="31"/>
                  </a:cubicBezTo>
                  <a:cubicBezTo>
                    <a:pt x="47" y="31"/>
                    <a:pt x="50" y="29"/>
                    <a:pt x="56" y="28"/>
                  </a:cubicBezTo>
                  <a:cubicBezTo>
                    <a:pt x="56" y="27"/>
                    <a:pt x="55" y="27"/>
                    <a:pt x="55" y="26"/>
                  </a:cubicBezTo>
                  <a:cubicBezTo>
                    <a:pt x="56" y="26"/>
                    <a:pt x="56" y="27"/>
                    <a:pt x="56" y="27"/>
                  </a:cubicBezTo>
                  <a:cubicBezTo>
                    <a:pt x="57" y="28"/>
                    <a:pt x="58" y="29"/>
                    <a:pt x="58" y="30"/>
                  </a:cubicBezTo>
                  <a:cubicBezTo>
                    <a:pt x="59" y="30"/>
                    <a:pt x="59" y="32"/>
                    <a:pt x="60" y="32"/>
                  </a:cubicBezTo>
                  <a:cubicBezTo>
                    <a:pt x="60" y="32"/>
                    <a:pt x="60" y="31"/>
                    <a:pt x="61" y="31"/>
                  </a:cubicBezTo>
                  <a:cubicBezTo>
                    <a:pt x="61" y="31"/>
                    <a:pt x="61" y="32"/>
                    <a:pt x="62" y="32"/>
                  </a:cubicBezTo>
                  <a:cubicBezTo>
                    <a:pt x="62" y="32"/>
                    <a:pt x="61" y="32"/>
                    <a:pt x="62" y="33"/>
                  </a:cubicBezTo>
                  <a:cubicBezTo>
                    <a:pt x="62" y="33"/>
                    <a:pt x="62" y="34"/>
                    <a:pt x="62" y="34"/>
                  </a:cubicBezTo>
                  <a:cubicBezTo>
                    <a:pt x="63" y="38"/>
                    <a:pt x="64" y="41"/>
                    <a:pt x="65" y="44"/>
                  </a:cubicBezTo>
                  <a:cubicBezTo>
                    <a:pt x="65" y="42"/>
                    <a:pt x="65" y="41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4" y="36"/>
                    <a:pt x="62" y="32"/>
                    <a:pt x="61" y="28"/>
                  </a:cubicBezTo>
                  <a:cubicBezTo>
                    <a:pt x="62" y="29"/>
                    <a:pt x="61" y="28"/>
                    <a:pt x="62" y="28"/>
                  </a:cubicBezTo>
                  <a:cubicBezTo>
                    <a:pt x="62" y="28"/>
                    <a:pt x="62" y="29"/>
                    <a:pt x="62" y="29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4" y="34"/>
                    <a:pt x="64" y="34"/>
                  </a:cubicBezTo>
                  <a:cubicBezTo>
                    <a:pt x="65" y="37"/>
                    <a:pt x="66" y="40"/>
                    <a:pt x="67" y="43"/>
                  </a:cubicBezTo>
                  <a:cubicBezTo>
                    <a:pt x="69" y="47"/>
                    <a:pt x="70" y="50"/>
                    <a:pt x="72" y="53"/>
                  </a:cubicBezTo>
                  <a:cubicBezTo>
                    <a:pt x="72" y="53"/>
                    <a:pt x="72" y="53"/>
                    <a:pt x="73" y="53"/>
                  </a:cubicBezTo>
                  <a:cubicBezTo>
                    <a:pt x="74" y="48"/>
                    <a:pt x="75" y="43"/>
                    <a:pt x="76" y="37"/>
                  </a:cubicBezTo>
                  <a:cubicBezTo>
                    <a:pt x="76" y="33"/>
                    <a:pt x="75" y="29"/>
                    <a:pt x="75" y="25"/>
                  </a:cubicBezTo>
                  <a:cubicBezTo>
                    <a:pt x="75" y="24"/>
                    <a:pt x="75" y="24"/>
                    <a:pt x="76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8" y="22"/>
                    <a:pt x="77" y="20"/>
                    <a:pt x="77" y="18"/>
                  </a:cubicBezTo>
                  <a:cubicBezTo>
                    <a:pt x="77" y="18"/>
                    <a:pt x="77" y="19"/>
                    <a:pt x="76" y="18"/>
                  </a:cubicBezTo>
                  <a:cubicBezTo>
                    <a:pt x="76" y="19"/>
                    <a:pt x="76" y="20"/>
                    <a:pt x="76" y="20"/>
                  </a:cubicBezTo>
                  <a:cubicBezTo>
                    <a:pt x="74" y="19"/>
                    <a:pt x="75" y="17"/>
                    <a:pt x="75" y="15"/>
                  </a:cubicBezTo>
                  <a:cubicBezTo>
                    <a:pt x="76" y="11"/>
                    <a:pt x="75" y="6"/>
                    <a:pt x="74" y="2"/>
                  </a:cubicBezTo>
                  <a:cubicBezTo>
                    <a:pt x="74" y="2"/>
                    <a:pt x="75" y="2"/>
                    <a:pt x="75" y="2"/>
                  </a:cubicBezTo>
                  <a:cubicBezTo>
                    <a:pt x="76" y="4"/>
                    <a:pt x="76" y="6"/>
                    <a:pt x="76" y="9"/>
                  </a:cubicBezTo>
                  <a:cubicBezTo>
                    <a:pt x="76" y="9"/>
                    <a:pt x="76" y="9"/>
                    <a:pt x="77" y="9"/>
                  </a:cubicBezTo>
                  <a:cubicBezTo>
                    <a:pt x="76" y="6"/>
                    <a:pt x="77" y="4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6" y="0"/>
                    <a:pt x="76" y="1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78" y="3"/>
                    <a:pt x="77" y="6"/>
                    <a:pt x="78" y="9"/>
                  </a:cubicBezTo>
                  <a:cubicBezTo>
                    <a:pt x="78" y="10"/>
                    <a:pt x="79" y="12"/>
                    <a:pt x="79" y="13"/>
                  </a:cubicBezTo>
                  <a:cubicBezTo>
                    <a:pt x="79" y="14"/>
                    <a:pt x="80" y="14"/>
                    <a:pt x="80" y="15"/>
                  </a:cubicBezTo>
                  <a:cubicBezTo>
                    <a:pt x="80" y="15"/>
                    <a:pt x="80" y="16"/>
                    <a:pt x="81" y="16"/>
                  </a:cubicBezTo>
                  <a:cubicBezTo>
                    <a:pt x="81" y="17"/>
                    <a:pt x="82" y="17"/>
                    <a:pt x="83" y="17"/>
                  </a:cubicBezTo>
                  <a:cubicBezTo>
                    <a:pt x="82" y="20"/>
                    <a:pt x="82" y="23"/>
                    <a:pt x="81" y="26"/>
                  </a:cubicBezTo>
                  <a:cubicBezTo>
                    <a:pt x="80" y="27"/>
                    <a:pt x="80" y="29"/>
                    <a:pt x="80" y="30"/>
                  </a:cubicBezTo>
                  <a:cubicBezTo>
                    <a:pt x="79" y="31"/>
                    <a:pt x="80" y="32"/>
                    <a:pt x="79" y="32"/>
                  </a:cubicBezTo>
                  <a:cubicBezTo>
                    <a:pt x="79" y="33"/>
                    <a:pt x="78" y="32"/>
                    <a:pt x="78" y="32"/>
                  </a:cubicBezTo>
                  <a:cubicBezTo>
                    <a:pt x="77" y="37"/>
                    <a:pt x="77" y="45"/>
                    <a:pt x="76" y="51"/>
                  </a:cubicBezTo>
                  <a:cubicBezTo>
                    <a:pt x="77" y="54"/>
                    <a:pt x="77" y="60"/>
                    <a:pt x="75" y="64"/>
                  </a:cubicBezTo>
                  <a:cubicBezTo>
                    <a:pt x="75" y="64"/>
                    <a:pt x="75" y="65"/>
                    <a:pt x="76" y="66"/>
                  </a:cubicBezTo>
                  <a:cubicBezTo>
                    <a:pt x="75" y="66"/>
                    <a:pt x="73" y="66"/>
                    <a:pt x="74" y="65"/>
                  </a:cubicBezTo>
                  <a:cubicBezTo>
                    <a:pt x="74" y="64"/>
                    <a:pt x="73" y="65"/>
                    <a:pt x="73" y="64"/>
                  </a:cubicBezTo>
                  <a:cubicBezTo>
                    <a:pt x="73" y="65"/>
                    <a:pt x="74" y="65"/>
                    <a:pt x="74" y="66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72" y="66"/>
                    <a:pt x="72" y="64"/>
                    <a:pt x="72" y="63"/>
                  </a:cubicBezTo>
                  <a:cubicBezTo>
                    <a:pt x="71" y="60"/>
                    <a:pt x="69" y="58"/>
                    <a:pt x="68" y="55"/>
                  </a:cubicBezTo>
                  <a:cubicBezTo>
                    <a:pt x="67" y="53"/>
                    <a:pt x="67" y="52"/>
                    <a:pt x="66" y="50"/>
                  </a:cubicBezTo>
                  <a:cubicBezTo>
                    <a:pt x="65" y="48"/>
                    <a:pt x="64" y="46"/>
                    <a:pt x="63" y="44"/>
                  </a:cubicBezTo>
                  <a:cubicBezTo>
                    <a:pt x="63" y="45"/>
                    <a:pt x="63" y="47"/>
                    <a:pt x="63" y="48"/>
                  </a:cubicBezTo>
                  <a:cubicBezTo>
                    <a:pt x="63" y="55"/>
                    <a:pt x="62" y="64"/>
                    <a:pt x="61" y="70"/>
                  </a:cubicBezTo>
                  <a:cubicBezTo>
                    <a:pt x="62" y="70"/>
                    <a:pt x="62" y="71"/>
                    <a:pt x="62" y="71"/>
                  </a:cubicBezTo>
                  <a:cubicBezTo>
                    <a:pt x="62" y="72"/>
                    <a:pt x="61" y="71"/>
                    <a:pt x="61" y="71"/>
                  </a:cubicBezTo>
                  <a:cubicBezTo>
                    <a:pt x="62" y="73"/>
                    <a:pt x="60" y="74"/>
                    <a:pt x="61" y="76"/>
                  </a:cubicBezTo>
                  <a:cubicBezTo>
                    <a:pt x="61" y="77"/>
                    <a:pt x="63" y="78"/>
                    <a:pt x="63" y="79"/>
                  </a:cubicBezTo>
                  <a:cubicBezTo>
                    <a:pt x="62" y="79"/>
                    <a:pt x="62" y="77"/>
                    <a:pt x="61" y="77"/>
                  </a:cubicBezTo>
                  <a:cubicBezTo>
                    <a:pt x="61" y="79"/>
                    <a:pt x="61" y="80"/>
                    <a:pt x="60" y="81"/>
                  </a:cubicBezTo>
                  <a:cubicBezTo>
                    <a:pt x="61" y="82"/>
                    <a:pt x="60" y="82"/>
                    <a:pt x="60" y="82"/>
                  </a:cubicBezTo>
                  <a:cubicBezTo>
                    <a:pt x="60" y="83"/>
                    <a:pt x="61" y="84"/>
                    <a:pt x="60" y="86"/>
                  </a:cubicBezTo>
                  <a:cubicBezTo>
                    <a:pt x="60" y="88"/>
                    <a:pt x="60" y="91"/>
                    <a:pt x="60" y="93"/>
                  </a:cubicBezTo>
                  <a:cubicBezTo>
                    <a:pt x="60" y="94"/>
                    <a:pt x="60" y="93"/>
                    <a:pt x="59" y="93"/>
                  </a:cubicBezTo>
                  <a:cubicBezTo>
                    <a:pt x="59" y="94"/>
                    <a:pt x="59" y="95"/>
                    <a:pt x="59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102"/>
                    <a:pt x="61" y="107"/>
                    <a:pt x="61" y="113"/>
                  </a:cubicBezTo>
                  <a:cubicBezTo>
                    <a:pt x="61" y="113"/>
                    <a:pt x="61" y="113"/>
                    <a:pt x="61" y="114"/>
                  </a:cubicBezTo>
                  <a:cubicBezTo>
                    <a:pt x="61" y="116"/>
                    <a:pt x="61" y="119"/>
                    <a:pt x="61" y="122"/>
                  </a:cubicBezTo>
                  <a:cubicBezTo>
                    <a:pt x="61" y="122"/>
                    <a:pt x="62" y="122"/>
                    <a:pt x="62" y="122"/>
                  </a:cubicBezTo>
                  <a:cubicBezTo>
                    <a:pt x="62" y="123"/>
                    <a:pt x="61" y="123"/>
                    <a:pt x="61" y="124"/>
                  </a:cubicBezTo>
                  <a:cubicBezTo>
                    <a:pt x="62" y="131"/>
                    <a:pt x="61" y="137"/>
                    <a:pt x="62" y="143"/>
                  </a:cubicBezTo>
                  <a:cubicBezTo>
                    <a:pt x="61" y="144"/>
                    <a:pt x="61" y="145"/>
                    <a:pt x="62" y="146"/>
                  </a:cubicBezTo>
                  <a:cubicBezTo>
                    <a:pt x="61" y="147"/>
                    <a:pt x="62" y="148"/>
                    <a:pt x="62" y="149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1" y="153"/>
                    <a:pt x="63" y="156"/>
                    <a:pt x="63" y="158"/>
                  </a:cubicBezTo>
                  <a:cubicBezTo>
                    <a:pt x="63" y="159"/>
                    <a:pt x="63" y="159"/>
                    <a:pt x="63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64" y="161"/>
                    <a:pt x="63" y="163"/>
                    <a:pt x="63" y="165"/>
                  </a:cubicBezTo>
                  <a:cubicBezTo>
                    <a:pt x="63" y="165"/>
                    <a:pt x="64" y="165"/>
                    <a:pt x="64" y="165"/>
                  </a:cubicBezTo>
                  <a:cubicBezTo>
                    <a:pt x="63" y="167"/>
                    <a:pt x="63" y="169"/>
                    <a:pt x="63" y="172"/>
                  </a:cubicBezTo>
                  <a:cubicBezTo>
                    <a:pt x="63" y="173"/>
                    <a:pt x="64" y="174"/>
                    <a:pt x="64" y="174"/>
                  </a:cubicBezTo>
                  <a:cubicBezTo>
                    <a:pt x="64" y="174"/>
                    <a:pt x="64" y="175"/>
                    <a:pt x="64" y="175"/>
                  </a:cubicBezTo>
                  <a:cubicBezTo>
                    <a:pt x="64" y="175"/>
                    <a:pt x="65" y="176"/>
                    <a:pt x="65" y="176"/>
                  </a:cubicBezTo>
                  <a:cubicBezTo>
                    <a:pt x="65" y="176"/>
                    <a:pt x="65" y="177"/>
                    <a:pt x="65" y="177"/>
                  </a:cubicBezTo>
                  <a:cubicBezTo>
                    <a:pt x="67" y="179"/>
                    <a:pt x="70" y="180"/>
                    <a:pt x="69" y="183"/>
                  </a:cubicBezTo>
                  <a:cubicBezTo>
                    <a:pt x="69" y="184"/>
                    <a:pt x="70" y="184"/>
                    <a:pt x="70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69" y="186"/>
                    <a:pt x="69" y="186"/>
                    <a:pt x="70" y="187"/>
                  </a:cubicBezTo>
                  <a:cubicBezTo>
                    <a:pt x="69" y="188"/>
                    <a:pt x="67" y="188"/>
                    <a:pt x="67" y="188"/>
                  </a:cubicBezTo>
                  <a:cubicBezTo>
                    <a:pt x="66" y="188"/>
                    <a:pt x="65" y="188"/>
                    <a:pt x="64" y="188"/>
                  </a:cubicBezTo>
                  <a:cubicBezTo>
                    <a:pt x="63" y="188"/>
                    <a:pt x="62" y="188"/>
                    <a:pt x="62" y="188"/>
                  </a:cubicBezTo>
                  <a:cubicBezTo>
                    <a:pt x="61" y="188"/>
                    <a:pt x="61" y="188"/>
                    <a:pt x="61" y="189"/>
                  </a:cubicBezTo>
                  <a:cubicBezTo>
                    <a:pt x="58" y="188"/>
                    <a:pt x="57" y="191"/>
                    <a:pt x="55" y="191"/>
                  </a:cubicBezTo>
                  <a:cubicBezTo>
                    <a:pt x="54" y="189"/>
                    <a:pt x="56" y="187"/>
                    <a:pt x="56" y="186"/>
                  </a:cubicBezTo>
                  <a:close/>
                  <a:moveTo>
                    <a:pt x="76" y="14"/>
                  </a:moveTo>
                  <a:cubicBezTo>
                    <a:pt x="77" y="14"/>
                    <a:pt x="76" y="14"/>
                    <a:pt x="77" y="14"/>
                  </a:cubicBezTo>
                  <a:cubicBezTo>
                    <a:pt x="77" y="13"/>
                    <a:pt x="77" y="12"/>
                    <a:pt x="77" y="11"/>
                  </a:cubicBezTo>
                  <a:cubicBezTo>
                    <a:pt x="76" y="12"/>
                    <a:pt x="76" y="13"/>
                    <a:pt x="76" y="14"/>
                  </a:cubicBezTo>
                  <a:close/>
                  <a:moveTo>
                    <a:pt x="77" y="14"/>
                  </a:moveTo>
                  <a:cubicBezTo>
                    <a:pt x="78" y="14"/>
                    <a:pt x="78" y="14"/>
                    <a:pt x="79" y="14"/>
                  </a:cubicBezTo>
                  <a:cubicBezTo>
                    <a:pt x="78" y="13"/>
                    <a:pt x="78" y="12"/>
                    <a:pt x="78" y="12"/>
                  </a:cubicBezTo>
                  <a:cubicBezTo>
                    <a:pt x="77" y="12"/>
                    <a:pt x="78" y="13"/>
                    <a:pt x="77" y="14"/>
                  </a:cubicBezTo>
                  <a:close/>
                  <a:moveTo>
                    <a:pt x="79" y="25"/>
                  </a:moveTo>
                  <a:cubicBezTo>
                    <a:pt x="79" y="23"/>
                    <a:pt x="80" y="20"/>
                    <a:pt x="79" y="19"/>
                  </a:cubicBezTo>
                  <a:cubicBezTo>
                    <a:pt x="79" y="17"/>
                    <a:pt x="79" y="16"/>
                    <a:pt x="78" y="15"/>
                  </a:cubicBezTo>
                  <a:cubicBezTo>
                    <a:pt x="78" y="18"/>
                    <a:pt x="78" y="23"/>
                    <a:pt x="79" y="25"/>
                  </a:cubicBezTo>
                  <a:close/>
                  <a:moveTo>
                    <a:pt x="80" y="26"/>
                  </a:moveTo>
                  <a:cubicBezTo>
                    <a:pt x="81" y="23"/>
                    <a:pt x="81" y="21"/>
                    <a:pt x="82" y="18"/>
                  </a:cubicBezTo>
                  <a:cubicBezTo>
                    <a:pt x="81" y="19"/>
                    <a:pt x="80" y="17"/>
                    <a:pt x="80" y="17"/>
                  </a:cubicBezTo>
                  <a:cubicBezTo>
                    <a:pt x="80" y="19"/>
                    <a:pt x="80" y="24"/>
                    <a:pt x="80" y="26"/>
                  </a:cubicBezTo>
                  <a:close/>
                  <a:moveTo>
                    <a:pt x="78" y="27"/>
                  </a:moveTo>
                  <a:cubicBezTo>
                    <a:pt x="78" y="27"/>
                    <a:pt x="78" y="26"/>
                    <a:pt x="78" y="26"/>
                  </a:cubicBezTo>
                  <a:cubicBezTo>
                    <a:pt x="77" y="26"/>
                    <a:pt x="78" y="27"/>
                    <a:pt x="78" y="27"/>
                  </a:cubicBezTo>
                  <a:close/>
                  <a:moveTo>
                    <a:pt x="78" y="29"/>
                  </a:move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8"/>
                    <a:pt x="78" y="28"/>
                  </a:cubicBezTo>
                  <a:cubicBezTo>
                    <a:pt x="78" y="29"/>
                    <a:pt x="78" y="29"/>
                    <a:pt x="78" y="29"/>
                  </a:cubicBezTo>
                  <a:close/>
                  <a:moveTo>
                    <a:pt x="52" y="31"/>
                  </a:moveTo>
                  <a:cubicBezTo>
                    <a:pt x="52" y="31"/>
                    <a:pt x="53" y="31"/>
                    <a:pt x="53" y="31"/>
                  </a:cubicBezTo>
                  <a:cubicBezTo>
                    <a:pt x="53" y="32"/>
                    <a:pt x="53" y="31"/>
                    <a:pt x="54" y="31"/>
                  </a:cubicBezTo>
                  <a:cubicBezTo>
                    <a:pt x="54" y="32"/>
                    <a:pt x="54" y="31"/>
                    <a:pt x="54" y="32"/>
                  </a:cubicBezTo>
                  <a:cubicBezTo>
                    <a:pt x="54" y="32"/>
                    <a:pt x="53" y="32"/>
                    <a:pt x="53" y="33"/>
                  </a:cubicBezTo>
                  <a:cubicBezTo>
                    <a:pt x="54" y="33"/>
                    <a:pt x="54" y="33"/>
                    <a:pt x="54" y="34"/>
                  </a:cubicBezTo>
                  <a:cubicBezTo>
                    <a:pt x="55" y="34"/>
                    <a:pt x="55" y="35"/>
                    <a:pt x="56" y="35"/>
                  </a:cubicBezTo>
                  <a:cubicBezTo>
                    <a:pt x="56" y="35"/>
                    <a:pt x="56" y="35"/>
                    <a:pt x="56" y="34"/>
                  </a:cubicBezTo>
                  <a:cubicBezTo>
                    <a:pt x="56" y="33"/>
                    <a:pt x="55" y="33"/>
                    <a:pt x="55" y="32"/>
                  </a:cubicBezTo>
                  <a:cubicBezTo>
                    <a:pt x="55" y="32"/>
                    <a:pt x="55" y="31"/>
                    <a:pt x="55" y="31"/>
                  </a:cubicBezTo>
                  <a:cubicBezTo>
                    <a:pt x="56" y="31"/>
                    <a:pt x="56" y="33"/>
                    <a:pt x="57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2"/>
                    <a:pt x="57" y="33"/>
                    <a:pt x="57" y="33"/>
                  </a:cubicBezTo>
                  <a:cubicBezTo>
                    <a:pt x="57" y="32"/>
                    <a:pt x="55" y="31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3" y="30"/>
                    <a:pt x="52" y="31"/>
                  </a:cubicBezTo>
                  <a:close/>
                  <a:moveTo>
                    <a:pt x="25" y="32"/>
                  </a:moveTo>
                  <a:cubicBezTo>
                    <a:pt x="25" y="31"/>
                    <a:pt x="25" y="32"/>
                    <a:pt x="25" y="32"/>
                  </a:cubicBezTo>
                  <a:cubicBezTo>
                    <a:pt x="26" y="31"/>
                    <a:pt x="27" y="31"/>
                    <a:pt x="28" y="30"/>
                  </a:cubicBezTo>
                  <a:cubicBezTo>
                    <a:pt x="27" y="30"/>
                    <a:pt x="25" y="31"/>
                    <a:pt x="25" y="32"/>
                  </a:cubicBezTo>
                  <a:close/>
                  <a:moveTo>
                    <a:pt x="29" y="31"/>
                  </a:moveTo>
                  <a:cubicBezTo>
                    <a:pt x="30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2"/>
                    <a:pt x="30" y="32"/>
                  </a:cubicBezTo>
                  <a:cubicBezTo>
                    <a:pt x="29" y="31"/>
                    <a:pt x="30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3" y="32"/>
                    <a:pt x="33" y="31"/>
                  </a:cubicBezTo>
                  <a:cubicBezTo>
                    <a:pt x="33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4" y="32"/>
                  </a:moveTo>
                  <a:cubicBezTo>
                    <a:pt x="34" y="32"/>
                    <a:pt x="35" y="32"/>
                    <a:pt x="35" y="31"/>
                  </a:cubicBezTo>
                  <a:cubicBezTo>
                    <a:pt x="34" y="31"/>
                    <a:pt x="34" y="32"/>
                    <a:pt x="34" y="32"/>
                  </a:cubicBezTo>
                  <a:close/>
                  <a:moveTo>
                    <a:pt x="36" y="33"/>
                  </a:moveTo>
                  <a:cubicBezTo>
                    <a:pt x="37" y="33"/>
                    <a:pt x="36" y="33"/>
                    <a:pt x="37" y="33"/>
                  </a:cubicBezTo>
                  <a:cubicBezTo>
                    <a:pt x="37" y="33"/>
                    <a:pt x="38" y="32"/>
                    <a:pt x="38" y="31"/>
                  </a:cubicBezTo>
                  <a:cubicBezTo>
                    <a:pt x="37" y="31"/>
                    <a:pt x="36" y="32"/>
                    <a:pt x="36" y="33"/>
                  </a:cubicBezTo>
                  <a:close/>
                  <a:moveTo>
                    <a:pt x="47" y="32"/>
                  </a:moveTo>
                  <a:cubicBezTo>
                    <a:pt x="47" y="32"/>
                    <a:pt x="47" y="33"/>
                    <a:pt x="48" y="34"/>
                  </a:cubicBezTo>
                  <a:cubicBezTo>
                    <a:pt x="48" y="33"/>
                    <a:pt x="49" y="33"/>
                    <a:pt x="49" y="32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8" y="31"/>
                    <a:pt x="47" y="32"/>
                    <a:pt x="47" y="32"/>
                  </a:cubicBezTo>
                  <a:close/>
                  <a:moveTo>
                    <a:pt x="51" y="33"/>
                  </a:moveTo>
                  <a:cubicBezTo>
                    <a:pt x="51" y="33"/>
                    <a:pt x="52" y="33"/>
                    <a:pt x="52" y="32"/>
                  </a:cubicBezTo>
                  <a:cubicBezTo>
                    <a:pt x="52" y="32"/>
                    <a:pt x="52" y="32"/>
                    <a:pt x="51" y="31"/>
                  </a:cubicBezTo>
                  <a:cubicBezTo>
                    <a:pt x="51" y="32"/>
                    <a:pt x="50" y="32"/>
                    <a:pt x="51" y="33"/>
                  </a:cubicBezTo>
                  <a:close/>
                  <a:moveTo>
                    <a:pt x="37" y="34"/>
                  </a:moveTo>
                  <a:cubicBezTo>
                    <a:pt x="38" y="33"/>
                    <a:pt x="38" y="32"/>
                    <a:pt x="39" y="32"/>
                  </a:cubicBezTo>
                  <a:cubicBezTo>
                    <a:pt x="38" y="32"/>
                    <a:pt x="37" y="33"/>
                    <a:pt x="37" y="34"/>
                  </a:cubicBezTo>
                  <a:close/>
                  <a:moveTo>
                    <a:pt x="43" y="32"/>
                  </a:moveTo>
                  <a:cubicBezTo>
                    <a:pt x="44" y="33"/>
                    <a:pt x="45" y="35"/>
                    <a:pt x="47" y="35"/>
                  </a:cubicBezTo>
                  <a:cubicBezTo>
                    <a:pt x="47" y="34"/>
                    <a:pt x="45" y="33"/>
                    <a:pt x="45" y="32"/>
                  </a:cubicBezTo>
                  <a:cubicBezTo>
                    <a:pt x="44" y="32"/>
                    <a:pt x="44" y="32"/>
                    <a:pt x="43" y="32"/>
                  </a:cubicBezTo>
                  <a:close/>
                  <a:moveTo>
                    <a:pt x="27" y="34"/>
                  </a:moveTo>
                  <a:cubicBezTo>
                    <a:pt x="27" y="33"/>
                    <a:pt x="28" y="33"/>
                    <a:pt x="28" y="32"/>
                  </a:cubicBezTo>
                  <a:cubicBezTo>
                    <a:pt x="28" y="32"/>
                    <a:pt x="28" y="32"/>
                    <a:pt x="27" y="32"/>
                  </a:cubicBezTo>
                  <a:cubicBezTo>
                    <a:pt x="27" y="33"/>
                    <a:pt x="26" y="33"/>
                    <a:pt x="27" y="34"/>
                  </a:cubicBezTo>
                  <a:close/>
                  <a:moveTo>
                    <a:pt x="33" y="35"/>
                  </a:moveTo>
                  <a:cubicBezTo>
                    <a:pt x="34" y="34"/>
                    <a:pt x="35" y="33"/>
                    <a:pt x="35" y="32"/>
                  </a:cubicBezTo>
                  <a:cubicBezTo>
                    <a:pt x="35" y="33"/>
                    <a:pt x="33" y="34"/>
                    <a:pt x="33" y="35"/>
                  </a:cubicBezTo>
                  <a:close/>
                  <a:moveTo>
                    <a:pt x="40" y="34"/>
                  </a:moveTo>
                  <a:cubicBezTo>
                    <a:pt x="40" y="33"/>
                    <a:pt x="41" y="33"/>
                    <a:pt x="41" y="33"/>
                  </a:cubicBezTo>
                  <a:cubicBezTo>
                    <a:pt x="40" y="33"/>
                    <a:pt x="40" y="32"/>
                    <a:pt x="40" y="32"/>
                  </a:cubicBezTo>
                  <a:cubicBezTo>
                    <a:pt x="39" y="33"/>
                    <a:pt x="40" y="33"/>
                    <a:pt x="40" y="34"/>
                  </a:cubicBezTo>
                  <a:close/>
                  <a:moveTo>
                    <a:pt x="41" y="35"/>
                  </a:moveTo>
                  <a:cubicBezTo>
                    <a:pt x="42" y="35"/>
                    <a:pt x="42" y="34"/>
                    <a:pt x="43" y="34"/>
                  </a:cubicBezTo>
                  <a:cubicBezTo>
                    <a:pt x="43" y="34"/>
                    <a:pt x="42" y="33"/>
                    <a:pt x="42" y="33"/>
                  </a:cubicBezTo>
                  <a:cubicBezTo>
                    <a:pt x="42" y="34"/>
                    <a:pt x="41" y="34"/>
                    <a:pt x="41" y="35"/>
                  </a:cubicBezTo>
                  <a:close/>
                  <a:moveTo>
                    <a:pt x="52" y="34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3" y="35"/>
                    <a:pt x="53" y="34"/>
                    <a:pt x="53" y="33"/>
                  </a:cubicBezTo>
                  <a:cubicBezTo>
                    <a:pt x="52" y="34"/>
                    <a:pt x="52" y="34"/>
                    <a:pt x="52" y="34"/>
                  </a:cubicBezTo>
                  <a:close/>
                  <a:moveTo>
                    <a:pt x="25" y="35"/>
                  </a:moveTo>
                  <a:cubicBezTo>
                    <a:pt x="24" y="35"/>
                    <a:pt x="25" y="34"/>
                    <a:pt x="25" y="34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5" y="35"/>
                    <a:pt x="25" y="35"/>
                  </a:cubicBezTo>
                  <a:close/>
                  <a:moveTo>
                    <a:pt x="31" y="35"/>
                  </a:moveTo>
                  <a:cubicBezTo>
                    <a:pt x="31" y="34"/>
                    <a:pt x="32" y="34"/>
                    <a:pt x="32" y="34"/>
                  </a:cubicBezTo>
                  <a:cubicBezTo>
                    <a:pt x="31" y="34"/>
                    <a:pt x="30" y="34"/>
                    <a:pt x="31" y="35"/>
                  </a:cubicBezTo>
                  <a:close/>
                  <a:moveTo>
                    <a:pt x="34" y="36"/>
                  </a:moveTo>
                  <a:cubicBezTo>
                    <a:pt x="35" y="35"/>
                    <a:pt x="36" y="34"/>
                    <a:pt x="35" y="34"/>
                  </a:cubicBezTo>
                  <a:cubicBezTo>
                    <a:pt x="35" y="34"/>
                    <a:pt x="34" y="35"/>
                    <a:pt x="34" y="36"/>
                  </a:cubicBezTo>
                  <a:close/>
                  <a:moveTo>
                    <a:pt x="38" y="35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4"/>
                  </a:cubicBezTo>
                  <a:cubicBezTo>
                    <a:pt x="39" y="33"/>
                    <a:pt x="38" y="34"/>
                    <a:pt x="38" y="35"/>
                  </a:cubicBezTo>
                  <a:close/>
                  <a:moveTo>
                    <a:pt x="58" y="35"/>
                  </a:move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9" y="35"/>
                  </a:cubicBezTo>
                  <a:cubicBezTo>
                    <a:pt x="58" y="35"/>
                    <a:pt x="59" y="35"/>
                    <a:pt x="59" y="35"/>
                  </a:cubicBezTo>
                  <a:cubicBezTo>
                    <a:pt x="58" y="35"/>
                    <a:pt x="58" y="34"/>
                    <a:pt x="58" y="34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9" y="35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50" y="35"/>
                    <a:pt x="50" y="35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49" y="35"/>
                    <a:pt x="49" y="35"/>
                  </a:cubicBezTo>
                  <a:close/>
                  <a:moveTo>
                    <a:pt x="45" y="36"/>
                  </a:moveTo>
                  <a:cubicBezTo>
                    <a:pt x="45" y="36"/>
                    <a:pt x="45" y="36"/>
                    <a:pt x="45" y="36"/>
                  </a:cubicBezTo>
                  <a:cubicBezTo>
                    <a:pt x="45" y="35"/>
                    <a:pt x="44" y="34"/>
                    <a:pt x="44" y="35"/>
                  </a:cubicBezTo>
                  <a:cubicBezTo>
                    <a:pt x="44" y="35"/>
                    <a:pt x="44" y="36"/>
                    <a:pt x="45" y="36"/>
                  </a:cubicBezTo>
                  <a:close/>
                  <a:moveTo>
                    <a:pt x="35" y="36"/>
                  </a:moveTo>
                  <a:cubicBezTo>
                    <a:pt x="36" y="36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5" y="36"/>
                    <a:pt x="35" y="36"/>
                  </a:cubicBezTo>
                  <a:close/>
                  <a:moveTo>
                    <a:pt x="31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6"/>
                    <a:pt x="34" y="35"/>
                    <a:pt x="33" y="35"/>
                  </a:cubicBezTo>
                  <a:cubicBezTo>
                    <a:pt x="32" y="35"/>
                    <a:pt x="31" y="35"/>
                    <a:pt x="31" y="36"/>
                  </a:cubicBezTo>
                  <a:close/>
                  <a:moveTo>
                    <a:pt x="43" y="37"/>
                  </a:moveTo>
                  <a:cubicBezTo>
                    <a:pt x="44" y="37"/>
                    <a:pt x="44" y="37"/>
                    <a:pt x="44" y="36"/>
                  </a:cubicBezTo>
                  <a:cubicBezTo>
                    <a:pt x="44" y="36"/>
                    <a:pt x="44" y="35"/>
                    <a:pt x="43" y="35"/>
                  </a:cubicBezTo>
                  <a:cubicBezTo>
                    <a:pt x="43" y="36"/>
                    <a:pt x="42" y="37"/>
                    <a:pt x="43" y="37"/>
                  </a:cubicBezTo>
                  <a:close/>
                  <a:moveTo>
                    <a:pt x="39" y="36"/>
                  </a:moveTo>
                  <a:cubicBezTo>
                    <a:pt x="39" y="36"/>
                    <a:pt x="40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lose/>
                  <a:moveTo>
                    <a:pt x="53" y="36"/>
                  </a:moveTo>
                  <a:cubicBezTo>
                    <a:pt x="53" y="36"/>
                    <a:pt x="53" y="37"/>
                    <a:pt x="54" y="37"/>
                  </a:cubicBezTo>
                  <a:cubicBezTo>
                    <a:pt x="54" y="37"/>
                    <a:pt x="54" y="36"/>
                    <a:pt x="54" y="36"/>
                  </a:cubicBezTo>
                  <a:cubicBezTo>
                    <a:pt x="54" y="36"/>
                    <a:pt x="54" y="35"/>
                    <a:pt x="54" y="35"/>
                  </a:cubicBezTo>
                  <a:cubicBezTo>
                    <a:pt x="54" y="36"/>
                    <a:pt x="53" y="36"/>
                    <a:pt x="53" y="36"/>
                  </a:cubicBezTo>
                  <a:close/>
                  <a:moveTo>
                    <a:pt x="46" y="36"/>
                  </a:moveTo>
                  <a:cubicBezTo>
                    <a:pt x="47" y="36"/>
                    <a:pt x="47" y="36"/>
                    <a:pt x="47" y="35"/>
                  </a:cubicBezTo>
                  <a:cubicBezTo>
                    <a:pt x="47" y="35"/>
                    <a:pt x="46" y="36"/>
                    <a:pt x="46" y="36"/>
                  </a:cubicBezTo>
                  <a:close/>
                  <a:moveTo>
                    <a:pt x="50" y="36"/>
                  </a:moveTo>
                  <a:cubicBezTo>
                    <a:pt x="50" y="37"/>
                    <a:pt x="50" y="37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6"/>
                    <a:pt x="51" y="35"/>
                    <a:pt x="51" y="35"/>
                  </a:cubicBezTo>
                  <a:cubicBezTo>
                    <a:pt x="51" y="36"/>
                    <a:pt x="50" y="36"/>
                    <a:pt x="50" y="36"/>
                  </a:cubicBezTo>
                  <a:close/>
                  <a:moveTo>
                    <a:pt x="58" y="37"/>
                  </a:moveTo>
                  <a:cubicBezTo>
                    <a:pt x="57" y="37"/>
                    <a:pt x="57" y="36"/>
                    <a:pt x="57" y="36"/>
                  </a:cubicBezTo>
                  <a:cubicBezTo>
                    <a:pt x="57" y="36"/>
                    <a:pt x="56" y="36"/>
                    <a:pt x="56" y="36"/>
                  </a:cubicBezTo>
                  <a:cubicBezTo>
                    <a:pt x="56" y="36"/>
                    <a:pt x="57" y="37"/>
                    <a:pt x="58" y="37"/>
                  </a:cubicBezTo>
                  <a:close/>
                  <a:moveTo>
                    <a:pt x="29" y="36"/>
                  </a:moveTo>
                  <a:cubicBezTo>
                    <a:pt x="29" y="36"/>
                    <a:pt x="29" y="36"/>
                    <a:pt x="29" y="37"/>
                  </a:cubicBezTo>
                  <a:cubicBezTo>
                    <a:pt x="30" y="37"/>
                    <a:pt x="30" y="36"/>
                    <a:pt x="30" y="36"/>
                  </a:cubicBezTo>
                  <a:cubicBezTo>
                    <a:pt x="30" y="36"/>
                    <a:pt x="29" y="36"/>
                    <a:pt x="29" y="36"/>
                  </a:cubicBezTo>
                  <a:close/>
                  <a:moveTo>
                    <a:pt x="36" y="37"/>
                  </a:moveTo>
                  <a:cubicBezTo>
                    <a:pt x="36" y="37"/>
                    <a:pt x="36" y="38"/>
                    <a:pt x="36" y="38"/>
                  </a:cubicBezTo>
                  <a:cubicBezTo>
                    <a:pt x="37" y="37"/>
                    <a:pt x="38" y="37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7"/>
                    <a:pt x="36" y="37"/>
                    <a:pt x="36" y="37"/>
                  </a:cubicBezTo>
                  <a:close/>
                  <a:moveTo>
                    <a:pt x="39" y="37"/>
                  </a:moveTo>
                  <a:cubicBezTo>
                    <a:pt x="40" y="37"/>
                    <a:pt x="40" y="36"/>
                    <a:pt x="40" y="36"/>
                  </a:cubicBezTo>
                  <a:cubicBezTo>
                    <a:pt x="40" y="36"/>
                    <a:pt x="39" y="36"/>
                    <a:pt x="39" y="37"/>
                  </a:cubicBezTo>
                  <a:close/>
                  <a:moveTo>
                    <a:pt x="60" y="37"/>
                  </a:moveTo>
                  <a:cubicBezTo>
                    <a:pt x="60" y="37"/>
                    <a:pt x="60" y="36"/>
                    <a:pt x="59" y="36"/>
                  </a:cubicBezTo>
                  <a:cubicBezTo>
                    <a:pt x="60" y="36"/>
                    <a:pt x="60" y="37"/>
                    <a:pt x="60" y="37"/>
                  </a:cubicBezTo>
                  <a:close/>
                  <a:moveTo>
                    <a:pt x="33" y="38"/>
                  </a:moveTo>
                  <a:cubicBezTo>
                    <a:pt x="33" y="37"/>
                    <a:pt x="34" y="37"/>
                    <a:pt x="34" y="36"/>
                  </a:cubicBezTo>
                  <a:cubicBezTo>
                    <a:pt x="34" y="37"/>
                    <a:pt x="33" y="37"/>
                    <a:pt x="33" y="38"/>
                  </a:cubicBezTo>
                  <a:close/>
                  <a:moveTo>
                    <a:pt x="48" y="37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36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6"/>
                    <a:pt x="46" y="37"/>
                  </a:cubicBezTo>
                  <a:cubicBezTo>
                    <a:pt x="45" y="38"/>
                    <a:pt x="46" y="38"/>
                    <a:pt x="46" y="37"/>
                  </a:cubicBezTo>
                  <a:close/>
                  <a:moveTo>
                    <a:pt x="40" y="38"/>
                  </a:moveTo>
                  <a:cubicBezTo>
                    <a:pt x="41" y="38"/>
                    <a:pt x="41" y="37"/>
                    <a:pt x="40" y="37"/>
                  </a:cubicBezTo>
                  <a:cubicBezTo>
                    <a:pt x="40" y="37"/>
                    <a:pt x="40" y="37"/>
                    <a:pt x="40" y="38"/>
                  </a:cubicBezTo>
                  <a:close/>
                  <a:moveTo>
                    <a:pt x="30" y="37"/>
                  </a:moveTo>
                  <a:cubicBezTo>
                    <a:pt x="30" y="38"/>
                    <a:pt x="31" y="38"/>
                    <a:pt x="31" y="38"/>
                  </a:cubicBezTo>
                  <a:cubicBezTo>
                    <a:pt x="31" y="39"/>
                    <a:pt x="31" y="38"/>
                    <a:pt x="31" y="38"/>
                  </a:cubicBezTo>
                  <a:cubicBezTo>
                    <a:pt x="31" y="37"/>
                    <a:pt x="31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34" y="38"/>
                  </a:moveTo>
                  <a:cubicBezTo>
                    <a:pt x="34" y="38"/>
                    <a:pt x="34" y="38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3" y="38"/>
                    <a:pt x="34" y="38"/>
                  </a:cubicBezTo>
                  <a:close/>
                  <a:moveTo>
                    <a:pt x="42" y="37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43" y="38"/>
                    <a:pt x="42" y="37"/>
                    <a:pt x="42" y="37"/>
                  </a:cubicBezTo>
                  <a:close/>
                  <a:moveTo>
                    <a:pt x="54" y="38"/>
                  </a:moveTo>
                  <a:cubicBezTo>
                    <a:pt x="55" y="38"/>
                    <a:pt x="55" y="38"/>
                    <a:pt x="55" y="39"/>
                  </a:cubicBezTo>
                  <a:cubicBezTo>
                    <a:pt x="56" y="39"/>
                    <a:pt x="56" y="39"/>
                    <a:pt x="56" y="38"/>
                  </a:cubicBezTo>
                  <a:cubicBezTo>
                    <a:pt x="56" y="38"/>
                    <a:pt x="55" y="37"/>
                    <a:pt x="54" y="38"/>
                  </a:cubicBezTo>
                  <a:close/>
                  <a:moveTo>
                    <a:pt x="37" y="38"/>
                  </a:moveTo>
                  <a:cubicBezTo>
                    <a:pt x="37" y="39"/>
                    <a:pt x="38" y="38"/>
                    <a:pt x="38" y="37"/>
                  </a:cubicBezTo>
                  <a:cubicBezTo>
                    <a:pt x="37" y="37"/>
                    <a:pt x="37" y="38"/>
                    <a:pt x="37" y="38"/>
                  </a:cubicBezTo>
                  <a:close/>
                  <a:moveTo>
                    <a:pt x="52" y="38"/>
                  </a:moveTo>
                  <a:cubicBezTo>
                    <a:pt x="52" y="38"/>
                    <a:pt x="52" y="38"/>
                    <a:pt x="53" y="38"/>
                  </a:cubicBezTo>
                  <a:cubicBezTo>
                    <a:pt x="53" y="37"/>
                    <a:pt x="52" y="37"/>
                    <a:pt x="52" y="38"/>
                  </a:cubicBezTo>
                  <a:close/>
                  <a:moveTo>
                    <a:pt x="61" y="40"/>
                  </a:moveTo>
                  <a:cubicBezTo>
                    <a:pt x="60" y="39"/>
                    <a:pt x="59" y="38"/>
                    <a:pt x="59" y="38"/>
                  </a:cubicBezTo>
                  <a:cubicBezTo>
                    <a:pt x="59" y="38"/>
                    <a:pt x="60" y="39"/>
                    <a:pt x="61" y="40"/>
                  </a:cubicBezTo>
                  <a:close/>
                  <a:moveTo>
                    <a:pt x="44" y="39"/>
                  </a:moveTo>
                  <a:cubicBezTo>
                    <a:pt x="45" y="39"/>
                    <a:pt x="45" y="39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4" y="38"/>
                    <a:pt x="44" y="39"/>
                  </a:cubicBezTo>
                  <a:close/>
                  <a:moveTo>
                    <a:pt x="27" y="40"/>
                  </a:moveTo>
                  <a:cubicBezTo>
                    <a:pt x="27" y="40"/>
                    <a:pt x="27" y="40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ubicBezTo>
                    <a:pt x="27" y="39"/>
                    <a:pt x="26" y="40"/>
                    <a:pt x="27" y="40"/>
                  </a:cubicBezTo>
                  <a:close/>
                  <a:moveTo>
                    <a:pt x="46" y="39"/>
                  </a:moveTo>
                  <a:cubicBezTo>
                    <a:pt x="47" y="39"/>
                    <a:pt x="46" y="39"/>
                    <a:pt x="47" y="39"/>
                  </a:cubicBezTo>
                  <a:cubicBezTo>
                    <a:pt x="47" y="39"/>
                    <a:pt x="47" y="39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6" y="38"/>
                    <a:pt x="46" y="39"/>
                  </a:cubicBezTo>
                  <a:close/>
                  <a:moveTo>
                    <a:pt x="49" y="39"/>
                  </a:moveTo>
                  <a:cubicBezTo>
                    <a:pt x="49" y="39"/>
                    <a:pt x="49" y="38"/>
                    <a:pt x="49" y="38"/>
                  </a:cubicBezTo>
                  <a:cubicBezTo>
                    <a:pt x="49" y="38"/>
                    <a:pt x="49" y="38"/>
                    <a:pt x="49" y="39"/>
                  </a:cubicBezTo>
                  <a:close/>
                  <a:moveTo>
                    <a:pt x="41" y="39"/>
                  </a:moveTo>
                  <a:cubicBezTo>
                    <a:pt x="41" y="39"/>
                    <a:pt x="41" y="39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38"/>
                    <a:pt x="41" y="38"/>
                  </a:cubicBezTo>
                  <a:cubicBezTo>
                    <a:pt x="41" y="38"/>
                    <a:pt x="41" y="38"/>
                    <a:pt x="41" y="39"/>
                  </a:cubicBezTo>
                  <a:close/>
                  <a:moveTo>
                    <a:pt x="30" y="39"/>
                  </a:moveTo>
                  <a:cubicBezTo>
                    <a:pt x="31" y="39"/>
                    <a:pt x="30" y="38"/>
                    <a:pt x="29" y="38"/>
                  </a:cubicBezTo>
                  <a:cubicBezTo>
                    <a:pt x="29" y="39"/>
                    <a:pt x="30" y="39"/>
                    <a:pt x="30" y="39"/>
                  </a:cubicBezTo>
                  <a:close/>
                  <a:moveTo>
                    <a:pt x="34" y="39"/>
                  </a:moveTo>
                  <a:cubicBezTo>
                    <a:pt x="34" y="39"/>
                    <a:pt x="35" y="39"/>
                    <a:pt x="35" y="39"/>
                  </a:cubicBezTo>
                  <a:cubicBezTo>
                    <a:pt x="35" y="39"/>
                    <a:pt x="35" y="39"/>
                    <a:pt x="36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4" y="39"/>
                    <a:pt x="34" y="39"/>
                  </a:cubicBezTo>
                  <a:close/>
                  <a:moveTo>
                    <a:pt x="39" y="39"/>
                  </a:moveTo>
                  <a:cubicBezTo>
                    <a:pt x="40" y="39"/>
                    <a:pt x="39" y="38"/>
                    <a:pt x="39" y="38"/>
                  </a:cubicBezTo>
                  <a:cubicBezTo>
                    <a:pt x="39" y="38"/>
                    <a:pt x="39" y="39"/>
                    <a:pt x="39" y="39"/>
                  </a:cubicBezTo>
                  <a:close/>
                  <a:moveTo>
                    <a:pt x="25" y="40"/>
                  </a:moveTo>
                  <a:cubicBezTo>
                    <a:pt x="25" y="39"/>
                    <a:pt x="25" y="39"/>
                    <a:pt x="25" y="38"/>
                  </a:cubicBezTo>
                  <a:cubicBezTo>
                    <a:pt x="25" y="38"/>
                    <a:pt x="25" y="39"/>
                    <a:pt x="25" y="40"/>
                  </a:cubicBezTo>
                  <a:cubicBezTo>
                    <a:pt x="25" y="40"/>
                    <a:pt x="25" y="39"/>
                    <a:pt x="25" y="40"/>
                  </a:cubicBezTo>
                  <a:close/>
                  <a:moveTo>
                    <a:pt x="33" y="39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1" y="39"/>
                    <a:pt x="51" y="39"/>
                    <a:pt x="51" y="39"/>
                  </a:cubicBezTo>
                  <a:close/>
                  <a:moveTo>
                    <a:pt x="47" y="40"/>
                  </a:moveTo>
                  <a:cubicBezTo>
                    <a:pt x="48" y="40"/>
                    <a:pt x="48" y="39"/>
                    <a:pt x="48" y="39"/>
                  </a:cubicBezTo>
                  <a:cubicBezTo>
                    <a:pt x="48" y="39"/>
                    <a:pt x="47" y="39"/>
                    <a:pt x="47" y="40"/>
                  </a:cubicBezTo>
                  <a:close/>
                  <a:moveTo>
                    <a:pt x="36" y="40"/>
                  </a:moveTo>
                  <a:cubicBezTo>
                    <a:pt x="36" y="40"/>
                    <a:pt x="37" y="39"/>
                    <a:pt x="36" y="39"/>
                  </a:cubicBezTo>
                  <a:cubicBezTo>
                    <a:pt x="36" y="39"/>
                    <a:pt x="35" y="40"/>
                    <a:pt x="36" y="40"/>
                  </a:cubicBez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8" y="39"/>
                  </a:cubicBezTo>
                  <a:cubicBezTo>
                    <a:pt x="38" y="39"/>
                    <a:pt x="38" y="39"/>
                    <a:pt x="38" y="40"/>
                  </a:cubicBezTo>
                  <a:close/>
                  <a:moveTo>
                    <a:pt x="54" y="41"/>
                  </a:moveTo>
                  <a:cubicBezTo>
                    <a:pt x="54" y="40"/>
                    <a:pt x="54" y="39"/>
                    <a:pt x="53" y="39"/>
                  </a:cubicBezTo>
                  <a:cubicBezTo>
                    <a:pt x="53" y="40"/>
                    <a:pt x="54" y="40"/>
                    <a:pt x="54" y="41"/>
                  </a:cubicBezTo>
                  <a:close/>
                  <a:moveTo>
                    <a:pt x="22" y="41"/>
                  </a:moveTo>
                  <a:cubicBezTo>
                    <a:pt x="21" y="43"/>
                    <a:pt x="20" y="45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4" y="52"/>
                    <a:pt x="12" y="55"/>
                    <a:pt x="9" y="59"/>
                  </a:cubicBezTo>
                  <a:cubicBezTo>
                    <a:pt x="9" y="59"/>
                    <a:pt x="9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1"/>
                    <a:pt x="7" y="61"/>
                  </a:cubicBezTo>
                  <a:cubicBezTo>
                    <a:pt x="7" y="62"/>
                    <a:pt x="5" y="63"/>
                    <a:pt x="6" y="64"/>
                  </a:cubicBezTo>
                  <a:cubicBezTo>
                    <a:pt x="7" y="63"/>
                    <a:pt x="6" y="63"/>
                    <a:pt x="7" y="63"/>
                  </a:cubicBezTo>
                  <a:cubicBezTo>
                    <a:pt x="7" y="63"/>
                    <a:pt x="7" y="64"/>
                    <a:pt x="7" y="64"/>
                  </a:cubicBezTo>
                  <a:cubicBezTo>
                    <a:pt x="8" y="64"/>
                    <a:pt x="8" y="65"/>
                    <a:pt x="8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8"/>
                    <a:pt x="14" y="70"/>
                    <a:pt x="15" y="73"/>
                  </a:cubicBezTo>
                  <a:cubicBezTo>
                    <a:pt x="20" y="77"/>
                    <a:pt x="22" y="82"/>
                    <a:pt x="27" y="86"/>
                  </a:cubicBezTo>
                  <a:cubicBezTo>
                    <a:pt x="28" y="85"/>
                    <a:pt x="28" y="88"/>
                    <a:pt x="27" y="87"/>
                  </a:cubicBezTo>
                  <a:cubicBezTo>
                    <a:pt x="27" y="88"/>
                    <a:pt x="28" y="89"/>
                    <a:pt x="28" y="89"/>
                  </a:cubicBezTo>
                  <a:cubicBezTo>
                    <a:pt x="29" y="89"/>
                    <a:pt x="28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7"/>
                    <a:pt x="28" y="85"/>
                    <a:pt x="29" y="83"/>
                  </a:cubicBezTo>
                  <a:cubicBezTo>
                    <a:pt x="28" y="81"/>
                    <a:pt x="27" y="79"/>
                    <a:pt x="27" y="76"/>
                  </a:cubicBezTo>
                  <a:cubicBezTo>
                    <a:pt x="27" y="74"/>
                    <a:pt x="27" y="72"/>
                    <a:pt x="26" y="69"/>
                  </a:cubicBezTo>
                  <a:cubicBezTo>
                    <a:pt x="26" y="66"/>
                    <a:pt x="26" y="63"/>
                    <a:pt x="26" y="60"/>
                  </a:cubicBezTo>
                  <a:cubicBezTo>
                    <a:pt x="25" y="54"/>
                    <a:pt x="25" y="47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0"/>
                    <a:pt x="23" y="40"/>
                    <a:pt x="22" y="41"/>
                  </a:cubicBezTo>
                  <a:close/>
                  <a:moveTo>
                    <a:pt x="29" y="40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30" y="40"/>
                    <a:pt x="30" y="40"/>
                  </a:cubicBezTo>
                  <a:cubicBezTo>
                    <a:pt x="29" y="39"/>
                    <a:pt x="29" y="39"/>
                    <a:pt x="29" y="40"/>
                  </a:cubicBezTo>
                  <a:close/>
                  <a:moveTo>
                    <a:pt x="40" y="4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9"/>
                    <a:pt x="40" y="39"/>
                  </a:cubicBezTo>
                  <a:cubicBezTo>
                    <a:pt x="40" y="40"/>
                    <a:pt x="40" y="40"/>
                    <a:pt x="40" y="41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lose/>
                  <a:moveTo>
                    <a:pt x="34" y="41"/>
                  </a:moveTo>
                  <a:cubicBezTo>
                    <a:pt x="34" y="41"/>
                    <a:pt x="34" y="40"/>
                    <a:pt x="34" y="40"/>
                  </a:cubicBezTo>
                  <a:cubicBezTo>
                    <a:pt x="33" y="40"/>
                    <a:pt x="33" y="41"/>
                    <a:pt x="34" y="41"/>
                  </a:cubicBezTo>
                  <a:close/>
                  <a:moveTo>
                    <a:pt x="48" y="41"/>
                  </a:moveTo>
                  <a:cubicBezTo>
                    <a:pt x="48" y="40"/>
                    <a:pt x="49" y="41"/>
                    <a:pt x="48" y="40"/>
                  </a:cubicBezTo>
                  <a:cubicBezTo>
                    <a:pt x="48" y="40"/>
                    <a:pt x="47" y="41"/>
                    <a:pt x="48" y="41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3" y="41"/>
                    <a:pt x="52" y="40"/>
                  </a:cubicBezTo>
                  <a:cubicBezTo>
                    <a:pt x="52" y="40"/>
                    <a:pt x="52" y="41"/>
                    <a:pt x="52" y="41"/>
                  </a:cubicBezTo>
                  <a:close/>
                  <a:moveTo>
                    <a:pt x="31" y="42"/>
                  </a:moveTo>
                  <a:cubicBezTo>
                    <a:pt x="31" y="41"/>
                    <a:pt x="32" y="41"/>
                    <a:pt x="32" y="40"/>
                  </a:cubicBezTo>
                  <a:cubicBezTo>
                    <a:pt x="31" y="41"/>
                    <a:pt x="31" y="41"/>
                    <a:pt x="31" y="42"/>
                  </a:cubicBezTo>
                  <a:close/>
                  <a:moveTo>
                    <a:pt x="39" y="42"/>
                  </a:moveTo>
                  <a:cubicBezTo>
                    <a:pt x="40" y="42"/>
                    <a:pt x="40" y="41"/>
                    <a:pt x="40" y="41"/>
                  </a:cubicBezTo>
                  <a:cubicBezTo>
                    <a:pt x="40" y="40"/>
                    <a:pt x="39" y="41"/>
                    <a:pt x="39" y="42"/>
                  </a:cubicBez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6" y="40"/>
                    <a:pt x="45" y="40"/>
                    <a:pt x="45" y="41"/>
                  </a:cubicBezTo>
                  <a:close/>
                  <a:moveTo>
                    <a:pt x="60" y="44"/>
                  </a:moveTo>
                  <a:cubicBezTo>
                    <a:pt x="60" y="44"/>
                    <a:pt x="59" y="44"/>
                    <a:pt x="59" y="45"/>
                  </a:cubicBezTo>
                  <a:cubicBezTo>
                    <a:pt x="59" y="46"/>
                    <a:pt x="60" y="46"/>
                    <a:pt x="60" y="48"/>
                  </a:cubicBezTo>
                  <a:cubicBezTo>
                    <a:pt x="60" y="48"/>
                    <a:pt x="59" y="48"/>
                    <a:pt x="59" y="48"/>
                  </a:cubicBezTo>
                  <a:cubicBezTo>
                    <a:pt x="60" y="49"/>
                    <a:pt x="60" y="50"/>
                    <a:pt x="60" y="51"/>
                  </a:cubicBezTo>
                  <a:cubicBezTo>
                    <a:pt x="60" y="48"/>
                    <a:pt x="62" y="42"/>
                    <a:pt x="59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2"/>
                    <a:pt x="60" y="42"/>
                    <a:pt x="60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1"/>
                    <a:pt x="34" y="42"/>
                  </a:cubicBezTo>
                  <a:cubicBezTo>
                    <a:pt x="34" y="42"/>
                    <a:pt x="35" y="41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lose/>
                  <a:moveTo>
                    <a:pt x="36" y="42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6" y="42"/>
                  </a:cubicBezTo>
                  <a:close/>
                  <a:moveTo>
                    <a:pt x="25" y="42"/>
                  </a:move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4" y="42"/>
                    <a:pt x="25" y="42"/>
                  </a:cubicBezTo>
                  <a:close/>
                  <a:moveTo>
                    <a:pt x="32" y="42"/>
                  </a:moveTo>
                  <a:cubicBezTo>
                    <a:pt x="32" y="42"/>
                    <a:pt x="32" y="43"/>
                    <a:pt x="32" y="43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2"/>
                    <a:pt x="33" y="41"/>
                    <a:pt x="32" y="41"/>
                  </a:cubicBezTo>
                  <a:cubicBezTo>
                    <a:pt x="32" y="42"/>
                    <a:pt x="32" y="42"/>
                    <a:pt x="32" y="42"/>
                  </a:cubicBezTo>
                  <a:close/>
                  <a:moveTo>
                    <a:pt x="42" y="42"/>
                  </a:moveTo>
                  <a:cubicBezTo>
                    <a:pt x="42" y="42"/>
                    <a:pt x="43" y="42"/>
                    <a:pt x="42" y="41"/>
                  </a:cubicBezTo>
                  <a:cubicBezTo>
                    <a:pt x="42" y="41"/>
                    <a:pt x="41" y="42"/>
                    <a:pt x="42" y="42"/>
                  </a:cubicBezTo>
                  <a:close/>
                  <a:moveTo>
                    <a:pt x="49" y="42"/>
                  </a:moveTo>
                  <a:cubicBezTo>
                    <a:pt x="49" y="42"/>
                    <a:pt x="49" y="42"/>
                    <a:pt x="49" y="43"/>
                  </a:cubicBezTo>
                  <a:cubicBezTo>
                    <a:pt x="49" y="43"/>
                    <a:pt x="50" y="43"/>
                    <a:pt x="50" y="42"/>
                  </a:cubicBezTo>
                  <a:cubicBezTo>
                    <a:pt x="50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lose/>
                  <a:moveTo>
                    <a:pt x="38" y="43"/>
                  </a:move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9" y="43"/>
                    <a:pt x="39" y="42"/>
                  </a:cubicBezTo>
                  <a:cubicBezTo>
                    <a:pt x="39" y="42"/>
                    <a:pt x="39" y="42"/>
                    <a:pt x="38" y="42"/>
                  </a:cubicBezTo>
                  <a:cubicBezTo>
                    <a:pt x="38" y="42"/>
                    <a:pt x="38" y="42"/>
                    <a:pt x="38" y="43"/>
                  </a:cubicBezTo>
                  <a:close/>
                  <a:moveTo>
                    <a:pt x="27" y="44"/>
                  </a:moveTo>
                  <a:cubicBezTo>
                    <a:pt x="27" y="44"/>
                    <a:pt x="28" y="42"/>
                    <a:pt x="27" y="42"/>
                  </a:cubicBezTo>
                  <a:cubicBezTo>
                    <a:pt x="27" y="42"/>
                    <a:pt x="27" y="44"/>
                    <a:pt x="27" y="44"/>
                  </a:cubicBezTo>
                  <a:close/>
                  <a:moveTo>
                    <a:pt x="47" y="43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6" y="42"/>
                  </a:cubicBezTo>
                  <a:cubicBezTo>
                    <a:pt x="46" y="42"/>
                    <a:pt x="46" y="43"/>
                    <a:pt x="47" y="43"/>
                  </a:cubicBezTo>
                  <a:close/>
                  <a:moveTo>
                    <a:pt x="27" y="65"/>
                  </a:moveTo>
                  <a:cubicBezTo>
                    <a:pt x="27" y="64"/>
                    <a:pt x="28" y="64"/>
                    <a:pt x="28" y="63"/>
                  </a:cubicBezTo>
                  <a:cubicBezTo>
                    <a:pt x="27" y="63"/>
                    <a:pt x="27" y="63"/>
                    <a:pt x="27" y="62"/>
                  </a:cubicBezTo>
                  <a:cubicBezTo>
                    <a:pt x="27" y="62"/>
                    <a:pt x="27" y="61"/>
                    <a:pt x="28" y="61"/>
                  </a:cubicBezTo>
                  <a:cubicBezTo>
                    <a:pt x="27" y="56"/>
                    <a:pt x="26" y="51"/>
                    <a:pt x="25" y="47"/>
                  </a:cubicBezTo>
                  <a:cubicBezTo>
                    <a:pt x="25" y="45"/>
                    <a:pt x="25" y="43"/>
                    <a:pt x="25" y="42"/>
                  </a:cubicBezTo>
                  <a:cubicBezTo>
                    <a:pt x="25" y="48"/>
                    <a:pt x="26" y="57"/>
                    <a:pt x="27" y="65"/>
                  </a:cubicBezTo>
                  <a:close/>
                  <a:moveTo>
                    <a:pt x="58" y="44"/>
                  </a:moveTo>
                  <a:cubicBezTo>
                    <a:pt x="58" y="44"/>
                    <a:pt x="58" y="44"/>
                    <a:pt x="59" y="43"/>
                  </a:cubicBezTo>
                  <a:cubicBezTo>
                    <a:pt x="58" y="43"/>
                    <a:pt x="58" y="42"/>
                    <a:pt x="57" y="42"/>
                  </a:cubicBezTo>
                  <a:cubicBezTo>
                    <a:pt x="56" y="43"/>
                    <a:pt x="58" y="43"/>
                    <a:pt x="58" y="44"/>
                  </a:cubicBezTo>
                  <a:close/>
                  <a:moveTo>
                    <a:pt x="35" y="43"/>
                  </a:moveTo>
                  <a:cubicBezTo>
                    <a:pt x="36" y="43"/>
                    <a:pt x="36" y="44"/>
                    <a:pt x="36" y="44"/>
                  </a:cubicBezTo>
                  <a:cubicBezTo>
                    <a:pt x="36" y="43"/>
                    <a:pt x="36" y="43"/>
                    <a:pt x="37" y="43"/>
                  </a:cubicBezTo>
                  <a:cubicBezTo>
                    <a:pt x="36" y="42"/>
                    <a:pt x="35" y="42"/>
                    <a:pt x="35" y="43"/>
                  </a:cubicBezTo>
                  <a:close/>
                  <a:moveTo>
                    <a:pt x="14" y="47"/>
                  </a:moveTo>
                  <a:cubicBezTo>
                    <a:pt x="16" y="46"/>
                    <a:pt x="17" y="43"/>
                    <a:pt x="17" y="42"/>
                  </a:cubicBezTo>
                  <a:cubicBezTo>
                    <a:pt x="16" y="44"/>
                    <a:pt x="15" y="45"/>
                    <a:pt x="14" y="47"/>
                  </a:cubicBezTo>
                  <a:close/>
                  <a:moveTo>
                    <a:pt x="32" y="44"/>
                  </a:moveTo>
                  <a:cubicBezTo>
                    <a:pt x="33" y="44"/>
                    <a:pt x="33" y="43"/>
                    <a:pt x="33" y="43"/>
                  </a:cubicBezTo>
                  <a:cubicBezTo>
                    <a:pt x="33" y="43"/>
                    <a:pt x="33" y="42"/>
                    <a:pt x="33" y="42"/>
                  </a:cubicBezTo>
                  <a:cubicBezTo>
                    <a:pt x="33" y="43"/>
                    <a:pt x="32" y="43"/>
                    <a:pt x="32" y="44"/>
                  </a:cubicBezTo>
                  <a:close/>
                  <a:moveTo>
                    <a:pt x="52" y="43"/>
                  </a:moveTo>
                  <a:cubicBezTo>
                    <a:pt x="52" y="43"/>
                    <a:pt x="51" y="42"/>
                    <a:pt x="51" y="43"/>
                  </a:cubicBezTo>
                  <a:cubicBezTo>
                    <a:pt x="51" y="43"/>
                    <a:pt x="51" y="43"/>
                    <a:pt x="52" y="43"/>
                  </a:cubicBezTo>
                  <a:close/>
                  <a:moveTo>
                    <a:pt x="29" y="44"/>
                  </a:moveTo>
                  <a:cubicBezTo>
                    <a:pt x="29" y="44"/>
                    <a:pt x="30" y="43"/>
                    <a:pt x="30" y="43"/>
                  </a:cubicBezTo>
                  <a:cubicBezTo>
                    <a:pt x="30" y="43"/>
                    <a:pt x="29" y="44"/>
                    <a:pt x="29" y="44"/>
                  </a:cubicBezTo>
                  <a:close/>
                  <a:moveTo>
                    <a:pt x="43" y="44"/>
                  </a:moveTo>
                  <a:cubicBezTo>
                    <a:pt x="43" y="44"/>
                    <a:pt x="43" y="43"/>
                    <a:pt x="44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lose/>
                  <a:moveTo>
                    <a:pt x="31" y="43"/>
                  </a:moveTo>
                  <a:cubicBezTo>
                    <a:pt x="31" y="43"/>
                    <a:pt x="31" y="43"/>
                    <a:pt x="32" y="43"/>
                  </a:cubicBezTo>
                  <a:cubicBezTo>
                    <a:pt x="32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lose/>
                  <a:moveTo>
                    <a:pt x="47" y="43"/>
                  </a:moveTo>
                  <a:cubicBezTo>
                    <a:pt x="48" y="44"/>
                    <a:pt x="47" y="44"/>
                    <a:pt x="48" y="45"/>
                  </a:cubicBezTo>
                  <a:cubicBezTo>
                    <a:pt x="49" y="44"/>
                    <a:pt x="48" y="43"/>
                    <a:pt x="48" y="43"/>
                  </a:cubicBezTo>
                  <a:cubicBezTo>
                    <a:pt x="47" y="43"/>
                    <a:pt x="48" y="43"/>
                    <a:pt x="47" y="43"/>
                  </a:cubicBezTo>
                  <a:close/>
                  <a:moveTo>
                    <a:pt x="50" y="44"/>
                  </a:moveTo>
                  <a:cubicBezTo>
                    <a:pt x="50" y="44"/>
                    <a:pt x="51" y="44"/>
                    <a:pt x="51" y="44"/>
                  </a:cubicBezTo>
                  <a:cubicBezTo>
                    <a:pt x="51" y="43"/>
                    <a:pt x="51" y="43"/>
                    <a:pt x="50" y="43"/>
                  </a:cubicBezTo>
                  <a:cubicBezTo>
                    <a:pt x="50" y="43"/>
                    <a:pt x="50" y="43"/>
                    <a:pt x="50" y="44"/>
                  </a:cubicBezTo>
                  <a:close/>
                  <a:moveTo>
                    <a:pt x="62" y="43"/>
                  </a:moveTo>
                  <a:cubicBezTo>
                    <a:pt x="61" y="49"/>
                    <a:pt x="61" y="54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0" y="64"/>
                    <a:pt x="60" y="67"/>
                    <a:pt x="61" y="69"/>
                  </a:cubicBezTo>
                  <a:cubicBezTo>
                    <a:pt x="61" y="66"/>
                    <a:pt x="61" y="63"/>
                    <a:pt x="62" y="59"/>
                  </a:cubicBezTo>
                  <a:cubicBezTo>
                    <a:pt x="62" y="54"/>
                    <a:pt x="62" y="49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lose/>
                  <a:moveTo>
                    <a:pt x="36" y="45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4"/>
                    <a:pt x="38" y="44"/>
                  </a:cubicBezTo>
                  <a:cubicBezTo>
                    <a:pt x="37" y="43"/>
                    <a:pt x="37" y="44"/>
                    <a:pt x="36" y="45"/>
                  </a:cubicBezTo>
                  <a:close/>
                  <a:moveTo>
                    <a:pt x="40" y="45"/>
                  </a:moveTo>
                  <a:cubicBezTo>
                    <a:pt x="40" y="45"/>
                    <a:pt x="41" y="44"/>
                    <a:pt x="40" y="44"/>
                  </a:cubicBezTo>
                  <a:cubicBezTo>
                    <a:pt x="40" y="44"/>
                    <a:pt x="40" y="44"/>
                    <a:pt x="40" y="45"/>
                  </a:cubicBezTo>
                  <a:close/>
                  <a:moveTo>
                    <a:pt x="56" y="45"/>
                  </a:moveTo>
                  <a:cubicBezTo>
                    <a:pt x="56" y="45"/>
                    <a:pt x="56" y="44"/>
                    <a:pt x="56" y="44"/>
                  </a:cubicBezTo>
                  <a:cubicBezTo>
                    <a:pt x="55" y="44"/>
                    <a:pt x="55" y="45"/>
                    <a:pt x="56" y="45"/>
                  </a:cubicBezTo>
                  <a:close/>
                  <a:moveTo>
                    <a:pt x="34" y="45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6"/>
                    <a:pt x="36" y="45"/>
                    <a:pt x="35" y="44"/>
                  </a:cubicBezTo>
                  <a:cubicBezTo>
                    <a:pt x="34" y="44"/>
                    <a:pt x="34" y="45"/>
                    <a:pt x="34" y="45"/>
                  </a:cubicBezTo>
                  <a:close/>
                  <a:moveTo>
                    <a:pt x="51" y="45"/>
                  </a:moveTo>
                  <a:cubicBezTo>
                    <a:pt x="51" y="45"/>
                    <a:pt x="52" y="45"/>
                    <a:pt x="52" y="44"/>
                  </a:cubicBezTo>
                  <a:cubicBezTo>
                    <a:pt x="51" y="44"/>
                    <a:pt x="52" y="44"/>
                    <a:pt x="51" y="44"/>
                  </a:cubicBezTo>
                  <a:cubicBezTo>
                    <a:pt x="51" y="44"/>
                    <a:pt x="51" y="45"/>
                    <a:pt x="51" y="45"/>
                  </a:cubicBezTo>
                  <a:close/>
                  <a:moveTo>
                    <a:pt x="44" y="45"/>
                  </a:moveTo>
                  <a:cubicBezTo>
                    <a:pt x="44" y="45"/>
                    <a:pt x="44" y="45"/>
                    <a:pt x="44" y="46"/>
                  </a:cubicBezTo>
                  <a:cubicBezTo>
                    <a:pt x="45" y="46"/>
                    <a:pt x="45" y="45"/>
                    <a:pt x="45" y="45"/>
                  </a:cubicBezTo>
                  <a:cubicBezTo>
                    <a:pt x="45" y="44"/>
                    <a:pt x="44" y="44"/>
                    <a:pt x="44" y="45"/>
                  </a:cubicBezTo>
                  <a:close/>
                  <a:moveTo>
                    <a:pt x="46" y="45"/>
                  </a:move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6"/>
                    <a:pt x="47" y="45"/>
                    <a:pt x="47" y="45"/>
                  </a:cubicBezTo>
                  <a:cubicBezTo>
                    <a:pt x="47" y="45"/>
                    <a:pt x="47" y="44"/>
                    <a:pt x="46" y="45"/>
                  </a:cubicBezTo>
                  <a:close/>
                  <a:moveTo>
                    <a:pt x="49" y="45"/>
                  </a:moveTo>
                  <a:cubicBezTo>
                    <a:pt x="49" y="45"/>
                    <a:pt x="49" y="45"/>
                    <a:pt x="49" y="45"/>
                  </a:cubicBezTo>
                  <a:cubicBezTo>
                    <a:pt x="49" y="46"/>
                    <a:pt x="49" y="45"/>
                    <a:pt x="49" y="46"/>
                  </a:cubicBezTo>
                  <a:cubicBezTo>
                    <a:pt x="49" y="46"/>
                    <a:pt x="49" y="45"/>
                    <a:pt x="50" y="45"/>
                  </a:cubicBezTo>
                  <a:cubicBezTo>
                    <a:pt x="49" y="45"/>
                    <a:pt x="49" y="45"/>
                    <a:pt x="49" y="45"/>
                  </a:cubicBezTo>
                  <a:close/>
                  <a:moveTo>
                    <a:pt x="53" y="45"/>
                  </a:moveTo>
                  <a:cubicBezTo>
                    <a:pt x="53" y="45"/>
                    <a:pt x="53" y="44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  <a:moveTo>
                    <a:pt x="31" y="45"/>
                  </a:moveTo>
                  <a:cubicBezTo>
                    <a:pt x="31" y="45"/>
                    <a:pt x="31" y="45"/>
                    <a:pt x="32" y="45"/>
                  </a:cubicBezTo>
                  <a:cubicBezTo>
                    <a:pt x="32" y="45"/>
                    <a:pt x="31" y="45"/>
                    <a:pt x="31" y="45"/>
                  </a:cubicBezTo>
                  <a:close/>
                  <a:moveTo>
                    <a:pt x="57" y="45"/>
                  </a:moveTo>
                  <a:cubicBezTo>
                    <a:pt x="57" y="45"/>
                    <a:pt x="57" y="45"/>
                    <a:pt x="56" y="45"/>
                  </a:cubicBezTo>
                  <a:cubicBezTo>
                    <a:pt x="56" y="45"/>
                    <a:pt x="56" y="45"/>
                    <a:pt x="57" y="45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5"/>
                  </a:cubicBezTo>
                  <a:cubicBezTo>
                    <a:pt x="42" y="45"/>
                    <a:pt x="42" y="45"/>
                    <a:pt x="41" y="45"/>
                  </a:cubicBezTo>
                  <a:cubicBezTo>
                    <a:pt x="41" y="45"/>
                    <a:pt x="40" y="46"/>
                    <a:pt x="41" y="46"/>
                  </a:cubicBezTo>
                  <a:close/>
                  <a:moveTo>
                    <a:pt x="27" y="45"/>
                  </a:moveTo>
                  <a:cubicBezTo>
                    <a:pt x="27" y="46"/>
                    <a:pt x="27" y="46"/>
                    <a:pt x="27" y="47"/>
                  </a:cubicBezTo>
                  <a:cubicBezTo>
                    <a:pt x="28" y="46"/>
                    <a:pt x="28" y="46"/>
                    <a:pt x="28" y="45"/>
                  </a:cubicBezTo>
                  <a:cubicBezTo>
                    <a:pt x="28" y="45"/>
                    <a:pt x="27" y="45"/>
                    <a:pt x="27" y="45"/>
                  </a:cubicBezTo>
                  <a:close/>
                  <a:moveTo>
                    <a:pt x="29" y="47"/>
                  </a:moveTo>
                  <a:cubicBezTo>
                    <a:pt x="29" y="46"/>
                    <a:pt x="30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29" y="46"/>
                    <a:pt x="29" y="47"/>
                  </a:cubicBezTo>
                  <a:close/>
                  <a:moveTo>
                    <a:pt x="53" y="46"/>
                  </a:moveTo>
                  <a:cubicBezTo>
                    <a:pt x="53" y="46"/>
                    <a:pt x="53" y="46"/>
                    <a:pt x="52" y="45"/>
                  </a:cubicBezTo>
                  <a:cubicBezTo>
                    <a:pt x="52" y="45"/>
                    <a:pt x="52" y="46"/>
                    <a:pt x="53" y="46"/>
                  </a:cubicBezTo>
                  <a:close/>
                  <a:moveTo>
                    <a:pt x="35" y="47"/>
                  </a:moveTo>
                  <a:cubicBezTo>
                    <a:pt x="35" y="47"/>
                    <a:pt x="37" y="46"/>
                    <a:pt x="36" y="45"/>
                  </a:cubicBezTo>
                  <a:cubicBezTo>
                    <a:pt x="36" y="46"/>
                    <a:pt x="34" y="47"/>
                    <a:pt x="35" y="47"/>
                  </a:cubicBezTo>
                  <a:close/>
                  <a:moveTo>
                    <a:pt x="45" y="47"/>
                  </a:moveTo>
                  <a:cubicBezTo>
                    <a:pt x="46" y="47"/>
                    <a:pt x="45" y="48"/>
                    <a:pt x="46" y="48"/>
                  </a:cubicBezTo>
                  <a:cubicBezTo>
                    <a:pt x="46" y="47"/>
                    <a:pt x="46" y="47"/>
                    <a:pt x="47" y="46"/>
                  </a:cubicBezTo>
                  <a:cubicBezTo>
                    <a:pt x="46" y="46"/>
                    <a:pt x="46" y="46"/>
                    <a:pt x="46" y="45"/>
                  </a:cubicBezTo>
                  <a:cubicBezTo>
                    <a:pt x="45" y="46"/>
                    <a:pt x="45" y="46"/>
                    <a:pt x="45" y="47"/>
                  </a:cubicBezTo>
                  <a:close/>
                  <a:moveTo>
                    <a:pt x="49" y="46"/>
                  </a:moveTo>
                  <a:cubicBezTo>
                    <a:pt x="49" y="46"/>
                    <a:pt x="49" y="47"/>
                    <a:pt x="50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5"/>
                    <a:pt x="50" y="46"/>
                    <a:pt x="49" y="46"/>
                  </a:cubicBezTo>
                  <a:close/>
                  <a:moveTo>
                    <a:pt x="55" y="47"/>
                  </a:moveTo>
                  <a:cubicBezTo>
                    <a:pt x="55" y="46"/>
                    <a:pt x="54" y="46"/>
                    <a:pt x="54" y="46"/>
                  </a:cubicBezTo>
                  <a:cubicBezTo>
                    <a:pt x="54" y="46"/>
                    <a:pt x="54" y="47"/>
                    <a:pt x="55" y="47"/>
                  </a:cubicBezTo>
                  <a:close/>
                  <a:moveTo>
                    <a:pt x="29" y="47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1" y="46"/>
                    <a:pt x="30" y="46"/>
                  </a:cubicBezTo>
                  <a:cubicBezTo>
                    <a:pt x="30" y="46"/>
                    <a:pt x="30" y="47"/>
                    <a:pt x="29" y="47"/>
                  </a:cubicBezTo>
                  <a:close/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8" y="47"/>
                    <a:pt x="57" y="45"/>
                    <a:pt x="57" y="47"/>
                  </a:cubicBezTo>
                  <a:close/>
                  <a:moveTo>
                    <a:pt x="33" y="47"/>
                  </a:moveTo>
                  <a:cubicBezTo>
                    <a:pt x="33" y="47"/>
                    <a:pt x="33" y="46"/>
                    <a:pt x="33" y="46"/>
                  </a:cubicBezTo>
                  <a:cubicBezTo>
                    <a:pt x="32" y="47"/>
                    <a:pt x="33" y="47"/>
                    <a:pt x="33" y="47"/>
                  </a:cubicBezTo>
                  <a:close/>
                  <a:moveTo>
                    <a:pt x="42" y="47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3" y="47"/>
                    <a:pt x="43" y="46"/>
                    <a:pt x="43" y="46"/>
                  </a:cubicBezTo>
                  <a:cubicBezTo>
                    <a:pt x="42" y="47"/>
                    <a:pt x="42" y="47"/>
                    <a:pt x="43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  <a:moveTo>
                    <a:pt x="53" y="47"/>
                  </a:moveTo>
                  <a:cubicBezTo>
                    <a:pt x="53" y="47"/>
                    <a:pt x="53" y="48"/>
                    <a:pt x="54" y="48"/>
                  </a:cubicBezTo>
                  <a:cubicBezTo>
                    <a:pt x="54" y="47"/>
                    <a:pt x="54" y="47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lose/>
                  <a:moveTo>
                    <a:pt x="70" y="57"/>
                  </a:moveTo>
                  <a:cubicBezTo>
                    <a:pt x="69" y="55"/>
                    <a:pt x="69" y="53"/>
                    <a:pt x="68" y="52"/>
                  </a:cubicBezTo>
                  <a:cubicBezTo>
                    <a:pt x="67" y="50"/>
                    <a:pt x="67" y="48"/>
                    <a:pt x="66" y="47"/>
                  </a:cubicBezTo>
                  <a:cubicBezTo>
                    <a:pt x="66" y="51"/>
                    <a:pt x="68" y="54"/>
                    <a:pt x="70" y="57"/>
                  </a:cubicBezTo>
                  <a:close/>
                  <a:moveTo>
                    <a:pt x="49" y="48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49" y="47"/>
                    <a:pt x="49" y="47"/>
                    <a:pt x="49" y="48"/>
                  </a:cubicBez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40" y="46"/>
                    <a:pt x="39" y="47"/>
                    <a:pt x="40" y="47"/>
                  </a:cubicBezTo>
                  <a:close/>
                  <a:moveTo>
                    <a:pt x="51" y="48"/>
                  </a:moveTo>
                  <a:cubicBezTo>
                    <a:pt x="51" y="48"/>
                    <a:pt x="51" y="48"/>
                    <a:pt x="5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47"/>
                    <a:pt x="50" y="48"/>
                    <a:pt x="51" y="48"/>
                  </a:cubicBezTo>
                  <a:close/>
                  <a:moveTo>
                    <a:pt x="55" y="47"/>
                  </a:moveTo>
                  <a:cubicBezTo>
                    <a:pt x="55" y="48"/>
                    <a:pt x="56" y="47"/>
                    <a:pt x="55" y="47"/>
                  </a:cubicBezTo>
                  <a:cubicBezTo>
                    <a:pt x="55" y="47"/>
                    <a:pt x="55" y="47"/>
                    <a:pt x="55" y="47"/>
                  </a:cubicBezTo>
                  <a:close/>
                  <a:moveTo>
                    <a:pt x="46" y="49"/>
                  </a:moveTo>
                  <a:cubicBezTo>
                    <a:pt x="47" y="48"/>
                    <a:pt x="47" y="48"/>
                    <a:pt x="47" y="47"/>
                  </a:cubicBezTo>
                  <a:cubicBezTo>
                    <a:pt x="47" y="47"/>
                    <a:pt x="46" y="48"/>
                    <a:pt x="46" y="49"/>
                  </a:cubicBezTo>
                  <a:close/>
                  <a:moveTo>
                    <a:pt x="32" y="48"/>
                  </a:moveTo>
                  <a:cubicBezTo>
                    <a:pt x="32" y="48"/>
                    <a:pt x="32" y="48"/>
                    <a:pt x="31" y="48"/>
                  </a:cubicBezTo>
                  <a:cubicBezTo>
                    <a:pt x="31" y="49"/>
                    <a:pt x="30" y="50"/>
                    <a:pt x="31" y="50"/>
                  </a:cubicBezTo>
                  <a:cubicBezTo>
                    <a:pt x="32" y="49"/>
                    <a:pt x="32" y="49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lose/>
                  <a:moveTo>
                    <a:pt x="43" y="49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3" y="50"/>
                    <a:pt x="44" y="50"/>
                  </a:cubicBezTo>
                  <a:cubicBezTo>
                    <a:pt x="44" y="49"/>
                    <a:pt x="44" y="49"/>
                    <a:pt x="43" y="49"/>
                  </a:cubicBezTo>
                  <a:close/>
                  <a:moveTo>
                    <a:pt x="44" y="49"/>
                  </a:moveTo>
                  <a:cubicBezTo>
                    <a:pt x="44" y="49"/>
                    <a:pt x="45" y="49"/>
                    <a:pt x="45" y="49"/>
                  </a:cubicBezTo>
                  <a:cubicBezTo>
                    <a:pt x="45" y="48"/>
                    <a:pt x="44" y="48"/>
                    <a:pt x="44" y="48"/>
                  </a:cubicBezTo>
                  <a:cubicBezTo>
                    <a:pt x="44" y="48"/>
                    <a:pt x="43" y="48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49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9"/>
                  </a:cubicBezTo>
                  <a:close/>
                  <a:moveTo>
                    <a:pt x="51" y="49"/>
                  </a:moveTo>
                  <a:cubicBezTo>
                    <a:pt x="53" y="49"/>
                    <a:pt x="53" y="48"/>
                    <a:pt x="52" y="48"/>
                  </a:cubicBezTo>
                  <a:cubicBezTo>
                    <a:pt x="52" y="48"/>
                    <a:pt x="51" y="48"/>
                    <a:pt x="51" y="49"/>
                  </a:cubicBezTo>
                  <a:close/>
                  <a:moveTo>
                    <a:pt x="54" y="48"/>
                  </a:moveTo>
                  <a:cubicBezTo>
                    <a:pt x="55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lose/>
                  <a:moveTo>
                    <a:pt x="34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4" y="48"/>
                    <a:pt x="34" y="48"/>
                  </a:cubicBezTo>
                  <a:close/>
                  <a:moveTo>
                    <a:pt x="41" y="4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1" y="48"/>
                    <a:pt x="40" y="49"/>
                    <a:pt x="41" y="49"/>
                  </a:cubicBezTo>
                  <a:close/>
                  <a:moveTo>
                    <a:pt x="27" y="49"/>
                  </a:moveTo>
                  <a:cubicBezTo>
                    <a:pt x="27" y="50"/>
                    <a:pt x="27" y="50"/>
                    <a:pt x="28" y="51"/>
                  </a:cubicBezTo>
                  <a:cubicBezTo>
                    <a:pt x="28" y="50"/>
                    <a:pt x="29" y="49"/>
                    <a:pt x="28" y="48"/>
                  </a:cubicBezTo>
                  <a:cubicBezTo>
                    <a:pt x="28" y="49"/>
                    <a:pt x="28" y="49"/>
                    <a:pt x="27" y="49"/>
                  </a:cubicBezTo>
                  <a:close/>
                  <a:moveTo>
                    <a:pt x="75" y="49"/>
                  </a:moveTo>
                  <a:cubicBezTo>
                    <a:pt x="75" y="49"/>
                    <a:pt x="75" y="50"/>
                    <a:pt x="75" y="50"/>
                  </a:cubicBezTo>
                  <a:cubicBezTo>
                    <a:pt x="75" y="52"/>
                    <a:pt x="74" y="55"/>
                    <a:pt x="74" y="56"/>
                  </a:cubicBezTo>
                  <a:cubicBezTo>
                    <a:pt x="75" y="55"/>
                    <a:pt x="75" y="55"/>
                    <a:pt x="75" y="54"/>
                  </a:cubicBezTo>
                  <a:cubicBezTo>
                    <a:pt x="75" y="52"/>
                    <a:pt x="76" y="51"/>
                    <a:pt x="76" y="49"/>
                  </a:cubicBezTo>
                  <a:cubicBezTo>
                    <a:pt x="76" y="49"/>
                    <a:pt x="76" y="49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lose/>
                  <a:moveTo>
                    <a:pt x="37" y="50"/>
                  </a:moveTo>
                  <a:cubicBezTo>
                    <a:pt x="38" y="50"/>
                    <a:pt x="38" y="49"/>
                    <a:pt x="39" y="49"/>
                  </a:cubicBezTo>
                  <a:cubicBezTo>
                    <a:pt x="38" y="49"/>
                    <a:pt x="37" y="50"/>
                    <a:pt x="37" y="50"/>
                  </a:cubicBezTo>
                  <a:close/>
                  <a:moveTo>
                    <a:pt x="32" y="51"/>
                  </a:moveTo>
                  <a:cubicBezTo>
                    <a:pt x="33" y="51"/>
                    <a:pt x="34" y="50"/>
                    <a:pt x="33" y="49"/>
                  </a:cubicBezTo>
                  <a:cubicBezTo>
                    <a:pt x="33" y="49"/>
                    <a:pt x="32" y="50"/>
                    <a:pt x="32" y="51"/>
                  </a:cubicBezTo>
                  <a:close/>
                  <a:moveTo>
                    <a:pt x="52" y="50"/>
                  </a:moveTo>
                  <a:cubicBezTo>
                    <a:pt x="53" y="50"/>
                    <a:pt x="52" y="50"/>
                    <a:pt x="53" y="50"/>
                  </a:cubicBezTo>
                  <a:cubicBezTo>
                    <a:pt x="53" y="50"/>
                    <a:pt x="53" y="50"/>
                    <a:pt x="54" y="50"/>
                  </a:cubicBezTo>
                  <a:cubicBezTo>
                    <a:pt x="53" y="49"/>
                    <a:pt x="52" y="49"/>
                    <a:pt x="52" y="50"/>
                  </a:cubicBezTo>
                  <a:close/>
                  <a:moveTo>
                    <a:pt x="55" y="50"/>
                  </a:moveTo>
                  <a:cubicBezTo>
                    <a:pt x="55" y="50"/>
                    <a:pt x="56" y="50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9"/>
                    <a:pt x="55" y="50"/>
                  </a:cubicBezTo>
                  <a:close/>
                  <a:moveTo>
                    <a:pt x="45" y="50"/>
                  </a:moveTo>
                  <a:cubicBezTo>
                    <a:pt x="45" y="50"/>
                    <a:pt x="46" y="49"/>
                    <a:pt x="45" y="49"/>
                  </a:cubicBezTo>
                  <a:cubicBezTo>
                    <a:pt x="45" y="50"/>
                    <a:pt x="45" y="50"/>
                    <a:pt x="45" y="50"/>
                  </a:cubicBezTo>
                  <a:close/>
                  <a:moveTo>
                    <a:pt x="51" y="50"/>
                  </a:moveTo>
                  <a:cubicBezTo>
                    <a:pt x="51" y="50"/>
                    <a:pt x="51" y="49"/>
                    <a:pt x="51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7" y="50"/>
                  </a:moveTo>
                  <a:cubicBezTo>
                    <a:pt x="58" y="50"/>
                    <a:pt x="58" y="49"/>
                    <a:pt x="57" y="49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42" y="51"/>
                  </a:moveTo>
                  <a:cubicBezTo>
                    <a:pt x="42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2" y="49"/>
                  </a:cubicBezTo>
                  <a:cubicBezTo>
                    <a:pt x="42" y="50"/>
                    <a:pt x="42" y="50"/>
                    <a:pt x="42" y="51"/>
                  </a:cubicBezTo>
                  <a:close/>
                  <a:moveTo>
                    <a:pt x="48" y="51"/>
                  </a:moveTo>
                  <a:cubicBezTo>
                    <a:pt x="49" y="51"/>
                    <a:pt x="49" y="50"/>
                    <a:pt x="49" y="50"/>
                  </a:cubicBezTo>
                  <a:cubicBezTo>
                    <a:pt x="49" y="50"/>
                    <a:pt x="49" y="49"/>
                    <a:pt x="49" y="49"/>
                  </a:cubicBezTo>
                  <a:cubicBezTo>
                    <a:pt x="49" y="50"/>
                    <a:pt x="48" y="50"/>
                    <a:pt x="48" y="51"/>
                  </a:cubicBezTo>
                  <a:close/>
                  <a:moveTo>
                    <a:pt x="45" y="50"/>
                  </a:moveTo>
                  <a:cubicBezTo>
                    <a:pt x="45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1"/>
                    <a:pt x="45" y="52"/>
                  </a:cubicBezTo>
                  <a:cubicBezTo>
                    <a:pt x="46" y="52"/>
                    <a:pt x="46" y="51"/>
                    <a:pt x="47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5" y="50"/>
                  </a:cubicBezTo>
                  <a:close/>
                  <a:moveTo>
                    <a:pt x="30" y="52"/>
                  </a:moveTo>
                  <a:cubicBezTo>
                    <a:pt x="30" y="51"/>
                    <a:pt x="30" y="51"/>
                    <a:pt x="31" y="51"/>
                  </a:cubicBezTo>
                  <a:cubicBezTo>
                    <a:pt x="30" y="51"/>
                    <a:pt x="30" y="50"/>
                    <a:pt x="30" y="50"/>
                  </a:cubicBezTo>
                  <a:cubicBezTo>
                    <a:pt x="29" y="50"/>
                    <a:pt x="30" y="51"/>
                    <a:pt x="30" y="52"/>
                  </a:cubicBezTo>
                  <a:close/>
                  <a:moveTo>
                    <a:pt x="52" y="51"/>
                  </a:moveTo>
                  <a:cubicBezTo>
                    <a:pt x="52" y="51"/>
                    <a:pt x="52" y="50"/>
                    <a:pt x="51" y="50"/>
                  </a:cubicBezTo>
                  <a:cubicBezTo>
                    <a:pt x="52" y="51"/>
                    <a:pt x="52" y="51"/>
                    <a:pt x="52" y="51"/>
                  </a:cubicBezTo>
                  <a:close/>
                  <a:moveTo>
                    <a:pt x="56" y="51"/>
                  </a:moveTo>
                  <a:cubicBezTo>
                    <a:pt x="56" y="51"/>
                    <a:pt x="56" y="51"/>
                    <a:pt x="57" y="51"/>
                  </a:cubicBezTo>
                  <a:cubicBezTo>
                    <a:pt x="57" y="50"/>
                    <a:pt x="56" y="50"/>
                    <a:pt x="56" y="50"/>
                  </a:cubicBezTo>
                  <a:cubicBezTo>
                    <a:pt x="56" y="50"/>
                    <a:pt x="56" y="50"/>
                    <a:pt x="56" y="51"/>
                  </a:cubicBezTo>
                  <a:close/>
                  <a:moveTo>
                    <a:pt x="39" y="52"/>
                  </a:moveTo>
                  <a:cubicBezTo>
                    <a:pt x="39" y="52"/>
                    <a:pt x="39" y="52"/>
                    <a:pt x="39" y="52"/>
                  </a:cubicBezTo>
                  <a:cubicBezTo>
                    <a:pt x="40" y="52"/>
                    <a:pt x="40" y="51"/>
                    <a:pt x="40" y="51"/>
                  </a:cubicBezTo>
                  <a:cubicBezTo>
                    <a:pt x="39" y="50"/>
                    <a:pt x="39" y="51"/>
                    <a:pt x="39" y="52"/>
                  </a:cubicBezTo>
                  <a:close/>
                  <a:moveTo>
                    <a:pt x="49" y="52"/>
                  </a:moveTo>
                  <a:cubicBezTo>
                    <a:pt x="50" y="52"/>
                    <a:pt x="50" y="51"/>
                    <a:pt x="50" y="51"/>
                  </a:cubicBezTo>
                  <a:cubicBezTo>
                    <a:pt x="50" y="50"/>
                    <a:pt x="49" y="51"/>
                    <a:pt x="49" y="52"/>
                  </a:cubicBezTo>
                  <a:close/>
                  <a:moveTo>
                    <a:pt x="37" y="51"/>
                  </a:move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6" y="51"/>
                    <a:pt x="37" y="51"/>
                  </a:cubicBezTo>
                  <a:close/>
                  <a:moveTo>
                    <a:pt x="60" y="51"/>
                  </a:moveTo>
                  <a:cubicBezTo>
                    <a:pt x="60" y="51"/>
                    <a:pt x="59" y="52"/>
                    <a:pt x="59" y="52"/>
                  </a:cubicBezTo>
                  <a:cubicBezTo>
                    <a:pt x="60" y="52"/>
                    <a:pt x="59" y="54"/>
                    <a:pt x="60" y="54"/>
                  </a:cubicBezTo>
                  <a:cubicBezTo>
                    <a:pt x="60" y="53"/>
                    <a:pt x="60" y="52"/>
                    <a:pt x="60" y="51"/>
                  </a:cubicBezTo>
                  <a:cubicBezTo>
                    <a:pt x="60" y="51"/>
                    <a:pt x="60" y="51"/>
                    <a:pt x="60" y="51"/>
                  </a:cubicBezTo>
                  <a:close/>
                  <a:moveTo>
                    <a:pt x="50" y="52"/>
                  </a:moveTo>
                  <a:cubicBezTo>
                    <a:pt x="50" y="52"/>
                    <a:pt x="50" y="53"/>
                    <a:pt x="51" y="53"/>
                  </a:cubicBezTo>
                  <a:cubicBezTo>
                    <a:pt x="51" y="53"/>
                    <a:pt x="51" y="53"/>
                    <a:pt x="52" y="52"/>
                  </a:cubicBezTo>
                  <a:cubicBezTo>
                    <a:pt x="51" y="51"/>
                    <a:pt x="50" y="51"/>
                    <a:pt x="50" y="52"/>
                  </a:cubicBezTo>
                  <a:close/>
                  <a:moveTo>
                    <a:pt x="55" y="53"/>
                  </a:moveTo>
                  <a:cubicBezTo>
                    <a:pt x="55" y="52"/>
                    <a:pt x="55" y="52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4" y="52"/>
                    <a:pt x="55" y="53"/>
                  </a:cubicBezTo>
                  <a:close/>
                  <a:moveTo>
                    <a:pt x="47" y="53"/>
                  </a:moveTo>
                  <a:cubicBezTo>
                    <a:pt x="48" y="53"/>
                    <a:pt x="48" y="52"/>
                    <a:pt x="48" y="52"/>
                  </a:cubicBezTo>
                  <a:cubicBezTo>
                    <a:pt x="48" y="51"/>
                    <a:pt x="47" y="52"/>
                    <a:pt x="47" y="53"/>
                  </a:cubicBezTo>
                  <a:close/>
                  <a:moveTo>
                    <a:pt x="40" y="53"/>
                  </a:moveTo>
                  <a:cubicBezTo>
                    <a:pt x="40" y="53"/>
                    <a:pt x="40" y="53"/>
                    <a:pt x="41" y="54"/>
                  </a:cubicBezTo>
                  <a:cubicBezTo>
                    <a:pt x="41" y="53"/>
                    <a:pt x="42" y="53"/>
                    <a:pt x="42" y="52"/>
                  </a:cubicBezTo>
                  <a:cubicBezTo>
                    <a:pt x="41" y="51"/>
                    <a:pt x="40" y="52"/>
                    <a:pt x="40" y="53"/>
                  </a:cubicBezTo>
                  <a:close/>
                  <a:moveTo>
                    <a:pt x="30" y="53"/>
                  </a:moveTo>
                  <a:cubicBezTo>
                    <a:pt x="31" y="53"/>
                    <a:pt x="31" y="52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0" y="53"/>
                    <a:pt x="30" y="53"/>
                  </a:cubicBezTo>
                  <a:close/>
                  <a:moveTo>
                    <a:pt x="44" y="52"/>
                  </a:moveTo>
                  <a:cubicBezTo>
                    <a:pt x="44" y="53"/>
                    <a:pt x="44" y="53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2"/>
                    <a:pt x="45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34" y="54"/>
                  </a:moveTo>
                  <a:cubicBezTo>
                    <a:pt x="35" y="54"/>
                    <a:pt x="36" y="53"/>
                    <a:pt x="36" y="52"/>
                  </a:cubicBezTo>
                  <a:cubicBezTo>
                    <a:pt x="35" y="53"/>
                    <a:pt x="35" y="53"/>
                    <a:pt x="34" y="54"/>
                  </a:cubicBezTo>
                  <a:close/>
                  <a:moveTo>
                    <a:pt x="73" y="61"/>
                  </a:moveTo>
                  <a:cubicBezTo>
                    <a:pt x="73" y="57"/>
                    <a:pt x="72" y="54"/>
                    <a:pt x="70" y="52"/>
                  </a:cubicBezTo>
                  <a:cubicBezTo>
                    <a:pt x="71" y="55"/>
                    <a:pt x="72" y="58"/>
                    <a:pt x="73" y="61"/>
                  </a:cubicBezTo>
                  <a:close/>
                  <a:moveTo>
                    <a:pt x="28" y="55"/>
                  </a:moveTo>
                  <a:cubicBezTo>
                    <a:pt x="29" y="54"/>
                    <a:pt x="29" y="52"/>
                    <a:pt x="28" y="52"/>
                  </a:cubicBezTo>
                  <a:cubicBezTo>
                    <a:pt x="27" y="53"/>
                    <a:pt x="28" y="54"/>
                    <a:pt x="28" y="55"/>
                  </a:cubicBezTo>
                  <a:close/>
                  <a:moveTo>
                    <a:pt x="38" y="53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38" y="52"/>
                    <a:pt x="38" y="52"/>
                  </a:cubicBezTo>
                  <a:cubicBezTo>
                    <a:pt x="38" y="52"/>
                    <a:pt x="38" y="52"/>
                    <a:pt x="38" y="53"/>
                  </a:cubicBezTo>
                  <a:close/>
                  <a:moveTo>
                    <a:pt x="56" y="53"/>
                  </a:moveTo>
                  <a:cubicBezTo>
                    <a:pt x="56" y="53"/>
                    <a:pt x="56" y="52"/>
                    <a:pt x="56" y="52"/>
                  </a:cubicBezTo>
                  <a:cubicBezTo>
                    <a:pt x="56" y="53"/>
                    <a:pt x="55" y="53"/>
                    <a:pt x="56" y="53"/>
                  </a:cubicBezTo>
                  <a:close/>
                  <a:moveTo>
                    <a:pt x="11" y="54"/>
                  </a:moveTo>
                  <a:cubicBezTo>
                    <a:pt x="11" y="54"/>
                    <a:pt x="12" y="53"/>
                    <a:pt x="12" y="52"/>
                  </a:cubicBezTo>
                  <a:cubicBezTo>
                    <a:pt x="12" y="53"/>
                    <a:pt x="11" y="54"/>
                    <a:pt x="11" y="54"/>
                  </a:cubicBezTo>
                  <a:close/>
                  <a:moveTo>
                    <a:pt x="49" y="55"/>
                  </a:moveTo>
                  <a:cubicBezTo>
                    <a:pt x="51" y="54"/>
                    <a:pt x="49" y="53"/>
                    <a:pt x="49" y="53"/>
                  </a:cubicBezTo>
                  <a:cubicBezTo>
                    <a:pt x="48" y="53"/>
                    <a:pt x="48" y="53"/>
                    <a:pt x="48" y="54"/>
                  </a:cubicBezTo>
                  <a:cubicBezTo>
                    <a:pt x="48" y="54"/>
                    <a:pt x="48" y="53"/>
                    <a:pt x="48" y="54"/>
                  </a:cubicBezTo>
                  <a:cubicBezTo>
                    <a:pt x="48" y="54"/>
                    <a:pt x="49" y="55"/>
                    <a:pt x="49" y="55"/>
                  </a:cubicBezTo>
                  <a:close/>
                  <a:moveTo>
                    <a:pt x="74" y="53"/>
                  </a:moveTo>
                  <a:cubicBezTo>
                    <a:pt x="73" y="54"/>
                    <a:pt x="73" y="55"/>
                    <a:pt x="74" y="56"/>
                  </a:cubicBezTo>
                  <a:cubicBezTo>
                    <a:pt x="74" y="55"/>
                    <a:pt x="74" y="54"/>
                    <a:pt x="74" y="54"/>
                  </a:cubicBezTo>
                  <a:cubicBezTo>
                    <a:pt x="74" y="54"/>
                    <a:pt x="74" y="53"/>
                    <a:pt x="74" y="53"/>
                  </a:cubicBezTo>
                  <a:cubicBezTo>
                    <a:pt x="74" y="53"/>
                    <a:pt x="74" y="53"/>
                    <a:pt x="74" y="53"/>
                  </a:cubicBezTo>
                  <a:close/>
                  <a:moveTo>
                    <a:pt x="51" y="54"/>
                  </a:move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3" y="54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1" y="53"/>
                    <a:pt x="51" y="54"/>
                  </a:cubicBezTo>
                  <a:close/>
                  <a:moveTo>
                    <a:pt x="36" y="56"/>
                  </a:moveTo>
                  <a:cubicBezTo>
                    <a:pt x="37" y="55"/>
                    <a:pt x="37" y="55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4"/>
                    <a:pt x="36" y="55"/>
                    <a:pt x="36" y="56"/>
                  </a:cubicBezTo>
                  <a:close/>
                  <a:moveTo>
                    <a:pt x="40" y="55"/>
                  </a:moveTo>
                  <a:cubicBezTo>
                    <a:pt x="40" y="55"/>
                    <a:pt x="40" y="55"/>
                    <a:pt x="40" y="54"/>
                  </a:cubicBezTo>
                  <a:cubicBezTo>
                    <a:pt x="40" y="54"/>
                    <a:pt x="40" y="53"/>
                    <a:pt x="39" y="53"/>
                  </a:cubicBezTo>
                  <a:cubicBezTo>
                    <a:pt x="39" y="54"/>
                    <a:pt x="40" y="55"/>
                    <a:pt x="40" y="55"/>
                  </a:cubicBezTo>
                  <a:close/>
                  <a:moveTo>
                    <a:pt x="42" y="55"/>
                  </a:moveTo>
                  <a:cubicBezTo>
                    <a:pt x="42" y="56"/>
                    <a:pt x="43" y="56"/>
                    <a:pt x="43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4"/>
                    <a:pt x="42" y="54"/>
                    <a:pt x="42" y="55"/>
                  </a:cubicBezTo>
                  <a:close/>
                  <a:moveTo>
                    <a:pt x="46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lose/>
                  <a:moveTo>
                    <a:pt x="55" y="54"/>
                  </a:moveTo>
                  <a:cubicBezTo>
                    <a:pt x="55" y="54"/>
                    <a:pt x="55" y="54"/>
                    <a:pt x="54" y="54"/>
                  </a:cubicBezTo>
                  <a:cubicBezTo>
                    <a:pt x="54" y="54"/>
                    <a:pt x="54" y="54"/>
                    <a:pt x="55" y="54"/>
                  </a:cubicBezTo>
                  <a:close/>
                  <a:moveTo>
                    <a:pt x="35" y="55"/>
                  </a:moveTo>
                  <a:cubicBezTo>
                    <a:pt x="36" y="55"/>
                    <a:pt x="36" y="54"/>
                    <a:pt x="36" y="54"/>
                  </a:cubicBezTo>
                  <a:cubicBezTo>
                    <a:pt x="36" y="54"/>
                    <a:pt x="36" y="54"/>
                    <a:pt x="35" y="55"/>
                  </a:cubicBezTo>
                  <a:close/>
                  <a:moveTo>
                    <a:pt x="57" y="55"/>
                  </a:moveTo>
                  <a:cubicBezTo>
                    <a:pt x="58" y="56"/>
                    <a:pt x="58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5"/>
                    <a:pt x="57" y="55"/>
                  </a:cubicBezTo>
                  <a:close/>
                  <a:moveTo>
                    <a:pt x="49" y="56"/>
                  </a:moveTo>
                  <a:cubicBezTo>
                    <a:pt x="49" y="55"/>
                    <a:pt x="48" y="54"/>
                    <a:pt x="48" y="54"/>
                  </a:cubicBezTo>
                  <a:cubicBezTo>
                    <a:pt x="48" y="54"/>
                    <a:pt x="48" y="55"/>
                    <a:pt x="49" y="56"/>
                  </a:cubicBezTo>
                  <a:close/>
                  <a:moveTo>
                    <a:pt x="52" y="55"/>
                  </a:moveTo>
                  <a:cubicBezTo>
                    <a:pt x="53" y="55"/>
                    <a:pt x="54" y="54"/>
                    <a:pt x="53" y="54"/>
                  </a:cubicBezTo>
                  <a:cubicBezTo>
                    <a:pt x="53" y="54"/>
                    <a:pt x="52" y="55"/>
                    <a:pt x="52" y="55"/>
                  </a:cubicBezTo>
                  <a:close/>
                  <a:moveTo>
                    <a:pt x="33" y="57"/>
                  </a:moveTo>
                  <a:cubicBezTo>
                    <a:pt x="33" y="56"/>
                    <a:pt x="34" y="56"/>
                    <a:pt x="34" y="55"/>
                  </a:cubicBezTo>
                  <a:cubicBezTo>
                    <a:pt x="34" y="55"/>
                    <a:pt x="34" y="54"/>
                    <a:pt x="34" y="55"/>
                  </a:cubicBezTo>
                  <a:cubicBezTo>
                    <a:pt x="33" y="55"/>
                    <a:pt x="32" y="56"/>
                    <a:pt x="33" y="57"/>
                  </a:cubicBezTo>
                  <a:close/>
                  <a:moveTo>
                    <a:pt x="53" y="56"/>
                  </a:moveTo>
                  <a:cubicBezTo>
                    <a:pt x="53" y="56"/>
                    <a:pt x="53" y="56"/>
                    <a:pt x="54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5"/>
                    <a:pt x="54" y="55"/>
                    <a:pt x="53" y="55"/>
                  </a:cubicBezTo>
                  <a:cubicBezTo>
                    <a:pt x="53" y="55"/>
                    <a:pt x="53" y="55"/>
                    <a:pt x="53" y="56"/>
                  </a:cubicBezTo>
                  <a:close/>
                  <a:moveTo>
                    <a:pt x="48" y="56"/>
                  </a:moveTo>
                  <a:cubicBezTo>
                    <a:pt x="48" y="56"/>
                    <a:pt x="48" y="55"/>
                    <a:pt x="47" y="55"/>
                  </a:cubicBezTo>
                  <a:cubicBezTo>
                    <a:pt x="47" y="55"/>
                    <a:pt x="48" y="57"/>
                    <a:pt x="48" y="56"/>
                  </a:cubicBezTo>
                  <a:close/>
                  <a:moveTo>
                    <a:pt x="37" y="57"/>
                  </a:moveTo>
                  <a:cubicBezTo>
                    <a:pt x="37" y="57"/>
                    <a:pt x="37" y="58"/>
                    <a:pt x="38" y="58"/>
                  </a:cubicBezTo>
                  <a:cubicBezTo>
                    <a:pt x="38" y="57"/>
                    <a:pt x="39" y="57"/>
                    <a:pt x="39" y="56"/>
                  </a:cubicBezTo>
                  <a:cubicBezTo>
                    <a:pt x="39" y="54"/>
                    <a:pt x="37" y="55"/>
                    <a:pt x="37" y="57"/>
                  </a:cubicBezTo>
                  <a:close/>
                  <a:moveTo>
                    <a:pt x="50" y="56"/>
                  </a:moveTo>
                  <a:cubicBezTo>
                    <a:pt x="51" y="56"/>
                    <a:pt x="51" y="56"/>
                    <a:pt x="51" y="55"/>
                  </a:cubicBezTo>
                  <a:cubicBezTo>
                    <a:pt x="51" y="55"/>
                    <a:pt x="51" y="55"/>
                    <a:pt x="50" y="55"/>
                  </a:cubicBezTo>
                  <a:cubicBezTo>
                    <a:pt x="50" y="55"/>
                    <a:pt x="50" y="56"/>
                    <a:pt x="50" y="56"/>
                  </a:cubicBezTo>
                  <a:close/>
                  <a:moveTo>
                    <a:pt x="28" y="57"/>
                  </a:moveTo>
                  <a:cubicBezTo>
                    <a:pt x="29" y="57"/>
                    <a:pt x="28" y="57"/>
                    <a:pt x="29" y="57"/>
                  </a:cubicBezTo>
                  <a:cubicBezTo>
                    <a:pt x="29" y="57"/>
                    <a:pt x="30" y="56"/>
                    <a:pt x="29" y="56"/>
                  </a:cubicBezTo>
                  <a:cubicBezTo>
                    <a:pt x="29" y="56"/>
                    <a:pt x="29" y="56"/>
                    <a:pt x="28" y="57"/>
                  </a:cubicBezTo>
                  <a:close/>
                  <a:moveTo>
                    <a:pt x="41" y="56"/>
                  </a:moveTo>
                  <a:cubicBezTo>
                    <a:pt x="41" y="56"/>
                    <a:pt x="41" y="57"/>
                    <a:pt x="42" y="57"/>
                  </a:cubicBezTo>
                  <a:cubicBezTo>
                    <a:pt x="42" y="57"/>
                    <a:pt x="42" y="57"/>
                    <a:pt x="42" y="56"/>
                  </a:cubicBezTo>
                  <a:cubicBezTo>
                    <a:pt x="42" y="56"/>
                    <a:pt x="42" y="55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48" y="57"/>
                  </a:moveTo>
                  <a:cubicBezTo>
                    <a:pt x="47" y="57"/>
                    <a:pt x="47" y="56"/>
                    <a:pt x="46" y="56"/>
                  </a:cubicBezTo>
                  <a:cubicBezTo>
                    <a:pt x="47" y="56"/>
                    <a:pt x="47" y="57"/>
                    <a:pt x="48" y="57"/>
                  </a:cubicBezTo>
                  <a:close/>
                  <a:moveTo>
                    <a:pt x="44" y="57"/>
                  </a:moveTo>
                  <a:cubicBezTo>
                    <a:pt x="44" y="57"/>
                    <a:pt x="44" y="56"/>
                    <a:pt x="45" y="56"/>
                  </a:cubicBezTo>
                  <a:cubicBezTo>
                    <a:pt x="44" y="56"/>
                    <a:pt x="44" y="56"/>
                    <a:pt x="44" y="57"/>
                  </a:cubicBezTo>
                  <a:close/>
                  <a:moveTo>
                    <a:pt x="51" y="57"/>
                  </a:moveTo>
                  <a:cubicBezTo>
                    <a:pt x="51" y="57"/>
                    <a:pt x="52" y="58"/>
                    <a:pt x="52" y="58"/>
                  </a:cubicBezTo>
                  <a:cubicBezTo>
                    <a:pt x="52" y="58"/>
                    <a:pt x="53" y="57"/>
                    <a:pt x="53" y="57"/>
                  </a:cubicBezTo>
                  <a:cubicBezTo>
                    <a:pt x="52" y="57"/>
                    <a:pt x="52" y="56"/>
                    <a:pt x="52" y="56"/>
                  </a:cubicBezTo>
                  <a:cubicBezTo>
                    <a:pt x="52" y="56"/>
                    <a:pt x="51" y="56"/>
                    <a:pt x="51" y="57"/>
                  </a:cubicBezTo>
                  <a:close/>
                  <a:moveTo>
                    <a:pt x="5" y="62"/>
                  </a:moveTo>
                  <a:cubicBezTo>
                    <a:pt x="6" y="62"/>
                    <a:pt x="7" y="61"/>
                    <a:pt x="7" y="60"/>
                  </a:cubicBezTo>
                  <a:cubicBezTo>
                    <a:pt x="8" y="58"/>
                    <a:pt x="9" y="57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8" y="58"/>
                    <a:pt x="6" y="60"/>
                    <a:pt x="5" y="62"/>
                  </a:cubicBezTo>
                  <a:close/>
                  <a:moveTo>
                    <a:pt x="54" y="57"/>
                  </a:move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4" y="56"/>
                    <a:pt x="54" y="57"/>
                  </a:cubicBezTo>
                  <a:close/>
                  <a:moveTo>
                    <a:pt x="34" y="58"/>
                  </a:moveTo>
                  <a:cubicBezTo>
                    <a:pt x="34" y="58"/>
                    <a:pt x="35" y="57"/>
                    <a:pt x="36" y="56"/>
                  </a:cubicBezTo>
                  <a:cubicBezTo>
                    <a:pt x="35" y="56"/>
                    <a:pt x="34" y="58"/>
                    <a:pt x="34" y="58"/>
                  </a:cubicBezTo>
                  <a:close/>
                  <a:moveTo>
                    <a:pt x="40" y="60"/>
                  </a:moveTo>
                  <a:cubicBezTo>
                    <a:pt x="40" y="59"/>
                    <a:pt x="40" y="59"/>
                    <a:pt x="41" y="58"/>
                  </a:cubicBezTo>
                  <a:cubicBezTo>
                    <a:pt x="41" y="58"/>
                    <a:pt x="40" y="57"/>
                    <a:pt x="40" y="57"/>
                  </a:cubicBezTo>
                  <a:cubicBezTo>
                    <a:pt x="39" y="58"/>
                    <a:pt x="38" y="59"/>
                    <a:pt x="40" y="60"/>
                  </a:cubicBezTo>
                  <a:close/>
                  <a:moveTo>
                    <a:pt x="45" y="58"/>
                  </a:moveTo>
                  <a:cubicBezTo>
                    <a:pt x="45" y="58"/>
                    <a:pt x="45" y="59"/>
                    <a:pt x="46" y="59"/>
                  </a:cubicBezTo>
                  <a:cubicBezTo>
                    <a:pt x="46" y="59"/>
                    <a:pt x="47" y="59"/>
                    <a:pt x="47" y="58"/>
                  </a:cubicBezTo>
                  <a:cubicBezTo>
                    <a:pt x="46" y="58"/>
                    <a:pt x="46" y="57"/>
                    <a:pt x="45" y="57"/>
                  </a:cubicBezTo>
                  <a:cubicBezTo>
                    <a:pt x="45" y="57"/>
                    <a:pt x="45" y="57"/>
                    <a:pt x="45" y="58"/>
                  </a:cubicBezTo>
                  <a:close/>
                  <a:moveTo>
                    <a:pt x="72" y="62"/>
                  </a:moveTo>
                  <a:cubicBezTo>
                    <a:pt x="72" y="61"/>
                    <a:pt x="71" y="59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1" y="59"/>
                    <a:pt x="71" y="60"/>
                    <a:pt x="72" y="62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8"/>
                    <a:pt x="32" y="58"/>
                  </a:cubicBezTo>
                  <a:cubicBezTo>
                    <a:pt x="32" y="57"/>
                    <a:pt x="32" y="57"/>
                    <a:pt x="31" y="57"/>
                  </a:cubicBezTo>
                  <a:cubicBezTo>
                    <a:pt x="31" y="58"/>
                    <a:pt x="30" y="58"/>
                    <a:pt x="31" y="59"/>
                  </a:cubicBezTo>
                  <a:close/>
                  <a:moveTo>
                    <a:pt x="51" y="58"/>
                  </a:moveTo>
                  <a:cubicBezTo>
                    <a:pt x="51" y="58"/>
                    <a:pt x="51" y="57"/>
                    <a:pt x="51" y="58"/>
                  </a:cubicBezTo>
                  <a:cubicBezTo>
                    <a:pt x="51" y="58"/>
                    <a:pt x="51" y="59"/>
                    <a:pt x="51" y="58"/>
                  </a:cubicBezTo>
                  <a:close/>
                  <a:moveTo>
                    <a:pt x="55" y="58"/>
                  </a:moveTo>
                  <a:cubicBezTo>
                    <a:pt x="56" y="58"/>
                    <a:pt x="56" y="58"/>
                    <a:pt x="56" y="57"/>
                  </a:cubicBezTo>
                  <a:cubicBezTo>
                    <a:pt x="55" y="57"/>
                    <a:pt x="55" y="58"/>
                    <a:pt x="55" y="58"/>
                  </a:cubicBezTo>
                  <a:close/>
                  <a:moveTo>
                    <a:pt x="43" y="58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lose/>
                  <a:moveTo>
                    <a:pt x="35" y="59"/>
                  </a:moveTo>
                  <a:cubicBezTo>
                    <a:pt x="35" y="59"/>
                    <a:pt x="35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9"/>
                    <a:pt x="36" y="58"/>
                    <a:pt x="36" y="58"/>
                  </a:cubicBezTo>
                  <a:cubicBezTo>
                    <a:pt x="35" y="58"/>
                    <a:pt x="35" y="59"/>
                    <a:pt x="35" y="59"/>
                  </a:cubicBezTo>
                  <a:close/>
                  <a:moveTo>
                    <a:pt x="49" y="59"/>
                  </a:moveTo>
                  <a:cubicBezTo>
                    <a:pt x="49" y="58"/>
                    <a:pt x="49" y="58"/>
                    <a:pt x="48" y="58"/>
                  </a:cubicBezTo>
                  <a:cubicBezTo>
                    <a:pt x="48" y="58"/>
                    <a:pt x="48" y="59"/>
                    <a:pt x="49" y="59"/>
                  </a:cubicBezTo>
                  <a:close/>
                  <a:moveTo>
                    <a:pt x="53" y="59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4" y="59"/>
                    <a:pt x="54" y="59"/>
                    <a:pt x="54" y="58"/>
                  </a:cubicBezTo>
                  <a:cubicBezTo>
                    <a:pt x="54" y="58"/>
                    <a:pt x="54" y="58"/>
                    <a:pt x="53" y="58"/>
                  </a:cubicBezTo>
                  <a:cubicBezTo>
                    <a:pt x="53" y="58"/>
                    <a:pt x="53" y="58"/>
                    <a:pt x="53" y="59"/>
                  </a:cubicBezTo>
                  <a:close/>
                  <a:moveTo>
                    <a:pt x="37" y="59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9"/>
                    <a:pt x="37" y="59"/>
                  </a:cubicBezTo>
                  <a:close/>
                  <a:moveTo>
                    <a:pt x="56" y="60"/>
                  </a:moveTo>
                  <a:cubicBezTo>
                    <a:pt x="57" y="59"/>
                    <a:pt x="57" y="59"/>
                    <a:pt x="57" y="59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9"/>
                    <a:pt x="57" y="59"/>
                    <a:pt x="56" y="60"/>
                  </a:cubicBezTo>
                  <a:close/>
                  <a:moveTo>
                    <a:pt x="45" y="60"/>
                  </a:moveTo>
                  <a:cubicBezTo>
                    <a:pt x="45" y="60"/>
                    <a:pt x="45" y="60"/>
                    <a:pt x="45" y="60"/>
                  </a:cubicBezTo>
                  <a:cubicBezTo>
                    <a:pt x="45" y="60"/>
                    <a:pt x="45" y="59"/>
                    <a:pt x="44" y="59"/>
                  </a:cubicBezTo>
                  <a:cubicBezTo>
                    <a:pt x="44" y="59"/>
                    <a:pt x="44" y="59"/>
                    <a:pt x="44" y="58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59"/>
                    <a:pt x="45" y="59"/>
                    <a:pt x="45" y="60"/>
                  </a:cubicBezTo>
                  <a:close/>
                  <a:moveTo>
                    <a:pt x="53" y="60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4" y="58"/>
                    <a:pt x="53" y="60"/>
                  </a:cubicBezTo>
                  <a:close/>
                  <a:moveTo>
                    <a:pt x="29" y="60"/>
                  </a:moveTo>
                  <a:cubicBezTo>
                    <a:pt x="29" y="60"/>
                    <a:pt x="28" y="59"/>
                    <a:pt x="28" y="59"/>
                  </a:cubicBezTo>
                  <a:cubicBezTo>
                    <a:pt x="28" y="59"/>
                    <a:pt x="28" y="60"/>
                    <a:pt x="29" y="60"/>
                  </a:cubicBezTo>
                  <a:close/>
                  <a:moveTo>
                    <a:pt x="49" y="60"/>
                  </a:moveTo>
                  <a:cubicBezTo>
                    <a:pt x="49" y="60"/>
                    <a:pt x="50" y="60"/>
                    <a:pt x="50" y="61"/>
                  </a:cubicBezTo>
                  <a:cubicBezTo>
                    <a:pt x="51" y="60"/>
                    <a:pt x="50" y="59"/>
                    <a:pt x="49" y="59"/>
                  </a:cubicBezTo>
                  <a:cubicBezTo>
                    <a:pt x="49" y="59"/>
                    <a:pt x="49" y="59"/>
                    <a:pt x="49" y="60"/>
                  </a:cubicBezTo>
                  <a:close/>
                  <a:moveTo>
                    <a:pt x="40" y="61"/>
                  </a:moveTo>
                  <a:cubicBezTo>
                    <a:pt x="41" y="61"/>
                    <a:pt x="42" y="60"/>
                    <a:pt x="42" y="59"/>
                  </a:cubicBezTo>
                  <a:cubicBezTo>
                    <a:pt x="41" y="60"/>
                    <a:pt x="41" y="60"/>
                    <a:pt x="40" y="61"/>
                  </a:cubicBezTo>
                  <a:close/>
                  <a:moveTo>
                    <a:pt x="32" y="61"/>
                  </a:moveTo>
                  <a:cubicBezTo>
                    <a:pt x="32" y="61"/>
                    <a:pt x="32" y="61"/>
                    <a:pt x="32" y="61"/>
                  </a:cubicBezTo>
                  <a:cubicBezTo>
                    <a:pt x="32" y="60"/>
                    <a:pt x="33" y="60"/>
                    <a:pt x="33" y="59"/>
                  </a:cubicBezTo>
                  <a:cubicBezTo>
                    <a:pt x="33" y="60"/>
                    <a:pt x="31" y="60"/>
                    <a:pt x="32" y="61"/>
                  </a:cubicBezTo>
                  <a:close/>
                  <a:moveTo>
                    <a:pt x="47" y="60"/>
                  </a:moveTo>
                  <a:cubicBezTo>
                    <a:pt x="47" y="60"/>
                    <a:pt x="47" y="60"/>
                    <a:pt x="47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9"/>
                    <a:pt x="48" y="59"/>
                    <a:pt x="47" y="59"/>
                  </a:cubicBezTo>
                  <a:cubicBezTo>
                    <a:pt x="47" y="59"/>
                    <a:pt x="47" y="60"/>
                    <a:pt x="47" y="60"/>
                  </a:cubicBezTo>
                  <a:close/>
                  <a:moveTo>
                    <a:pt x="44" y="61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4" y="60"/>
                    <a:pt x="44" y="60"/>
                    <a:pt x="43" y="59"/>
                  </a:cubicBezTo>
                  <a:cubicBezTo>
                    <a:pt x="43" y="60"/>
                    <a:pt x="44" y="60"/>
                    <a:pt x="44" y="61"/>
                  </a:cubicBezTo>
                  <a:close/>
                  <a:moveTo>
                    <a:pt x="39" y="61"/>
                  </a:moveTo>
                  <a:cubicBezTo>
                    <a:pt x="39" y="60"/>
                    <a:pt x="38" y="60"/>
                    <a:pt x="38" y="60"/>
                  </a:cubicBezTo>
                  <a:cubicBezTo>
                    <a:pt x="38" y="60"/>
                    <a:pt x="38" y="61"/>
                    <a:pt x="39" y="61"/>
                  </a:cubicBezTo>
                  <a:close/>
                  <a:moveTo>
                    <a:pt x="35" y="61"/>
                  </a:moveTo>
                  <a:cubicBezTo>
                    <a:pt x="35" y="61"/>
                    <a:pt x="35" y="60"/>
                    <a:pt x="34" y="60"/>
                  </a:cubicBezTo>
                  <a:cubicBezTo>
                    <a:pt x="34" y="60"/>
                    <a:pt x="34" y="61"/>
                    <a:pt x="35" y="61"/>
                  </a:cubicBezTo>
                  <a:close/>
                  <a:moveTo>
                    <a:pt x="41" y="62"/>
                  </a:moveTo>
                  <a:cubicBezTo>
                    <a:pt x="42" y="63"/>
                    <a:pt x="42" y="64"/>
                    <a:pt x="43" y="64"/>
                  </a:cubicBezTo>
                  <a:cubicBezTo>
                    <a:pt x="43" y="63"/>
                    <a:pt x="44" y="62"/>
                    <a:pt x="44" y="62"/>
                  </a:cubicBezTo>
                  <a:cubicBezTo>
                    <a:pt x="43" y="61"/>
                    <a:pt x="43" y="60"/>
                    <a:pt x="42" y="60"/>
                  </a:cubicBezTo>
                  <a:cubicBezTo>
                    <a:pt x="42" y="61"/>
                    <a:pt x="41" y="61"/>
                    <a:pt x="41" y="62"/>
                  </a:cubicBezTo>
                  <a:close/>
                  <a:moveTo>
                    <a:pt x="29" y="62"/>
                  </a:moveTo>
                  <a:cubicBezTo>
                    <a:pt x="29" y="62"/>
                    <a:pt x="29" y="61"/>
                    <a:pt x="30" y="61"/>
                  </a:cubicBezTo>
                  <a:cubicBezTo>
                    <a:pt x="29" y="61"/>
                    <a:pt x="29" y="60"/>
                    <a:pt x="29" y="60"/>
                  </a:cubicBezTo>
                  <a:cubicBezTo>
                    <a:pt x="29" y="61"/>
                    <a:pt x="28" y="61"/>
                    <a:pt x="29" y="62"/>
                  </a:cubicBezTo>
                  <a:close/>
                  <a:moveTo>
                    <a:pt x="32" y="62"/>
                  </a:moveTo>
                  <a:cubicBezTo>
                    <a:pt x="33" y="62"/>
                    <a:pt x="33" y="63"/>
                    <a:pt x="34" y="63"/>
                  </a:cubicBezTo>
                  <a:cubicBezTo>
                    <a:pt x="34" y="62"/>
                    <a:pt x="34" y="62"/>
                    <a:pt x="35" y="62"/>
                  </a:cubicBezTo>
                  <a:cubicBezTo>
                    <a:pt x="34" y="60"/>
                    <a:pt x="33" y="61"/>
                    <a:pt x="32" y="62"/>
                  </a:cubicBezTo>
                  <a:close/>
                  <a:moveTo>
                    <a:pt x="37" y="61"/>
                  </a:moveTo>
                  <a:cubicBezTo>
                    <a:pt x="37" y="62"/>
                    <a:pt x="37" y="62"/>
                    <a:pt x="38" y="62"/>
                  </a:cubicBezTo>
                  <a:cubicBezTo>
                    <a:pt x="39" y="62"/>
                    <a:pt x="38" y="61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lose/>
                  <a:moveTo>
                    <a:pt x="48" y="61"/>
                  </a:moveTo>
                  <a:cubicBezTo>
                    <a:pt x="48" y="62"/>
                    <a:pt x="48" y="62"/>
                    <a:pt x="49" y="62"/>
                  </a:cubicBezTo>
                  <a:cubicBezTo>
                    <a:pt x="49" y="62"/>
                    <a:pt x="49" y="62"/>
                    <a:pt x="50" y="62"/>
                  </a:cubicBezTo>
                  <a:cubicBezTo>
                    <a:pt x="49" y="61"/>
                    <a:pt x="48" y="60"/>
                    <a:pt x="48" y="61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1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1"/>
                    <a:pt x="51" y="62"/>
                    <a:pt x="51" y="62"/>
                  </a:cubicBezTo>
                  <a:close/>
                  <a:moveTo>
                    <a:pt x="51" y="62"/>
                  </a:moveTo>
                  <a:cubicBezTo>
                    <a:pt x="52" y="62"/>
                    <a:pt x="52" y="63"/>
                    <a:pt x="52" y="63"/>
                  </a:cubicBezTo>
                  <a:cubicBezTo>
                    <a:pt x="53" y="62"/>
                    <a:pt x="51" y="61"/>
                    <a:pt x="51" y="62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1"/>
                    <a:pt x="57" y="61"/>
                  </a:cubicBezTo>
                  <a:cubicBezTo>
                    <a:pt x="56" y="62"/>
                    <a:pt x="57" y="63"/>
                    <a:pt x="57" y="63"/>
                  </a:cubicBezTo>
                  <a:close/>
                  <a:moveTo>
                    <a:pt x="45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lose/>
                  <a:moveTo>
                    <a:pt x="36" y="63"/>
                  </a:moveTo>
                  <a:cubicBezTo>
                    <a:pt x="36" y="63"/>
                    <a:pt x="36" y="63"/>
                    <a:pt x="36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35" y="65"/>
                    <a:pt x="35" y="65"/>
                    <a:pt x="36" y="65"/>
                  </a:cubicBezTo>
                  <a:cubicBezTo>
                    <a:pt x="36" y="65"/>
                    <a:pt x="37" y="64"/>
                    <a:pt x="36" y="63"/>
                  </a:cubicBezTo>
                  <a:cubicBezTo>
                    <a:pt x="37" y="63"/>
                    <a:pt x="37" y="64"/>
                    <a:pt x="37" y="64"/>
                  </a:cubicBezTo>
                  <a:cubicBezTo>
                    <a:pt x="37" y="63"/>
                    <a:pt x="37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63"/>
                    <a:pt x="37" y="63"/>
                    <a:pt x="36" y="63"/>
                  </a:cubicBezTo>
                  <a:close/>
                  <a:moveTo>
                    <a:pt x="59" y="63"/>
                  </a:moveTo>
                  <a:cubicBezTo>
                    <a:pt x="59" y="63"/>
                    <a:pt x="59" y="65"/>
                    <a:pt x="59" y="64"/>
                  </a:cubicBezTo>
                  <a:cubicBezTo>
                    <a:pt x="59" y="64"/>
                    <a:pt x="59" y="62"/>
                    <a:pt x="59" y="62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30" y="63"/>
                  </a:moveTo>
                  <a:cubicBezTo>
                    <a:pt x="30" y="63"/>
                    <a:pt x="31" y="63"/>
                    <a:pt x="30" y="62"/>
                  </a:cubicBezTo>
                  <a:cubicBezTo>
                    <a:pt x="30" y="63"/>
                    <a:pt x="30" y="63"/>
                    <a:pt x="30" y="63"/>
                  </a:cubicBezTo>
                  <a:close/>
                  <a:moveTo>
                    <a:pt x="50" y="63"/>
                  </a:moveTo>
                  <a:cubicBezTo>
                    <a:pt x="50" y="64"/>
                    <a:pt x="51" y="63"/>
                    <a:pt x="50" y="62"/>
                  </a:cubicBezTo>
                  <a:cubicBezTo>
                    <a:pt x="50" y="62"/>
                    <a:pt x="50" y="63"/>
                    <a:pt x="50" y="63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4" y="65"/>
                  </a:cubicBezTo>
                  <a:cubicBezTo>
                    <a:pt x="44" y="64"/>
                    <a:pt x="45" y="64"/>
                    <a:pt x="45" y="63"/>
                  </a:cubicBezTo>
                  <a:cubicBezTo>
                    <a:pt x="45" y="63"/>
                    <a:pt x="45" y="62"/>
                    <a:pt x="45" y="63"/>
                  </a:cubicBezTo>
                  <a:cubicBezTo>
                    <a:pt x="44" y="63"/>
                    <a:pt x="43" y="64"/>
                    <a:pt x="43" y="65"/>
                  </a:cubicBezTo>
                  <a:close/>
                  <a:moveTo>
                    <a:pt x="32" y="63"/>
                  </a:moveTo>
                  <a:cubicBezTo>
                    <a:pt x="32" y="63"/>
                    <a:pt x="33" y="64"/>
                    <a:pt x="33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1" y="65"/>
                    <a:pt x="33" y="66"/>
                    <a:pt x="33" y="64"/>
                  </a:cubicBezTo>
                  <a:cubicBezTo>
                    <a:pt x="33" y="63"/>
                    <a:pt x="32" y="62"/>
                    <a:pt x="32" y="63"/>
                  </a:cubicBezTo>
                  <a:close/>
                  <a:moveTo>
                    <a:pt x="46" y="63"/>
                  </a:moveTo>
                  <a:cubicBezTo>
                    <a:pt x="47" y="64"/>
                    <a:pt x="47" y="64"/>
                    <a:pt x="47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3"/>
                    <a:pt x="47" y="63"/>
                    <a:pt x="47" y="63"/>
                  </a:cubicBezTo>
                  <a:cubicBezTo>
                    <a:pt x="47" y="63"/>
                    <a:pt x="46" y="63"/>
                    <a:pt x="46" y="63"/>
                  </a:cubicBezTo>
                  <a:close/>
                  <a:moveTo>
                    <a:pt x="39" y="64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9" y="64"/>
                  </a:cubicBezTo>
                  <a:close/>
                  <a:moveTo>
                    <a:pt x="42" y="64"/>
                  </a:moveTo>
                  <a:cubicBezTo>
                    <a:pt x="42" y="64"/>
                    <a:pt x="41" y="63"/>
                    <a:pt x="40" y="63"/>
                  </a:cubicBezTo>
                  <a:cubicBezTo>
                    <a:pt x="40" y="63"/>
                    <a:pt x="41" y="64"/>
                    <a:pt x="42" y="64"/>
                  </a:cubicBezTo>
                  <a:close/>
                  <a:moveTo>
                    <a:pt x="50" y="64"/>
                  </a:moveTo>
                  <a:cubicBezTo>
                    <a:pt x="50" y="64"/>
                    <a:pt x="51" y="64"/>
                    <a:pt x="51" y="64"/>
                  </a:cubicBezTo>
                  <a:cubicBezTo>
                    <a:pt x="52" y="64"/>
                    <a:pt x="51" y="63"/>
                    <a:pt x="51" y="63"/>
                  </a:cubicBezTo>
                  <a:cubicBezTo>
                    <a:pt x="51" y="63"/>
                    <a:pt x="50" y="63"/>
                    <a:pt x="50" y="64"/>
                  </a:cubicBezTo>
                  <a:close/>
                  <a:moveTo>
                    <a:pt x="53" y="64"/>
                  </a:moveTo>
                  <a:cubicBezTo>
                    <a:pt x="53" y="64"/>
                    <a:pt x="53" y="64"/>
                    <a:pt x="53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3" y="63"/>
                  </a:cubicBezTo>
                  <a:cubicBezTo>
                    <a:pt x="53" y="64"/>
                    <a:pt x="53" y="64"/>
                    <a:pt x="53" y="64"/>
                  </a:cubicBezTo>
                  <a:close/>
                  <a:moveTo>
                    <a:pt x="40" y="65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4"/>
                    <a:pt x="39" y="63"/>
                    <a:pt x="40" y="65"/>
                  </a:cubicBezTo>
                  <a:close/>
                  <a:moveTo>
                    <a:pt x="29" y="65"/>
                  </a:moveTo>
                  <a:cubicBezTo>
                    <a:pt x="29" y="65"/>
                    <a:pt x="30" y="64"/>
                    <a:pt x="29" y="64"/>
                  </a:cubicBezTo>
                  <a:cubicBezTo>
                    <a:pt x="29" y="64"/>
                    <a:pt x="29" y="64"/>
                    <a:pt x="29" y="65"/>
                  </a:cubicBezTo>
                  <a:close/>
                  <a:moveTo>
                    <a:pt x="44" y="66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46" y="66"/>
                    <a:pt x="47" y="66"/>
                    <a:pt x="47" y="65"/>
                  </a:cubicBezTo>
                  <a:cubicBezTo>
                    <a:pt x="46" y="65"/>
                    <a:pt x="46" y="64"/>
                    <a:pt x="46" y="64"/>
                  </a:cubicBezTo>
                  <a:cubicBezTo>
                    <a:pt x="45" y="65"/>
                    <a:pt x="45" y="65"/>
                    <a:pt x="44" y="66"/>
                  </a:cubicBezTo>
                  <a:close/>
                  <a:moveTo>
                    <a:pt x="37" y="65"/>
                  </a:moveTo>
                  <a:cubicBezTo>
                    <a:pt x="38" y="65"/>
                    <a:pt x="38" y="65"/>
                    <a:pt x="37" y="65"/>
                  </a:cubicBezTo>
                  <a:cubicBezTo>
                    <a:pt x="38" y="65"/>
                    <a:pt x="38" y="65"/>
                    <a:pt x="38" y="64"/>
                  </a:cubicBezTo>
                  <a:cubicBezTo>
                    <a:pt x="38" y="64"/>
                    <a:pt x="38" y="64"/>
                    <a:pt x="37" y="65"/>
                  </a:cubicBezTo>
                  <a:close/>
                  <a:moveTo>
                    <a:pt x="4" y="64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4" y="66"/>
                    <a:pt x="4" y="66"/>
                  </a:cubicBezTo>
                  <a:cubicBezTo>
                    <a:pt x="5" y="66"/>
                    <a:pt x="6" y="67"/>
                    <a:pt x="5" y="67"/>
                  </a:cubicBezTo>
                  <a:cubicBezTo>
                    <a:pt x="7" y="67"/>
                    <a:pt x="7" y="69"/>
                    <a:pt x="8" y="70"/>
                  </a:cubicBezTo>
                  <a:cubicBezTo>
                    <a:pt x="8" y="68"/>
                    <a:pt x="6" y="66"/>
                    <a:pt x="4" y="64"/>
                  </a:cubicBezTo>
                  <a:close/>
                  <a:moveTo>
                    <a:pt x="48" y="65"/>
                  </a:moveTo>
                  <a:cubicBezTo>
                    <a:pt x="48" y="65"/>
                    <a:pt x="49" y="65"/>
                    <a:pt x="49" y="64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52" y="65"/>
                  </a:moveTo>
                  <a:cubicBezTo>
                    <a:pt x="52" y="66"/>
                    <a:pt x="52" y="66"/>
                    <a:pt x="53" y="66"/>
                  </a:cubicBezTo>
                  <a:cubicBezTo>
                    <a:pt x="53" y="65"/>
                    <a:pt x="52" y="65"/>
                    <a:pt x="52" y="65"/>
                  </a:cubicBezTo>
                  <a:close/>
                  <a:moveTo>
                    <a:pt x="55" y="66"/>
                  </a:moveTo>
                  <a:cubicBezTo>
                    <a:pt x="55" y="66"/>
                    <a:pt x="55" y="67"/>
                    <a:pt x="56" y="66"/>
                  </a:cubicBezTo>
                  <a:cubicBezTo>
                    <a:pt x="55" y="66"/>
                    <a:pt x="56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lose/>
                  <a:moveTo>
                    <a:pt x="33" y="66"/>
                  </a:move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4" y="67"/>
                    <a:pt x="34" y="68"/>
                  </a:cubicBezTo>
                  <a:cubicBezTo>
                    <a:pt x="34" y="67"/>
                    <a:pt x="35" y="67"/>
                    <a:pt x="35" y="66"/>
                  </a:cubicBezTo>
                  <a:cubicBezTo>
                    <a:pt x="35" y="66"/>
                    <a:pt x="35" y="65"/>
                    <a:pt x="34" y="65"/>
                  </a:cubicBezTo>
                  <a:cubicBezTo>
                    <a:pt x="34" y="66"/>
                    <a:pt x="35" y="66"/>
                    <a:pt x="35" y="67"/>
                  </a:cubicBezTo>
                  <a:cubicBezTo>
                    <a:pt x="34" y="67"/>
                    <a:pt x="34" y="66"/>
                    <a:pt x="33" y="66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7"/>
                    <a:pt x="40" y="66"/>
                  </a:cubicBezTo>
                  <a:cubicBezTo>
                    <a:pt x="40" y="66"/>
                    <a:pt x="40" y="65"/>
                    <a:pt x="39" y="65"/>
                  </a:cubicBezTo>
                  <a:cubicBezTo>
                    <a:pt x="39" y="65"/>
                    <a:pt x="38" y="65"/>
                    <a:pt x="38" y="66"/>
                  </a:cubicBezTo>
                  <a:cubicBezTo>
                    <a:pt x="38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6"/>
                    <a:pt x="37" y="67"/>
                    <a:pt x="37" y="67"/>
                  </a:cubicBezTo>
                  <a:cubicBezTo>
                    <a:pt x="38" y="68"/>
                    <a:pt x="38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lose/>
                  <a:moveTo>
                    <a:pt x="49" y="67"/>
                  </a:moveTo>
                  <a:cubicBezTo>
                    <a:pt x="50" y="66"/>
                    <a:pt x="50" y="65"/>
                    <a:pt x="49" y="65"/>
                  </a:cubicBezTo>
                  <a:cubicBezTo>
                    <a:pt x="48" y="65"/>
                    <a:pt x="48" y="66"/>
                    <a:pt x="49" y="67"/>
                  </a:cubicBezTo>
                  <a:close/>
                  <a:moveTo>
                    <a:pt x="30" y="68"/>
                  </a:moveTo>
                  <a:cubicBezTo>
                    <a:pt x="31" y="68"/>
                    <a:pt x="31" y="66"/>
                    <a:pt x="30" y="65"/>
                  </a:cubicBezTo>
                  <a:cubicBezTo>
                    <a:pt x="29" y="66"/>
                    <a:pt x="29" y="68"/>
                    <a:pt x="30" y="68"/>
                  </a:cubicBezTo>
                  <a:close/>
                  <a:moveTo>
                    <a:pt x="46" y="68"/>
                  </a:moveTo>
                  <a:cubicBezTo>
                    <a:pt x="47" y="68"/>
                    <a:pt x="47" y="67"/>
                    <a:pt x="48" y="66"/>
                  </a:cubicBezTo>
                  <a:cubicBezTo>
                    <a:pt x="47" y="66"/>
                    <a:pt x="46" y="67"/>
                    <a:pt x="46" y="68"/>
                  </a:cubicBezTo>
                  <a:close/>
                  <a:moveTo>
                    <a:pt x="42" y="67"/>
                  </a:moveTo>
                  <a:cubicBezTo>
                    <a:pt x="42" y="67"/>
                    <a:pt x="42" y="67"/>
                    <a:pt x="42" y="67"/>
                  </a:cubicBezTo>
                  <a:cubicBezTo>
                    <a:pt x="43" y="66"/>
                    <a:pt x="42" y="66"/>
                    <a:pt x="42" y="67"/>
                  </a:cubicBezTo>
                  <a:close/>
                  <a:moveTo>
                    <a:pt x="53" y="67"/>
                  </a:moveTo>
                  <a:cubicBezTo>
                    <a:pt x="53" y="67"/>
                    <a:pt x="54" y="67"/>
                    <a:pt x="54" y="68"/>
                  </a:cubicBezTo>
                  <a:cubicBezTo>
                    <a:pt x="54" y="67"/>
                    <a:pt x="54" y="66"/>
                    <a:pt x="53" y="66"/>
                  </a:cubicBezTo>
                  <a:cubicBezTo>
                    <a:pt x="53" y="66"/>
                    <a:pt x="53" y="67"/>
                    <a:pt x="53" y="67"/>
                  </a:cubicBezTo>
                  <a:close/>
                  <a:moveTo>
                    <a:pt x="27" y="67"/>
                  </a:moveTo>
                  <a:cubicBezTo>
                    <a:pt x="27" y="67"/>
                    <a:pt x="27" y="67"/>
                    <a:pt x="27" y="67"/>
                  </a:cubicBezTo>
                  <a:cubicBezTo>
                    <a:pt x="27" y="67"/>
                    <a:pt x="28" y="66"/>
                    <a:pt x="27" y="66"/>
                  </a:cubicBezTo>
                  <a:cubicBezTo>
                    <a:pt x="27" y="67"/>
                    <a:pt x="27" y="66"/>
                    <a:pt x="27" y="67"/>
                  </a:cubicBezTo>
                  <a:close/>
                  <a:moveTo>
                    <a:pt x="49" y="67"/>
                  </a:moveTo>
                  <a:cubicBezTo>
                    <a:pt x="48" y="66"/>
                    <a:pt x="46" y="68"/>
                    <a:pt x="46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8" y="68"/>
                    <a:pt x="49" y="68"/>
                    <a:pt x="49" y="67"/>
                  </a:cubicBezTo>
                  <a:close/>
                  <a:moveTo>
                    <a:pt x="50" y="68"/>
                  </a:moveTo>
                  <a:cubicBezTo>
                    <a:pt x="50" y="68"/>
                    <a:pt x="50" y="68"/>
                    <a:pt x="51" y="68"/>
                  </a:cubicBezTo>
                  <a:cubicBezTo>
                    <a:pt x="51" y="68"/>
                    <a:pt x="51" y="68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0" y="67"/>
                    <a:pt x="50" y="67"/>
                    <a:pt x="50" y="68"/>
                  </a:cubicBezTo>
                  <a:close/>
                  <a:moveTo>
                    <a:pt x="32" y="67"/>
                  </a:moveTo>
                  <a:cubicBezTo>
                    <a:pt x="32" y="68"/>
                    <a:pt x="33" y="68"/>
                    <a:pt x="33" y="69"/>
                  </a:cubicBezTo>
                  <a:cubicBezTo>
                    <a:pt x="33" y="69"/>
                    <a:pt x="33" y="69"/>
                    <a:pt x="34" y="68"/>
                  </a:cubicBezTo>
                  <a:cubicBezTo>
                    <a:pt x="33" y="68"/>
                    <a:pt x="33" y="67"/>
                    <a:pt x="32" y="67"/>
                  </a:cubicBezTo>
                  <a:close/>
                  <a:moveTo>
                    <a:pt x="41" y="69"/>
                  </a:moveTo>
                  <a:cubicBezTo>
                    <a:pt x="41" y="69"/>
                    <a:pt x="41" y="68"/>
                    <a:pt x="42" y="68"/>
                  </a:cubicBezTo>
                  <a:cubicBezTo>
                    <a:pt x="41" y="67"/>
                    <a:pt x="39" y="69"/>
                    <a:pt x="41" y="69"/>
                  </a:cubicBezTo>
                  <a:close/>
                  <a:moveTo>
                    <a:pt x="44" y="69"/>
                  </a:moveTo>
                  <a:cubicBezTo>
                    <a:pt x="45" y="68"/>
                    <a:pt x="44" y="68"/>
                    <a:pt x="43" y="67"/>
                  </a:cubicBezTo>
                  <a:cubicBezTo>
                    <a:pt x="43" y="68"/>
                    <a:pt x="43" y="69"/>
                    <a:pt x="44" y="69"/>
                  </a:cubicBezTo>
                  <a:close/>
                  <a:moveTo>
                    <a:pt x="37" y="70"/>
                  </a:moveTo>
                  <a:cubicBezTo>
                    <a:pt x="37" y="70"/>
                    <a:pt x="38" y="70"/>
                    <a:pt x="38" y="69"/>
                  </a:cubicBezTo>
                  <a:cubicBezTo>
                    <a:pt x="38" y="68"/>
                    <a:pt x="37" y="68"/>
                    <a:pt x="37" y="68"/>
                  </a:cubicBezTo>
                  <a:cubicBezTo>
                    <a:pt x="36" y="69"/>
                    <a:pt x="35" y="70"/>
                    <a:pt x="37" y="70"/>
                  </a:cubicBezTo>
                  <a:close/>
                  <a:moveTo>
                    <a:pt x="28" y="69"/>
                  </a:moveTo>
                  <a:cubicBezTo>
                    <a:pt x="28" y="69"/>
                    <a:pt x="28" y="68"/>
                    <a:pt x="28" y="68"/>
                  </a:cubicBezTo>
                  <a:cubicBezTo>
                    <a:pt x="28" y="68"/>
                    <a:pt x="27" y="68"/>
                    <a:pt x="27" y="68"/>
                  </a:cubicBezTo>
                  <a:cubicBezTo>
                    <a:pt x="27" y="68"/>
                    <a:pt x="27" y="69"/>
                    <a:pt x="28" y="69"/>
                  </a:cubicBezTo>
                  <a:close/>
                  <a:moveTo>
                    <a:pt x="32" y="70"/>
                  </a:moveTo>
                  <a:cubicBezTo>
                    <a:pt x="32" y="70"/>
                    <a:pt x="33" y="70"/>
                    <a:pt x="33" y="69"/>
                  </a:cubicBezTo>
                  <a:cubicBezTo>
                    <a:pt x="32" y="69"/>
                    <a:pt x="32" y="68"/>
                    <a:pt x="32" y="68"/>
                  </a:cubicBezTo>
                  <a:cubicBezTo>
                    <a:pt x="31" y="69"/>
                    <a:pt x="32" y="70"/>
                    <a:pt x="32" y="70"/>
                  </a:cubicBezTo>
                  <a:close/>
                  <a:moveTo>
                    <a:pt x="48" y="70"/>
                  </a:moveTo>
                  <a:cubicBezTo>
                    <a:pt x="48" y="71"/>
                    <a:pt x="48" y="71"/>
                    <a:pt x="49" y="71"/>
                  </a:cubicBezTo>
                  <a:cubicBezTo>
                    <a:pt x="49" y="71"/>
                    <a:pt x="50" y="70"/>
                    <a:pt x="50" y="69"/>
                  </a:cubicBezTo>
                  <a:cubicBezTo>
                    <a:pt x="50" y="69"/>
                    <a:pt x="50" y="68"/>
                    <a:pt x="49" y="68"/>
                  </a:cubicBezTo>
                  <a:cubicBezTo>
                    <a:pt x="49" y="69"/>
                    <a:pt x="48" y="69"/>
                    <a:pt x="48" y="70"/>
                  </a:cubicBezTo>
                  <a:close/>
                  <a:moveTo>
                    <a:pt x="12" y="70"/>
                  </a:moveTo>
                  <a:cubicBezTo>
                    <a:pt x="11" y="70"/>
                    <a:pt x="12" y="70"/>
                    <a:pt x="12" y="71"/>
                  </a:cubicBezTo>
                  <a:cubicBezTo>
                    <a:pt x="13" y="72"/>
                    <a:pt x="14" y="73"/>
                    <a:pt x="15" y="74"/>
                  </a:cubicBezTo>
                  <a:cubicBezTo>
                    <a:pt x="16" y="74"/>
                    <a:pt x="16" y="75"/>
                    <a:pt x="16" y="75"/>
                  </a:cubicBezTo>
                  <a:cubicBezTo>
                    <a:pt x="15" y="73"/>
                    <a:pt x="12" y="70"/>
                    <a:pt x="10" y="69"/>
                  </a:cubicBezTo>
                  <a:cubicBezTo>
                    <a:pt x="11" y="69"/>
                    <a:pt x="11" y="70"/>
                    <a:pt x="12" y="70"/>
                  </a:cubicBezTo>
                  <a:close/>
                  <a:moveTo>
                    <a:pt x="40" y="70"/>
                  </a:moveTo>
                  <a:cubicBezTo>
                    <a:pt x="41" y="70"/>
                    <a:pt x="41" y="69"/>
                    <a:pt x="40" y="69"/>
                  </a:cubicBezTo>
                  <a:cubicBezTo>
                    <a:pt x="40" y="69"/>
                    <a:pt x="40" y="70"/>
                    <a:pt x="40" y="70"/>
                  </a:cubicBezTo>
                  <a:close/>
                  <a:moveTo>
                    <a:pt x="52" y="70"/>
                  </a:moveTo>
                  <a:cubicBezTo>
                    <a:pt x="53" y="70"/>
                    <a:pt x="53" y="70"/>
                    <a:pt x="53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2" y="69"/>
                    <a:pt x="52" y="70"/>
                    <a:pt x="52" y="70"/>
                  </a:cubicBezTo>
                  <a:close/>
                  <a:moveTo>
                    <a:pt x="51" y="70"/>
                  </a:moveTo>
                  <a:cubicBezTo>
                    <a:pt x="51" y="69"/>
                    <a:pt x="52" y="69"/>
                    <a:pt x="51" y="69"/>
                  </a:cubicBezTo>
                  <a:cubicBezTo>
                    <a:pt x="51" y="69"/>
                    <a:pt x="51" y="70"/>
                    <a:pt x="51" y="70"/>
                  </a:cubicBezTo>
                  <a:close/>
                  <a:moveTo>
                    <a:pt x="42" y="70"/>
                  </a:moveTo>
                  <a:cubicBezTo>
                    <a:pt x="42" y="70"/>
                    <a:pt x="42" y="71"/>
                    <a:pt x="43" y="71"/>
                  </a:cubicBezTo>
                  <a:cubicBezTo>
                    <a:pt x="44" y="70"/>
                    <a:pt x="43" y="69"/>
                    <a:pt x="42" y="69"/>
                  </a:cubicBezTo>
                  <a:cubicBezTo>
                    <a:pt x="42" y="69"/>
                    <a:pt x="42" y="69"/>
                    <a:pt x="42" y="70"/>
                  </a:cubicBezTo>
                  <a:close/>
                  <a:moveTo>
                    <a:pt x="58" y="69"/>
                  </a:moveTo>
                  <a:cubicBezTo>
                    <a:pt x="59" y="69"/>
                    <a:pt x="59" y="70"/>
                    <a:pt x="59" y="6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9" y="69"/>
                    <a:pt x="58" y="69"/>
                    <a:pt x="58" y="69"/>
                  </a:cubicBezTo>
                  <a:close/>
                  <a:moveTo>
                    <a:pt x="59" y="75"/>
                  </a:moveTo>
                  <a:cubicBezTo>
                    <a:pt x="60" y="75"/>
                    <a:pt x="60" y="75"/>
                    <a:pt x="60" y="75"/>
                  </a:cubicBezTo>
                  <a:cubicBezTo>
                    <a:pt x="60" y="73"/>
                    <a:pt x="60" y="72"/>
                    <a:pt x="60" y="69"/>
                  </a:cubicBezTo>
                  <a:cubicBezTo>
                    <a:pt x="60" y="69"/>
                    <a:pt x="60" y="69"/>
                    <a:pt x="59" y="69"/>
                  </a:cubicBezTo>
                  <a:cubicBezTo>
                    <a:pt x="59" y="71"/>
                    <a:pt x="60" y="73"/>
                    <a:pt x="59" y="75"/>
                  </a:cubicBezTo>
                  <a:close/>
                  <a:moveTo>
                    <a:pt x="52" y="71"/>
                  </a:moveTo>
                  <a:cubicBezTo>
                    <a:pt x="53" y="71"/>
                    <a:pt x="52" y="71"/>
                    <a:pt x="53" y="71"/>
                  </a:cubicBezTo>
                  <a:cubicBezTo>
                    <a:pt x="53" y="71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70"/>
                    <a:pt x="53" y="70"/>
                    <a:pt x="52" y="71"/>
                  </a:cubicBezTo>
                  <a:close/>
                  <a:moveTo>
                    <a:pt x="34" y="74"/>
                  </a:moveTo>
                  <a:cubicBezTo>
                    <a:pt x="35" y="73"/>
                    <a:pt x="36" y="72"/>
                    <a:pt x="36" y="71"/>
                  </a:cubicBezTo>
                  <a:cubicBezTo>
                    <a:pt x="36" y="71"/>
                    <a:pt x="35" y="70"/>
                    <a:pt x="35" y="70"/>
                  </a:cubicBezTo>
                  <a:cubicBezTo>
                    <a:pt x="34" y="71"/>
                    <a:pt x="32" y="73"/>
                    <a:pt x="34" y="74"/>
                  </a:cubicBezTo>
                  <a:close/>
                  <a:moveTo>
                    <a:pt x="45" y="70"/>
                  </a:moveTo>
                  <a:cubicBezTo>
                    <a:pt x="45" y="71"/>
                    <a:pt x="46" y="71"/>
                    <a:pt x="46" y="71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5" y="70"/>
                    <a:pt x="45" y="70"/>
                  </a:cubicBezTo>
                  <a:close/>
                  <a:moveTo>
                    <a:pt x="50" y="73"/>
                  </a:moveTo>
                  <a:cubicBezTo>
                    <a:pt x="51" y="72"/>
                    <a:pt x="52" y="71"/>
                    <a:pt x="51" y="70"/>
                  </a:cubicBezTo>
                  <a:cubicBezTo>
                    <a:pt x="50" y="71"/>
                    <a:pt x="48" y="72"/>
                    <a:pt x="50" y="73"/>
                  </a:cubicBezTo>
                  <a:close/>
                  <a:moveTo>
                    <a:pt x="38" y="71"/>
                  </a:moveTo>
                  <a:cubicBezTo>
                    <a:pt x="38" y="71"/>
                    <a:pt x="38" y="72"/>
                    <a:pt x="38" y="72"/>
                  </a:cubicBezTo>
                  <a:cubicBezTo>
                    <a:pt x="39" y="71"/>
                    <a:pt x="39" y="72"/>
                    <a:pt x="40" y="71"/>
                  </a:cubicBezTo>
                  <a:cubicBezTo>
                    <a:pt x="39" y="70"/>
                    <a:pt x="38" y="70"/>
                    <a:pt x="38" y="71"/>
                  </a:cubicBezTo>
                  <a:close/>
                  <a:moveTo>
                    <a:pt x="41" y="70"/>
                  </a:moveTo>
                  <a:cubicBezTo>
                    <a:pt x="41" y="71"/>
                    <a:pt x="42" y="71"/>
                    <a:pt x="42" y="7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0"/>
                    <a:pt x="41" y="70"/>
                  </a:cubicBezTo>
                  <a:close/>
                  <a:moveTo>
                    <a:pt x="31" y="73"/>
                  </a:moveTo>
                  <a:cubicBezTo>
                    <a:pt x="31" y="73"/>
                    <a:pt x="31" y="73"/>
                    <a:pt x="32" y="73"/>
                  </a:cubicBezTo>
                  <a:cubicBezTo>
                    <a:pt x="31" y="72"/>
                    <a:pt x="31" y="71"/>
                    <a:pt x="30" y="71"/>
                  </a:cubicBezTo>
                  <a:cubicBezTo>
                    <a:pt x="30" y="72"/>
                    <a:pt x="30" y="73"/>
                    <a:pt x="31" y="73"/>
                  </a:cubicBezTo>
                  <a:close/>
                  <a:moveTo>
                    <a:pt x="44" y="72"/>
                  </a:moveTo>
                  <a:cubicBezTo>
                    <a:pt x="44" y="71"/>
                    <a:pt x="44" y="71"/>
                    <a:pt x="44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4" y="71"/>
                    <a:pt x="43" y="71"/>
                    <a:pt x="44" y="72"/>
                  </a:cubicBezTo>
                  <a:close/>
                  <a:moveTo>
                    <a:pt x="28" y="76"/>
                  </a:moveTo>
                  <a:cubicBezTo>
                    <a:pt x="28" y="75"/>
                    <a:pt x="28" y="73"/>
                    <a:pt x="27" y="72"/>
                  </a:cubicBezTo>
                  <a:cubicBezTo>
                    <a:pt x="27" y="73"/>
                    <a:pt x="28" y="75"/>
                    <a:pt x="28" y="76"/>
                  </a:cubicBezTo>
                  <a:close/>
                  <a:moveTo>
                    <a:pt x="40" y="72"/>
                  </a:moveTo>
                  <a:cubicBezTo>
                    <a:pt x="40" y="73"/>
                    <a:pt x="40" y="73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0" y="71"/>
                    <a:pt x="40" y="72"/>
                  </a:cubicBezTo>
                  <a:close/>
                  <a:moveTo>
                    <a:pt x="44" y="72"/>
                  </a:moveTo>
                  <a:cubicBezTo>
                    <a:pt x="44" y="72"/>
                    <a:pt x="44" y="73"/>
                    <a:pt x="45" y="73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5" y="72"/>
                    <a:pt x="45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lose/>
                  <a:moveTo>
                    <a:pt x="29" y="76"/>
                  </a:moveTo>
                  <a:cubicBezTo>
                    <a:pt x="30" y="75"/>
                    <a:pt x="29" y="73"/>
                    <a:pt x="2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73"/>
                    <a:pt x="29" y="75"/>
                    <a:pt x="29" y="76"/>
                  </a:cubicBezTo>
                  <a:close/>
                  <a:moveTo>
                    <a:pt x="47" y="72"/>
                  </a:moveTo>
                  <a:cubicBezTo>
                    <a:pt x="47" y="72"/>
                    <a:pt x="47" y="72"/>
                    <a:pt x="47" y="73"/>
                  </a:cubicBezTo>
                  <a:cubicBezTo>
                    <a:pt x="48" y="73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lose/>
                  <a:moveTo>
                    <a:pt x="50" y="73"/>
                  </a:moveTo>
                  <a:cubicBezTo>
                    <a:pt x="51" y="73"/>
                    <a:pt x="51" y="74"/>
                    <a:pt x="51" y="74"/>
                  </a:cubicBezTo>
                  <a:cubicBezTo>
                    <a:pt x="51" y="73"/>
                    <a:pt x="52" y="73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3"/>
                    <a:pt x="50" y="72"/>
                    <a:pt x="50" y="73"/>
                  </a:cubicBezTo>
                  <a:close/>
                  <a:moveTo>
                    <a:pt x="43" y="73"/>
                  </a:moveTo>
                  <a:cubicBezTo>
                    <a:pt x="43" y="73"/>
                    <a:pt x="43" y="72"/>
                    <a:pt x="43" y="72"/>
                  </a:cubicBezTo>
                  <a:cubicBezTo>
                    <a:pt x="43" y="72"/>
                    <a:pt x="43" y="72"/>
                    <a:pt x="43" y="73"/>
                  </a:cubicBezTo>
                  <a:close/>
                  <a:moveTo>
                    <a:pt x="56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7" y="73"/>
                    <a:pt x="56" y="74"/>
                    <a:pt x="57" y="75"/>
                  </a:cubicBezTo>
                  <a:cubicBezTo>
                    <a:pt x="57" y="74"/>
                    <a:pt x="57" y="72"/>
                    <a:pt x="56" y="72"/>
                  </a:cubicBezTo>
                  <a:close/>
                  <a:moveTo>
                    <a:pt x="35" y="75"/>
                  </a:moveTo>
                  <a:cubicBezTo>
                    <a:pt x="35" y="75"/>
                    <a:pt x="36" y="75"/>
                    <a:pt x="36" y="75"/>
                  </a:cubicBezTo>
                  <a:cubicBezTo>
                    <a:pt x="37" y="75"/>
                    <a:pt x="37" y="74"/>
                    <a:pt x="38" y="73"/>
                  </a:cubicBezTo>
                  <a:cubicBezTo>
                    <a:pt x="38" y="73"/>
                    <a:pt x="38" y="72"/>
                    <a:pt x="37" y="72"/>
                  </a:cubicBezTo>
                  <a:cubicBezTo>
                    <a:pt x="37" y="73"/>
                    <a:pt x="36" y="74"/>
                    <a:pt x="35" y="75"/>
                  </a:cubicBezTo>
                  <a:close/>
                  <a:moveTo>
                    <a:pt x="43" y="73"/>
                  </a:moveTo>
                  <a:cubicBezTo>
                    <a:pt x="43" y="73"/>
                    <a:pt x="44" y="74"/>
                    <a:pt x="44" y="74"/>
                  </a:cubicBezTo>
                  <a:cubicBezTo>
                    <a:pt x="45" y="73"/>
                    <a:pt x="44" y="73"/>
                    <a:pt x="44" y="72"/>
                  </a:cubicBezTo>
                  <a:cubicBezTo>
                    <a:pt x="43" y="73"/>
                    <a:pt x="43" y="73"/>
                    <a:pt x="43" y="73"/>
                  </a:cubicBezTo>
                  <a:close/>
                  <a:moveTo>
                    <a:pt x="40" y="74"/>
                  </a:moveTo>
                  <a:cubicBezTo>
                    <a:pt x="41" y="73"/>
                    <a:pt x="40" y="73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lose/>
                  <a:moveTo>
                    <a:pt x="52" y="74"/>
                  </a:moveTo>
                  <a:cubicBezTo>
                    <a:pt x="53" y="74"/>
                    <a:pt x="53" y="74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3"/>
                    <a:pt x="52" y="74"/>
                    <a:pt x="52" y="74"/>
                  </a:cubicBezTo>
                  <a:close/>
                  <a:moveTo>
                    <a:pt x="55" y="73"/>
                  </a:moveTo>
                  <a:cubicBezTo>
                    <a:pt x="55" y="73"/>
                    <a:pt x="55" y="74"/>
                    <a:pt x="55" y="74"/>
                  </a:cubicBezTo>
                  <a:cubicBezTo>
                    <a:pt x="56" y="73"/>
                    <a:pt x="56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lose/>
                  <a:moveTo>
                    <a:pt x="34" y="75"/>
                  </a:moveTo>
                  <a:cubicBezTo>
                    <a:pt x="34" y="74"/>
                    <a:pt x="33" y="73"/>
                    <a:pt x="33" y="73"/>
                  </a:cubicBezTo>
                  <a:cubicBezTo>
                    <a:pt x="32" y="74"/>
                    <a:pt x="33" y="74"/>
                    <a:pt x="34" y="75"/>
                  </a:cubicBezTo>
                  <a:close/>
                  <a:moveTo>
                    <a:pt x="49" y="74"/>
                  </a:moveTo>
                  <a:cubicBezTo>
                    <a:pt x="49" y="74"/>
                    <a:pt x="49" y="74"/>
                    <a:pt x="49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4"/>
                    <a:pt x="48" y="74"/>
                    <a:pt x="49" y="74"/>
                  </a:cubicBezTo>
                  <a:close/>
                  <a:moveTo>
                    <a:pt x="41" y="74"/>
                  </a:moveTo>
                  <a:cubicBezTo>
                    <a:pt x="42" y="74"/>
                    <a:pt x="42" y="74"/>
                    <a:pt x="42" y="73"/>
                  </a:cubicBezTo>
                  <a:cubicBezTo>
                    <a:pt x="42" y="74"/>
                    <a:pt x="41" y="74"/>
                    <a:pt x="41" y="74"/>
                  </a:cubicBezTo>
                  <a:close/>
                  <a:moveTo>
                    <a:pt x="46" y="75"/>
                  </a:moveTo>
                  <a:cubicBezTo>
                    <a:pt x="46" y="74"/>
                    <a:pt x="46" y="74"/>
                    <a:pt x="46" y="74"/>
                  </a:cubicBezTo>
                  <a:cubicBezTo>
                    <a:pt x="46" y="74"/>
                    <a:pt x="46" y="73"/>
                    <a:pt x="46" y="73"/>
                  </a:cubicBezTo>
                  <a:cubicBezTo>
                    <a:pt x="45" y="74"/>
                    <a:pt x="46" y="74"/>
                    <a:pt x="46" y="75"/>
                  </a:cubicBezTo>
                  <a:close/>
                  <a:moveTo>
                    <a:pt x="42" y="75"/>
                  </a:moveTo>
                  <a:cubicBezTo>
                    <a:pt x="42" y="75"/>
                    <a:pt x="42" y="75"/>
                    <a:pt x="42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74"/>
                    <a:pt x="43" y="74"/>
                    <a:pt x="42" y="74"/>
                  </a:cubicBezTo>
                  <a:cubicBezTo>
                    <a:pt x="42" y="74"/>
                    <a:pt x="42" y="74"/>
                    <a:pt x="42" y="75"/>
                  </a:cubicBezTo>
                  <a:close/>
                  <a:moveTo>
                    <a:pt x="39" y="74"/>
                  </a:moveTo>
                  <a:cubicBezTo>
                    <a:pt x="38" y="75"/>
                    <a:pt x="36" y="76"/>
                    <a:pt x="38" y="77"/>
                  </a:cubicBezTo>
                  <a:cubicBezTo>
                    <a:pt x="39" y="76"/>
                    <a:pt x="39" y="76"/>
                    <a:pt x="40" y="75"/>
                  </a:cubicBezTo>
                  <a:cubicBezTo>
                    <a:pt x="39" y="74"/>
                    <a:pt x="39" y="74"/>
                    <a:pt x="39" y="74"/>
                  </a:cubicBezTo>
                  <a:close/>
                  <a:moveTo>
                    <a:pt x="33" y="76"/>
                  </a:moveTo>
                  <a:cubicBezTo>
                    <a:pt x="33" y="75"/>
                    <a:pt x="33" y="74"/>
                    <a:pt x="32" y="74"/>
                  </a:cubicBezTo>
                  <a:cubicBezTo>
                    <a:pt x="31" y="75"/>
                    <a:pt x="32" y="75"/>
                    <a:pt x="33" y="76"/>
                  </a:cubicBezTo>
                  <a:close/>
                  <a:moveTo>
                    <a:pt x="47" y="74"/>
                  </a:moveTo>
                  <a:cubicBezTo>
                    <a:pt x="48" y="75"/>
                    <a:pt x="48" y="75"/>
                    <a:pt x="48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74"/>
                    <a:pt x="48" y="74"/>
                    <a:pt x="47" y="74"/>
                  </a:cubicBezTo>
                  <a:close/>
                  <a:moveTo>
                    <a:pt x="45" y="75"/>
                  </a:moveTo>
                  <a:cubicBezTo>
                    <a:pt x="45" y="75"/>
                    <a:pt x="45" y="75"/>
                    <a:pt x="46" y="76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5" y="75"/>
                    <a:pt x="46" y="74"/>
                    <a:pt x="45" y="74"/>
                  </a:cubicBezTo>
                  <a:cubicBezTo>
                    <a:pt x="45" y="74"/>
                    <a:pt x="45" y="74"/>
                    <a:pt x="45" y="75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6"/>
                    <a:pt x="56" y="7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5"/>
                    <a:pt x="54" y="76"/>
                    <a:pt x="55" y="77"/>
                  </a:cubicBezTo>
                  <a:close/>
                  <a:moveTo>
                    <a:pt x="41" y="75"/>
                  </a:moveTo>
                  <a:cubicBezTo>
                    <a:pt x="42" y="75"/>
                    <a:pt x="42" y="76"/>
                    <a:pt x="42" y="76"/>
                  </a:cubicBezTo>
                  <a:cubicBezTo>
                    <a:pt x="43" y="76"/>
                    <a:pt x="42" y="75"/>
                    <a:pt x="42" y="75"/>
                  </a:cubicBezTo>
                  <a:cubicBezTo>
                    <a:pt x="42" y="75"/>
                    <a:pt x="41" y="75"/>
                    <a:pt x="41" y="75"/>
                  </a:cubicBezTo>
                  <a:close/>
                  <a:moveTo>
                    <a:pt x="47" y="75"/>
                  </a:move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7" y="75"/>
                    <a:pt x="47" y="75"/>
                  </a:cubicBezTo>
                  <a:close/>
                  <a:moveTo>
                    <a:pt x="48" y="75"/>
                  </a:moveTo>
                  <a:cubicBezTo>
                    <a:pt x="48" y="76"/>
                    <a:pt x="49" y="76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5"/>
                    <a:pt x="49" y="75"/>
                    <a:pt x="48" y="75"/>
                  </a:cubicBezTo>
                  <a:close/>
                  <a:moveTo>
                    <a:pt x="54" y="76"/>
                  </a:move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3" y="76"/>
                    <a:pt x="54" y="76"/>
                  </a:cubicBezTo>
                  <a:close/>
                  <a:moveTo>
                    <a:pt x="34" y="76"/>
                  </a:moveTo>
                  <a:cubicBezTo>
                    <a:pt x="35" y="76"/>
                    <a:pt x="35" y="77"/>
                    <a:pt x="35" y="77"/>
                  </a:cubicBezTo>
                  <a:cubicBezTo>
                    <a:pt x="35" y="77"/>
                    <a:pt x="36" y="77"/>
                    <a:pt x="36" y="76"/>
                  </a:cubicBezTo>
                  <a:cubicBezTo>
                    <a:pt x="35" y="76"/>
                    <a:pt x="35" y="76"/>
                    <a:pt x="35" y="75"/>
                  </a:cubicBezTo>
                  <a:cubicBezTo>
                    <a:pt x="35" y="76"/>
                    <a:pt x="34" y="76"/>
                    <a:pt x="34" y="76"/>
                  </a:cubicBezTo>
                  <a:close/>
                  <a:moveTo>
                    <a:pt x="59" y="82"/>
                  </a:moveTo>
                  <a:cubicBezTo>
                    <a:pt x="60" y="81"/>
                    <a:pt x="60" y="78"/>
                    <a:pt x="60" y="76"/>
                  </a:cubicBezTo>
                  <a:cubicBezTo>
                    <a:pt x="60" y="76"/>
                    <a:pt x="60" y="75"/>
                    <a:pt x="59" y="75"/>
                  </a:cubicBezTo>
                  <a:cubicBezTo>
                    <a:pt x="59" y="78"/>
                    <a:pt x="60" y="79"/>
                    <a:pt x="59" y="82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7"/>
                    <a:pt x="45" y="76"/>
                  </a:cubicBezTo>
                  <a:cubicBezTo>
                    <a:pt x="45" y="76"/>
                    <a:pt x="45" y="76"/>
                    <a:pt x="44" y="76"/>
                  </a:cubicBezTo>
                  <a:cubicBezTo>
                    <a:pt x="44" y="76"/>
                    <a:pt x="43" y="77"/>
                    <a:pt x="44" y="77"/>
                  </a:cubicBezTo>
                  <a:close/>
                  <a:moveTo>
                    <a:pt x="31" y="78"/>
                  </a:moveTo>
                  <a:cubicBezTo>
                    <a:pt x="32" y="78"/>
                    <a:pt x="32" y="76"/>
                    <a:pt x="31" y="76"/>
                  </a:cubicBezTo>
                  <a:cubicBezTo>
                    <a:pt x="30" y="76"/>
                    <a:pt x="31" y="78"/>
                    <a:pt x="31" y="78"/>
                  </a:cubicBezTo>
                  <a:close/>
                  <a:moveTo>
                    <a:pt x="46" y="76"/>
                  </a:moveTo>
                  <a:cubicBezTo>
                    <a:pt x="46" y="77"/>
                    <a:pt x="47" y="77"/>
                    <a:pt x="47" y="77"/>
                  </a:cubicBezTo>
                  <a:cubicBezTo>
                    <a:pt x="47" y="76"/>
                    <a:pt x="47" y="76"/>
                    <a:pt x="46" y="76"/>
                  </a:cubicBezTo>
                  <a:close/>
                  <a:moveTo>
                    <a:pt x="39" y="78"/>
                  </a:moveTo>
                  <a:cubicBezTo>
                    <a:pt x="39" y="79"/>
                    <a:pt x="40" y="79"/>
                    <a:pt x="40" y="79"/>
                  </a:cubicBezTo>
                  <a:cubicBezTo>
                    <a:pt x="41" y="79"/>
                    <a:pt x="41" y="78"/>
                    <a:pt x="42" y="77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7"/>
                    <a:pt x="40" y="78"/>
                    <a:pt x="39" y="78"/>
                  </a:cubicBezTo>
                  <a:close/>
                  <a:moveTo>
                    <a:pt x="34" y="77"/>
                  </a:moveTo>
                  <a:cubicBezTo>
                    <a:pt x="34" y="77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  <a:moveTo>
                    <a:pt x="54" y="78"/>
                  </a:moveTo>
                  <a:cubicBezTo>
                    <a:pt x="54" y="77"/>
                    <a:pt x="53" y="77"/>
                    <a:pt x="53" y="77"/>
                  </a:cubicBezTo>
                  <a:cubicBezTo>
                    <a:pt x="53" y="77"/>
                    <a:pt x="53" y="77"/>
                    <a:pt x="54" y="78"/>
                  </a:cubicBezTo>
                  <a:close/>
                  <a:moveTo>
                    <a:pt x="50" y="78"/>
                  </a:moveTo>
                  <a:cubicBezTo>
                    <a:pt x="50" y="77"/>
                    <a:pt x="50" y="77"/>
                    <a:pt x="50" y="77"/>
                  </a:cubicBezTo>
                  <a:cubicBezTo>
                    <a:pt x="50" y="77"/>
                    <a:pt x="49" y="78"/>
                    <a:pt x="50" y="78"/>
                  </a:cubicBezTo>
                  <a:close/>
                  <a:moveTo>
                    <a:pt x="44" y="78"/>
                  </a:moveTo>
                  <a:cubicBezTo>
                    <a:pt x="44" y="77"/>
                    <a:pt x="44" y="77"/>
                    <a:pt x="43" y="77"/>
                  </a:cubicBezTo>
                  <a:cubicBezTo>
                    <a:pt x="43" y="77"/>
                    <a:pt x="43" y="78"/>
                    <a:pt x="44" y="78"/>
                  </a:cubicBezTo>
                  <a:close/>
                  <a:moveTo>
                    <a:pt x="48" y="78"/>
                  </a:moveTo>
                  <a:cubicBezTo>
                    <a:pt x="48" y="77"/>
                    <a:pt x="48" y="77"/>
                    <a:pt x="47" y="77"/>
                  </a:cubicBezTo>
                  <a:cubicBezTo>
                    <a:pt x="47" y="77"/>
                    <a:pt x="48" y="78"/>
                    <a:pt x="48" y="78"/>
                  </a:cubicBezTo>
                  <a:close/>
                  <a:moveTo>
                    <a:pt x="36" y="78"/>
                  </a:moveTo>
                  <a:cubicBezTo>
                    <a:pt x="36" y="78"/>
                    <a:pt x="36" y="79"/>
                    <a:pt x="37" y="7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45" y="78"/>
                  </a:moveTo>
                  <a:cubicBezTo>
                    <a:pt x="46" y="78"/>
                    <a:pt x="46" y="78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5" y="77"/>
                    <a:pt x="45" y="78"/>
                    <a:pt x="45" y="78"/>
                  </a:cubicBezTo>
                  <a:close/>
                  <a:moveTo>
                    <a:pt x="29" y="77"/>
                  </a:moveTo>
                  <a:cubicBezTo>
                    <a:pt x="29" y="78"/>
                    <a:pt x="30" y="79"/>
                    <a:pt x="30" y="80"/>
                  </a:cubicBezTo>
                  <a:cubicBezTo>
                    <a:pt x="30" y="79"/>
                    <a:pt x="30" y="78"/>
                    <a:pt x="30" y="77"/>
                  </a:cubicBezTo>
                  <a:cubicBezTo>
                    <a:pt x="30" y="77"/>
                    <a:pt x="30" y="77"/>
                    <a:pt x="29" y="77"/>
                  </a:cubicBezTo>
                  <a:close/>
                  <a:moveTo>
                    <a:pt x="57" y="78"/>
                  </a:moveTo>
                  <a:cubicBezTo>
                    <a:pt x="57" y="78"/>
                    <a:pt x="57" y="77"/>
                    <a:pt x="57" y="77"/>
                  </a:cubicBezTo>
                  <a:cubicBezTo>
                    <a:pt x="56" y="77"/>
                    <a:pt x="56" y="79"/>
                    <a:pt x="57" y="78"/>
                  </a:cubicBezTo>
                  <a:close/>
                  <a:moveTo>
                    <a:pt x="18" y="78"/>
                  </a:moveTo>
                  <a:cubicBezTo>
                    <a:pt x="18" y="78"/>
                    <a:pt x="17" y="77"/>
                    <a:pt x="17" y="77"/>
                  </a:cubicBezTo>
                  <a:cubicBezTo>
                    <a:pt x="18" y="78"/>
                    <a:pt x="18" y="78"/>
                    <a:pt x="18" y="78"/>
                  </a:cubicBezTo>
                  <a:close/>
                  <a:moveTo>
                    <a:pt x="53" y="78"/>
                  </a:moveTo>
                  <a:cubicBezTo>
                    <a:pt x="53" y="78"/>
                    <a:pt x="53" y="77"/>
                    <a:pt x="52" y="77"/>
                  </a:cubicBezTo>
                  <a:cubicBezTo>
                    <a:pt x="52" y="78"/>
                    <a:pt x="53" y="78"/>
                    <a:pt x="53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3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80"/>
                    <a:pt x="32" y="80"/>
                    <a:pt x="32" y="81"/>
                  </a:cubicBezTo>
                  <a:cubicBezTo>
                    <a:pt x="33" y="80"/>
                    <a:pt x="34" y="79"/>
                    <a:pt x="34" y="79"/>
                  </a:cubicBezTo>
                  <a:cubicBezTo>
                    <a:pt x="34" y="78"/>
                    <a:pt x="34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lose/>
                  <a:moveTo>
                    <a:pt x="41" y="79"/>
                  </a:moveTo>
                  <a:cubicBezTo>
                    <a:pt x="42" y="79"/>
                    <a:pt x="42" y="80"/>
                    <a:pt x="42" y="80"/>
                  </a:cubicBezTo>
                  <a:cubicBezTo>
                    <a:pt x="42" y="79"/>
                    <a:pt x="43" y="79"/>
                    <a:pt x="43" y="78"/>
                  </a:cubicBezTo>
                  <a:cubicBezTo>
                    <a:pt x="43" y="78"/>
                    <a:pt x="43" y="78"/>
                    <a:pt x="42" y="78"/>
                  </a:cubicBezTo>
                  <a:cubicBezTo>
                    <a:pt x="42" y="78"/>
                    <a:pt x="42" y="79"/>
                    <a:pt x="41" y="79"/>
                  </a:cubicBezTo>
                  <a:close/>
                  <a:moveTo>
                    <a:pt x="47" y="79"/>
                  </a:moveTo>
                  <a:cubicBezTo>
                    <a:pt x="47" y="79"/>
                    <a:pt x="47" y="79"/>
                    <a:pt x="47" y="79"/>
                  </a:cubicBezTo>
                  <a:cubicBezTo>
                    <a:pt x="47" y="78"/>
                    <a:pt x="47" y="78"/>
                    <a:pt x="46" y="78"/>
                  </a:cubicBezTo>
                  <a:cubicBezTo>
                    <a:pt x="46" y="78"/>
                    <a:pt x="46" y="79"/>
                    <a:pt x="47" y="79"/>
                  </a:cubicBezTo>
                  <a:close/>
                  <a:moveTo>
                    <a:pt x="35" y="79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8"/>
                  </a:cubicBezTo>
                  <a:cubicBezTo>
                    <a:pt x="36" y="79"/>
                    <a:pt x="35" y="78"/>
                    <a:pt x="35" y="79"/>
                  </a:cubicBezTo>
                  <a:close/>
                  <a:moveTo>
                    <a:pt x="45" y="79"/>
                  </a:moveTo>
                  <a:cubicBezTo>
                    <a:pt x="45" y="79"/>
                    <a:pt x="45" y="78"/>
                    <a:pt x="45" y="78"/>
                  </a:cubicBezTo>
                  <a:cubicBezTo>
                    <a:pt x="45" y="79"/>
                    <a:pt x="45" y="79"/>
                    <a:pt x="45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2" y="79"/>
                    <a:pt x="51" y="78"/>
                  </a:cubicBezTo>
                  <a:cubicBezTo>
                    <a:pt x="51" y="79"/>
                    <a:pt x="51" y="79"/>
                    <a:pt x="51" y="79"/>
                  </a:cubicBezTo>
                  <a:close/>
                  <a:moveTo>
                    <a:pt x="52" y="80"/>
                  </a:moveTo>
                  <a:cubicBezTo>
                    <a:pt x="53" y="80"/>
                    <a:pt x="53" y="79"/>
                    <a:pt x="52" y="79"/>
                  </a:cubicBezTo>
                  <a:cubicBezTo>
                    <a:pt x="52" y="79"/>
                    <a:pt x="52" y="79"/>
                    <a:pt x="52" y="80"/>
                  </a:cubicBezTo>
                  <a:close/>
                  <a:moveTo>
                    <a:pt x="55" y="80"/>
                  </a:moveTo>
                  <a:cubicBezTo>
                    <a:pt x="56" y="80"/>
                    <a:pt x="56" y="79"/>
                    <a:pt x="55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9"/>
                    <a:pt x="55" y="80"/>
                    <a:pt x="55" y="80"/>
                  </a:cubicBezTo>
                  <a:close/>
                  <a:moveTo>
                    <a:pt x="39" y="81"/>
                  </a:moveTo>
                  <a:cubicBezTo>
                    <a:pt x="39" y="81"/>
                    <a:pt x="39" y="80"/>
                    <a:pt x="39" y="80"/>
                  </a:cubicBezTo>
                  <a:cubicBezTo>
                    <a:pt x="39" y="80"/>
                    <a:pt x="39" y="79"/>
                    <a:pt x="38" y="79"/>
                  </a:cubicBezTo>
                  <a:cubicBezTo>
                    <a:pt x="38" y="80"/>
                    <a:pt x="38" y="81"/>
                    <a:pt x="39" y="81"/>
                  </a:cubicBezTo>
                  <a:close/>
                  <a:moveTo>
                    <a:pt x="43" y="81"/>
                  </a:moveTo>
                  <a:cubicBezTo>
                    <a:pt x="44" y="81"/>
                    <a:pt x="44" y="80"/>
                    <a:pt x="44" y="80"/>
                  </a:cubicBezTo>
                  <a:cubicBezTo>
                    <a:pt x="44" y="80"/>
                    <a:pt x="44" y="79"/>
                    <a:pt x="44" y="79"/>
                  </a:cubicBezTo>
                  <a:cubicBezTo>
                    <a:pt x="44" y="80"/>
                    <a:pt x="43" y="80"/>
                    <a:pt x="43" y="81"/>
                  </a:cubicBezTo>
                  <a:close/>
                  <a:moveTo>
                    <a:pt x="46" y="80"/>
                  </a:moveTo>
                  <a:cubicBezTo>
                    <a:pt x="46" y="80"/>
                    <a:pt x="46" y="79"/>
                    <a:pt x="45" y="79"/>
                  </a:cubicBezTo>
                  <a:cubicBezTo>
                    <a:pt x="45" y="80"/>
                    <a:pt x="46" y="80"/>
                    <a:pt x="46" y="80"/>
                  </a:cubicBezTo>
                  <a:close/>
                  <a:moveTo>
                    <a:pt x="33" y="81"/>
                  </a:moveTo>
                  <a:cubicBezTo>
                    <a:pt x="34" y="82"/>
                    <a:pt x="34" y="82"/>
                    <a:pt x="34" y="82"/>
                  </a:cubicBezTo>
                  <a:cubicBezTo>
                    <a:pt x="35" y="81"/>
                    <a:pt x="35" y="81"/>
                    <a:pt x="36" y="80"/>
                  </a:cubicBezTo>
                  <a:cubicBezTo>
                    <a:pt x="35" y="79"/>
                    <a:pt x="34" y="80"/>
                    <a:pt x="33" y="81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79"/>
                    <a:pt x="41" y="79"/>
                  </a:cubicBezTo>
                  <a:cubicBezTo>
                    <a:pt x="41" y="80"/>
                    <a:pt x="41" y="80"/>
                    <a:pt x="41" y="80"/>
                  </a:cubicBezTo>
                  <a:close/>
                  <a:moveTo>
                    <a:pt x="47" y="81"/>
                  </a:moveTo>
                  <a:cubicBezTo>
                    <a:pt x="48" y="81"/>
                    <a:pt x="49" y="80"/>
                    <a:pt x="48" y="79"/>
                  </a:cubicBezTo>
                  <a:cubicBezTo>
                    <a:pt x="48" y="80"/>
                    <a:pt x="47" y="80"/>
                    <a:pt x="47" y="81"/>
                  </a:cubicBezTo>
                  <a:close/>
                  <a:moveTo>
                    <a:pt x="52" y="81"/>
                  </a:moveTo>
                  <a:cubicBezTo>
                    <a:pt x="53" y="81"/>
                    <a:pt x="53" y="80"/>
                    <a:pt x="53" y="80"/>
                  </a:cubicBezTo>
                  <a:cubicBezTo>
                    <a:pt x="53" y="80"/>
                    <a:pt x="52" y="80"/>
                    <a:pt x="52" y="81"/>
                  </a:cubicBezTo>
                  <a:close/>
                  <a:moveTo>
                    <a:pt x="51" y="81"/>
                  </a:moveTo>
                  <a:cubicBezTo>
                    <a:pt x="51" y="81"/>
                    <a:pt x="51" y="80"/>
                    <a:pt x="50" y="80"/>
                  </a:cubicBezTo>
                  <a:cubicBezTo>
                    <a:pt x="50" y="80"/>
                    <a:pt x="51" y="81"/>
                    <a:pt x="51" y="81"/>
                  </a:cubicBezTo>
                  <a:close/>
                  <a:moveTo>
                    <a:pt x="44" y="81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5" y="82"/>
                    <a:pt x="45" y="81"/>
                    <a:pt x="46" y="81"/>
                  </a:cubicBezTo>
                  <a:cubicBezTo>
                    <a:pt x="45" y="81"/>
                    <a:pt x="45" y="80"/>
                    <a:pt x="45" y="80"/>
                  </a:cubicBezTo>
                  <a:cubicBezTo>
                    <a:pt x="44" y="80"/>
                    <a:pt x="44" y="81"/>
                    <a:pt x="44" y="81"/>
                  </a:cubicBezTo>
                  <a:close/>
                  <a:moveTo>
                    <a:pt x="57" y="82"/>
                  </a:moveTo>
                  <a:cubicBezTo>
                    <a:pt x="57" y="81"/>
                    <a:pt x="57" y="81"/>
                    <a:pt x="57" y="80"/>
                  </a:cubicBezTo>
                  <a:cubicBezTo>
                    <a:pt x="56" y="81"/>
                    <a:pt x="57" y="81"/>
                    <a:pt x="57" y="82"/>
                  </a:cubicBezTo>
                  <a:close/>
                  <a:moveTo>
                    <a:pt x="38" y="81"/>
                  </a:moveTo>
                  <a:cubicBezTo>
                    <a:pt x="38" y="81"/>
                    <a:pt x="38" y="81"/>
                    <a:pt x="37" y="81"/>
                  </a:cubicBezTo>
                  <a:cubicBezTo>
                    <a:pt x="37" y="81"/>
                    <a:pt x="38" y="81"/>
                    <a:pt x="38" y="81"/>
                  </a:cubicBezTo>
                  <a:close/>
                  <a:moveTo>
                    <a:pt x="30" y="81"/>
                  </a:moveTo>
                  <a:cubicBezTo>
                    <a:pt x="30" y="82"/>
                    <a:pt x="31" y="82"/>
                    <a:pt x="31" y="82"/>
                  </a:cubicBezTo>
                  <a:cubicBezTo>
                    <a:pt x="31" y="82"/>
                    <a:pt x="31" y="81"/>
                    <a:pt x="31" y="81"/>
                  </a:cubicBezTo>
                  <a:cubicBezTo>
                    <a:pt x="31" y="81"/>
                    <a:pt x="30" y="81"/>
                    <a:pt x="30" y="81"/>
                  </a:cubicBezTo>
                  <a:close/>
                  <a:moveTo>
                    <a:pt x="49" y="82"/>
                  </a:moveTo>
                  <a:cubicBezTo>
                    <a:pt x="49" y="82"/>
                    <a:pt x="49" y="83"/>
                    <a:pt x="50" y="83"/>
                  </a:cubicBezTo>
                  <a:cubicBezTo>
                    <a:pt x="51" y="82"/>
                    <a:pt x="50" y="81"/>
                    <a:pt x="49" y="81"/>
                  </a:cubicBezTo>
                  <a:cubicBezTo>
                    <a:pt x="49" y="81"/>
                    <a:pt x="49" y="81"/>
                    <a:pt x="49" y="82"/>
                  </a:cubicBezTo>
                  <a:close/>
                  <a:moveTo>
                    <a:pt x="40" y="83"/>
                  </a:moveTo>
                  <a:cubicBezTo>
                    <a:pt x="40" y="82"/>
                    <a:pt x="41" y="82"/>
                    <a:pt x="41" y="81"/>
                  </a:cubicBezTo>
                  <a:cubicBezTo>
                    <a:pt x="41" y="81"/>
                    <a:pt x="40" y="81"/>
                    <a:pt x="40" y="81"/>
                  </a:cubicBezTo>
                  <a:cubicBezTo>
                    <a:pt x="39" y="81"/>
                    <a:pt x="39" y="82"/>
                    <a:pt x="40" y="83"/>
                  </a:cubicBezTo>
                  <a:close/>
                  <a:moveTo>
                    <a:pt x="42" y="82"/>
                  </a:moveTo>
                  <a:cubicBezTo>
                    <a:pt x="43" y="82"/>
                    <a:pt x="43" y="81"/>
                    <a:pt x="43" y="81"/>
                  </a:cubicBezTo>
                  <a:cubicBezTo>
                    <a:pt x="42" y="81"/>
                    <a:pt x="42" y="81"/>
                    <a:pt x="42" y="82"/>
                  </a:cubicBezTo>
                  <a:close/>
                  <a:moveTo>
                    <a:pt x="53" y="82"/>
                  </a:moveTo>
                  <a:cubicBezTo>
                    <a:pt x="53" y="82"/>
                    <a:pt x="53" y="82"/>
                    <a:pt x="53" y="82"/>
                  </a:cubicBezTo>
                  <a:cubicBezTo>
                    <a:pt x="53" y="82"/>
                    <a:pt x="54" y="81"/>
                    <a:pt x="53" y="81"/>
                  </a:cubicBezTo>
                  <a:cubicBezTo>
                    <a:pt x="53" y="81"/>
                    <a:pt x="53" y="81"/>
                    <a:pt x="53" y="82"/>
                  </a:cubicBezTo>
                  <a:close/>
                  <a:moveTo>
                    <a:pt x="35" y="83"/>
                  </a:moveTo>
                  <a:cubicBezTo>
                    <a:pt x="35" y="84"/>
                    <a:pt x="35" y="84"/>
                    <a:pt x="36" y="84"/>
                  </a:cubicBezTo>
                  <a:cubicBezTo>
                    <a:pt x="37" y="84"/>
                    <a:pt x="37" y="83"/>
                    <a:pt x="38" y="82"/>
                  </a:cubicBezTo>
                  <a:cubicBezTo>
                    <a:pt x="37" y="82"/>
                    <a:pt x="37" y="82"/>
                    <a:pt x="37" y="81"/>
                  </a:cubicBezTo>
                  <a:cubicBezTo>
                    <a:pt x="36" y="82"/>
                    <a:pt x="36" y="83"/>
                    <a:pt x="35" y="83"/>
                  </a:cubicBezTo>
                  <a:close/>
                  <a:moveTo>
                    <a:pt x="45" y="83"/>
                  </a:moveTo>
                  <a:cubicBezTo>
                    <a:pt x="46" y="83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5" y="83"/>
                    <a:pt x="45" y="83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3"/>
                    <a:pt x="44" y="8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2"/>
                    <a:pt x="43" y="82"/>
                    <a:pt x="43" y="82"/>
                  </a:cubicBezTo>
                  <a:close/>
                  <a:moveTo>
                    <a:pt x="54" y="83"/>
                  </a:moveTo>
                  <a:cubicBezTo>
                    <a:pt x="55" y="84"/>
                    <a:pt x="55" y="84"/>
                    <a:pt x="56" y="85"/>
                  </a:cubicBezTo>
                  <a:cubicBezTo>
                    <a:pt x="56" y="84"/>
                    <a:pt x="55" y="83"/>
                    <a:pt x="56" y="82"/>
                  </a:cubicBezTo>
                  <a:cubicBezTo>
                    <a:pt x="55" y="82"/>
                    <a:pt x="55" y="83"/>
                    <a:pt x="54" y="83"/>
                  </a:cubicBezTo>
                  <a:close/>
                  <a:moveTo>
                    <a:pt x="41" y="84"/>
                  </a:moveTo>
                  <a:cubicBezTo>
                    <a:pt x="41" y="84"/>
                    <a:pt x="42" y="83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0" y="83"/>
                    <a:pt x="41" y="84"/>
                  </a:cubicBezTo>
                  <a:close/>
                  <a:moveTo>
                    <a:pt x="33" y="84"/>
                  </a:moveTo>
                  <a:cubicBezTo>
                    <a:pt x="33" y="84"/>
                    <a:pt x="33" y="83"/>
                    <a:pt x="33" y="83"/>
                  </a:cubicBezTo>
                  <a:cubicBezTo>
                    <a:pt x="33" y="83"/>
                    <a:pt x="33" y="82"/>
                    <a:pt x="33" y="82"/>
                  </a:cubicBezTo>
                  <a:cubicBezTo>
                    <a:pt x="32" y="83"/>
                    <a:pt x="32" y="84"/>
                    <a:pt x="33" y="84"/>
                  </a:cubicBezTo>
                  <a:close/>
                  <a:moveTo>
                    <a:pt x="50" y="83"/>
                  </a:moveTo>
                  <a:cubicBezTo>
                    <a:pt x="51" y="83"/>
                    <a:pt x="51" y="83"/>
                    <a:pt x="51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3"/>
                    <a:pt x="50" y="83"/>
                    <a:pt x="50" y="83"/>
                  </a:cubicBezTo>
                  <a:close/>
                  <a:moveTo>
                    <a:pt x="56" y="84"/>
                  </a:moveTo>
                  <a:cubicBezTo>
                    <a:pt x="57" y="84"/>
                    <a:pt x="57" y="82"/>
                    <a:pt x="56" y="82"/>
                  </a:cubicBezTo>
                  <a:cubicBezTo>
                    <a:pt x="56" y="83"/>
                    <a:pt x="56" y="83"/>
                    <a:pt x="56" y="84"/>
                  </a:cubicBezTo>
                  <a:close/>
                  <a:moveTo>
                    <a:pt x="41" y="84"/>
                  </a:move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3" y="84"/>
                    <a:pt x="43" y="84"/>
                  </a:cubicBezTo>
                  <a:cubicBezTo>
                    <a:pt x="43" y="83"/>
                    <a:pt x="43" y="83"/>
                    <a:pt x="42" y="83"/>
                  </a:cubicBezTo>
                  <a:cubicBezTo>
                    <a:pt x="42" y="84"/>
                    <a:pt x="42" y="84"/>
                    <a:pt x="41" y="84"/>
                  </a:cubicBezTo>
                  <a:close/>
                  <a:moveTo>
                    <a:pt x="37" y="85"/>
                  </a:moveTo>
                  <a:cubicBezTo>
                    <a:pt x="37" y="86"/>
                    <a:pt x="37" y="86"/>
                    <a:pt x="38" y="86"/>
                  </a:cubicBezTo>
                  <a:cubicBezTo>
                    <a:pt x="38" y="85"/>
                    <a:pt x="39" y="85"/>
                    <a:pt x="39" y="84"/>
                  </a:cubicBezTo>
                  <a:cubicBezTo>
                    <a:pt x="39" y="84"/>
                    <a:pt x="39" y="83"/>
                    <a:pt x="38" y="83"/>
                  </a:cubicBezTo>
                  <a:cubicBezTo>
                    <a:pt x="38" y="84"/>
                    <a:pt x="37" y="85"/>
                    <a:pt x="37" y="85"/>
                  </a:cubicBezTo>
                  <a:close/>
                  <a:moveTo>
                    <a:pt x="47" y="85"/>
                  </a:moveTo>
                  <a:cubicBezTo>
                    <a:pt x="47" y="85"/>
                    <a:pt x="47" y="85"/>
                    <a:pt x="48" y="86"/>
                  </a:cubicBezTo>
                  <a:cubicBezTo>
                    <a:pt x="48" y="85"/>
                    <a:pt x="48" y="85"/>
                    <a:pt x="49" y="84"/>
                  </a:cubicBezTo>
                  <a:cubicBezTo>
                    <a:pt x="48" y="84"/>
                    <a:pt x="48" y="83"/>
                    <a:pt x="48" y="83"/>
                  </a:cubicBezTo>
                  <a:cubicBezTo>
                    <a:pt x="47" y="84"/>
                    <a:pt x="47" y="84"/>
                    <a:pt x="47" y="85"/>
                  </a:cubicBezTo>
                  <a:close/>
                  <a:moveTo>
                    <a:pt x="52" y="84"/>
                  </a:moveTo>
                  <a:cubicBezTo>
                    <a:pt x="52" y="84"/>
                    <a:pt x="52" y="84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4"/>
                    <a:pt x="52" y="84"/>
                    <a:pt x="52" y="84"/>
                  </a:cubicBezTo>
                  <a:close/>
                  <a:moveTo>
                    <a:pt x="45" y="84"/>
                  </a:moveTo>
                  <a:cubicBezTo>
                    <a:pt x="45" y="84"/>
                    <a:pt x="45" y="84"/>
                    <a:pt x="45" y="84"/>
                  </a:cubicBezTo>
                  <a:cubicBezTo>
                    <a:pt x="45" y="84"/>
                    <a:pt x="45" y="83"/>
                    <a:pt x="45" y="83"/>
                  </a:cubicBezTo>
                  <a:cubicBezTo>
                    <a:pt x="45" y="84"/>
                    <a:pt x="44" y="84"/>
                    <a:pt x="45" y="84"/>
                  </a:cubicBezTo>
                  <a:close/>
                  <a:moveTo>
                    <a:pt x="52" y="85"/>
                  </a:moveTo>
                  <a:cubicBezTo>
                    <a:pt x="52" y="85"/>
                    <a:pt x="53" y="84"/>
                    <a:pt x="53" y="84"/>
                  </a:cubicBezTo>
                  <a:cubicBezTo>
                    <a:pt x="52" y="84"/>
                    <a:pt x="52" y="85"/>
                    <a:pt x="52" y="85"/>
                  </a:cubicBezTo>
                  <a:close/>
                  <a:moveTo>
                    <a:pt x="34" y="85"/>
                  </a:moveTo>
                  <a:cubicBezTo>
                    <a:pt x="34" y="86"/>
                    <a:pt x="34" y="86"/>
                    <a:pt x="35" y="86"/>
                  </a:cubicBezTo>
                  <a:cubicBezTo>
                    <a:pt x="35" y="86"/>
                    <a:pt x="35" y="85"/>
                    <a:pt x="35" y="85"/>
                  </a:cubicBezTo>
                  <a:cubicBezTo>
                    <a:pt x="35" y="85"/>
                    <a:pt x="35" y="84"/>
                    <a:pt x="34" y="84"/>
                  </a:cubicBezTo>
                  <a:cubicBezTo>
                    <a:pt x="34" y="85"/>
                    <a:pt x="34" y="85"/>
                    <a:pt x="34" y="85"/>
                  </a:cubicBezTo>
                  <a:close/>
                  <a:moveTo>
                    <a:pt x="31" y="85"/>
                  </a:moveTo>
                  <a:cubicBezTo>
                    <a:pt x="31" y="86"/>
                    <a:pt x="31" y="86"/>
                    <a:pt x="31" y="86"/>
                  </a:cubicBezTo>
                  <a:cubicBezTo>
                    <a:pt x="32" y="86"/>
                    <a:pt x="32" y="85"/>
                    <a:pt x="31" y="84"/>
                  </a:cubicBezTo>
                  <a:cubicBezTo>
                    <a:pt x="31" y="85"/>
                    <a:pt x="31" y="85"/>
                    <a:pt x="31" y="85"/>
                  </a:cubicBezTo>
                  <a:close/>
                  <a:moveTo>
                    <a:pt x="48" y="86"/>
                  </a:moveTo>
                  <a:cubicBezTo>
                    <a:pt x="49" y="86"/>
                    <a:pt x="50" y="85"/>
                    <a:pt x="49" y="85"/>
                  </a:cubicBezTo>
                  <a:cubicBezTo>
                    <a:pt x="49" y="85"/>
                    <a:pt x="48" y="85"/>
                    <a:pt x="48" y="86"/>
                  </a:cubicBezTo>
                  <a:close/>
                  <a:moveTo>
                    <a:pt x="38" y="87"/>
                  </a:moveTo>
                  <a:cubicBezTo>
                    <a:pt x="39" y="87"/>
                    <a:pt x="40" y="86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9" y="85"/>
                    <a:pt x="38" y="86"/>
                    <a:pt x="38" y="87"/>
                  </a:cubicBezTo>
                  <a:close/>
                  <a:moveTo>
                    <a:pt x="43" y="86"/>
                  </a:moveTo>
                  <a:cubicBezTo>
                    <a:pt x="44" y="86"/>
                    <a:pt x="44" y="85"/>
                    <a:pt x="44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4" y="85"/>
                    <a:pt x="43" y="86"/>
                    <a:pt x="43" y="86"/>
                  </a:cubicBezTo>
                  <a:close/>
                  <a:moveTo>
                    <a:pt x="53" y="86"/>
                  </a:moveTo>
                  <a:cubicBezTo>
                    <a:pt x="53" y="86"/>
                    <a:pt x="53" y="87"/>
                    <a:pt x="53" y="87"/>
                  </a:cubicBezTo>
                  <a:cubicBezTo>
                    <a:pt x="53" y="86"/>
                    <a:pt x="54" y="85"/>
                    <a:pt x="53" y="85"/>
                  </a:cubicBezTo>
                  <a:cubicBezTo>
                    <a:pt x="53" y="85"/>
                    <a:pt x="53" y="86"/>
                    <a:pt x="53" y="86"/>
                  </a:cubicBezTo>
                  <a:close/>
                  <a:moveTo>
                    <a:pt x="46" y="86"/>
                  </a:moveTo>
                  <a:cubicBezTo>
                    <a:pt x="47" y="86"/>
                    <a:pt x="47" y="86"/>
                    <a:pt x="47" y="86"/>
                  </a:cubicBezTo>
                  <a:cubicBezTo>
                    <a:pt x="47" y="85"/>
                    <a:pt x="47" y="85"/>
                    <a:pt x="46" y="85"/>
                  </a:cubicBezTo>
                  <a:cubicBezTo>
                    <a:pt x="46" y="85"/>
                    <a:pt x="46" y="86"/>
                    <a:pt x="46" y="86"/>
                  </a:cubicBezTo>
                  <a:close/>
                  <a:moveTo>
                    <a:pt x="39" y="88"/>
                  </a:moveTo>
                  <a:cubicBezTo>
                    <a:pt x="39" y="88"/>
                    <a:pt x="40" y="88"/>
                    <a:pt x="40" y="89"/>
                  </a:cubicBezTo>
                  <a:cubicBezTo>
                    <a:pt x="41" y="88"/>
                    <a:pt x="41" y="87"/>
                    <a:pt x="41" y="87"/>
                  </a:cubicBezTo>
                  <a:cubicBezTo>
                    <a:pt x="41" y="85"/>
                    <a:pt x="39" y="87"/>
                    <a:pt x="39" y="88"/>
                  </a:cubicBezTo>
                  <a:close/>
                  <a:moveTo>
                    <a:pt x="49" y="87"/>
                  </a:moveTo>
                  <a:cubicBezTo>
                    <a:pt x="50" y="87"/>
                    <a:pt x="50" y="86"/>
                    <a:pt x="50" y="86"/>
                  </a:cubicBezTo>
                  <a:cubicBezTo>
                    <a:pt x="50" y="85"/>
                    <a:pt x="49" y="87"/>
                    <a:pt x="49" y="87"/>
                  </a:cubicBezTo>
                  <a:close/>
                  <a:moveTo>
                    <a:pt x="44" y="88"/>
                  </a:moveTo>
                  <a:cubicBezTo>
                    <a:pt x="45" y="88"/>
                    <a:pt x="45" y="88"/>
                    <a:pt x="45" y="89"/>
                  </a:cubicBezTo>
                  <a:cubicBezTo>
                    <a:pt x="46" y="88"/>
                    <a:pt x="46" y="87"/>
                    <a:pt x="46" y="87"/>
                  </a:cubicBezTo>
                  <a:cubicBezTo>
                    <a:pt x="46" y="86"/>
                    <a:pt x="45" y="87"/>
                    <a:pt x="44" y="88"/>
                  </a:cubicBezTo>
                  <a:close/>
                  <a:moveTo>
                    <a:pt x="36" y="88"/>
                  </a:moveTo>
                  <a:cubicBezTo>
                    <a:pt x="37" y="88"/>
                    <a:pt x="37" y="87"/>
                    <a:pt x="37" y="87"/>
                  </a:cubicBezTo>
                  <a:cubicBezTo>
                    <a:pt x="37" y="87"/>
                    <a:pt x="36" y="86"/>
                    <a:pt x="36" y="86"/>
                  </a:cubicBezTo>
                  <a:cubicBezTo>
                    <a:pt x="36" y="87"/>
                    <a:pt x="35" y="87"/>
                    <a:pt x="36" y="87"/>
                  </a:cubicBezTo>
                  <a:cubicBezTo>
                    <a:pt x="36" y="87"/>
                    <a:pt x="36" y="87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lose/>
                  <a:moveTo>
                    <a:pt x="33" y="88"/>
                  </a:moveTo>
                  <a:cubicBezTo>
                    <a:pt x="33" y="88"/>
                    <a:pt x="34" y="88"/>
                    <a:pt x="34" y="88"/>
                  </a:cubicBezTo>
                  <a:cubicBezTo>
                    <a:pt x="34" y="88"/>
                    <a:pt x="33" y="86"/>
                    <a:pt x="33" y="87"/>
                  </a:cubicBezTo>
                  <a:cubicBezTo>
                    <a:pt x="33" y="87"/>
                    <a:pt x="33" y="88"/>
                    <a:pt x="33" y="88"/>
                  </a:cubicBezTo>
                  <a:close/>
                  <a:moveTo>
                    <a:pt x="50" y="88"/>
                  </a:moveTo>
                  <a:cubicBezTo>
                    <a:pt x="50" y="88"/>
                    <a:pt x="51" y="87"/>
                    <a:pt x="51" y="87"/>
                  </a:cubicBezTo>
                  <a:cubicBezTo>
                    <a:pt x="50" y="87"/>
                    <a:pt x="50" y="87"/>
                    <a:pt x="50" y="88"/>
                  </a:cubicBezTo>
                  <a:close/>
                  <a:moveTo>
                    <a:pt x="33" y="89"/>
                  </a:moveTo>
                  <a:cubicBezTo>
                    <a:pt x="33" y="88"/>
                    <a:pt x="33" y="88"/>
                    <a:pt x="33" y="87"/>
                  </a:cubicBezTo>
                  <a:cubicBezTo>
                    <a:pt x="31" y="87"/>
                    <a:pt x="32" y="89"/>
                    <a:pt x="33" y="89"/>
                  </a:cubicBezTo>
                  <a:close/>
                  <a:moveTo>
                    <a:pt x="54" y="89"/>
                  </a:moveTo>
                  <a:cubicBezTo>
                    <a:pt x="55" y="89"/>
                    <a:pt x="56" y="88"/>
                    <a:pt x="56" y="87"/>
                  </a:cubicBezTo>
                  <a:cubicBezTo>
                    <a:pt x="55" y="88"/>
                    <a:pt x="55" y="88"/>
                    <a:pt x="54" y="89"/>
                  </a:cubicBezTo>
                  <a:close/>
                  <a:moveTo>
                    <a:pt x="41" y="89"/>
                  </a:moveTo>
                  <a:cubicBezTo>
                    <a:pt x="42" y="89"/>
                    <a:pt x="42" y="88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8"/>
                    <a:pt x="41" y="88"/>
                    <a:pt x="41" y="89"/>
                  </a:cubicBezTo>
                  <a:close/>
                  <a:moveTo>
                    <a:pt x="49" y="88"/>
                  </a:moveTo>
                  <a:cubicBezTo>
                    <a:pt x="49" y="88"/>
                    <a:pt x="49" y="87"/>
                    <a:pt x="48" y="87"/>
                  </a:cubicBezTo>
                  <a:cubicBezTo>
                    <a:pt x="48" y="88"/>
                    <a:pt x="49" y="88"/>
                    <a:pt x="49" y="88"/>
                  </a:cubicBezTo>
                  <a:close/>
                  <a:moveTo>
                    <a:pt x="46" y="88"/>
                  </a:moveTo>
                  <a:cubicBezTo>
                    <a:pt x="46" y="88"/>
                    <a:pt x="45" y="89"/>
                    <a:pt x="46" y="89"/>
                  </a:cubicBezTo>
                  <a:cubicBezTo>
                    <a:pt x="46" y="89"/>
                    <a:pt x="47" y="88"/>
                    <a:pt x="47" y="88"/>
                  </a:cubicBezTo>
                  <a:cubicBezTo>
                    <a:pt x="47" y="88"/>
                    <a:pt x="47" y="88"/>
                    <a:pt x="46" y="88"/>
                  </a:cubicBezTo>
                  <a:close/>
                  <a:moveTo>
                    <a:pt x="52" y="90"/>
                  </a:moveTo>
                  <a:cubicBezTo>
                    <a:pt x="52" y="89"/>
                    <a:pt x="53" y="89"/>
                    <a:pt x="53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1" y="89"/>
                    <a:pt x="52" y="90"/>
                  </a:cubicBezTo>
                  <a:close/>
                  <a:moveTo>
                    <a:pt x="36" y="89"/>
                  </a:moveTo>
                  <a:cubicBezTo>
                    <a:pt x="36" y="88"/>
                    <a:pt x="35" y="88"/>
                    <a:pt x="35" y="88"/>
                  </a:cubicBezTo>
                  <a:cubicBezTo>
                    <a:pt x="35" y="88"/>
                    <a:pt x="35" y="89"/>
                    <a:pt x="36" y="89"/>
                  </a:cubicBezTo>
                  <a:close/>
                  <a:moveTo>
                    <a:pt x="37" y="89"/>
                  </a:moveTo>
                  <a:cubicBezTo>
                    <a:pt x="38" y="89"/>
                    <a:pt x="38" y="88"/>
                    <a:pt x="38" y="88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34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1"/>
                  </a:cubicBezTo>
                  <a:cubicBezTo>
                    <a:pt x="35" y="90"/>
                    <a:pt x="36" y="89"/>
                    <a:pt x="34" y="88"/>
                  </a:cubicBezTo>
                  <a:cubicBezTo>
                    <a:pt x="34" y="89"/>
                    <a:pt x="34" y="89"/>
                    <a:pt x="34" y="90"/>
                  </a:cubicBezTo>
                  <a:close/>
                  <a:moveTo>
                    <a:pt x="31" y="90"/>
                  </a:moveTo>
                  <a:cubicBezTo>
                    <a:pt x="32" y="90"/>
                    <a:pt x="32" y="91"/>
                    <a:pt x="32" y="90"/>
                  </a:cubicBezTo>
                  <a:cubicBezTo>
                    <a:pt x="32" y="90"/>
                    <a:pt x="32" y="89"/>
                    <a:pt x="31" y="89"/>
                  </a:cubicBezTo>
                  <a:cubicBezTo>
                    <a:pt x="31" y="89"/>
                    <a:pt x="32" y="90"/>
                    <a:pt x="31" y="90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0"/>
                    <a:pt x="39" y="90"/>
                  </a:cubicBezTo>
                  <a:cubicBezTo>
                    <a:pt x="39" y="90"/>
                    <a:pt x="39" y="89"/>
                    <a:pt x="38" y="89"/>
                  </a:cubicBezTo>
                  <a:cubicBezTo>
                    <a:pt x="38" y="89"/>
                    <a:pt x="38" y="89"/>
                    <a:pt x="38" y="90"/>
                  </a:cubicBezTo>
                  <a:close/>
                  <a:moveTo>
                    <a:pt x="42" y="91"/>
                  </a:moveTo>
                  <a:cubicBezTo>
                    <a:pt x="42" y="91"/>
                    <a:pt x="42" y="92"/>
                    <a:pt x="43" y="91"/>
                  </a:cubicBezTo>
                  <a:cubicBezTo>
                    <a:pt x="43" y="91"/>
                    <a:pt x="44" y="90"/>
                    <a:pt x="44" y="90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3" y="90"/>
                    <a:pt x="42" y="90"/>
                    <a:pt x="42" y="91"/>
                  </a:cubicBezTo>
                  <a:close/>
                  <a:moveTo>
                    <a:pt x="46" y="90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47" y="90"/>
                    <a:pt x="47" y="89"/>
                    <a:pt x="48" y="89"/>
                  </a:cubicBezTo>
                  <a:cubicBezTo>
                    <a:pt x="47" y="89"/>
                    <a:pt x="48" y="89"/>
                    <a:pt x="47" y="89"/>
                  </a:cubicBezTo>
                  <a:cubicBezTo>
                    <a:pt x="47" y="89"/>
                    <a:pt x="47" y="90"/>
                    <a:pt x="46" y="90"/>
                  </a:cubicBezTo>
                  <a:close/>
                  <a:moveTo>
                    <a:pt x="26" y="89"/>
                  </a:moveTo>
                  <a:cubicBezTo>
                    <a:pt x="26" y="90"/>
                    <a:pt x="27" y="91"/>
                    <a:pt x="27" y="91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27" y="90"/>
                    <a:pt x="27" y="89"/>
                    <a:pt x="27" y="89"/>
                  </a:cubicBezTo>
                  <a:cubicBezTo>
                    <a:pt x="27" y="89"/>
                    <a:pt x="26" y="89"/>
                    <a:pt x="26" y="89"/>
                  </a:cubicBezTo>
                  <a:close/>
                  <a:moveTo>
                    <a:pt x="36" y="90"/>
                  </a:moveTo>
                  <a:cubicBezTo>
                    <a:pt x="36" y="90"/>
                    <a:pt x="37" y="89"/>
                    <a:pt x="36" y="89"/>
                  </a:cubicBezTo>
                  <a:cubicBezTo>
                    <a:pt x="36" y="89"/>
                    <a:pt x="36" y="89"/>
                    <a:pt x="36" y="90"/>
                  </a:cubicBezTo>
                  <a:close/>
                  <a:moveTo>
                    <a:pt x="48" y="91"/>
                  </a:moveTo>
                  <a:cubicBezTo>
                    <a:pt x="48" y="90"/>
                    <a:pt x="49" y="90"/>
                    <a:pt x="49" y="90"/>
                  </a:cubicBezTo>
                  <a:cubicBezTo>
                    <a:pt x="48" y="89"/>
                    <a:pt x="48" y="90"/>
                    <a:pt x="48" y="91"/>
                  </a:cubicBezTo>
                  <a:close/>
                  <a:moveTo>
                    <a:pt x="51" y="90"/>
                  </a:moveTo>
                  <a:cubicBezTo>
                    <a:pt x="51" y="90"/>
                    <a:pt x="51" y="89"/>
                    <a:pt x="50" y="89"/>
                  </a:cubicBezTo>
                  <a:cubicBezTo>
                    <a:pt x="50" y="90"/>
                    <a:pt x="51" y="91"/>
                    <a:pt x="51" y="90"/>
                  </a:cubicBezTo>
                  <a:close/>
                  <a:moveTo>
                    <a:pt x="37" y="90"/>
                  </a:moveTo>
                  <a:cubicBezTo>
                    <a:pt x="37" y="91"/>
                    <a:pt x="37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0"/>
                    <a:pt x="37" y="89"/>
                    <a:pt x="37" y="90"/>
                  </a:cubicBezTo>
                  <a:close/>
                  <a:moveTo>
                    <a:pt x="44" y="92"/>
                  </a:moveTo>
                  <a:cubicBezTo>
                    <a:pt x="44" y="92"/>
                    <a:pt x="45" y="91"/>
                    <a:pt x="45" y="90"/>
                  </a:cubicBezTo>
                  <a:cubicBezTo>
                    <a:pt x="44" y="90"/>
                    <a:pt x="44" y="92"/>
                    <a:pt x="44" y="92"/>
                  </a:cubicBezTo>
                  <a:close/>
                  <a:moveTo>
                    <a:pt x="48" y="92"/>
                  </a:moveTo>
                  <a:cubicBezTo>
                    <a:pt x="49" y="92"/>
                    <a:pt x="49" y="93"/>
                    <a:pt x="49" y="93"/>
                  </a:cubicBezTo>
                  <a:cubicBezTo>
                    <a:pt x="50" y="92"/>
                    <a:pt x="50" y="92"/>
                    <a:pt x="51" y="91"/>
                  </a:cubicBezTo>
                  <a:cubicBezTo>
                    <a:pt x="50" y="91"/>
                    <a:pt x="50" y="91"/>
                    <a:pt x="49" y="90"/>
                  </a:cubicBezTo>
                  <a:cubicBezTo>
                    <a:pt x="49" y="91"/>
                    <a:pt x="49" y="91"/>
                    <a:pt x="48" y="92"/>
                  </a:cubicBezTo>
                  <a:close/>
                  <a:moveTo>
                    <a:pt x="39" y="91"/>
                  </a:moveTo>
                  <a:cubicBezTo>
                    <a:pt x="40" y="91"/>
                    <a:pt x="40" y="90"/>
                    <a:pt x="40" y="90"/>
                  </a:cubicBezTo>
                  <a:cubicBezTo>
                    <a:pt x="40" y="91"/>
                    <a:pt x="39" y="91"/>
                    <a:pt x="39" y="91"/>
                  </a:cubicBezTo>
                  <a:close/>
                  <a:moveTo>
                    <a:pt x="32" y="91"/>
                  </a:moveTo>
                  <a:cubicBezTo>
                    <a:pt x="33" y="91"/>
                    <a:pt x="33" y="92"/>
                    <a:pt x="33" y="92"/>
                  </a:cubicBezTo>
                  <a:cubicBezTo>
                    <a:pt x="34" y="92"/>
                    <a:pt x="34" y="91"/>
                    <a:pt x="34" y="91"/>
                  </a:cubicBezTo>
                  <a:cubicBezTo>
                    <a:pt x="33" y="90"/>
                    <a:pt x="32" y="91"/>
                    <a:pt x="32" y="91"/>
                  </a:cubicBezTo>
                  <a:close/>
                  <a:moveTo>
                    <a:pt x="26" y="95"/>
                  </a:moveTo>
                  <a:cubicBezTo>
                    <a:pt x="26" y="94"/>
                    <a:pt x="26" y="92"/>
                    <a:pt x="25" y="91"/>
                  </a:cubicBezTo>
                  <a:cubicBezTo>
                    <a:pt x="25" y="92"/>
                    <a:pt x="24" y="95"/>
                    <a:pt x="26" y="95"/>
                  </a:cubicBezTo>
                  <a:close/>
                  <a:moveTo>
                    <a:pt x="36" y="92"/>
                  </a:moveTo>
                  <a:cubicBezTo>
                    <a:pt x="36" y="92"/>
                    <a:pt x="36" y="93"/>
                    <a:pt x="37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36" y="91"/>
                    <a:pt x="36" y="92"/>
                  </a:cubicBezTo>
                  <a:close/>
                  <a:moveTo>
                    <a:pt x="54" y="93"/>
                  </a:moveTo>
                  <a:cubicBezTo>
                    <a:pt x="55" y="94"/>
                    <a:pt x="56" y="93"/>
                    <a:pt x="56" y="92"/>
                  </a:cubicBezTo>
                  <a:cubicBezTo>
                    <a:pt x="56" y="92"/>
                    <a:pt x="56" y="91"/>
                    <a:pt x="55" y="91"/>
                  </a:cubicBezTo>
                  <a:cubicBezTo>
                    <a:pt x="55" y="92"/>
                    <a:pt x="54" y="92"/>
                    <a:pt x="54" y="93"/>
                  </a:cubicBezTo>
                  <a:close/>
                  <a:moveTo>
                    <a:pt x="27" y="93"/>
                  </a:moveTo>
                  <a:cubicBezTo>
                    <a:pt x="27" y="92"/>
                    <a:pt x="28" y="91"/>
                    <a:pt x="26" y="91"/>
                  </a:cubicBezTo>
                  <a:cubicBezTo>
                    <a:pt x="26" y="92"/>
                    <a:pt x="26" y="93"/>
                    <a:pt x="27" y="93"/>
                  </a:cubicBezTo>
                  <a:close/>
                  <a:moveTo>
                    <a:pt x="44" y="93"/>
                  </a:move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46" y="92"/>
                    <a:pt x="46" y="91"/>
                  </a:cubicBezTo>
                  <a:cubicBezTo>
                    <a:pt x="45" y="91"/>
                    <a:pt x="45" y="92"/>
                    <a:pt x="44" y="93"/>
                  </a:cubicBezTo>
                  <a:close/>
                  <a:moveTo>
                    <a:pt x="32" y="93"/>
                  </a:moveTo>
                  <a:cubicBezTo>
                    <a:pt x="33" y="93"/>
                    <a:pt x="33" y="93"/>
                    <a:pt x="33" y="93"/>
                  </a:cubicBezTo>
                  <a:cubicBezTo>
                    <a:pt x="32" y="93"/>
                    <a:pt x="32" y="92"/>
                    <a:pt x="32" y="92"/>
                  </a:cubicBezTo>
                  <a:cubicBezTo>
                    <a:pt x="31" y="93"/>
                    <a:pt x="32" y="93"/>
                    <a:pt x="32" y="93"/>
                  </a:cubicBezTo>
                  <a:close/>
                  <a:moveTo>
                    <a:pt x="39" y="93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92"/>
                    <a:pt x="38" y="92"/>
                    <a:pt x="39" y="93"/>
                  </a:cubicBezTo>
                  <a:close/>
                  <a:moveTo>
                    <a:pt x="45" y="94"/>
                  </a:moveTo>
                  <a:cubicBezTo>
                    <a:pt x="46" y="94"/>
                    <a:pt x="46" y="93"/>
                    <a:pt x="47" y="92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6" y="93"/>
                    <a:pt x="45" y="93"/>
                    <a:pt x="45" y="94"/>
                  </a:cubicBezTo>
                  <a:close/>
                  <a:moveTo>
                    <a:pt x="42" y="93"/>
                  </a:moveTo>
                  <a:cubicBezTo>
                    <a:pt x="42" y="93"/>
                    <a:pt x="42" y="92"/>
                    <a:pt x="41" y="92"/>
                  </a:cubicBezTo>
                  <a:cubicBezTo>
                    <a:pt x="40" y="93"/>
                    <a:pt x="41" y="93"/>
                    <a:pt x="42" y="93"/>
                  </a:cubicBezTo>
                  <a:close/>
                  <a:moveTo>
                    <a:pt x="27" y="95"/>
                  </a:moveTo>
                  <a:cubicBezTo>
                    <a:pt x="27" y="96"/>
                    <a:pt x="27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5" y="97"/>
                    <a:pt x="25" y="96"/>
                    <a:pt x="25" y="96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6" y="98"/>
                    <a:pt x="25" y="100"/>
                    <a:pt x="26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8"/>
                    <a:pt x="28" y="95"/>
                    <a:pt x="28" y="93"/>
                  </a:cubicBezTo>
                  <a:cubicBezTo>
                    <a:pt x="27" y="93"/>
                    <a:pt x="27" y="94"/>
                    <a:pt x="27" y="95"/>
                  </a:cubicBezTo>
                  <a:close/>
                  <a:moveTo>
                    <a:pt x="34" y="93"/>
                  </a:moveTo>
                  <a:cubicBezTo>
                    <a:pt x="35" y="93"/>
                    <a:pt x="35" y="94"/>
                    <a:pt x="35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4"/>
                    <a:pt x="35" y="93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lose/>
                  <a:moveTo>
                    <a:pt x="37" y="94"/>
                  </a:moveTo>
                  <a:cubicBezTo>
                    <a:pt x="38" y="94"/>
                    <a:pt x="38" y="93"/>
                    <a:pt x="38" y="93"/>
                  </a:cubicBezTo>
                  <a:cubicBezTo>
                    <a:pt x="38" y="93"/>
                    <a:pt x="37" y="93"/>
                    <a:pt x="37" y="94"/>
                  </a:cubicBezTo>
                  <a:close/>
                  <a:moveTo>
                    <a:pt x="51" y="94"/>
                  </a:moveTo>
                  <a:cubicBezTo>
                    <a:pt x="52" y="94"/>
                    <a:pt x="52" y="94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4"/>
                    <a:pt x="52" y="94"/>
                    <a:pt x="51" y="94"/>
                  </a:cubicBezTo>
                  <a:close/>
                  <a:moveTo>
                    <a:pt x="40" y="94"/>
                  </a:moveTo>
                  <a:cubicBezTo>
                    <a:pt x="40" y="94"/>
                    <a:pt x="40" y="95"/>
                    <a:pt x="41" y="95"/>
                  </a:cubicBezTo>
                  <a:cubicBezTo>
                    <a:pt x="41" y="95"/>
                    <a:pt x="41" y="94"/>
                    <a:pt x="41" y="94"/>
                  </a:cubicBezTo>
                  <a:cubicBezTo>
                    <a:pt x="41" y="94"/>
                    <a:pt x="41" y="94"/>
                    <a:pt x="40" y="93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2" y="94"/>
                  </a:moveTo>
                  <a:cubicBezTo>
                    <a:pt x="43" y="94"/>
                    <a:pt x="43" y="93"/>
                    <a:pt x="42" y="93"/>
                  </a:cubicBezTo>
                  <a:cubicBezTo>
                    <a:pt x="42" y="93"/>
                    <a:pt x="42" y="94"/>
                    <a:pt x="42" y="94"/>
                  </a:cubicBezTo>
                  <a:close/>
                  <a:moveTo>
                    <a:pt x="46" y="95"/>
                  </a:moveTo>
                  <a:cubicBezTo>
                    <a:pt x="47" y="95"/>
                    <a:pt x="46" y="95"/>
                    <a:pt x="46" y="95"/>
                  </a:cubicBezTo>
                  <a:cubicBezTo>
                    <a:pt x="47" y="95"/>
                    <a:pt x="47" y="96"/>
                    <a:pt x="47" y="96"/>
                  </a:cubicBezTo>
                  <a:cubicBezTo>
                    <a:pt x="47" y="95"/>
                    <a:pt x="48" y="95"/>
                    <a:pt x="48" y="95"/>
                  </a:cubicBezTo>
                  <a:cubicBezTo>
                    <a:pt x="48" y="94"/>
                    <a:pt x="48" y="93"/>
                    <a:pt x="48" y="93"/>
                  </a:cubicBezTo>
                  <a:cubicBezTo>
                    <a:pt x="47" y="94"/>
                    <a:pt x="47" y="94"/>
                    <a:pt x="46" y="95"/>
                  </a:cubicBezTo>
                  <a:close/>
                  <a:moveTo>
                    <a:pt x="38" y="94"/>
                  </a:moveTo>
                  <a:cubicBezTo>
                    <a:pt x="39" y="94"/>
                    <a:pt x="39" y="94"/>
                    <a:pt x="39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55" y="94"/>
                  </a:moveTo>
                  <a:cubicBezTo>
                    <a:pt x="55" y="94"/>
                    <a:pt x="55" y="94"/>
                    <a:pt x="56" y="95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5" y="94"/>
                    <a:pt x="55" y="94"/>
                  </a:cubicBezTo>
                  <a:close/>
                  <a:moveTo>
                    <a:pt x="33" y="95"/>
                  </a:moveTo>
                  <a:cubicBezTo>
                    <a:pt x="33" y="95"/>
                    <a:pt x="34" y="95"/>
                    <a:pt x="34" y="96"/>
                  </a:cubicBezTo>
                  <a:cubicBezTo>
                    <a:pt x="35" y="96"/>
                    <a:pt x="35" y="96"/>
                    <a:pt x="35" y="95"/>
                  </a:cubicBezTo>
                  <a:cubicBezTo>
                    <a:pt x="35" y="95"/>
                    <a:pt x="34" y="94"/>
                    <a:pt x="34" y="94"/>
                  </a:cubicBezTo>
                  <a:cubicBezTo>
                    <a:pt x="34" y="94"/>
                    <a:pt x="33" y="94"/>
                    <a:pt x="33" y="95"/>
                  </a:cubicBezTo>
                  <a:close/>
                  <a:moveTo>
                    <a:pt x="52" y="96"/>
                  </a:moveTo>
                  <a:cubicBezTo>
                    <a:pt x="53" y="96"/>
                    <a:pt x="53" y="95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95"/>
                    <a:pt x="52" y="95"/>
                    <a:pt x="52" y="96"/>
                  </a:cubicBezTo>
                  <a:close/>
                  <a:moveTo>
                    <a:pt x="29" y="99"/>
                  </a:moveTo>
                  <a:cubicBezTo>
                    <a:pt x="30" y="101"/>
                    <a:pt x="31" y="103"/>
                    <a:pt x="32" y="105"/>
                  </a:cubicBezTo>
                  <a:cubicBezTo>
                    <a:pt x="32" y="104"/>
                    <a:pt x="32" y="103"/>
                    <a:pt x="32" y="102"/>
                  </a:cubicBezTo>
                  <a:cubicBezTo>
                    <a:pt x="32" y="102"/>
                    <a:pt x="32" y="102"/>
                    <a:pt x="31" y="102"/>
                  </a:cubicBezTo>
                  <a:cubicBezTo>
                    <a:pt x="31" y="102"/>
                    <a:pt x="31" y="101"/>
                    <a:pt x="31" y="101"/>
                  </a:cubicBezTo>
                  <a:cubicBezTo>
                    <a:pt x="32" y="100"/>
                    <a:pt x="32" y="99"/>
                    <a:pt x="32" y="97"/>
                  </a:cubicBezTo>
                  <a:cubicBezTo>
                    <a:pt x="31" y="97"/>
                    <a:pt x="31" y="98"/>
                    <a:pt x="30" y="98"/>
                  </a:cubicBezTo>
                  <a:cubicBezTo>
                    <a:pt x="30" y="97"/>
                    <a:pt x="31" y="95"/>
                    <a:pt x="30" y="94"/>
                  </a:cubicBezTo>
                  <a:cubicBezTo>
                    <a:pt x="29" y="96"/>
                    <a:pt x="30" y="97"/>
                    <a:pt x="29" y="99"/>
                  </a:cubicBezTo>
                  <a:close/>
                  <a:moveTo>
                    <a:pt x="43" y="95"/>
                  </a:moveTo>
                  <a:cubicBezTo>
                    <a:pt x="43" y="95"/>
                    <a:pt x="44" y="95"/>
                    <a:pt x="44" y="95"/>
                  </a:cubicBezTo>
                  <a:cubicBezTo>
                    <a:pt x="44" y="95"/>
                    <a:pt x="44" y="94"/>
                    <a:pt x="43" y="94"/>
                  </a:cubicBezTo>
                  <a:cubicBezTo>
                    <a:pt x="43" y="95"/>
                    <a:pt x="43" y="95"/>
                    <a:pt x="43" y="95"/>
                  </a:cubicBezTo>
                  <a:close/>
                  <a:moveTo>
                    <a:pt x="39" y="95"/>
                  </a:moveTo>
                  <a:cubicBezTo>
                    <a:pt x="39" y="95"/>
                    <a:pt x="39" y="96"/>
                    <a:pt x="40" y="96"/>
                  </a:cubicBezTo>
                  <a:cubicBezTo>
                    <a:pt x="40" y="96"/>
                    <a:pt x="40" y="95"/>
                    <a:pt x="39" y="94"/>
                  </a:cubicBezTo>
                  <a:cubicBezTo>
                    <a:pt x="39" y="95"/>
                    <a:pt x="39" y="95"/>
                    <a:pt x="39" y="95"/>
                  </a:cubicBezTo>
                  <a:close/>
                  <a:moveTo>
                    <a:pt x="36" y="95"/>
                  </a:moveTo>
                  <a:cubicBezTo>
                    <a:pt x="37" y="95"/>
                    <a:pt x="37" y="95"/>
                    <a:pt x="37" y="95"/>
                  </a:cubicBezTo>
                  <a:cubicBezTo>
                    <a:pt x="36" y="95"/>
                    <a:pt x="36" y="95"/>
                    <a:pt x="36" y="95"/>
                  </a:cubicBezTo>
                  <a:close/>
                  <a:moveTo>
                    <a:pt x="41" y="95"/>
                  </a:moveTo>
                  <a:cubicBezTo>
                    <a:pt x="41" y="95"/>
                    <a:pt x="42" y="95"/>
                    <a:pt x="42" y="95"/>
                  </a:cubicBezTo>
                  <a:cubicBezTo>
                    <a:pt x="41" y="94"/>
                    <a:pt x="40" y="95"/>
                    <a:pt x="41" y="95"/>
                  </a:cubicBezTo>
                  <a:close/>
                  <a:moveTo>
                    <a:pt x="44" y="96"/>
                  </a:moveTo>
                  <a:cubicBezTo>
                    <a:pt x="44" y="96"/>
                    <a:pt x="45" y="96"/>
                    <a:pt x="45" y="95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4" y="96"/>
                    <a:pt x="44" y="96"/>
                    <a:pt x="44" y="96"/>
                  </a:cubicBezTo>
                  <a:close/>
                  <a:moveTo>
                    <a:pt x="49" y="98"/>
                  </a:moveTo>
                  <a:cubicBezTo>
                    <a:pt x="50" y="97"/>
                    <a:pt x="50" y="97"/>
                    <a:pt x="51" y="96"/>
                  </a:cubicBezTo>
                  <a:cubicBezTo>
                    <a:pt x="50" y="96"/>
                    <a:pt x="50" y="95"/>
                    <a:pt x="50" y="95"/>
                  </a:cubicBezTo>
                  <a:cubicBezTo>
                    <a:pt x="50" y="96"/>
                    <a:pt x="48" y="97"/>
                    <a:pt x="49" y="98"/>
                  </a:cubicBezTo>
                  <a:close/>
                  <a:moveTo>
                    <a:pt x="55" y="96"/>
                  </a:moveTo>
                  <a:cubicBezTo>
                    <a:pt x="55" y="96"/>
                    <a:pt x="55" y="96"/>
                    <a:pt x="55" y="95"/>
                  </a:cubicBezTo>
                  <a:cubicBezTo>
                    <a:pt x="55" y="95"/>
                    <a:pt x="55" y="95"/>
                    <a:pt x="54" y="95"/>
                  </a:cubicBezTo>
                  <a:cubicBezTo>
                    <a:pt x="54" y="96"/>
                    <a:pt x="54" y="96"/>
                    <a:pt x="55" y="96"/>
                  </a:cubicBezTo>
                  <a:close/>
                  <a:moveTo>
                    <a:pt x="40" y="97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40" y="95"/>
                    <a:pt x="40" y="96"/>
                    <a:pt x="40" y="97"/>
                  </a:cubicBezTo>
                  <a:close/>
                  <a:moveTo>
                    <a:pt x="42" y="96"/>
                  </a:moveTo>
                  <a:cubicBezTo>
                    <a:pt x="42" y="96"/>
                    <a:pt x="42" y="97"/>
                    <a:pt x="42" y="97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96"/>
                    <a:pt x="43" y="96"/>
                    <a:pt x="42" y="96"/>
                  </a:cubicBezTo>
                  <a:cubicBezTo>
                    <a:pt x="42" y="96"/>
                    <a:pt x="42" y="96"/>
                    <a:pt x="42" y="96"/>
                  </a:cubicBezTo>
                  <a:close/>
                  <a:moveTo>
                    <a:pt x="35" y="97"/>
                  </a:moveTo>
                  <a:cubicBezTo>
                    <a:pt x="35" y="96"/>
                    <a:pt x="36" y="96"/>
                    <a:pt x="36" y="96"/>
                  </a:cubicBezTo>
                  <a:cubicBezTo>
                    <a:pt x="35" y="96"/>
                    <a:pt x="35" y="97"/>
                    <a:pt x="35" y="97"/>
                  </a:cubicBezTo>
                  <a:close/>
                  <a:moveTo>
                    <a:pt x="39" y="97"/>
                  </a:moveTo>
                  <a:cubicBezTo>
                    <a:pt x="39" y="96"/>
                    <a:pt x="38" y="96"/>
                    <a:pt x="38" y="96"/>
                  </a:cubicBezTo>
                  <a:cubicBezTo>
                    <a:pt x="39" y="96"/>
                    <a:pt x="39" y="97"/>
                    <a:pt x="39" y="97"/>
                  </a:cubicBezTo>
                  <a:close/>
                  <a:moveTo>
                    <a:pt x="53" y="97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4" y="96"/>
                    <a:pt x="53" y="96"/>
                  </a:cubicBezTo>
                  <a:cubicBezTo>
                    <a:pt x="53" y="96"/>
                    <a:pt x="53" y="96"/>
                    <a:pt x="53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4" y="99"/>
                    <a:pt x="24" y="99"/>
                  </a:cubicBezTo>
                  <a:cubicBezTo>
                    <a:pt x="24" y="98"/>
                    <a:pt x="24" y="97"/>
                    <a:pt x="24" y="96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32" y="99"/>
                  </a:moveTo>
                  <a:cubicBezTo>
                    <a:pt x="33" y="98"/>
                    <a:pt x="33" y="98"/>
                    <a:pt x="33" y="97"/>
                  </a:cubicBezTo>
                  <a:cubicBezTo>
                    <a:pt x="33" y="97"/>
                    <a:pt x="33" y="96"/>
                    <a:pt x="32" y="96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36" y="98"/>
                  </a:moveTo>
                  <a:cubicBezTo>
                    <a:pt x="36" y="98"/>
                    <a:pt x="36" y="97"/>
                    <a:pt x="37" y="97"/>
                  </a:cubicBezTo>
                  <a:cubicBezTo>
                    <a:pt x="36" y="97"/>
                    <a:pt x="36" y="96"/>
                    <a:pt x="36" y="96"/>
                  </a:cubicBezTo>
                  <a:cubicBezTo>
                    <a:pt x="36" y="97"/>
                    <a:pt x="35" y="98"/>
                    <a:pt x="36" y="98"/>
                  </a:cubicBezTo>
                  <a:close/>
                  <a:moveTo>
                    <a:pt x="43" y="97"/>
                  </a:moveTo>
                  <a:cubicBezTo>
                    <a:pt x="43" y="97"/>
                    <a:pt x="43" y="98"/>
                    <a:pt x="43" y="98"/>
                  </a:cubicBezTo>
                  <a:cubicBezTo>
                    <a:pt x="43" y="97"/>
                    <a:pt x="44" y="97"/>
                    <a:pt x="44" y="97"/>
                  </a:cubicBezTo>
                  <a:cubicBezTo>
                    <a:pt x="44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lose/>
                  <a:moveTo>
                    <a:pt x="45" y="98"/>
                  </a:moveTo>
                  <a:cubicBezTo>
                    <a:pt x="46" y="98"/>
                    <a:pt x="46" y="98"/>
                    <a:pt x="46" y="97"/>
                  </a:cubicBezTo>
                  <a:cubicBezTo>
                    <a:pt x="46" y="97"/>
                    <a:pt x="46" y="97"/>
                    <a:pt x="45" y="97"/>
                  </a:cubicBezTo>
                  <a:cubicBezTo>
                    <a:pt x="45" y="97"/>
                    <a:pt x="45" y="97"/>
                    <a:pt x="45" y="98"/>
                  </a:cubicBezTo>
                  <a:close/>
                  <a:moveTo>
                    <a:pt x="41" y="97"/>
                  </a:moveTo>
                  <a:cubicBezTo>
                    <a:pt x="41" y="97"/>
                    <a:pt x="41" y="98"/>
                    <a:pt x="42" y="98"/>
                  </a:cubicBezTo>
                  <a:cubicBezTo>
                    <a:pt x="42" y="97"/>
                    <a:pt x="42" y="97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lose/>
                  <a:moveTo>
                    <a:pt x="50" y="99"/>
                  </a:moveTo>
                  <a:cubicBezTo>
                    <a:pt x="50" y="99"/>
                    <a:pt x="51" y="98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8"/>
                    <a:pt x="50" y="98"/>
                    <a:pt x="50" y="99"/>
                  </a:cubicBezTo>
                  <a:close/>
                  <a:moveTo>
                    <a:pt x="36" y="99"/>
                  </a:moveTo>
                  <a:cubicBezTo>
                    <a:pt x="36" y="99"/>
                    <a:pt x="36" y="99"/>
                    <a:pt x="37" y="99"/>
                  </a:cubicBezTo>
                  <a:cubicBezTo>
                    <a:pt x="37" y="99"/>
                    <a:pt x="37" y="98"/>
                    <a:pt x="37" y="98"/>
                  </a:cubicBezTo>
                  <a:cubicBezTo>
                    <a:pt x="37" y="98"/>
                    <a:pt x="37" y="99"/>
                    <a:pt x="37" y="99"/>
                  </a:cubicBezTo>
                  <a:cubicBezTo>
                    <a:pt x="37" y="98"/>
                    <a:pt x="38" y="99"/>
                    <a:pt x="38" y="98"/>
                  </a:cubicBezTo>
                  <a:cubicBezTo>
                    <a:pt x="38" y="98"/>
                    <a:pt x="38" y="97"/>
                    <a:pt x="37" y="97"/>
                  </a:cubicBezTo>
                  <a:cubicBezTo>
                    <a:pt x="37" y="98"/>
                    <a:pt x="37" y="98"/>
                    <a:pt x="36" y="99"/>
                  </a:cubicBezTo>
                  <a:close/>
                  <a:moveTo>
                    <a:pt x="52" y="100"/>
                  </a:moveTo>
                  <a:cubicBezTo>
                    <a:pt x="53" y="99"/>
                    <a:pt x="53" y="99"/>
                    <a:pt x="53" y="98"/>
                  </a:cubicBezTo>
                  <a:cubicBezTo>
                    <a:pt x="53" y="98"/>
                    <a:pt x="53" y="98"/>
                    <a:pt x="52" y="98"/>
                  </a:cubicBezTo>
                  <a:cubicBezTo>
                    <a:pt x="52" y="98"/>
                    <a:pt x="52" y="99"/>
                    <a:pt x="52" y="100"/>
                  </a:cubicBezTo>
                  <a:close/>
                  <a:moveTo>
                    <a:pt x="55" y="99"/>
                  </a:moveTo>
                  <a:cubicBezTo>
                    <a:pt x="55" y="99"/>
                    <a:pt x="55" y="99"/>
                    <a:pt x="55" y="99"/>
                  </a:cubicBezTo>
                  <a:cubicBezTo>
                    <a:pt x="56" y="99"/>
                    <a:pt x="56" y="98"/>
                    <a:pt x="56" y="98"/>
                  </a:cubicBezTo>
                  <a:cubicBezTo>
                    <a:pt x="56" y="98"/>
                    <a:pt x="55" y="98"/>
                    <a:pt x="55" y="99"/>
                  </a:cubicBezTo>
                  <a:close/>
                  <a:moveTo>
                    <a:pt x="42" y="98"/>
                  </a:moveTo>
                  <a:cubicBezTo>
                    <a:pt x="42" y="98"/>
                    <a:pt x="42" y="99"/>
                    <a:pt x="43" y="99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7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lose/>
                  <a:moveTo>
                    <a:pt x="44" y="99"/>
                  </a:moveTo>
                  <a:cubicBezTo>
                    <a:pt x="44" y="99"/>
                    <a:pt x="44" y="99"/>
                    <a:pt x="44" y="99"/>
                  </a:cubicBezTo>
                  <a:cubicBezTo>
                    <a:pt x="45" y="99"/>
                    <a:pt x="45" y="98"/>
                    <a:pt x="44" y="98"/>
                  </a:cubicBezTo>
                  <a:cubicBezTo>
                    <a:pt x="44" y="98"/>
                    <a:pt x="44" y="98"/>
                    <a:pt x="44" y="99"/>
                  </a:cubicBezTo>
                  <a:close/>
                  <a:moveTo>
                    <a:pt x="41" y="99"/>
                  </a:moveTo>
                  <a:cubicBezTo>
                    <a:pt x="41" y="99"/>
                    <a:pt x="41" y="98"/>
                    <a:pt x="40" y="98"/>
                  </a:cubicBezTo>
                  <a:cubicBezTo>
                    <a:pt x="40" y="98"/>
                    <a:pt x="40" y="99"/>
                    <a:pt x="41" y="99"/>
                  </a:cubicBezTo>
                  <a:close/>
                  <a:moveTo>
                    <a:pt x="57" y="100"/>
                  </a:moveTo>
                  <a:cubicBezTo>
                    <a:pt x="58" y="100"/>
                    <a:pt x="57" y="99"/>
                    <a:pt x="57" y="98"/>
                  </a:cubicBezTo>
                  <a:cubicBezTo>
                    <a:pt x="57" y="99"/>
                    <a:pt x="57" y="100"/>
                    <a:pt x="57" y="100"/>
                  </a:cubicBezTo>
                  <a:close/>
                  <a:moveTo>
                    <a:pt x="38" y="99"/>
                  </a:moveTo>
                  <a:cubicBezTo>
                    <a:pt x="38" y="100"/>
                    <a:pt x="38" y="100"/>
                    <a:pt x="38" y="100"/>
                  </a:cubicBezTo>
                  <a:cubicBezTo>
                    <a:pt x="38" y="99"/>
                    <a:pt x="39" y="99"/>
                    <a:pt x="3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9"/>
                    <a:pt x="38" y="99"/>
                    <a:pt x="38" y="99"/>
                  </a:cubicBezTo>
                  <a:close/>
                  <a:moveTo>
                    <a:pt x="41" y="100"/>
                  </a:move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2" y="100"/>
                    <a:pt x="42" y="100"/>
                  </a:cubicBezTo>
                  <a:cubicBezTo>
                    <a:pt x="42" y="99"/>
                    <a:pt x="42" y="99"/>
                    <a:pt x="41" y="99"/>
                  </a:cubicBezTo>
                  <a:cubicBezTo>
                    <a:pt x="41" y="99"/>
                    <a:pt x="41" y="99"/>
                    <a:pt x="41" y="100"/>
                  </a:cubicBezTo>
                  <a:close/>
                  <a:moveTo>
                    <a:pt x="44" y="100"/>
                  </a:moveTo>
                  <a:cubicBezTo>
                    <a:pt x="44" y="99"/>
                    <a:pt x="44" y="99"/>
                    <a:pt x="44" y="99"/>
                  </a:cubicBezTo>
                  <a:cubicBezTo>
                    <a:pt x="43" y="99"/>
                    <a:pt x="44" y="100"/>
                    <a:pt x="44" y="100"/>
                  </a:cubicBezTo>
                  <a:close/>
                  <a:moveTo>
                    <a:pt x="33" y="100"/>
                  </a:moveTo>
                  <a:cubicBezTo>
                    <a:pt x="34" y="100"/>
                    <a:pt x="34" y="100"/>
                    <a:pt x="34" y="101"/>
                  </a:cubicBezTo>
                  <a:cubicBezTo>
                    <a:pt x="34" y="100"/>
                    <a:pt x="35" y="100"/>
                    <a:pt x="35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100"/>
                    <a:pt x="33" y="100"/>
                    <a:pt x="33" y="100"/>
                  </a:cubicBezTo>
                  <a:close/>
                  <a:moveTo>
                    <a:pt x="47" y="100"/>
                  </a:moveTo>
                  <a:cubicBezTo>
                    <a:pt x="48" y="100"/>
                    <a:pt x="48" y="99"/>
                    <a:pt x="48" y="99"/>
                  </a:cubicBezTo>
                  <a:cubicBezTo>
                    <a:pt x="47" y="99"/>
                    <a:pt x="47" y="99"/>
                    <a:pt x="47" y="100"/>
                  </a:cubicBezTo>
                  <a:close/>
                  <a:moveTo>
                    <a:pt x="51" y="100"/>
                  </a:moveTo>
                  <a:cubicBezTo>
                    <a:pt x="51" y="100"/>
                    <a:pt x="51" y="99"/>
                    <a:pt x="51" y="99"/>
                  </a:cubicBezTo>
                  <a:cubicBezTo>
                    <a:pt x="51" y="99"/>
                    <a:pt x="51" y="100"/>
                    <a:pt x="51" y="100"/>
                  </a:cubicBezTo>
                  <a:close/>
                  <a:moveTo>
                    <a:pt x="27" y="101"/>
                  </a:moveTo>
                  <a:cubicBezTo>
                    <a:pt x="28" y="101"/>
                    <a:pt x="28" y="100"/>
                    <a:pt x="28" y="99"/>
                  </a:cubicBezTo>
                  <a:cubicBezTo>
                    <a:pt x="28" y="100"/>
                    <a:pt x="27" y="100"/>
                    <a:pt x="27" y="101"/>
                  </a:cubicBezTo>
                  <a:close/>
                  <a:moveTo>
                    <a:pt x="39" y="101"/>
                  </a:moveTo>
                  <a:cubicBezTo>
                    <a:pt x="39" y="101"/>
                    <a:pt x="40" y="100"/>
                    <a:pt x="40" y="100"/>
                  </a:cubicBezTo>
                  <a:cubicBezTo>
                    <a:pt x="40" y="100"/>
                    <a:pt x="40" y="100"/>
                    <a:pt x="39" y="100"/>
                  </a:cubicBezTo>
                  <a:cubicBezTo>
                    <a:pt x="39" y="100"/>
                    <a:pt x="39" y="100"/>
                    <a:pt x="39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01"/>
                    <a:pt x="43" y="100"/>
                    <a:pt x="43" y="100"/>
                  </a:cubicBezTo>
                  <a:cubicBezTo>
                    <a:pt x="43" y="101"/>
                    <a:pt x="42" y="101"/>
                    <a:pt x="42" y="101"/>
                  </a:cubicBezTo>
                  <a:close/>
                  <a:moveTo>
                    <a:pt x="49" y="101"/>
                  </a:moveTo>
                  <a:cubicBezTo>
                    <a:pt x="49" y="101"/>
                    <a:pt x="49" y="100"/>
                    <a:pt x="48" y="100"/>
                  </a:cubicBezTo>
                  <a:cubicBezTo>
                    <a:pt x="48" y="100"/>
                    <a:pt x="48" y="101"/>
                    <a:pt x="49" y="101"/>
                  </a:cubicBezTo>
                  <a:close/>
                  <a:moveTo>
                    <a:pt x="50" y="101"/>
                  </a:moveTo>
                  <a:cubicBezTo>
                    <a:pt x="50" y="101"/>
                    <a:pt x="51" y="101"/>
                    <a:pt x="50" y="102"/>
                  </a:cubicBezTo>
                  <a:cubicBezTo>
                    <a:pt x="51" y="101"/>
                    <a:pt x="50" y="100"/>
                    <a:pt x="50" y="101"/>
                  </a:cubicBezTo>
                  <a:close/>
                  <a:moveTo>
                    <a:pt x="46" y="101"/>
                  </a:moveTo>
                  <a:cubicBezTo>
                    <a:pt x="47" y="101"/>
                    <a:pt x="47" y="101"/>
                    <a:pt x="47" y="101"/>
                  </a:cubicBezTo>
                  <a:cubicBezTo>
                    <a:pt x="47" y="100"/>
                    <a:pt x="46" y="101"/>
                    <a:pt x="46" y="101"/>
                  </a:cubicBezTo>
                  <a:close/>
                  <a:moveTo>
                    <a:pt x="55" y="102"/>
                  </a:moveTo>
                  <a:cubicBezTo>
                    <a:pt x="55" y="102"/>
                    <a:pt x="55" y="103"/>
                    <a:pt x="55" y="103"/>
                  </a:cubicBezTo>
                  <a:cubicBezTo>
                    <a:pt x="55" y="102"/>
                    <a:pt x="56" y="102"/>
                    <a:pt x="56" y="101"/>
                  </a:cubicBezTo>
                  <a:cubicBezTo>
                    <a:pt x="56" y="100"/>
                    <a:pt x="56" y="101"/>
                    <a:pt x="55" y="101"/>
                  </a:cubicBezTo>
                  <a:cubicBezTo>
                    <a:pt x="56" y="101"/>
                    <a:pt x="55" y="101"/>
                    <a:pt x="55" y="102"/>
                  </a:cubicBezTo>
                  <a:close/>
                  <a:moveTo>
                    <a:pt x="39" y="102"/>
                  </a:moveTo>
                  <a:cubicBezTo>
                    <a:pt x="39" y="102"/>
                    <a:pt x="39" y="102"/>
                    <a:pt x="40" y="102"/>
                  </a:cubicBezTo>
                  <a:cubicBezTo>
                    <a:pt x="40" y="102"/>
                    <a:pt x="40" y="101"/>
                    <a:pt x="41" y="101"/>
                  </a:cubicBezTo>
                  <a:cubicBezTo>
                    <a:pt x="40" y="100"/>
                    <a:pt x="39" y="101"/>
                    <a:pt x="39" y="102"/>
                  </a:cubicBezTo>
                  <a:close/>
                  <a:moveTo>
                    <a:pt x="28" y="104"/>
                  </a:moveTo>
                  <a:cubicBezTo>
                    <a:pt x="28" y="104"/>
                    <a:pt x="28" y="103"/>
                    <a:pt x="28" y="103"/>
                  </a:cubicBezTo>
                  <a:cubicBezTo>
                    <a:pt x="29" y="104"/>
                    <a:pt x="29" y="104"/>
                    <a:pt x="30" y="104"/>
                  </a:cubicBezTo>
                  <a:cubicBezTo>
                    <a:pt x="30" y="103"/>
                    <a:pt x="29" y="102"/>
                    <a:pt x="29" y="102"/>
                  </a:cubicBezTo>
                  <a:cubicBezTo>
                    <a:pt x="28" y="101"/>
                    <a:pt x="29" y="102"/>
                    <a:pt x="28" y="102"/>
                  </a:cubicBezTo>
                  <a:cubicBezTo>
                    <a:pt x="27" y="102"/>
                    <a:pt x="26" y="101"/>
                    <a:pt x="26" y="101"/>
                  </a:cubicBezTo>
                  <a:cubicBezTo>
                    <a:pt x="26" y="102"/>
                    <a:pt x="27" y="103"/>
                    <a:pt x="28" y="104"/>
                  </a:cubicBezTo>
                  <a:close/>
                  <a:moveTo>
                    <a:pt x="35" y="102"/>
                  </a:moveTo>
                  <a:cubicBezTo>
                    <a:pt x="35" y="102"/>
                    <a:pt x="36" y="101"/>
                    <a:pt x="35" y="101"/>
                  </a:cubicBezTo>
                  <a:cubicBezTo>
                    <a:pt x="35" y="101"/>
                    <a:pt x="35" y="101"/>
                    <a:pt x="35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6" y="101"/>
                  </a:cubicBezTo>
                  <a:cubicBezTo>
                    <a:pt x="36" y="101"/>
                    <a:pt x="36" y="101"/>
                    <a:pt x="37" y="102"/>
                  </a:cubicBezTo>
                  <a:close/>
                  <a:moveTo>
                    <a:pt x="50" y="102"/>
                  </a:moveTo>
                  <a:cubicBezTo>
                    <a:pt x="50" y="102"/>
                    <a:pt x="50" y="101"/>
                    <a:pt x="49" y="101"/>
                  </a:cubicBezTo>
                  <a:cubicBezTo>
                    <a:pt x="49" y="102"/>
                    <a:pt x="49" y="102"/>
                    <a:pt x="50" y="102"/>
                  </a:cubicBezTo>
                  <a:close/>
                  <a:moveTo>
                    <a:pt x="43" y="102"/>
                  </a:moveTo>
                  <a:cubicBezTo>
                    <a:pt x="44" y="102"/>
                    <a:pt x="44" y="102"/>
                    <a:pt x="44" y="101"/>
                  </a:cubicBezTo>
                  <a:cubicBezTo>
                    <a:pt x="44" y="101"/>
                    <a:pt x="43" y="102"/>
                    <a:pt x="43" y="102"/>
                  </a:cubicBezTo>
                  <a:close/>
                  <a:moveTo>
                    <a:pt x="35" y="102"/>
                  </a:moveTo>
                  <a:cubicBezTo>
                    <a:pt x="35" y="102"/>
                    <a:pt x="36" y="103"/>
                    <a:pt x="36" y="103"/>
                  </a:cubicBezTo>
                  <a:cubicBezTo>
                    <a:pt x="36" y="103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102"/>
                    <a:pt x="36" y="102"/>
                    <a:pt x="35" y="102"/>
                  </a:cubicBezTo>
                  <a:close/>
                  <a:moveTo>
                    <a:pt x="40" y="103"/>
                  </a:moveTo>
                  <a:cubicBezTo>
                    <a:pt x="41" y="104"/>
                    <a:pt x="42" y="103"/>
                    <a:pt x="42" y="102"/>
                  </a:cubicBezTo>
                  <a:cubicBezTo>
                    <a:pt x="42" y="102"/>
                    <a:pt x="42" y="102"/>
                    <a:pt x="41" y="102"/>
                  </a:cubicBezTo>
                  <a:cubicBezTo>
                    <a:pt x="41" y="102"/>
                    <a:pt x="41" y="103"/>
                    <a:pt x="40" y="103"/>
                  </a:cubicBezTo>
                  <a:close/>
                  <a:moveTo>
                    <a:pt x="48" y="103"/>
                  </a:moveTo>
                  <a:cubicBezTo>
                    <a:pt x="48" y="103"/>
                    <a:pt x="48" y="104"/>
                    <a:pt x="49" y="104"/>
                  </a:cubicBezTo>
                  <a:cubicBezTo>
                    <a:pt x="49" y="103"/>
                    <a:pt x="49" y="102"/>
                    <a:pt x="48" y="102"/>
                  </a:cubicBezTo>
                  <a:cubicBezTo>
                    <a:pt x="48" y="102"/>
                    <a:pt x="48" y="103"/>
                    <a:pt x="48" y="103"/>
                  </a:cubicBezTo>
                  <a:close/>
                  <a:moveTo>
                    <a:pt x="57" y="104"/>
                  </a:moveTo>
                  <a:cubicBezTo>
                    <a:pt x="58" y="104"/>
                    <a:pt x="58" y="103"/>
                    <a:pt x="57" y="102"/>
                  </a:cubicBezTo>
                  <a:cubicBezTo>
                    <a:pt x="57" y="103"/>
                    <a:pt x="57" y="104"/>
                    <a:pt x="57" y="104"/>
                  </a:cubicBezTo>
                  <a:close/>
                  <a:moveTo>
                    <a:pt x="42" y="104"/>
                  </a:moveTo>
                  <a:cubicBezTo>
                    <a:pt x="42" y="104"/>
                    <a:pt x="43" y="103"/>
                    <a:pt x="42" y="103"/>
                  </a:cubicBezTo>
                  <a:cubicBezTo>
                    <a:pt x="42" y="103"/>
                    <a:pt x="42" y="103"/>
                    <a:pt x="42" y="104"/>
                  </a:cubicBezTo>
                  <a:close/>
                  <a:moveTo>
                    <a:pt x="35" y="104"/>
                  </a:move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3"/>
                    <a:pt x="35" y="103"/>
                  </a:cubicBezTo>
                  <a:cubicBezTo>
                    <a:pt x="34" y="104"/>
                    <a:pt x="34" y="104"/>
                    <a:pt x="35" y="104"/>
                  </a:cubicBezTo>
                  <a:close/>
                  <a:moveTo>
                    <a:pt x="38" y="103"/>
                  </a:moveTo>
                  <a:cubicBezTo>
                    <a:pt x="38" y="104"/>
                    <a:pt x="38" y="104"/>
                    <a:pt x="39" y="104"/>
                  </a:cubicBezTo>
                  <a:cubicBezTo>
                    <a:pt x="39" y="104"/>
                    <a:pt x="38" y="103"/>
                    <a:pt x="38" y="103"/>
                  </a:cubicBezTo>
                  <a:close/>
                  <a:moveTo>
                    <a:pt x="52" y="104"/>
                  </a:moveTo>
                  <a:cubicBezTo>
                    <a:pt x="52" y="104"/>
                    <a:pt x="52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lose/>
                  <a:moveTo>
                    <a:pt x="56" y="104"/>
                  </a:moveTo>
                  <a:cubicBezTo>
                    <a:pt x="56" y="104"/>
                    <a:pt x="56" y="105"/>
                    <a:pt x="56" y="10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104"/>
                    <a:pt x="56" y="104"/>
                    <a:pt x="56" y="104"/>
                  </a:cubicBezTo>
                  <a:close/>
                  <a:moveTo>
                    <a:pt x="46" y="105"/>
                  </a:moveTo>
                  <a:cubicBezTo>
                    <a:pt x="46" y="105"/>
                    <a:pt x="46" y="106"/>
                    <a:pt x="47" y="106"/>
                  </a:cubicBezTo>
                  <a:cubicBezTo>
                    <a:pt x="47" y="105"/>
                    <a:pt x="47" y="105"/>
                    <a:pt x="48" y="105"/>
                  </a:cubicBezTo>
                  <a:cubicBezTo>
                    <a:pt x="48" y="104"/>
                    <a:pt x="46" y="104"/>
                    <a:pt x="46" y="105"/>
                  </a:cubicBezTo>
                  <a:close/>
                  <a:moveTo>
                    <a:pt x="33" y="106"/>
                  </a:moveTo>
                  <a:cubicBezTo>
                    <a:pt x="35" y="106"/>
                    <a:pt x="34" y="105"/>
                    <a:pt x="34" y="104"/>
                  </a:cubicBezTo>
                  <a:cubicBezTo>
                    <a:pt x="33" y="104"/>
                    <a:pt x="34" y="106"/>
                    <a:pt x="33" y="106"/>
                  </a:cubicBezTo>
                  <a:close/>
                  <a:moveTo>
                    <a:pt x="50" y="105"/>
                  </a:moveTo>
                  <a:cubicBezTo>
                    <a:pt x="50" y="105"/>
                    <a:pt x="51" y="106"/>
                    <a:pt x="51" y="106"/>
                  </a:cubicBezTo>
                  <a:cubicBezTo>
                    <a:pt x="51" y="106"/>
                    <a:pt x="51" y="105"/>
                    <a:pt x="51" y="105"/>
                  </a:cubicBezTo>
                  <a:cubicBezTo>
                    <a:pt x="51" y="105"/>
                    <a:pt x="51" y="104"/>
                    <a:pt x="50" y="104"/>
                  </a:cubicBezTo>
                  <a:cubicBezTo>
                    <a:pt x="50" y="105"/>
                    <a:pt x="50" y="105"/>
                    <a:pt x="50" y="105"/>
                  </a:cubicBezTo>
                  <a:close/>
                  <a:moveTo>
                    <a:pt x="60" y="106"/>
                  </a:moveTo>
                  <a:cubicBezTo>
                    <a:pt x="60" y="105"/>
                    <a:pt x="60" y="104"/>
                    <a:pt x="59" y="104"/>
                  </a:cubicBezTo>
                  <a:cubicBezTo>
                    <a:pt x="59" y="105"/>
                    <a:pt x="59" y="105"/>
                    <a:pt x="60" y="106"/>
                  </a:cubicBezTo>
                  <a:close/>
                  <a:moveTo>
                    <a:pt x="38" y="105"/>
                  </a:moveTo>
                  <a:cubicBezTo>
                    <a:pt x="38" y="105"/>
                    <a:pt x="37" y="104"/>
                    <a:pt x="37" y="104"/>
                  </a:cubicBezTo>
                  <a:cubicBezTo>
                    <a:pt x="37" y="105"/>
                    <a:pt x="38" y="106"/>
                    <a:pt x="38" y="105"/>
                  </a:cubicBezTo>
                  <a:close/>
                  <a:moveTo>
                    <a:pt x="39" y="106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40" y="106"/>
                    <a:pt x="40" y="105"/>
                    <a:pt x="40" y="105"/>
                  </a:cubicBezTo>
                  <a:cubicBezTo>
                    <a:pt x="40" y="105"/>
                    <a:pt x="40" y="105"/>
                    <a:pt x="39" y="105"/>
                  </a:cubicBezTo>
                  <a:cubicBezTo>
                    <a:pt x="39" y="105"/>
                    <a:pt x="39" y="105"/>
                    <a:pt x="39" y="106"/>
                  </a:cubicBezTo>
                  <a:close/>
                  <a:moveTo>
                    <a:pt x="42" y="105"/>
                  </a:moveTo>
                  <a:cubicBezTo>
                    <a:pt x="42" y="105"/>
                    <a:pt x="43" y="105"/>
                    <a:pt x="43" y="105"/>
                  </a:cubicBezTo>
                  <a:cubicBezTo>
                    <a:pt x="43" y="105"/>
                    <a:pt x="42" y="105"/>
                    <a:pt x="42" y="105"/>
                  </a:cubicBezTo>
                  <a:close/>
                  <a:moveTo>
                    <a:pt x="57" y="106"/>
                  </a:moveTo>
                  <a:cubicBezTo>
                    <a:pt x="57" y="105"/>
                    <a:pt x="58" y="105"/>
                    <a:pt x="57" y="105"/>
                  </a:cubicBezTo>
                  <a:cubicBezTo>
                    <a:pt x="57" y="105"/>
                    <a:pt x="57" y="106"/>
                    <a:pt x="57" y="106"/>
                  </a:cubicBezTo>
                  <a:close/>
                  <a:moveTo>
                    <a:pt x="31" y="108"/>
                  </a:moveTo>
                  <a:cubicBezTo>
                    <a:pt x="31" y="107"/>
                    <a:pt x="30" y="105"/>
                    <a:pt x="29" y="105"/>
                  </a:cubicBezTo>
                  <a:cubicBezTo>
                    <a:pt x="30" y="106"/>
                    <a:pt x="30" y="107"/>
                    <a:pt x="31" y="108"/>
                  </a:cubicBezTo>
                  <a:cubicBezTo>
                    <a:pt x="31" y="107"/>
                    <a:pt x="31" y="108"/>
                    <a:pt x="31" y="108"/>
                  </a:cubicBezTo>
                  <a:close/>
                  <a:moveTo>
                    <a:pt x="36" y="106"/>
                  </a:moveTo>
                  <a:cubicBezTo>
                    <a:pt x="36" y="106"/>
                    <a:pt x="36" y="107"/>
                    <a:pt x="37" y="107"/>
                  </a:cubicBezTo>
                  <a:cubicBezTo>
                    <a:pt x="37" y="107"/>
                    <a:pt x="38" y="105"/>
                    <a:pt x="36" y="105"/>
                  </a:cubicBezTo>
                  <a:cubicBezTo>
                    <a:pt x="36" y="106"/>
                    <a:pt x="36" y="106"/>
                    <a:pt x="36" y="106"/>
                  </a:cubicBezTo>
                  <a:close/>
                  <a:moveTo>
                    <a:pt x="55" y="106"/>
                  </a:moveTo>
                  <a:cubicBezTo>
                    <a:pt x="56" y="106"/>
                    <a:pt x="55" y="106"/>
                    <a:pt x="55" y="106"/>
                  </a:cubicBezTo>
                  <a:cubicBezTo>
                    <a:pt x="55" y="106"/>
                    <a:pt x="55" y="106"/>
                    <a:pt x="55" y="106"/>
                  </a:cubicBezTo>
                  <a:close/>
                  <a:moveTo>
                    <a:pt x="40" y="107"/>
                  </a:moveTo>
                  <a:cubicBezTo>
                    <a:pt x="40" y="106"/>
                    <a:pt x="40" y="106"/>
                    <a:pt x="41" y="106"/>
                  </a:cubicBezTo>
                  <a:cubicBezTo>
                    <a:pt x="40" y="106"/>
                    <a:pt x="40" y="106"/>
                    <a:pt x="40" y="107"/>
                  </a:cubicBezTo>
                  <a:close/>
                  <a:moveTo>
                    <a:pt x="45" y="107"/>
                  </a:moveTo>
                  <a:cubicBezTo>
                    <a:pt x="45" y="107"/>
                    <a:pt x="45" y="107"/>
                    <a:pt x="45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7"/>
                    <a:pt x="45" y="107"/>
                    <a:pt x="45" y="107"/>
                  </a:cubicBezTo>
                  <a:close/>
                  <a:moveTo>
                    <a:pt x="48" y="107"/>
                  </a:moveTo>
                  <a:cubicBezTo>
                    <a:pt x="48" y="107"/>
                    <a:pt x="49" y="107"/>
                    <a:pt x="49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7"/>
                    <a:pt x="48" y="107"/>
                    <a:pt x="48" y="106"/>
                  </a:cubicBezTo>
                  <a:cubicBezTo>
                    <a:pt x="47" y="106"/>
                    <a:pt x="47" y="106"/>
                    <a:pt x="47" y="107"/>
                  </a:cubicBezTo>
                  <a:cubicBezTo>
                    <a:pt x="47" y="107"/>
                    <a:pt x="48" y="107"/>
                    <a:pt x="48" y="107"/>
                  </a:cubicBezTo>
                  <a:close/>
                  <a:moveTo>
                    <a:pt x="56" y="107"/>
                  </a:moveTo>
                  <a:cubicBezTo>
                    <a:pt x="56" y="107"/>
                    <a:pt x="56" y="107"/>
                    <a:pt x="56" y="108"/>
                  </a:cubicBezTo>
                  <a:cubicBezTo>
                    <a:pt x="56" y="107"/>
                    <a:pt x="57" y="106"/>
                    <a:pt x="56" y="106"/>
                  </a:cubicBezTo>
                  <a:cubicBezTo>
                    <a:pt x="56" y="107"/>
                    <a:pt x="56" y="107"/>
                    <a:pt x="56" y="107"/>
                  </a:cubicBezTo>
                  <a:close/>
                  <a:moveTo>
                    <a:pt x="50" y="107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50" y="107"/>
                    <a:pt x="50" y="107"/>
                    <a:pt x="50" y="107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7"/>
                    <a:pt x="35" y="107"/>
                  </a:cubicBezTo>
                  <a:cubicBezTo>
                    <a:pt x="35" y="107"/>
                    <a:pt x="35" y="108"/>
                    <a:pt x="36" y="108"/>
                  </a:cubicBezTo>
                  <a:close/>
                  <a:moveTo>
                    <a:pt x="37" y="108"/>
                  </a:moveTo>
                  <a:cubicBezTo>
                    <a:pt x="38" y="109"/>
                    <a:pt x="38" y="108"/>
                    <a:pt x="38" y="107"/>
                  </a:cubicBezTo>
                  <a:cubicBezTo>
                    <a:pt x="38" y="107"/>
                    <a:pt x="37" y="108"/>
                    <a:pt x="37" y="108"/>
                  </a:cubicBezTo>
                  <a:close/>
                  <a:moveTo>
                    <a:pt x="41" y="109"/>
                  </a:moveTo>
                  <a:cubicBezTo>
                    <a:pt x="40" y="109"/>
                    <a:pt x="38" y="111"/>
                    <a:pt x="40" y="112"/>
                  </a:cubicBezTo>
                  <a:cubicBezTo>
                    <a:pt x="41" y="111"/>
                    <a:pt x="41" y="109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1" y="108"/>
                    <a:pt x="41" y="108"/>
                    <a:pt x="41" y="109"/>
                  </a:cubicBezTo>
                  <a:close/>
                  <a:moveTo>
                    <a:pt x="57" y="108"/>
                  </a:moveTo>
                  <a:cubicBezTo>
                    <a:pt x="58" y="108"/>
                    <a:pt x="58" y="108"/>
                    <a:pt x="58" y="107"/>
                  </a:cubicBezTo>
                  <a:cubicBezTo>
                    <a:pt x="57" y="107"/>
                    <a:pt x="57" y="108"/>
                    <a:pt x="57" y="108"/>
                  </a:cubicBezTo>
                  <a:close/>
                  <a:moveTo>
                    <a:pt x="60" y="114"/>
                  </a:moveTo>
                  <a:cubicBezTo>
                    <a:pt x="61" y="112"/>
                    <a:pt x="60" y="110"/>
                    <a:pt x="60" y="107"/>
                  </a:cubicBezTo>
                  <a:cubicBezTo>
                    <a:pt x="59" y="109"/>
                    <a:pt x="59" y="112"/>
                    <a:pt x="60" y="114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4" y="108"/>
                  </a:cubicBezTo>
                  <a:cubicBezTo>
                    <a:pt x="54" y="108"/>
                    <a:pt x="54" y="107"/>
                    <a:pt x="53" y="107"/>
                  </a:cubicBezTo>
                  <a:cubicBezTo>
                    <a:pt x="53" y="108"/>
                    <a:pt x="53" y="108"/>
                    <a:pt x="53" y="108"/>
                  </a:cubicBezTo>
                  <a:close/>
                  <a:moveTo>
                    <a:pt x="51" y="109"/>
                  </a:moveTo>
                  <a:cubicBezTo>
                    <a:pt x="51" y="109"/>
                    <a:pt x="52" y="108"/>
                    <a:pt x="52" y="108"/>
                  </a:cubicBezTo>
                  <a:cubicBezTo>
                    <a:pt x="51" y="108"/>
                    <a:pt x="51" y="108"/>
                    <a:pt x="51" y="109"/>
                  </a:cubicBezTo>
                  <a:close/>
                  <a:moveTo>
                    <a:pt x="42" y="115"/>
                  </a:moveTo>
                  <a:cubicBezTo>
                    <a:pt x="42" y="115"/>
                    <a:pt x="41" y="115"/>
                    <a:pt x="42" y="116"/>
                  </a:cubicBezTo>
                  <a:cubicBezTo>
                    <a:pt x="42" y="116"/>
                    <a:pt x="42" y="115"/>
                    <a:pt x="42" y="116"/>
                  </a:cubicBezTo>
                  <a:cubicBezTo>
                    <a:pt x="43" y="113"/>
                    <a:pt x="43" y="111"/>
                    <a:pt x="43" y="108"/>
                  </a:cubicBezTo>
                  <a:cubicBezTo>
                    <a:pt x="43" y="110"/>
                    <a:pt x="42" y="113"/>
                    <a:pt x="42" y="115"/>
                  </a:cubicBezTo>
                  <a:close/>
                  <a:moveTo>
                    <a:pt x="52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53" y="109"/>
                    <a:pt x="53" y="108"/>
                    <a:pt x="53" y="108"/>
                  </a:cubicBezTo>
                  <a:cubicBezTo>
                    <a:pt x="53" y="109"/>
                    <a:pt x="52" y="108"/>
                    <a:pt x="52" y="109"/>
                  </a:cubicBezTo>
                  <a:close/>
                  <a:moveTo>
                    <a:pt x="38" y="109"/>
                  </a:moveTo>
                  <a:cubicBezTo>
                    <a:pt x="38" y="110"/>
                    <a:pt x="39" y="108"/>
                    <a:pt x="39" y="108"/>
                  </a:cubicBezTo>
                  <a:cubicBezTo>
                    <a:pt x="38" y="108"/>
                    <a:pt x="38" y="109"/>
                    <a:pt x="38" y="109"/>
                  </a:cubicBezTo>
                  <a:close/>
                  <a:moveTo>
                    <a:pt x="33" y="112"/>
                  </a:moveTo>
                  <a:cubicBezTo>
                    <a:pt x="34" y="111"/>
                    <a:pt x="34" y="111"/>
                    <a:pt x="35" y="110"/>
                  </a:cubicBezTo>
                  <a:cubicBezTo>
                    <a:pt x="34" y="110"/>
                    <a:pt x="34" y="109"/>
                    <a:pt x="34" y="109"/>
                  </a:cubicBezTo>
                  <a:cubicBezTo>
                    <a:pt x="33" y="109"/>
                    <a:pt x="34" y="111"/>
                    <a:pt x="33" y="112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9"/>
                    <a:pt x="54" y="109"/>
                  </a:cubicBezTo>
                  <a:cubicBezTo>
                    <a:pt x="54" y="109"/>
                    <a:pt x="54" y="110"/>
                    <a:pt x="55" y="109"/>
                  </a:cubicBezTo>
                  <a:close/>
                  <a:moveTo>
                    <a:pt x="37" y="109"/>
                  </a:move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6" y="109"/>
                    <a:pt x="37" y="109"/>
                  </a:cubicBezTo>
                  <a:close/>
                  <a:moveTo>
                    <a:pt x="54" y="110"/>
                  </a:moveTo>
                  <a:cubicBezTo>
                    <a:pt x="54" y="110"/>
                    <a:pt x="54" y="110"/>
                    <a:pt x="54" y="110"/>
                  </a:cubicBezTo>
                  <a:cubicBezTo>
                    <a:pt x="54" y="109"/>
                    <a:pt x="53" y="109"/>
                    <a:pt x="53" y="109"/>
                  </a:cubicBezTo>
                  <a:cubicBezTo>
                    <a:pt x="53" y="110"/>
                    <a:pt x="53" y="110"/>
                    <a:pt x="54" y="110"/>
                  </a:cubicBezTo>
                  <a:close/>
                  <a:moveTo>
                    <a:pt x="37" y="110"/>
                  </a:moveTo>
                  <a:cubicBezTo>
                    <a:pt x="37" y="110"/>
                    <a:pt x="38" y="110"/>
                    <a:pt x="38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lose/>
                  <a:moveTo>
                    <a:pt x="51" y="111"/>
                  </a:moveTo>
                  <a:cubicBezTo>
                    <a:pt x="51" y="110"/>
                    <a:pt x="52" y="110"/>
                    <a:pt x="51" y="110"/>
                  </a:cubicBezTo>
                  <a:cubicBezTo>
                    <a:pt x="51" y="110"/>
                    <a:pt x="51" y="110"/>
                    <a:pt x="51" y="111"/>
                  </a:cubicBezTo>
                  <a:close/>
                  <a:moveTo>
                    <a:pt x="55" y="111"/>
                  </a:moveTo>
                  <a:cubicBezTo>
                    <a:pt x="55" y="111"/>
                    <a:pt x="56" y="110"/>
                    <a:pt x="55" y="110"/>
                  </a:cubicBezTo>
                  <a:cubicBezTo>
                    <a:pt x="55" y="110"/>
                    <a:pt x="55" y="110"/>
                    <a:pt x="55" y="111"/>
                  </a:cubicBezTo>
                  <a:close/>
                  <a:moveTo>
                    <a:pt x="56" y="112"/>
                  </a:moveTo>
                  <a:cubicBezTo>
                    <a:pt x="56" y="112"/>
                    <a:pt x="57" y="111"/>
                    <a:pt x="56" y="111"/>
                  </a:cubicBezTo>
                  <a:cubicBezTo>
                    <a:pt x="56" y="111"/>
                    <a:pt x="56" y="111"/>
                    <a:pt x="56" y="112"/>
                  </a:cubicBezTo>
                  <a:close/>
                  <a:moveTo>
                    <a:pt x="53" y="111"/>
                  </a:move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1"/>
                  </a:cubicBezTo>
                  <a:cubicBezTo>
                    <a:pt x="37" y="111"/>
                    <a:pt x="36" y="111"/>
                    <a:pt x="36" y="111"/>
                  </a:cubicBezTo>
                  <a:cubicBezTo>
                    <a:pt x="36" y="111"/>
                    <a:pt x="36" y="112"/>
                    <a:pt x="36" y="112"/>
                  </a:cubicBezTo>
                  <a:close/>
                  <a:moveTo>
                    <a:pt x="51" y="113"/>
                  </a:moveTo>
                  <a:cubicBezTo>
                    <a:pt x="52" y="113"/>
                    <a:pt x="51" y="114"/>
                    <a:pt x="52" y="114"/>
                  </a:cubicBezTo>
                  <a:cubicBezTo>
                    <a:pt x="52" y="113"/>
                    <a:pt x="52" y="113"/>
                    <a:pt x="53" y="112"/>
                  </a:cubicBezTo>
                  <a:cubicBezTo>
                    <a:pt x="52" y="112"/>
                    <a:pt x="52" y="111"/>
                    <a:pt x="52" y="111"/>
                  </a:cubicBezTo>
                  <a:cubicBezTo>
                    <a:pt x="51" y="111"/>
                    <a:pt x="52" y="112"/>
                    <a:pt x="51" y="113"/>
                  </a:cubicBezTo>
                  <a:close/>
                  <a:moveTo>
                    <a:pt x="57" y="112"/>
                  </a:moveTo>
                  <a:cubicBezTo>
                    <a:pt x="58" y="112"/>
                    <a:pt x="58" y="112"/>
                    <a:pt x="58" y="112"/>
                  </a:cubicBezTo>
                  <a:cubicBezTo>
                    <a:pt x="58" y="112"/>
                    <a:pt x="57" y="111"/>
                    <a:pt x="57" y="111"/>
                  </a:cubicBezTo>
                  <a:cubicBezTo>
                    <a:pt x="57" y="112"/>
                    <a:pt x="57" y="112"/>
                    <a:pt x="57" y="112"/>
                  </a:cubicBezTo>
                  <a:close/>
                  <a:moveTo>
                    <a:pt x="35" y="114"/>
                  </a:moveTo>
                  <a:cubicBezTo>
                    <a:pt x="35" y="113"/>
                    <a:pt x="36" y="113"/>
                    <a:pt x="36" y="112"/>
                  </a:cubicBezTo>
                  <a:cubicBezTo>
                    <a:pt x="35" y="112"/>
                    <a:pt x="34" y="113"/>
                    <a:pt x="35" y="114"/>
                  </a:cubicBezTo>
                  <a:close/>
                  <a:moveTo>
                    <a:pt x="38" y="114"/>
                  </a:moveTo>
                  <a:cubicBezTo>
                    <a:pt x="39" y="114"/>
                    <a:pt x="38" y="113"/>
                    <a:pt x="38" y="113"/>
                  </a:cubicBezTo>
                  <a:cubicBezTo>
                    <a:pt x="37" y="113"/>
                    <a:pt x="37" y="114"/>
                    <a:pt x="38" y="114"/>
                  </a:cubicBezTo>
                  <a:close/>
                  <a:moveTo>
                    <a:pt x="55" y="114"/>
                  </a:moveTo>
                  <a:cubicBezTo>
                    <a:pt x="55" y="113"/>
                    <a:pt x="55" y="113"/>
                    <a:pt x="54" y="113"/>
                  </a:cubicBezTo>
                  <a:cubicBezTo>
                    <a:pt x="54" y="113"/>
                    <a:pt x="54" y="113"/>
                    <a:pt x="55" y="114"/>
                  </a:cubicBezTo>
                  <a:close/>
                  <a:moveTo>
                    <a:pt x="58" y="114"/>
                  </a:moveTo>
                  <a:cubicBezTo>
                    <a:pt x="58" y="114"/>
                    <a:pt x="58" y="115"/>
                    <a:pt x="58" y="115"/>
                  </a:cubicBezTo>
                  <a:cubicBezTo>
                    <a:pt x="58" y="114"/>
                    <a:pt x="58" y="114"/>
                    <a:pt x="58" y="113"/>
                  </a:cubicBezTo>
                  <a:cubicBezTo>
                    <a:pt x="58" y="114"/>
                    <a:pt x="57" y="114"/>
                    <a:pt x="58" y="114"/>
                  </a:cubicBezTo>
                  <a:close/>
                  <a:moveTo>
                    <a:pt x="54" y="114"/>
                  </a:moveTo>
                  <a:cubicBezTo>
                    <a:pt x="53" y="114"/>
                    <a:pt x="53" y="115"/>
                    <a:pt x="53" y="115"/>
                  </a:cubicBezTo>
                  <a:cubicBezTo>
                    <a:pt x="53" y="115"/>
                    <a:pt x="53" y="116"/>
                    <a:pt x="54" y="116"/>
                  </a:cubicBezTo>
                  <a:cubicBezTo>
                    <a:pt x="54" y="115"/>
                    <a:pt x="54" y="114"/>
                    <a:pt x="54" y="114"/>
                  </a:cubicBezTo>
                  <a:cubicBezTo>
                    <a:pt x="54" y="114"/>
                    <a:pt x="54" y="114"/>
                    <a:pt x="54" y="114"/>
                  </a:cubicBezTo>
                  <a:close/>
                  <a:moveTo>
                    <a:pt x="34" y="117"/>
                  </a:moveTo>
                  <a:cubicBezTo>
                    <a:pt x="34" y="117"/>
                    <a:pt x="34" y="117"/>
                    <a:pt x="35" y="11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5"/>
                    <a:pt x="34" y="115"/>
                    <a:pt x="34" y="114"/>
                  </a:cubicBezTo>
                  <a:cubicBezTo>
                    <a:pt x="34" y="115"/>
                    <a:pt x="34" y="116"/>
                    <a:pt x="34" y="117"/>
                  </a:cubicBezTo>
                  <a:close/>
                  <a:moveTo>
                    <a:pt x="37" y="116"/>
                  </a:moveTo>
                  <a:cubicBezTo>
                    <a:pt x="37" y="116"/>
                    <a:pt x="37" y="115"/>
                    <a:pt x="37" y="115"/>
                  </a:cubicBezTo>
                  <a:cubicBezTo>
                    <a:pt x="37" y="115"/>
                    <a:pt x="36" y="115"/>
                    <a:pt x="37" y="116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6"/>
                    <a:pt x="38" y="115"/>
                  </a:cubicBezTo>
                  <a:close/>
                  <a:moveTo>
                    <a:pt x="57" y="117"/>
                  </a:moveTo>
                  <a:cubicBezTo>
                    <a:pt x="57" y="117"/>
                    <a:pt x="57" y="116"/>
                    <a:pt x="57" y="115"/>
                  </a:cubicBezTo>
                  <a:cubicBezTo>
                    <a:pt x="56" y="116"/>
                    <a:pt x="57" y="116"/>
                    <a:pt x="57" y="117"/>
                  </a:cubicBezTo>
                  <a:close/>
                  <a:moveTo>
                    <a:pt x="39" y="116"/>
                  </a:moveTo>
                  <a:cubicBezTo>
                    <a:pt x="39" y="117"/>
                    <a:pt x="40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lose/>
                  <a:moveTo>
                    <a:pt x="52" y="118"/>
                  </a:moveTo>
                  <a:cubicBezTo>
                    <a:pt x="53" y="118"/>
                    <a:pt x="53" y="117"/>
                    <a:pt x="53" y="117"/>
                  </a:cubicBezTo>
                  <a:cubicBezTo>
                    <a:pt x="53" y="116"/>
                    <a:pt x="53" y="116"/>
                    <a:pt x="52" y="116"/>
                  </a:cubicBezTo>
                  <a:cubicBezTo>
                    <a:pt x="52" y="117"/>
                    <a:pt x="52" y="117"/>
                    <a:pt x="52" y="118"/>
                  </a:cubicBezTo>
                  <a:close/>
                  <a:moveTo>
                    <a:pt x="60" y="118"/>
                  </a:moveTo>
                  <a:cubicBezTo>
                    <a:pt x="60" y="117"/>
                    <a:pt x="60" y="117"/>
                    <a:pt x="60" y="116"/>
                  </a:cubicBezTo>
                  <a:cubicBezTo>
                    <a:pt x="60" y="117"/>
                    <a:pt x="60" y="118"/>
                    <a:pt x="60" y="118"/>
                  </a:cubicBezTo>
                  <a:close/>
                  <a:moveTo>
                    <a:pt x="57" y="118"/>
                  </a:moveTo>
                  <a:cubicBezTo>
                    <a:pt x="57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8" y="117"/>
                    <a:pt x="57" y="117"/>
                    <a:pt x="57" y="118"/>
                  </a:cubicBezTo>
                  <a:close/>
                  <a:moveTo>
                    <a:pt x="55" y="117"/>
                  </a:moveTo>
                  <a:cubicBezTo>
                    <a:pt x="56" y="117"/>
                    <a:pt x="56" y="118"/>
                    <a:pt x="56" y="118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56" y="117"/>
                    <a:pt x="55" y="117"/>
                    <a:pt x="55" y="117"/>
                  </a:cubicBezTo>
                  <a:close/>
                  <a:moveTo>
                    <a:pt x="36" y="118"/>
                  </a:move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5" y="118"/>
                    <a:pt x="36" y="118"/>
                  </a:cubicBezTo>
                  <a:close/>
                  <a:moveTo>
                    <a:pt x="40" y="118"/>
                  </a:moveTo>
                  <a:cubicBezTo>
                    <a:pt x="40" y="119"/>
                    <a:pt x="40" y="119"/>
                    <a:pt x="41" y="119"/>
                  </a:cubicBezTo>
                  <a:cubicBezTo>
                    <a:pt x="41" y="118"/>
                    <a:pt x="41" y="118"/>
                    <a:pt x="41" y="117"/>
                  </a:cubicBezTo>
                  <a:cubicBezTo>
                    <a:pt x="40" y="117"/>
                    <a:pt x="40" y="118"/>
                    <a:pt x="40" y="118"/>
                  </a:cubicBezTo>
                  <a:close/>
                  <a:moveTo>
                    <a:pt x="36" y="119"/>
                  </a:moveTo>
                  <a:cubicBezTo>
                    <a:pt x="37" y="119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6" y="118"/>
                    <a:pt x="36" y="118"/>
                    <a:pt x="36" y="119"/>
                  </a:cubicBezTo>
                  <a:close/>
                  <a:moveTo>
                    <a:pt x="54" y="119"/>
                  </a:moveTo>
                  <a:cubicBezTo>
                    <a:pt x="54" y="119"/>
                    <a:pt x="55" y="119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55" y="119"/>
                    <a:pt x="55" y="118"/>
                    <a:pt x="55" y="118"/>
                  </a:cubicBezTo>
                  <a:cubicBezTo>
                    <a:pt x="55" y="118"/>
                    <a:pt x="54" y="119"/>
                    <a:pt x="54" y="119"/>
                  </a:cubicBezTo>
                  <a:close/>
                  <a:moveTo>
                    <a:pt x="57" y="119"/>
                  </a:moveTo>
                  <a:cubicBezTo>
                    <a:pt x="57" y="119"/>
                    <a:pt x="57" y="118"/>
                    <a:pt x="56" y="118"/>
                  </a:cubicBezTo>
                  <a:cubicBezTo>
                    <a:pt x="56" y="119"/>
                    <a:pt x="57" y="119"/>
                    <a:pt x="57" y="119"/>
                  </a:cubicBezTo>
                  <a:close/>
                  <a:moveTo>
                    <a:pt x="52" y="120"/>
                  </a:moveTo>
                  <a:cubicBezTo>
                    <a:pt x="53" y="120"/>
                    <a:pt x="52" y="120"/>
                    <a:pt x="53" y="120"/>
                  </a:cubicBezTo>
                  <a:cubicBezTo>
                    <a:pt x="53" y="120"/>
                    <a:pt x="53" y="120"/>
                    <a:pt x="53" y="119"/>
                  </a:cubicBezTo>
                  <a:cubicBezTo>
                    <a:pt x="53" y="119"/>
                    <a:pt x="52" y="119"/>
                    <a:pt x="52" y="120"/>
                  </a:cubicBezTo>
                  <a:close/>
                  <a:moveTo>
                    <a:pt x="55" y="120"/>
                  </a:moveTo>
                  <a:cubicBezTo>
                    <a:pt x="56" y="120"/>
                    <a:pt x="56" y="121"/>
                    <a:pt x="56" y="121"/>
                  </a:cubicBezTo>
                  <a:cubicBezTo>
                    <a:pt x="56" y="121"/>
                    <a:pt x="57" y="120"/>
                    <a:pt x="57" y="120"/>
                  </a:cubicBezTo>
                  <a:cubicBezTo>
                    <a:pt x="56" y="120"/>
                    <a:pt x="56" y="119"/>
                    <a:pt x="55" y="119"/>
                  </a:cubicBezTo>
                  <a:cubicBezTo>
                    <a:pt x="55" y="119"/>
                    <a:pt x="55" y="120"/>
                    <a:pt x="55" y="120"/>
                  </a:cubicBezTo>
                  <a:close/>
                  <a:moveTo>
                    <a:pt x="57" y="122"/>
                  </a:moveTo>
                  <a:cubicBezTo>
                    <a:pt x="58" y="122"/>
                    <a:pt x="59" y="120"/>
                    <a:pt x="58" y="120"/>
                  </a:cubicBezTo>
                  <a:cubicBezTo>
                    <a:pt x="58" y="120"/>
                    <a:pt x="57" y="121"/>
                    <a:pt x="57" y="122"/>
                  </a:cubicBezTo>
                  <a:close/>
                  <a:moveTo>
                    <a:pt x="53" y="121"/>
                  </a:moveTo>
                  <a:cubicBezTo>
                    <a:pt x="53" y="121"/>
                    <a:pt x="54" y="120"/>
                    <a:pt x="54" y="120"/>
                  </a:cubicBezTo>
                  <a:cubicBezTo>
                    <a:pt x="54" y="120"/>
                    <a:pt x="53" y="121"/>
                    <a:pt x="53" y="121"/>
                  </a:cubicBezTo>
                  <a:close/>
                  <a:moveTo>
                    <a:pt x="60" y="122"/>
                  </a:moveTo>
                  <a:cubicBezTo>
                    <a:pt x="61" y="122"/>
                    <a:pt x="61" y="120"/>
                    <a:pt x="60" y="120"/>
                  </a:cubicBezTo>
                  <a:cubicBezTo>
                    <a:pt x="60" y="121"/>
                    <a:pt x="60" y="121"/>
                    <a:pt x="60" y="122"/>
                  </a:cubicBezTo>
                  <a:close/>
                  <a:moveTo>
                    <a:pt x="35" y="123"/>
                  </a:moveTo>
                  <a:cubicBezTo>
                    <a:pt x="35" y="121"/>
                    <a:pt x="36" y="121"/>
                    <a:pt x="35" y="120"/>
                  </a:cubicBezTo>
                  <a:cubicBezTo>
                    <a:pt x="34" y="120"/>
                    <a:pt x="34" y="122"/>
                    <a:pt x="35" y="123"/>
                  </a:cubicBezTo>
                  <a:close/>
                  <a:moveTo>
                    <a:pt x="38" y="122"/>
                  </a:moveTo>
                  <a:cubicBezTo>
                    <a:pt x="38" y="122"/>
                    <a:pt x="39" y="121"/>
                    <a:pt x="39" y="120"/>
                  </a:cubicBezTo>
                  <a:cubicBezTo>
                    <a:pt x="38" y="121"/>
                    <a:pt x="38" y="121"/>
                    <a:pt x="38" y="122"/>
                  </a:cubicBezTo>
                  <a:close/>
                  <a:moveTo>
                    <a:pt x="56" y="123"/>
                  </a:moveTo>
                  <a:cubicBezTo>
                    <a:pt x="56" y="121"/>
                    <a:pt x="55" y="121"/>
                    <a:pt x="55" y="120"/>
                  </a:cubicBezTo>
                  <a:cubicBezTo>
                    <a:pt x="55" y="121"/>
                    <a:pt x="55" y="122"/>
                    <a:pt x="56" y="123"/>
                  </a:cubicBezTo>
                  <a:close/>
                  <a:moveTo>
                    <a:pt x="42" y="124"/>
                  </a:moveTo>
                  <a:cubicBezTo>
                    <a:pt x="42" y="124"/>
                    <a:pt x="42" y="122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2"/>
                    <a:pt x="42" y="123"/>
                    <a:pt x="42" y="124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5"/>
                    <a:pt x="53" y="124"/>
                  </a:cubicBezTo>
                  <a:cubicBezTo>
                    <a:pt x="53" y="125"/>
                    <a:pt x="53" y="126"/>
                    <a:pt x="54" y="127"/>
                  </a:cubicBezTo>
                  <a:cubicBezTo>
                    <a:pt x="54" y="126"/>
                    <a:pt x="54" y="124"/>
                    <a:pt x="55" y="124"/>
                  </a:cubicBezTo>
                  <a:cubicBezTo>
                    <a:pt x="55" y="123"/>
                    <a:pt x="55" y="122"/>
                    <a:pt x="54" y="121"/>
                  </a:cubicBezTo>
                  <a:cubicBezTo>
                    <a:pt x="54" y="122"/>
                    <a:pt x="53" y="122"/>
                    <a:pt x="53" y="123"/>
                  </a:cubicBezTo>
                  <a:close/>
                  <a:moveTo>
                    <a:pt x="39" y="127"/>
                  </a:moveTo>
                  <a:cubicBezTo>
                    <a:pt x="40" y="127"/>
                    <a:pt x="40" y="127"/>
                    <a:pt x="40" y="126"/>
                  </a:cubicBezTo>
                  <a:cubicBezTo>
                    <a:pt x="39" y="125"/>
                    <a:pt x="41" y="123"/>
                    <a:pt x="40" y="122"/>
                  </a:cubicBezTo>
                  <a:cubicBezTo>
                    <a:pt x="40" y="124"/>
                    <a:pt x="38" y="126"/>
                    <a:pt x="39" y="127"/>
                  </a:cubicBezTo>
                  <a:close/>
                  <a:moveTo>
                    <a:pt x="39" y="123"/>
                  </a:moveTo>
                  <a:cubicBezTo>
                    <a:pt x="39" y="123"/>
                    <a:pt x="39" y="123"/>
                    <a:pt x="39" y="122"/>
                  </a:cubicBezTo>
                  <a:cubicBezTo>
                    <a:pt x="39" y="123"/>
                    <a:pt x="38" y="123"/>
                    <a:pt x="39" y="123"/>
                  </a:cubicBezTo>
                  <a:close/>
                  <a:moveTo>
                    <a:pt x="57" y="124"/>
                  </a:moveTo>
                  <a:cubicBezTo>
                    <a:pt x="57" y="124"/>
                    <a:pt x="58" y="124"/>
                    <a:pt x="57" y="124"/>
                  </a:cubicBezTo>
                  <a:cubicBezTo>
                    <a:pt x="57" y="124"/>
                    <a:pt x="56" y="124"/>
                    <a:pt x="57" y="124"/>
                  </a:cubicBezTo>
                  <a:close/>
                  <a:moveTo>
                    <a:pt x="38" y="125"/>
                  </a:moveTo>
                  <a:cubicBezTo>
                    <a:pt x="39" y="125"/>
                    <a:pt x="38" y="123"/>
                    <a:pt x="38" y="124"/>
                  </a:cubicBezTo>
                  <a:cubicBezTo>
                    <a:pt x="38" y="124"/>
                    <a:pt x="38" y="124"/>
                    <a:pt x="38" y="125"/>
                  </a:cubicBezTo>
                  <a:close/>
                  <a:moveTo>
                    <a:pt x="35" y="124"/>
                  </a:moveTo>
                  <a:cubicBezTo>
                    <a:pt x="35" y="125"/>
                    <a:pt x="35" y="125"/>
                    <a:pt x="35" y="125"/>
                  </a:cubicBezTo>
                  <a:cubicBezTo>
                    <a:pt x="35" y="125"/>
                    <a:pt x="36" y="124"/>
                    <a:pt x="35" y="124"/>
                  </a:cubicBezTo>
                  <a:cubicBezTo>
                    <a:pt x="35" y="124"/>
                    <a:pt x="35" y="124"/>
                    <a:pt x="35" y="124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5"/>
                    <a:pt x="58" y="125"/>
                  </a:cubicBezTo>
                  <a:cubicBezTo>
                    <a:pt x="57" y="125"/>
                    <a:pt x="57" y="126"/>
                    <a:pt x="58" y="127"/>
                  </a:cubicBezTo>
                  <a:close/>
                  <a:moveTo>
                    <a:pt x="56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6"/>
                    <a:pt x="56" y="125"/>
                  </a:cubicBezTo>
                  <a:close/>
                  <a:moveTo>
                    <a:pt x="36" y="127"/>
                  </a:moveTo>
                  <a:cubicBezTo>
                    <a:pt x="37" y="127"/>
                    <a:pt x="37" y="128"/>
                    <a:pt x="37" y="128"/>
                  </a:cubicBezTo>
                  <a:cubicBezTo>
                    <a:pt x="38" y="128"/>
                    <a:pt x="37" y="127"/>
                    <a:pt x="37" y="126"/>
                  </a:cubicBezTo>
                  <a:cubicBezTo>
                    <a:pt x="36" y="127"/>
                    <a:pt x="36" y="127"/>
                    <a:pt x="36" y="127"/>
                  </a:cubicBezTo>
                  <a:close/>
                  <a:moveTo>
                    <a:pt x="57" y="127"/>
                  </a:moveTo>
                  <a:cubicBezTo>
                    <a:pt x="57" y="127"/>
                    <a:pt x="58" y="127"/>
                    <a:pt x="58" y="127"/>
                  </a:cubicBezTo>
                  <a:cubicBezTo>
                    <a:pt x="57" y="127"/>
                    <a:pt x="57" y="126"/>
                    <a:pt x="57" y="126"/>
                  </a:cubicBezTo>
                  <a:cubicBezTo>
                    <a:pt x="57" y="127"/>
                    <a:pt x="57" y="127"/>
                    <a:pt x="57" y="127"/>
                  </a:cubicBezTo>
                  <a:close/>
                  <a:moveTo>
                    <a:pt x="40" y="128"/>
                  </a:moveTo>
                  <a:cubicBezTo>
                    <a:pt x="41" y="127"/>
                    <a:pt x="41" y="127"/>
                    <a:pt x="40" y="127"/>
                  </a:cubicBezTo>
                  <a:cubicBezTo>
                    <a:pt x="40" y="127"/>
                    <a:pt x="40" y="127"/>
                    <a:pt x="40" y="128"/>
                  </a:cubicBezTo>
                  <a:close/>
                  <a:moveTo>
                    <a:pt x="54" y="127"/>
                  </a:moveTo>
                  <a:cubicBezTo>
                    <a:pt x="54" y="127"/>
                    <a:pt x="54" y="127"/>
                    <a:pt x="54" y="127"/>
                  </a:cubicBezTo>
                  <a:cubicBezTo>
                    <a:pt x="54" y="128"/>
                    <a:pt x="54" y="129"/>
                    <a:pt x="54" y="131"/>
                  </a:cubicBezTo>
                  <a:cubicBezTo>
                    <a:pt x="54" y="129"/>
                    <a:pt x="56" y="128"/>
                    <a:pt x="55" y="127"/>
                  </a:cubicBezTo>
                  <a:cubicBezTo>
                    <a:pt x="55" y="127"/>
                    <a:pt x="54" y="127"/>
                    <a:pt x="54" y="127"/>
                  </a:cubicBezTo>
                  <a:close/>
                  <a:moveTo>
                    <a:pt x="59" y="128"/>
                  </a:moveTo>
                  <a:cubicBezTo>
                    <a:pt x="59" y="128"/>
                    <a:pt x="59" y="128"/>
                    <a:pt x="59" y="128"/>
                  </a:cubicBezTo>
                  <a:cubicBezTo>
                    <a:pt x="58" y="128"/>
                    <a:pt x="59" y="128"/>
                    <a:pt x="59" y="128"/>
                  </a:cubicBezTo>
                  <a:close/>
                  <a:moveTo>
                    <a:pt x="39" y="130"/>
                  </a:moveTo>
                  <a:cubicBezTo>
                    <a:pt x="39" y="130"/>
                    <a:pt x="40" y="129"/>
                    <a:pt x="40" y="128"/>
                  </a:cubicBezTo>
                  <a:cubicBezTo>
                    <a:pt x="39" y="129"/>
                    <a:pt x="39" y="130"/>
                    <a:pt x="39" y="130"/>
                  </a:cubicBezTo>
                  <a:close/>
                  <a:moveTo>
                    <a:pt x="55" y="130"/>
                  </a:moveTo>
                  <a:cubicBezTo>
                    <a:pt x="56" y="129"/>
                    <a:pt x="57" y="129"/>
                    <a:pt x="56" y="128"/>
                  </a:cubicBezTo>
                  <a:cubicBezTo>
                    <a:pt x="56" y="129"/>
                    <a:pt x="55" y="129"/>
                    <a:pt x="55" y="130"/>
                  </a:cubicBezTo>
                  <a:close/>
                  <a:moveTo>
                    <a:pt x="35" y="132"/>
                  </a:moveTo>
                  <a:cubicBezTo>
                    <a:pt x="36" y="131"/>
                    <a:pt x="36" y="130"/>
                    <a:pt x="35" y="129"/>
                  </a:cubicBezTo>
                  <a:cubicBezTo>
                    <a:pt x="35" y="130"/>
                    <a:pt x="35" y="131"/>
                    <a:pt x="35" y="132"/>
                  </a:cubicBezTo>
                  <a:close/>
                  <a:moveTo>
                    <a:pt x="40" y="132"/>
                  </a:moveTo>
                  <a:cubicBezTo>
                    <a:pt x="41" y="131"/>
                    <a:pt x="41" y="130"/>
                    <a:pt x="41" y="129"/>
                  </a:cubicBezTo>
                  <a:cubicBezTo>
                    <a:pt x="40" y="130"/>
                    <a:pt x="39" y="131"/>
                    <a:pt x="40" y="132"/>
                  </a:cubicBezTo>
                  <a:close/>
                  <a:moveTo>
                    <a:pt x="58" y="131"/>
                  </a:moveTo>
                  <a:cubicBezTo>
                    <a:pt x="58" y="130"/>
                    <a:pt x="58" y="130"/>
                    <a:pt x="58" y="130"/>
                  </a:cubicBezTo>
                  <a:cubicBezTo>
                    <a:pt x="58" y="130"/>
                    <a:pt x="58" y="130"/>
                    <a:pt x="57" y="130"/>
                  </a:cubicBezTo>
                  <a:cubicBezTo>
                    <a:pt x="57" y="130"/>
                    <a:pt x="57" y="130"/>
                    <a:pt x="58" y="131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0"/>
                    <a:pt x="60" y="130"/>
                  </a:cubicBezTo>
                  <a:cubicBezTo>
                    <a:pt x="60" y="130"/>
                    <a:pt x="59" y="131"/>
                    <a:pt x="60" y="131"/>
                  </a:cubicBezTo>
                  <a:close/>
                  <a:moveTo>
                    <a:pt x="56" y="132"/>
                  </a:moveTo>
                  <a:cubicBezTo>
                    <a:pt x="57" y="132"/>
                    <a:pt x="57" y="131"/>
                    <a:pt x="57" y="131"/>
                  </a:cubicBezTo>
                  <a:cubicBezTo>
                    <a:pt x="57" y="131"/>
                    <a:pt x="57" y="131"/>
                    <a:pt x="56" y="132"/>
                  </a:cubicBezTo>
                  <a:close/>
                  <a:moveTo>
                    <a:pt x="59" y="133"/>
                  </a:moveTo>
                  <a:cubicBezTo>
                    <a:pt x="59" y="133"/>
                    <a:pt x="59" y="131"/>
                    <a:pt x="59" y="131"/>
                  </a:cubicBezTo>
                  <a:cubicBezTo>
                    <a:pt x="58" y="131"/>
                    <a:pt x="58" y="132"/>
                    <a:pt x="59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8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4" y="134"/>
                  </a:moveTo>
                  <a:cubicBezTo>
                    <a:pt x="55" y="133"/>
                    <a:pt x="55" y="133"/>
                    <a:pt x="55" y="132"/>
                  </a:cubicBezTo>
                  <a:cubicBezTo>
                    <a:pt x="55" y="132"/>
                    <a:pt x="55" y="131"/>
                    <a:pt x="54" y="132"/>
                  </a:cubicBezTo>
                  <a:cubicBezTo>
                    <a:pt x="54" y="133"/>
                    <a:pt x="54" y="133"/>
                    <a:pt x="54" y="134"/>
                  </a:cubicBezTo>
                  <a:close/>
                  <a:moveTo>
                    <a:pt x="58" y="133"/>
                  </a:moveTo>
                  <a:cubicBezTo>
                    <a:pt x="58" y="133"/>
                    <a:pt x="58" y="133"/>
                    <a:pt x="58" y="133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7" y="133"/>
                    <a:pt x="58" y="134"/>
                    <a:pt x="58" y="133"/>
                  </a:cubicBezTo>
                  <a:close/>
                  <a:moveTo>
                    <a:pt x="39" y="134"/>
                  </a:moveTo>
                  <a:cubicBezTo>
                    <a:pt x="39" y="134"/>
                    <a:pt x="39" y="133"/>
                    <a:pt x="39" y="133"/>
                  </a:cubicBezTo>
                  <a:cubicBezTo>
                    <a:pt x="38" y="133"/>
                    <a:pt x="39" y="134"/>
                    <a:pt x="39" y="134"/>
                  </a:cubicBezTo>
                  <a:close/>
                  <a:moveTo>
                    <a:pt x="41" y="137"/>
                  </a:moveTo>
                  <a:cubicBezTo>
                    <a:pt x="41" y="136"/>
                    <a:pt x="41" y="134"/>
                    <a:pt x="41" y="133"/>
                  </a:cubicBezTo>
                  <a:cubicBezTo>
                    <a:pt x="41" y="135"/>
                    <a:pt x="39" y="136"/>
                    <a:pt x="41" y="137"/>
                  </a:cubicBezTo>
                  <a:close/>
                  <a:moveTo>
                    <a:pt x="35" y="134"/>
                  </a:moveTo>
                  <a:cubicBezTo>
                    <a:pt x="35" y="135"/>
                    <a:pt x="35" y="136"/>
                    <a:pt x="36" y="136"/>
                  </a:cubicBezTo>
                  <a:cubicBezTo>
                    <a:pt x="36" y="136"/>
                    <a:pt x="37" y="133"/>
                    <a:pt x="35" y="134"/>
                  </a:cubicBezTo>
                  <a:close/>
                  <a:moveTo>
                    <a:pt x="61" y="136"/>
                  </a:moveTo>
                  <a:cubicBezTo>
                    <a:pt x="61" y="135"/>
                    <a:pt x="60" y="134"/>
                    <a:pt x="61" y="134"/>
                  </a:cubicBezTo>
                  <a:cubicBezTo>
                    <a:pt x="60" y="134"/>
                    <a:pt x="60" y="135"/>
                    <a:pt x="61" y="136"/>
                  </a:cubicBezTo>
                  <a:close/>
                  <a:moveTo>
                    <a:pt x="57" y="135"/>
                  </a:moveTo>
                  <a:cubicBezTo>
                    <a:pt x="57" y="135"/>
                    <a:pt x="57" y="135"/>
                    <a:pt x="57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57" y="134"/>
                    <a:pt x="56" y="134"/>
                    <a:pt x="57" y="135"/>
                  </a:cubicBezTo>
                  <a:close/>
                  <a:moveTo>
                    <a:pt x="57" y="136"/>
                  </a:moveTo>
                  <a:cubicBezTo>
                    <a:pt x="58" y="136"/>
                    <a:pt x="58" y="135"/>
                    <a:pt x="58" y="135"/>
                  </a:cubicBezTo>
                  <a:cubicBezTo>
                    <a:pt x="57" y="135"/>
                    <a:pt x="57" y="136"/>
                    <a:pt x="57" y="136"/>
                  </a:cubicBezTo>
                  <a:close/>
                  <a:moveTo>
                    <a:pt x="56" y="136"/>
                  </a:moveTo>
                  <a:cubicBezTo>
                    <a:pt x="56" y="136"/>
                    <a:pt x="57" y="136"/>
                    <a:pt x="56" y="135"/>
                  </a:cubicBezTo>
                  <a:cubicBezTo>
                    <a:pt x="56" y="136"/>
                    <a:pt x="55" y="136"/>
                    <a:pt x="56" y="136"/>
                  </a:cubicBezTo>
                  <a:close/>
                  <a:moveTo>
                    <a:pt x="37" y="137"/>
                  </a:moveTo>
                  <a:cubicBezTo>
                    <a:pt x="37" y="137"/>
                    <a:pt x="38" y="136"/>
                    <a:pt x="37" y="136"/>
                  </a:cubicBezTo>
                  <a:cubicBezTo>
                    <a:pt x="37" y="136"/>
                    <a:pt x="37" y="136"/>
                    <a:pt x="37" y="137"/>
                  </a:cubicBezTo>
                  <a:close/>
                  <a:moveTo>
                    <a:pt x="56" y="136"/>
                  </a:moveTo>
                  <a:cubicBezTo>
                    <a:pt x="56" y="137"/>
                    <a:pt x="56" y="137"/>
                    <a:pt x="57" y="137"/>
                  </a:cubicBezTo>
                  <a:cubicBezTo>
                    <a:pt x="57" y="137"/>
                    <a:pt x="57" y="137"/>
                    <a:pt x="57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57" y="136"/>
                    <a:pt x="56" y="136"/>
                    <a:pt x="56" y="136"/>
                  </a:cubicBezTo>
                  <a:close/>
                  <a:moveTo>
                    <a:pt x="58" y="137"/>
                  </a:moveTo>
                  <a:cubicBezTo>
                    <a:pt x="58" y="138"/>
                    <a:pt x="59" y="138"/>
                    <a:pt x="59" y="138"/>
                  </a:cubicBezTo>
                  <a:cubicBezTo>
                    <a:pt x="59" y="138"/>
                    <a:pt x="60" y="137"/>
                    <a:pt x="59" y="137"/>
                  </a:cubicBezTo>
                  <a:cubicBezTo>
                    <a:pt x="59" y="137"/>
                    <a:pt x="59" y="137"/>
                    <a:pt x="58" y="137"/>
                  </a:cubicBezTo>
                  <a:close/>
                  <a:moveTo>
                    <a:pt x="38" y="138"/>
                  </a:moveTo>
                  <a:cubicBezTo>
                    <a:pt x="38" y="138"/>
                    <a:pt x="38" y="137"/>
                    <a:pt x="38" y="137"/>
                  </a:cubicBezTo>
                  <a:cubicBezTo>
                    <a:pt x="38" y="138"/>
                    <a:pt x="37" y="138"/>
                    <a:pt x="38" y="138"/>
                  </a:cubicBezTo>
                  <a:close/>
                  <a:moveTo>
                    <a:pt x="39" y="138"/>
                  </a:moveTo>
                  <a:cubicBezTo>
                    <a:pt x="40" y="138"/>
                    <a:pt x="40" y="138"/>
                    <a:pt x="39" y="138"/>
                  </a:cubicBezTo>
                  <a:cubicBezTo>
                    <a:pt x="39" y="138"/>
                    <a:pt x="39" y="138"/>
                    <a:pt x="39" y="138"/>
                  </a:cubicBezTo>
                  <a:close/>
                  <a:moveTo>
                    <a:pt x="60" y="140"/>
                  </a:moveTo>
                  <a:cubicBezTo>
                    <a:pt x="60" y="140"/>
                    <a:pt x="60" y="140"/>
                    <a:pt x="61" y="140"/>
                  </a:cubicBezTo>
                  <a:cubicBezTo>
                    <a:pt x="60" y="139"/>
                    <a:pt x="61" y="138"/>
                    <a:pt x="60" y="138"/>
                  </a:cubicBezTo>
                  <a:cubicBezTo>
                    <a:pt x="60" y="138"/>
                    <a:pt x="60" y="139"/>
                    <a:pt x="60" y="140"/>
                  </a:cubicBezTo>
                  <a:close/>
                  <a:moveTo>
                    <a:pt x="55" y="139"/>
                  </a:moveTo>
                  <a:cubicBezTo>
                    <a:pt x="55" y="139"/>
                    <a:pt x="55" y="140"/>
                    <a:pt x="55" y="140"/>
                  </a:cubicBezTo>
                  <a:cubicBezTo>
                    <a:pt x="56" y="140"/>
                    <a:pt x="56" y="137"/>
                    <a:pt x="55" y="139"/>
                  </a:cubicBezTo>
                  <a:close/>
                  <a:moveTo>
                    <a:pt x="59" y="139"/>
                  </a:moveTo>
                  <a:cubicBezTo>
                    <a:pt x="59" y="139"/>
                    <a:pt x="58" y="138"/>
                    <a:pt x="58" y="138"/>
                  </a:cubicBezTo>
                  <a:cubicBezTo>
                    <a:pt x="58" y="139"/>
                    <a:pt x="58" y="139"/>
                    <a:pt x="59" y="139"/>
                  </a:cubicBezTo>
                  <a:close/>
                  <a:moveTo>
                    <a:pt x="37" y="141"/>
                  </a:move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39"/>
                    <a:pt x="37" y="139"/>
                  </a:cubicBezTo>
                  <a:cubicBezTo>
                    <a:pt x="37" y="140"/>
                    <a:pt x="37" y="140"/>
                    <a:pt x="37" y="141"/>
                  </a:cubicBezTo>
                  <a:close/>
                  <a:moveTo>
                    <a:pt x="38" y="140"/>
                  </a:moveTo>
                  <a:cubicBezTo>
                    <a:pt x="39" y="140"/>
                    <a:pt x="39" y="140"/>
                    <a:pt x="39" y="140"/>
                  </a:cubicBezTo>
                  <a:cubicBezTo>
                    <a:pt x="39" y="139"/>
                    <a:pt x="38" y="139"/>
                    <a:pt x="38" y="140"/>
                  </a:cubicBezTo>
                  <a:close/>
                  <a:moveTo>
                    <a:pt x="58" y="141"/>
                  </a:moveTo>
                  <a:cubicBezTo>
                    <a:pt x="58" y="141"/>
                    <a:pt x="58" y="141"/>
                    <a:pt x="58" y="140"/>
                  </a:cubicBezTo>
                  <a:cubicBezTo>
                    <a:pt x="58" y="140"/>
                    <a:pt x="57" y="139"/>
                    <a:pt x="57" y="139"/>
                  </a:cubicBezTo>
                  <a:cubicBezTo>
                    <a:pt x="57" y="140"/>
                    <a:pt x="57" y="141"/>
                    <a:pt x="58" y="141"/>
                  </a:cubicBezTo>
                  <a:close/>
                  <a:moveTo>
                    <a:pt x="36" y="143"/>
                  </a:moveTo>
                  <a:cubicBezTo>
                    <a:pt x="36" y="142"/>
                    <a:pt x="37" y="142"/>
                    <a:pt x="37" y="141"/>
                  </a:cubicBezTo>
                  <a:cubicBezTo>
                    <a:pt x="36" y="141"/>
                    <a:pt x="36" y="140"/>
                    <a:pt x="36" y="139"/>
                  </a:cubicBezTo>
                  <a:cubicBezTo>
                    <a:pt x="36" y="141"/>
                    <a:pt x="36" y="142"/>
                    <a:pt x="36" y="143"/>
                  </a:cubicBezTo>
                  <a:close/>
                  <a:moveTo>
                    <a:pt x="41" y="142"/>
                  </a:moveTo>
                  <a:cubicBezTo>
                    <a:pt x="41" y="141"/>
                    <a:pt x="41" y="140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40" y="140"/>
                    <a:pt x="40" y="142"/>
                    <a:pt x="41" y="142"/>
                  </a:cubicBezTo>
                  <a:close/>
                  <a:moveTo>
                    <a:pt x="59" y="141"/>
                  </a:moveTo>
                  <a:cubicBezTo>
                    <a:pt x="60" y="140"/>
                    <a:pt x="59" y="140"/>
                    <a:pt x="59" y="140"/>
                  </a:cubicBezTo>
                  <a:cubicBezTo>
                    <a:pt x="59" y="140"/>
                    <a:pt x="59" y="140"/>
                    <a:pt x="59" y="141"/>
                  </a:cubicBezTo>
                  <a:close/>
                  <a:moveTo>
                    <a:pt x="57" y="142"/>
                  </a:moveTo>
                  <a:cubicBezTo>
                    <a:pt x="57" y="142"/>
                    <a:pt x="57" y="141"/>
                    <a:pt x="56" y="140"/>
                  </a:cubicBezTo>
                  <a:cubicBezTo>
                    <a:pt x="56" y="141"/>
                    <a:pt x="57" y="142"/>
                    <a:pt x="57" y="142"/>
                  </a:cubicBezTo>
                  <a:close/>
                  <a:moveTo>
                    <a:pt x="59" y="143"/>
                  </a:moveTo>
                  <a:cubicBezTo>
                    <a:pt x="59" y="143"/>
                    <a:pt x="60" y="142"/>
                    <a:pt x="59" y="142"/>
                  </a:cubicBezTo>
                  <a:cubicBezTo>
                    <a:pt x="59" y="142"/>
                    <a:pt x="59" y="143"/>
                    <a:pt x="59" y="143"/>
                  </a:cubicBezTo>
                  <a:close/>
                  <a:moveTo>
                    <a:pt x="56" y="145"/>
                  </a:moveTo>
                  <a:cubicBezTo>
                    <a:pt x="56" y="144"/>
                    <a:pt x="56" y="143"/>
                    <a:pt x="55" y="142"/>
                  </a:cubicBezTo>
                  <a:cubicBezTo>
                    <a:pt x="55" y="143"/>
                    <a:pt x="55" y="144"/>
                    <a:pt x="56" y="145"/>
                  </a:cubicBezTo>
                  <a:close/>
                  <a:moveTo>
                    <a:pt x="40" y="145"/>
                  </a:moveTo>
                  <a:cubicBezTo>
                    <a:pt x="41" y="144"/>
                    <a:pt x="41" y="143"/>
                    <a:pt x="39" y="143"/>
                  </a:cubicBezTo>
                  <a:cubicBezTo>
                    <a:pt x="39" y="144"/>
                    <a:pt x="39" y="145"/>
                    <a:pt x="40" y="145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6"/>
                    <a:pt x="61" y="146"/>
                  </a:cubicBezTo>
                  <a:cubicBezTo>
                    <a:pt x="61" y="145"/>
                    <a:pt x="61" y="144"/>
                    <a:pt x="61" y="143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61" y="144"/>
                    <a:pt x="60" y="145"/>
                    <a:pt x="61" y="146"/>
                  </a:cubicBezTo>
                  <a:close/>
                  <a:moveTo>
                    <a:pt x="37" y="144"/>
                  </a:moveTo>
                  <a:cubicBezTo>
                    <a:pt x="37" y="144"/>
                    <a:pt x="37" y="144"/>
                    <a:pt x="38" y="144"/>
                  </a:cubicBezTo>
                  <a:cubicBezTo>
                    <a:pt x="38" y="144"/>
                    <a:pt x="38" y="144"/>
                    <a:pt x="37" y="144"/>
                  </a:cubicBezTo>
                  <a:cubicBezTo>
                    <a:pt x="38" y="144"/>
                    <a:pt x="37" y="144"/>
                    <a:pt x="37" y="144"/>
                  </a:cubicBezTo>
                  <a:close/>
                  <a:moveTo>
                    <a:pt x="58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4"/>
                    <a:pt x="58" y="144"/>
                    <a:pt x="58" y="144"/>
                  </a:cubicBezTo>
                  <a:cubicBezTo>
                    <a:pt x="58" y="144"/>
                    <a:pt x="58" y="144"/>
                    <a:pt x="58" y="144"/>
                  </a:cubicBezTo>
                  <a:close/>
                  <a:moveTo>
                    <a:pt x="37" y="147"/>
                  </a:moveTo>
                  <a:cubicBezTo>
                    <a:pt x="37" y="146"/>
                    <a:pt x="37" y="145"/>
                    <a:pt x="36" y="144"/>
                  </a:cubicBezTo>
                  <a:cubicBezTo>
                    <a:pt x="36" y="145"/>
                    <a:pt x="36" y="146"/>
                    <a:pt x="37" y="147"/>
                  </a:cubicBezTo>
                  <a:close/>
                  <a:moveTo>
                    <a:pt x="58" y="146"/>
                  </a:moveTo>
                  <a:cubicBezTo>
                    <a:pt x="58" y="146"/>
                    <a:pt x="58" y="145"/>
                    <a:pt x="58" y="145"/>
                  </a:cubicBezTo>
                  <a:cubicBezTo>
                    <a:pt x="58" y="145"/>
                    <a:pt x="57" y="145"/>
                    <a:pt x="57" y="145"/>
                  </a:cubicBezTo>
                  <a:cubicBezTo>
                    <a:pt x="57" y="145"/>
                    <a:pt x="57" y="146"/>
                    <a:pt x="58" y="146"/>
                  </a:cubicBezTo>
                  <a:close/>
                  <a:moveTo>
                    <a:pt x="39" y="146"/>
                  </a:moveTo>
                  <a:cubicBezTo>
                    <a:pt x="39" y="145"/>
                    <a:pt x="39" y="145"/>
                    <a:pt x="38" y="145"/>
                  </a:cubicBezTo>
                  <a:cubicBezTo>
                    <a:pt x="38" y="146"/>
                    <a:pt x="39" y="145"/>
                    <a:pt x="39" y="146"/>
                  </a:cubicBezTo>
                  <a:close/>
                  <a:moveTo>
                    <a:pt x="59" y="145"/>
                  </a:moveTo>
                  <a:cubicBezTo>
                    <a:pt x="59" y="145"/>
                    <a:pt x="59" y="146"/>
                    <a:pt x="59" y="146"/>
                  </a:cubicBezTo>
                  <a:cubicBezTo>
                    <a:pt x="60" y="145"/>
                    <a:pt x="59" y="145"/>
                    <a:pt x="59" y="145"/>
                  </a:cubicBezTo>
                  <a:close/>
                  <a:moveTo>
                    <a:pt x="41" y="147"/>
                  </a:moveTo>
                  <a:cubicBezTo>
                    <a:pt x="41" y="147"/>
                    <a:pt x="41" y="148"/>
                    <a:pt x="41" y="148"/>
                  </a:cubicBezTo>
                  <a:cubicBezTo>
                    <a:pt x="41" y="147"/>
                    <a:pt x="41" y="147"/>
                    <a:pt x="41" y="146"/>
                  </a:cubicBezTo>
                  <a:cubicBezTo>
                    <a:pt x="41" y="147"/>
                    <a:pt x="41" y="147"/>
                    <a:pt x="41" y="147"/>
                  </a:cubicBezTo>
                  <a:close/>
                  <a:moveTo>
                    <a:pt x="56" y="150"/>
                  </a:moveTo>
                  <a:cubicBezTo>
                    <a:pt x="57" y="149"/>
                    <a:pt x="58" y="147"/>
                    <a:pt x="57" y="146"/>
                  </a:cubicBezTo>
                  <a:cubicBezTo>
                    <a:pt x="56" y="147"/>
                    <a:pt x="56" y="148"/>
                    <a:pt x="56" y="150"/>
                  </a:cubicBezTo>
                  <a:close/>
                  <a:moveTo>
                    <a:pt x="59" y="148"/>
                  </a:moveTo>
                  <a:cubicBezTo>
                    <a:pt x="60" y="148"/>
                    <a:pt x="59" y="147"/>
                    <a:pt x="59" y="147"/>
                  </a:cubicBezTo>
                  <a:cubicBezTo>
                    <a:pt x="58" y="147"/>
                    <a:pt x="58" y="148"/>
                    <a:pt x="59" y="148"/>
                  </a:cubicBezTo>
                  <a:close/>
                  <a:moveTo>
                    <a:pt x="37" y="149"/>
                  </a:moveTo>
                  <a:cubicBezTo>
                    <a:pt x="37" y="149"/>
                    <a:pt x="38" y="148"/>
                    <a:pt x="38" y="147"/>
                  </a:cubicBezTo>
                  <a:cubicBezTo>
                    <a:pt x="38" y="148"/>
                    <a:pt x="38" y="147"/>
                    <a:pt x="37" y="147"/>
                  </a:cubicBezTo>
                  <a:cubicBezTo>
                    <a:pt x="37" y="148"/>
                    <a:pt x="36" y="149"/>
                    <a:pt x="37" y="149"/>
                  </a:cubicBezTo>
                  <a:close/>
                  <a:moveTo>
                    <a:pt x="61" y="150"/>
                  </a:moveTo>
                  <a:cubicBezTo>
                    <a:pt x="61" y="150"/>
                    <a:pt x="61" y="149"/>
                    <a:pt x="60" y="148"/>
                  </a:cubicBezTo>
                  <a:cubicBezTo>
                    <a:pt x="60" y="149"/>
                    <a:pt x="60" y="150"/>
                    <a:pt x="61" y="150"/>
                  </a:cubicBezTo>
                  <a:close/>
                  <a:moveTo>
                    <a:pt x="58" y="149"/>
                  </a:moveTo>
                  <a:cubicBezTo>
                    <a:pt x="58" y="149"/>
                    <a:pt x="58" y="149"/>
                    <a:pt x="58" y="149"/>
                  </a:cubicBezTo>
                  <a:cubicBezTo>
                    <a:pt x="58" y="149"/>
                    <a:pt x="58" y="149"/>
                    <a:pt x="58" y="149"/>
                  </a:cubicBezTo>
                  <a:close/>
                  <a:moveTo>
                    <a:pt x="40" y="150"/>
                  </a:moveTo>
                  <a:cubicBezTo>
                    <a:pt x="40" y="150"/>
                    <a:pt x="40" y="150"/>
                    <a:pt x="40" y="150"/>
                  </a:cubicBezTo>
                  <a:cubicBezTo>
                    <a:pt x="40" y="149"/>
                    <a:pt x="40" y="149"/>
                    <a:pt x="40" y="149"/>
                  </a:cubicBezTo>
                  <a:cubicBezTo>
                    <a:pt x="40" y="149"/>
                    <a:pt x="39" y="150"/>
                    <a:pt x="40" y="150"/>
                  </a:cubicBezTo>
                  <a:close/>
                  <a:moveTo>
                    <a:pt x="37" y="151"/>
                  </a:moveTo>
                  <a:cubicBezTo>
                    <a:pt x="37" y="151"/>
                    <a:pt x="37" y="152"/>
                    <a:pt x="37" y="152"/>
                  </a:cubicBezTo>
                  <a:cubicBezTo>
                    <a:pt x="37" y="151"/>
                    <a:pt x="38" y="150"/>
                    <a:pt x="38" y="149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8" y="149"/>
                    <a:pt x="37" y="150"/>
                    <a:pt x="37" y="151"/>
                  </a:cubicBezTo>
                  <a:close/>
                  <a:moveTo>
                    <a:pt x="39" y="151"/>
                  </a:moveTo>
                  <a:cubicBezTo>
                    <a:pt x="39" y="151"/>
                    <a:pt x="40" y="151"/>
                    <a:pt x="40" y="150"/>
                  </a:cubicBezTo>
                  <a:cubicBezTo>
                    <a:pt x="39" y="150"/>
                    <a:pt x="38" y="151"/>
                    <a:pt x="39" y="151"/>
                  </a:cubicBezTo>
                  <a:close/>
                  <a:moveTo>
                    <a:pt x="41" y="153"/>
                  </a:moveTo>
                  <a:cubicBezTo>
                    <a:pt x="41" y="152"/>
                    <a:pt x="41" y="151"/>
                    <a:pt x="41" y="151"/>
                  </a:cubicBezTo>
                  <a:cubicBezTo>
                    <a:pt x="41" y="151"/>
                    <a:pt x="41" y="152"/>
                    <a:pt x="41" y="153"/>
                  </a:cubicBezTo>
                  <a:close/>
                  <a:moveTo>
                    <a:pt x="57" y="154"/>
                  </a:moveTo>
                  <a:cubicBezTo>
                    <a:pt x="58" y="154"/>
                    <a:pt x="58" y="152"/>
                    <a:pt x="58" y="152"/>
                  </a:cubicBezTo>
                  <a:cubicBezTo>
                    <a:pt x="56" y="152"/>
                    <a:pt x="57" y="153"/>
                    <a:pt x="57" y="154"/>
                  </a:cubicBezTo>
                  <a:close/>
                  <a:moveTo>
                    <a:pt x="60" y="154"/>
                  </a:moveTo>
                  <a:cubicBezTo>
                    <a:pt x="60" y="154"/>
                    <a:pt x="60" y="154"/>
                    <a:pt x="60" y="153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60" y="154"/>
                    <a:pt x="59" y="154"/>
                    <a:pt x="60" y="154"/>
                  </a:cubicBezTo>
                  <a:close/>
                  <a:moveTo>
                    <a:pt x="38" y="154"/>
                  </a:moveTo>
                  <a:cubicBezTo>
                    <a:pt x="38" y="155"/>
                    <a:pt x="38" y="155"/>
                    <a:pt x="39" y="155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4"/>
                    <a:pt x="38" y="154"/>
                    <a:pt x="38" y="154"/>
                  </a:cubicBezTo>
                  <a:close/>
                  <a:moveTo>
                    <a:pt x="61" y="157"/>
                  </a:moveTo>
                  <a:cubicBezTo>
                    <a:pt x="62" y="156"/>
                    <a:pt x="61" y="154"/>
                    <a:pt x="61" y="153"/>
                  </a:cubicBezTo>
                  <a:cubicBezTo>
                    <a:pt x="61" y="154"/>
                    <a:pt x="61" y="155"/>
                    <a:pt x="61" y="157"/>
                  </a:cubicBezTo>
                  <a:close/>
                  <a:moveTo>
                    <a:pt x="58" y="156"/>
                  </a:moveTo>
                  <a:cubicBezTo>
                    <a:pt x="58" y="156"/>
                    <a:pt x="58" y="156"/>
                    <a:pt x="59" y="156"/>
                  </a:cubicBezTo>
                  <a:cubicBezTo>
                    <a:pt x="59" y="156"/>
                    <a:pt x="59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9" y="155"/>
                    <a:pt x="58" y="155"/>
                    <a:pt x="58" y="156"/>
                  </a:cubicBezTo>
                  <a:close/>
                  <a:moveTo>
                    <a:pt x="40" y="156"/>
                  </a:moveTo>
                  <a:cubicBezTo>
                    <a:pt x="40" y="156"/>
                    <a:pt x="40" y="156"/>
                    <a:pt x="40" y="156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39" y="155"/>
                    <a:pt x="39" y="156"/>
                    <a:pt x="40" y="156"/>
                  </a:cubicBezTo>
                  <a:close/>
                  <a:moveTo>
                    <a:pt x="40" y="157"/>
                  </a:moveTo>
                  <a:cubicBezTo>
                    <a:pt x="40" y="157"/>
                    <a:pt x="40" y="157"/>
                    <a:pt x="41" y="157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7"/>
                    <a:pt x="40" y="157"/>
                    <a:pt x="40" y="157"/>
                  </a:cubicBezTo>
                  <a:close/>
                  <a:moveTo>
                    <a:pt x="60" y="158"/>
                  </a:moveTo>
                  <a:cubicBezTo>
                    <a:pt x="60" y="158"/>
                    <a:pt x="61" y="158"/>
                    <a:pt x="60" y="157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9" y="157"/>
                    <a:pt x="60" y="158"/>
                    <a:pt x="60" y="158"/>
                  </a:cubicBezTo>
                  <a:close/>
                  <a:moveTo>
                    <a:pt x="39" y="158"/>
                  </a:moveTo>
                  <a:cubicBezTo>
                    <a:pt x="39" y="158"/>
                    <a:pt x="39" y="157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8" y="157"/>
                    <a:pt x="39" y="157"/>
                    <a:pt x="39" y="158"/>
                  </a:cubicBezTo>
                  <a:close/>
                  <a:moveTo>
                    <a:pt x="58" y="159"/>
                  </a:moveTo>
                  <a:cubicBezTo>
                    <a:pt x="58" y="158"/>
                    <a:pt x="58" y="158"/>
                    <a:pt x="58" y="158"/>
                  </a:cubicBezTo>
                  <a:cubicBezTo>
                    <a:pt x="58" y="158"/>
                    <a:pt x="58" y="158"/>
                    <a:pt x="57" y="158"/>
                  </a:cubicBezTo>
                  <a:cubicBezTo>
                    <a:pt x="57" y="158"/>
                    <a:pt x="57" y="159"/>
                    <a:pt x="58" y="159"/>
                  </a:cubicBezTo>
                  <a:close/>
                  <a:moveTo>
                    <a:pt x="40" y="160"/>
                  </a:moveTo>
                  <a:cubicBezTo>
                    <a:pt x="40" y="160"/>
                    <a:pt x="40" y="159"/>
                    <a:pt x="40" y="159"/>
                  </a:cubicBezTo>
                  <a:cubicBezTo>
                    <a:pt x="40" y="159"/>
                    <a:pt x="40" y="158"/>
                    <a:pt x="40" y="158"/>
                  </a:cubicBezTo>
                  <a:cubicBezTo>
                    <a:pt x="39" y="159"/>
                    <a:pt x="39" y="160"/>
                    <a:pt x="40" y="160"/>
                  </a:cubicBezTo>
                  <a:close/>
                  <a:moveTo>
                    <a:pt x="59" y="159"/>
                  </a:moveTo>
                  <a:cubicBezTo>
                    <a:pt x="59" y="159"/>
                    <a:pt x="59" y="159"/>
                    <a:pt x="59" y="158"/>
                  </a:cubicBezTo>
                  <a:cubicBezTo>
                    <a:pt x="58" y="159"/>
                    <a:pt x="59" y="160"/>
                    <a:pt x="59" y="159"/>
                  </a:cubicBezTo>
                  <a:close/>
                  <a:moveTo>
                    <a:pt x="38" y="159"/>
                  </a:moveTo>
                  <a:cubicBezTo>
                    <a:pt x="38" y="159"/>
                    <a:pt x="38" y="158"/>
                    <a:pt x="38" y="159"/>
                  </a:cubicBezTo>
                  <a:cubicBezTo>
                    <a:pt x="38" y="159"/>
                    <a:pt x="38" y="159"/>
                    <a:pt x="38" y="159"/>
                  </a:cubicBezTo>
                  <a:close/>
                  <a:moveTo>
                    <a:pt x="60" y="161"/>
                  </a:moveTo>
                  <a:cubicBezTo>
                    <a:pt x="60" y="160"/>
                    <a:pt x="60" y="160"/>
                    <a:pt x="60" y="160"/>
                  </a:cubicBezTo>
                  <a:cubicBezTo>
                    <a:pt x="60" y="160"/>
                    <a:pt x="59" y="161"/>
                    <a:pt x="60" y="161"/>
                  </a:cubicBezTo>
                  <a:close/>
                  <a:moveTo>
                    <a:pt x="40" y="161"/>
                  </a:moveTo>
                  <a:cubicBezTo>
                    <a:pt x="39" y="160"/>
                    <a:pt x="39" y="160"/>
                    <a:pt x="38" y="160"/>
                  </a:cubicBezTo>
                  <a:cubicBezTo>
                    <a:pt x="39" y="160"/>
                    <a:pt x="39" y="161"/>
                    <a:pt x="40" y="161"/>
                  </a:cubicBezTo>
                  <a:close/>
                  <a:moveTo>
                    <a:pt x="58" y="161"/>
                  </a:moveTo>
                  <a:cubicBezTo>
                    <a:pt x="58" y="161"/>
                    <a:pt x="59" y="160"/>
                    <a:pt x="58" y="160"/>
                  </a:cubicBezTo>
                  <a:cubicBezTo>
                    <a:pt x="58" y="160"/>
                    <a:pt x="58" y="160"/>
                    <a:pt x="58" y="161"/>
                  </a:cubicBezTo>
                  <a:close/>
                  <a:moveTo>
                    <a:pt x="61" y="161"/>
                  </a:moveTo>
                  <a:cubicBezTo>
                    <a:pt x="62" y="161"/>
                    <a:pt x="61" y="161"/>
                    <a:pt x="61" y="162"/>
                  </a:cubicBezTo>
                  <a:cubicBezTo>
                    <a:pt x="62" y="162"/>
                    <a:pt x="62" y="161"/>
                    <a:pt x="62" y="160"/>
                  </a:cubicBezTo>
                  <a:cubicBezTo>
                    <a:pt x="62" y="160"/>
                    <a:pt x="61" y="160"/>
                    <a:pt x="61" y="161"/>
                  </a:cubicBezTo>
                  <a:close/>
                  <a:moveTo>
                    <a:pt x="59" y="162"/>
                  </a:moveTo>
                  <a:cubicBezTo>
                    <a:pt x="59" y="162"/>
                    <a:pt x="59" y="162"/>
                    <a:pt x="59" y="162"/>
                  </a:cubicBezTo>
                  <a:cubicBezTo>
                    <a:pt x="59" y="162"/>
                    <a:pt x="60" y="162"/>
                    <a:pt x="59" y="161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9" y="161"/>
                    <a:pt x="59" y="161"/>
                    <a:pt x="59" y="162"/>
                  </a:cubicBezTo>
                  <a:close/>
                  <a:moveTo>
                    <a:pt x="60" y="162"/>
                  </a:moveTo>
                  <a:cubicBezTo>
                    <a:pt x="61" y="162"/>
                    <a:pt x="61" y="163"/>
                    <a:pt x="61" y="163"/>
                  </a:cubicBezTo>
                  <a:cubicBezTo>
                    <a:pt x="61" y="162"/>
                    <a:pt x="61" y="161"/>
                    <a:pt x="61" y="161"/>
                  </a:cubicBezTo>
                  <a:cubicBezTo>
                    <a:pt x="61" y="162"/>
                    <a:pt x="60" y="162"/>
                    <a:pt x="60" y="162"/>
                  </a:cubicBezTo>
                  <a:close/>
                  <a:moveTo>
                    <a:pt x="38" y="164"/>
                  </a:moveTo>
                  <a:cubicBezTo>
                    <a:pt x="39" y="163"/>
                    <a:pt x="38" y="162"/>
                    <a:pt x="38" y="162"/>
                  </a:cubicBezTo>
                  <a:cubicBezTo>
                    <a:pt x="38" y="162"/>
                    <a:pt x="38" y="163"/>
                    <a:pt x="38" y="164"/>
                  </a:cubicBezTo>
                  <a:close/>
                  <a:moveTo>
                    <a:pt x="41" y="165"/>
                  </a:moveTo>
                  <a:cubicBezTo>
                    <a:pt x="41" y="165"/>
                    <a:pt x="40" y="165"/>
                    <a:pt x="40" y="165"/>
                  </a:cubicBezTo>
                  <a:cubicBezTo>
                    <a:pt x="40" y="165"/>
                    <a:pt x="40" y="166"/>
                    <a:pt x="41" y="167"/>
                  </a:cubicBezTo>
                  <a:cubicBezTo>
                    <a:pt x="41" y="167"/>
                    <a:pt x="41" y="166"/>
                    <a:pt x="42" y="166"/>
                  </a:cubicBezTo>
                  <a:cubicBezTo>
                    <a:pt x="42" y="164"/>
                    <a:pt x="42" y="163"/>
                    <a:pt x="42" y="162"/>
                  </a:cubicBezTo>
                  <a:cubicBezTo>
                    <a:pt x="41" y="163"/>
                    <a:pt x="42" y="164"/>
                    <a:pt x="41" y="165"/>
                  </a:cubicBezTo>
                  <a:close/>
                  <a:moveTo>
                    <a:pt x="58" y="163"/>
                  </a:moveTo>
                  <a:cubicBezTo>
                    <a:pt x="58" y="163"/>
                    <a:pt x="58" y="162"/>
                    <a:pt x="58" y="162"/>
                  </a:cubicBezTo>
                  <a:cubicBezTo>
                    <a:pt x="58" y="163"/>
                    <a:pt x="58" y="163"/>
                    <a:pt x="58" y="163"/>
                  </a:cubicBezTo>
                  <a:close/>
                  <a:moveTo>
                    <a:pt x="60" y="164"/>
                  </a:moveTo>
                  <a:cubicBezTo>
                    <a:pt x="60" y="163"/>
                    <a:pt x="61" y="163"/>
                    <a:pt x="60" y="163"/>
                  </a:cubicBezTo>
                  <a:cubicBezTo>
                    <a:pt x="59" y="163"/>
                    <a:pt x="60" y="164"/>
                    <a:pt x="60" y="164"/>
                  </a:cubicBezTo>
                  <a:close/>
                  <a:moveTo>
                    <a:pt x="59" y="165"/>
                  </a:moveTo>
                  <a:cubicBezTo>
                    <a:pt x="59" y="165"/>
                    <a:pt x="60" y="165"/>
                    <a:pt x="60" y="165"/>
                  </a:cubicBezTo>
                  <a:cubicBezTo>
                    <a:pt x="59" y="165"/>
                    <a:pt x="59" y="164"/>
                    <a:pt x="59" y="164"/>
                  </a:cubicBezTo>
                  <a:cubicBezTo>
                    <a:pt x="59" y="165"/>
                    <a:pt x="59" y="165"/>
                    <a:pt x="59" y="165"/>
                  </a:cubicBezTo>
                  <a:close/>
                  <a:moveTo>
                    <a:pt x="39" y="165"/>
                  </a:moveTo>
                  <a:cubicBezTo>
                    <a:pt x="39" y="166"/>
                    <a:pt x="39" y="165"/>
                    <a:pt x="39" y="165"/>
                  </a:cubicBezTo>
                  <a:cubicBezTo>
                    <a:pt x="39" y="165"/>
                    <a:pt x="39" y="165"/>
                    <a:pt x="39" y="165"/>
                  </a:cubicBezTo>
                  <a:close/>
                  <a:moveTo>
                    <a:pt x="62" y="167"/>
                  </a:moveTo>
                  <a:cubicBezTo>
                    <a:pt x="62" y="166"/>
                    <a:pt x="62" y="165"/>
                    <a:pt x="62" y="165"/>
                  </a:cubicBezTo>
                  <a:cubicBezTo>
                    <a:pt x="62" y="165"/>
                    <a:pt x="61" y="166"/>
                    <a:pt x="62" y="167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1" y="166"/>
                  </a:cubicBezTo>
                  <a:cubicBezTo>
                    <a:pt x="60" y="166"/>
                    <a:pt x="60" y="166"/>
                    <a:pt x="60" y="166"/>
                  </a:cubicBezTo>
                  <a:close/>
                  <a:moveTo>
                    <a:pt x="40" y="168"/>
                  </a:moveTo>
                  <a:cubicBezTo>
                    <a:pt x="40" y="168"/>
                    <a:pt x="41" y="168"/>
                    <a:pt x="41" y="167"/>
                  </a:cubicBezTo>
                  <a:cubicBezTo>
                    <a:pt x="40" y="167"/>
                    <a:pt x="40" y="166"/>
                    <a:pt x="40" y="166"/>
                  </a:cubicBezTo>
                  <a:cubicBezTo>
                    <a:pt x="39" y="167"/>
                    <a:pt x="40" y="167"/>
                    <a:pt x="40" y="168"/>
                  </a:cubicBezTo>
                  <a:close/>
                  <a:moveTo>
                    <a:pt x="61" y="168"/>
                  </a:moveTo>
                  <a:cubicBezTo>
                    <a:pt x="61" y="167"/>
                    <a:pt x="61" y="167"/>
                    <a:pt x="61" y="166"/>
                  </a:cubicBezTo>
                  <a:cubicBezTo>
                    <a:pt x="61" y="167"/>
                    <a:pt x="60" y="168"/>
                    <a:pt x="61" y="168"/>
                  </a:cubicBezTo>
                  <a:close/>
                  <a:moveTo>
                    <a:pt x="40" y="169"/>
                  </a:moveTo>
                  <a:cubicBezTo>
                    <a:pt x="39" y="168"/>
                    <a:pt x="39" y="168"/>
                    <a:pt x="39" y="168"/>
                  </a:cubicBezTo>
                  <a:cubicBezTo>
                    <a:pt x="39" y="168"/>
                    <a:pt x="39" y="169"/>
                    <a:pt x="40" y="169"/>
                  </a:cubicBezTo>
                  <a:close/>
                  <a:moveTo>
                    <a:pt x="58" y="168"/>
                  </a:moveTo>
                  <a:cubicBezTo>
                    <a:pt x="59" y="168"/>
                    <a:pt x="58" y="169"/>
                    <a:pt x="59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59" y="168"/>
                    <a:pt x="58" y="168"/>
                    <a:pt x="59" y="168"/>
                  </a:cubicBezTo>
                  <a:cubicBezTo>
                    <a:pt x="58" y="168"/>
                    <a:pt x="58" y="168"/>
                    <a:pt x="58" y="168"/>
                  </a:cubicBezTo>
                  <a:close/>
                  <a:moveTo>
                    <a:pt x="39" y="170"/>
                  </a:moveTo>
                  <a:cubicBezTo>
                    <a:pt x="39" y="169"/>
                    <a:pt x="39" y="169"/>
                    <a:pt x="39" y="169"/>
                  </a:cubicBezTo>
                  <a:cubicBezTo>
                    <a:pt x="39" y="169"/>
                    <a:pt x="39" y="170"/>
                    <a:pt x="39" y="170"/>
                  </a:cubicBezTo>
                  <a:close/>
                  <a:moveTo>
                    <a:pt x="40" y="170"/>
                  </a:moveTo>
                  <a:cubicBezTo>
                    <a:pt x="40" y="170"/>
                    <a:pt x="40" y="169"/>
                    <a:pt x="40" y="169"/>
                  </a:cubicBezTo>
                  <a:cubicBezTo>
                    <a:pt x="40" y="169"/>
                    <a:pt x="40" y="170"/>
                    <a:pt x="40" y="170"/>
                  </a:cubicBezTo>
                  <a:close/>
                  <a:moveTo>
                    <a:pt x="58" y="173"/>
                  </a:moveTo>
                  <a:cubicBezTo>
                    <a:pt x="59" y="172"/>
                    <a:pt x="61" y="170"/>
                    <a:pt x="59" y="170"/>
                  </a:cubicBezTo>
                  <a:cubicBezTo>
                    <a:pt x="59" y="171"/>
                    <a:pt x="58" y="172"/>
                    <a:pt x="58" y="173"/>
                  </a:cubicBezTo>
                  <a:close/>
                  <a:moveTo>
                    <a:pt x="38" y="173"/>
                  </a:moveTo>
                  <a:cubicBezTo>
                    <a:pt x="39" y="172"/>
                    <a:pt x="40" y="171"/>
                    <a:pt x="40" y="170"/>
                  </a:cubicBezTo>
                  <a:cubicBezTo>
                    <a:pt x="40" y="170"/>
                    <a:pt x="40" y="170"/>
                    <a:pt x="39" y="170"/>
                  </a:cubicBezTo>
                  <a:cubicBezTo>
                    <a:pt x="39" y="171"/>
                    <a:pt x="38" y="172"/>
                    <a:pt x="38" y="173"/>
                  </a:cubicBezTo>
                  <a:close/>
                  <a:moveTo>
                    <a:pt x="41" y="171"/>
                  </a:moveTo>
                  <a:cubicBezTo>
                    <a:pt x="41" y="171"/>
                    <a:pt x="41" y="172"/>
                    <a:pt x="41" y="172"/>
                  </a:cubicBezTo>
                  <a:cubicBezTo>
                    <a:pt x="41" y="172"/>
                    <a:pt x="41" y="171"/>
                    <a:pt x="41" y="171"/>
                  </a:cubicBezTo>
                  <a:cubicBezTo>
                    <a:pt x="41" y="171"/>
                    <a:pt x="41" y="170"/>
                    <a:pt x="41" y="170"/>
                  </a:cubicBezTo>
                  <a:cubicBezTo>
                    <a:pt x="41" y="171"/>
                    <a:pt x="41" y="171"/>
                    <a:pt x="41" y="171"/>
                  </a:cubicBezTo>
                  <a:close/>
                  <a:moveTo>
                    <a:pt x="61" y="173"/>
                  </a:moveTo>
                  <a:cubicBezTo>
                    <a:pt x="61" y="173"/>
                    <a:pt x="61" y="172"/>
                    <a:pt x="61" y="172"/>
                  </a:cubicBezTo>
                  <a:cubicBezTo>
                    <a:pt x="60" y="173"/>
                    <a:pt x="61" y="173"/>
                    <a:pt x="61" y="173"/>
                  </a:cubicBezTo>
                  <a:close/>
                  <a:moveTo>
                    <a:pt x="39" y="175"/>
                  </a:moveTo>
                  <a:cubicBezTo>
                    <a:pt x="39" y="175"/>
                    <a:pt x="40" y="174"/>
                    <a:pt x="40" y="173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39" y="174"/>
                    <a:pt x="39" y="174"/>
                    <a:pt x="39" y="175"/>
                  </a:cubicBezTo>
                  <a:close/>
                  <a:moveTo>
                    <a:pt x="61" y="174"/>
                  </a:moveTo>
                  <a:cubicBezTo>
                    <a:pt x="61" y="175"/>
                    <a:pt x="62" y="176"/>
                    <a:pt x="62" y="175"/>
                  </a:cubicBezTo>
                  <a:cubicBezTo>
                    <a:pt x="61" y="175"/>
                    <a:pt x="61" y="174"/>
                    <a:pt x="59" y="174"/>
                  </a:cubicBezTo>
                  <a:cubicBezTo>
                    <a:pt x="59" y="175"/>
                    <a:pt x="59" y="175"/>
                    <a:pt x="59" y="176"/>
                  </a:cubicBezTo>
                  <a:cubicBezTo>
                    <a:pt x="60" y="175"/>
                    <a:pt x="60" y="175"/>
                    <a:pt x="61" y="174"/>
                  </a:cubicBezTo>
                  <a:close/>
                  <a:moveTo>
                    <a:pt x="56" y="177"/>
                  </a:moveTo>
                  <a:cubicBezTo>
                    <a:pt x="56" y="177"/>
                    <a:pt x="56" y="177"/>
                    <a:pt x="57" y="177"/>
                  </a:cubicBezTo>
                  <a:cubicBezTo>
                    <a:pt x="57" y="176"/>
                    <a:pt x="58" y="176"/>
                    <a:pt x="58" y="175"/>
                  </a:cubicBezTo>
                  <a:cubicBezTo>
                    <a:pt x="57" y="175"/>
                    <a:pt x="57" y="176"/>
                    <a:pt x="56" y="177"/>
                  </a:cubicBezTo>
                  <a:close/>
                  <a:moveTo>
                    <a:pt x="39" y="178"/>
                  </a:moveTo>
                  <a:cubicBezTo>
                    <a:pt x="40" y="177"/>
                    <a:pt x="40" y="176"/>
                    <a:pt x="41" y="175"/>
                  </a:cubicBezTo>
                  <a:cubicBezTo>
                    <a:pt x="40" y="176"/>
                    <a:pt x="40" y="177"/>
                    <a:pt x="39" y="178"/>
                  </a:cubicBezTo>
                  <a:close/>
                  <a:moveTo>
                    <a:pt x="42" y="176"/>
                  </a:moveTo>
                  <a:cubicBezTo>
                    <a:pt x="42" y="176"/>
                    <a:pt x="42" y="176"/>
                    <a:pt x="42" y="177"/>
                  </a:cubicBezTo>
                  <a:cubicBezTo>
                    <a:pt x="43" y="177"/>
                    <a:pt x="43" y="178"/>
                    <a:pt x="43" y="178"/>
                  </a:cubicBezTo>
                  <a:cubicBezTo>
                    <a:pt x="44" y="178"/>
                    <a:pt x="44" y="178"/>
                    <a:pt x="45" y="177"/>
                  </a:cubicBezTo>
                  <a:cubicBezTo>
                    <a:pt x="44" y="177"/>
                    <a:pt x="43" y="176"/>
                    <a:pt x="42" y="176"/>
                  </a:cubicBezTo>
                  <a:cubicBezTo>
                    <a:pt x="42" y="176"/>
                    <a:pt x="43" y="176"/>
                    <a:pt x="42" y="176"/>
                  </a:cubicBezTo>
                  <a:close/>
                  <a:moveTo>
                    <a:pt x="60" y="177"/>
                  </a:moveTo>
                  <a:cubicBezTo>
                    <a:pt x="60" y="177"/>
                    <a:pt x="60" y="178"/>
                    <a:pt x="61" y="178"/>
                  </a:cubicBezTo>
                  <a:cubicBezTo>
                    <a:pt x="61" y="177"/>
                    <a:pt x="61" y="177"/>
                    <a:pt x="61" y="177"/>
                  </a:cubicBezTo>
                  <a:cubicBezTo>
                    <a:pt x="61" y="177"/>
                    <a:pt x="61" y="176"/>
                    <a:pt x="60" y="176"/>
                  </a:cubicBezTo>
                  <a:cubicBezTo>
                    <a:pt x="60" y="176"/>
                    <a:pt x="60" y="177"/>
                    <a:pt x="60" y="177"/>
                  </a:cubicBezTo>
                  <a:close/>
                  <a:moveTo>
                    <a:pt x="52" y="179"/>
                  </a:moveTo>
                  <a:cubicBezTo>
                    <a:pt x="53" y="179"/>
                    <a:pt x="53" y="180"/>
                    <a:pt x="53" y="180"/>
                  </a:cubicBezTo>
                  <a:cubicBezTo>
                    <a:pt x="53" y="179"/>
                    <a:pt x="55" y="177"/>
                    <a:pt x="55" y="176"/>
                  </a:cubicBezTo>
                  <a:cubicBezTo>
                    <a:pt x="54" y="177"/>
                    <a:pt x="53" y="178"/>
                    <a:pt x="52" y="179"/>
                  </a:cubicBezTo>
                  <a:close/>
                  <a:moveTo>
                    <a:pt x="37" y="177"/>
                  </a:moveTo>
                  <a:cubicBezTo>
                    <a:pt x="36" y="177"/>
                    <a:pt x="36" y="178"/>
                    <a:pt x="35" y="178"/>
                  </a:cubicBezTo>
                  <a:cubicBezTo>
                    <a:pt x="36" y="178"/>
                    <a:pt x="36" y="179"/>
                    <a:pt x="36" y="179"/>
                  </a:cubicBezTo>
                  <a:cubicBezTo>
                    <a:pt x="37" y="179"/>
                    <a:pt x="38" y="177"/>
                    <a:pt x="37" y="177"/>
                  </a:cubicBezTo>
                  <a:close/>
                  <a:moveTo>
                    <a:pt x="64" y="179"/>
                  </a:moveTo>
                  <a:cubicBezTo>
                    <a:pt x="64" y="178"/>
                    <a:pt x="64" y="177"/>
                    <a:pt x="63" y="177"/>
                  </a:cubicBezTo>
                  <a:cubicBezTo>
                    <a:pt x="63" y="178"/>
                    <a:pt x="64" y="179"/>
                    <a:pt x="64" y="179"/>
                  </a:cubicBezTo>
                  <a:close/>
                  <a:moveTo>
                    <a:pt x="55" y="179"/>
                  </a:moveTo>
                  <a:cubicBezTo>
                    <a:pt x="55" y="179"/>
                    <a:pt x="55" y="179"/>
                    <a:pt x="56" y="180"/>
                  </a:cubicBezTo>
                  <a:cubicBezTo>
                    <a:pt x="56" y="180"/>
                    <a:pt x="57" y="179"/>
                    <a:pt x="57" y="179"/>
                  </a:cubicBezTo>
                  <a:cubicBezTo>
                    <a:pt x="56" y="179"/>
                    <a:pt x="56" y="178"/>
                    <a:pt x="56" y="179"/>
                  </a:cubicBezTo>
                  <a:cubicBezTo>
                    <a:pt x="56" y="178"/>
                    <a:pt x="56" y="178"/>
                    <a:pt x="56" y="178"/>
                  </a:cubicBezTo>
                  <a:cubicBezTo>
                    <a:pt x="56" y="178"/>
                    <a:pt x="55" y="178"/>
                    <a:pt x="55" y="178"/>
                  </a:cubicBezTo>
                  <a:cubicBezTo>
                    <a:pt x="55" y="178"/>
                    <a:pt x="55" y="178"/>
                    <a:pt x="55" y="179"/>
                  </a:cubicBezTo>
                  <a:close/>
                  <a:moveTo>
                    <a:pt x="45" y="180"/>
                  </a:moveTo>
                  <a:cubicBezTo>
                    <a:pt x="45" y="180"/>
                    <a:pt x="45" y="180"/>
                    <a:pt x="45" y="180"/>
                  </a:cubicBezTo>
                  <a:cubicBezTo>
                    <a:pt x="46" y="180"/>
                    <a:pt x="46" y="179"/>
                    <a:pt x="47" y="179"/>
                  </a:cubicBezTo>
                  <a:cubicBezTo>
                    <a:pt x="47" y="178"/>
                    <a:pt x="46" y="178"/>
                    <a:pt x="46" y="178"/>
                  </a:cubicBezTo>
                  <a:cubicBezTo>
                    <a:pt x="45" y="178"/>
                    <a:pt x="45" y="179"/>
                    <a:pt x="45" y="180"/>
                  </a:cubicBezTo>
                  <a:close/>
                  <a:moveTo>
                    <a:pt x="58" y="180"/>
                  </a:moveTo>
                  <a:cubicBezTo>
                    <a:pt x="59" y="180"/>
                    <a:pt x="59" y="180"/>
                    <a:pt x="59" y="180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60" y="180"/>
                    <a:pt x="61" y="178"/>
                    <a:pt x="59" y="178"/>
                  </a:cubicBezTo>
                  <a:cubicBezTo>
                    <a:pt x="59" y="178"/>
                    <a:pt x="58" y="179"/>
                    <a:pt x="58" y="180"/>
                  </a:cubicBezTo>
                  <a:close/>
                  <a:moveTo>
                    <a:pt x="41" y="180"/>
                  </a:moveTo>
                  <a:cubicBezTo>
                    <a:pt x="41" y="179"/>
                    <a:pt x="42" y="179"/>
                    <a:pt x="42" y="179"/>
                  </a:cubicBezTo>
                  <a:cubicBezTo>
                    <a:pt x="41" y="179"/>
                    <a:pt x="41" y="178"/>
                    <a:pt x="41" y="178"/>
                  </a:cubicBezTo>
                  <a:cubicBezTo>
                    <a:pt x="41" y="178"/>
                    <a:pt x="41" y="179"/>
                    <a:pt x="40" y="178"/>
                  </a:cubicBezTo>
                  <a:cubicBezTo>
                    <a:pt x="40" y="179"/>
                    <a:pt x="40" y="180"/>
                    <a:pt x="41" y="180"/>
                  </a:cubicBezTo>
                  <a:close/>
                  <a:moveTo>
                    <a:pt x="62" y="179"/>
                  </a:moveTo>
                  <a:cubicBezTo>
                    <a:pt x="62" y="179"/>
                    <a:pt x="63" y="181"/>
                    <a:pt x="64" y="180"/>
                  </a:cubicBezTo>
                  <a:cubicBezTo>
                    <a:pt x="63" y="180"/>
                    <a:pt x="63" y="179"/>
                    <a:pt x="62" y="178"/>
                  </a:cubicBezTo>
                  <a:cubicBezTo>
                    <a:pt x="62" y="178"/>
                    <a:pt x="62" y="179"/>
                    <a:pt x="62" y="179"/>
                  </a:cubicBezTo>
                  <a:close/>
                  <a:moveTo>
                    <a:pt x="67" y="180"/>
                  </a:moveTo>
                  <a:cubicBezTo>
                    <a:pt x="67" y="180"/>
                    <a:pt x="66" y="179"/>
                    <a:pt x="65" y="179"/>
                  </a:cubicBezTo>
                  <a:cubicBezTo>
                    <a:pt x="66" y="179"/>
                    <a:pt x="66" y="180"/>
                    <a:pt x="67" y="180"/>
                  </a:cubicBezTo>
                  <a:close/>
                  <a:moveTo>
                    <a:pt x="34" y="180"/>
                  </a:moveTo>
                  <a:cubicBezTo>
                    <a:pt x="34" y="180"/>
                    <a:pt x="34" y="179"/>
                    <a:pt x="34" y="180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9"/>
                    <a:pt x="34" y="179"/>
                    <a:pt x="34" y="180"/>
                  </a:cubicBezTo>
                  <a:close/>
                  <a:moveTo>
                    <a:pt x="42" y="181"/>
                  </a:moveTo>
                  <a:cubicBezTo>
                    <a:pt x="42" y="180"/>
                    <a:pt x="43" y="180"/>
                    <a:pt x="42" y="180"/>
                  </a:cubicBezTo>
                  <a:cubicBezTo>
                    <a:pt x="42" y="180"/>
                    <a:pt x="42" y="180"/>
                    <a:pt x="42" y="181"/>
                  </a:cubicBezTo>
                  <a:close/>
                  <a:moveTo>
                    <a:pt x="62" y="183"/>
                  </a:moveTo>
                  <a:cubicBezTo>
                    <a:pt x="62" y="183"/>
                    <a:pt x="63" y="182"/>
                    <a:pt x="63" y="182"/>
                  </a:cubicBezTo>
                  <a:cubicBezTo>
                    <a:pt x="62" y="182"/>
                    <a:pt x="62" y="180"/>
                    <a:pt x="61" y="180"/>
                  </a:cubicBezTo>
                  <a:cubicBezTo>
                    <a:pt x="60" y="181"/>
                    <a:pt x="61" y="182"/>
                    <a:pt x="62" y="183"/>
                  </a:cubicBezTo>
                  <a:close/>
                  <a:moveTo>
                    <a:pt x="47" y="182"/>
                  </a:moveTo>
                  <a:cubicBezTo>
                    <a:pt x="47" y="181"/>
                    <a:pt x="47" y="180"/>
                    <a:pt x="47" y="180"/>
                  </a:cubicBezTo>
                  <a:cubicBezTo>
                    <a:pt x="46" y="181"/>
                    <a:pt x="46" y="182"/>
                    <a:pt x="47" y="182"/>
                  </a:cubicBezTo>
                  <a:close/>
                  <a:moveTo>
                    <a:pt x="37" y="183"/>
                  </a:moveTo>
                  <a:cubicBezTo>
                    <a:pt x="37" y="183"/>
                    <a:pt x="38" y="184"/>
                    <a:pt x="38" y="184"/>
                  </a:cubicBezTo>
                  <a:cubicBezTo>
                    <a:pt x="38" y="184"/>
                    <a:pt x="39" y="184"/>
                    <a:pt x="39" y="183"/>
                  </a:cubicBezTo>
                  <a:cubicBezTo>
                    <a:pt x="38" y="183"/>
                    <a:pt x="38" y="183"/>
                    <a:pt x="38" y="182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9" y="182"/>
                    <a:pt x="39" y="182"/>
                    <a:pt x="39" y="183"/>
                  </a:cubicBezTo>
                  <a:cubicBezTo>
                    <a:pt x="40" y="182"/>
                    <a:pt x="40" y="182"/>
                    <a:pt x="40" y="181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9" y="181"/>
                    <a:pt x="39" y="180"/>
                    <a:pt x="39" y="180"/>
                  </a:cubicBezTo>
                  <a:cubicBezTo>
                    <a:pt x="39" y="181"/>
                    <a:pt x="37" y="182"/>
                    <a:pt x="37" y="183"/>
                  </a:cubicBezTo>
                  <a:close/>
                  <a:moveTo>
                    <a:pt x="54" y="182"/>
                  </a:moveTo>
                  <a:cubicBezTo>
                    <a:pt x="55" y="181"/>
                    <a:pt x="55" y="181"/>
                    <a:pt x="55" y="181"/>
                  </a:cubicBezTo>
                  <a:cubicBezTo>
                    <a:pt x="55" y="181"/>
                    <a:pt x="54" y="180"/>
                    <a:pt x="54" y="180"/>
                  </a:cubicBezTo>
                  <a:cubicBezTo>
                    <a:pt x="53" y="181"/>
                    <a:pt x="54" y="181"/>
                    <a:pt x="54" y="182"/>
                  </a:cubicBezTo>
                  <a:close/>
                  <a:moveTo>
                    <a:pt x="32" y="181"/>
                  </a:moveTo>
                  <a:cubicBezTo>
                    <a:pt x="33" y="182"/>
                    <a:pt x="33" y="183"/>
                    <a:pt x="34" y="183"/>
                  </a:cubicBezTo>
                  <a:cubicBezTo>
                    <a:pt x="34" y="183"/>
                    <a:pt x="34" y="182"/>
                    <a:pt x="33" y="182"/>
                  </a:cubicBezTo>
                  <a:cubicBezTo>
                    <a:pt x="33" y="181"/>
                    <a:pt x="34" y="181"/>
                    <a:pt x="34" y="181"/>
                  </a:cubicBezTo>
                  <a:cubicBezTo>
                    <a:pt x="34" y="181"/>
                    <a:pt x="34" y="182"/>
                    <a:pt x="35" y="182"/>
                  </a:cubicBezTo>
                  <a:cubicBezTo>
                    <a:pt x="35" y="181"/>
                    <a:pt x="35" y="181"/>
                    <a:pt x="35" y="180"/>
                  </a:cubicBezTo>
                  <a:cubicBezTo>
                    <a:pt x="34" y="181"/>
                    <a:pt x="33" y="181"/>
                    <a:pt x="32" y="181"/>
                  </a:cubicBezTo>
                  <a:close/>
                  <a:moveTo>
                    <a:pt x="57" y="181"/>
                  </a:moveTo>
                  <a:cubicBezTo>
                    <a:pt x="57" y="182"/>
                    <a:pt x="58" y="182"/>
                    <a:pt x="58" y="182"/>
                  </a:cubicBezTo>
                  <a:cubicBezTo>
                    <a:pt x="58" y="182"/>
                    <a:pt x="58" y="181"/>
                    <a:pt x="59" y="181"/>
                  </a:cubicBezTo>
                  <a:cubicBezTo>
                    <a:pt x="58" y="181"/>
                    <a:pt x="58" y="181"/>
                    <a:pt x="58" y="180"/>
                  </a:cubicBezTo>
                  <a:cubicBezTo>
                    <a:pt x="58" y="181"/>
                    <a:pt x="57" y="181"/>
                    <a:pt x="57" y="181"/>
                  </a:cubicBezTo>
                  <a:close/>
                  <a:moveTo>
                    <a:pt x="65" y="181"/>
                  </a:moveTo>
                  <a:cubicBezTo>
                    <a:pt x="65" y="181"/>
                    <a:pt x="64" y="181"/>
                    <a:pt x="64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6" y="182"/>
                    <a:pt x="66" y="182"/>
                  </a:cubicBezTo>
                  <a:cubicBezTo>
                    <a:pt x="65" y="182"/>
                    <a:pt x="65" y="181"/>
                    <a:pt x="65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1"/>
                    <a:pt x="65" y="181"/>
                  </a:cubicBezTo>
                  <a:close/>
                  <a:moveTo>
                    <a:pt x="43" y="182"/>
                  </a:moveTo>
                  <a:cubicBezTo>
                    <a:pt x="44" y="182"/>
                    <a:pt x="44" y="181"/>
                    <a:pt x="43" y="181"/>
                  </a:cubicBezTo>
                  <a:cubicBezTo>
                    <a:pt x="43" y="182"/>
                    <a:pt x="43" y="182"/>
                    <a:pt x="43" y="182"/>
                  </a:cubicBezTo>
                  <a:close/>
                  <a:moveTo>
                    <a:pt x="68" y="182"/>
                  </a:moveTo>
                  <a:cubicBezTo>
                    <a:pt x="68" y="182"/>
                    <a:pt x="68" y="182"/>
                    <a:pt x="68" y="181"/>
                  </a:cubicBezTo>
                  <a:cubicBezTo>
                    <a:pt x="67" y="182"/>
                    <a:pt x="68" y="182"/>
                    <a:pt x="68" y="182"/>
                  </a:cubicBezTo>
                  <a:close/>
                  <a:moveTo>
                    <a:pt x="55" y="183"/>
                  </a:moveTo>
                  <a:cubicBezTo>
                    <a:pt x="55" y="182"/>
                    <a:pt x="56" y="182"/>
                    <a:pt x="55" y="182"/>
                  </a:cubicBezTo>
                  <a:cubicBezTo>
                    <a:pt x="55" y="182"/>
                    <a:pt x="55" y="181"/>
                    <a:pt x="55" y="182"/>
                  </a:cubicBezTo>
                  <a:cubicBezTo>
                    <a:pt x="55" y="182"/>
                    <a:pt x="54" y="183"/>
                    <a:pt x="55" y="183"/>
                  </a:cubicBezTo>
                  <a:close/>
                  <a:moveTo>
                    <a:pt x="53" y="183"/>
                  </a:moveTo>
                  <a:cubicBezTo>
                    <a:pt x="53" y="183"/>
                    <a:pt x="53" y="183"/>
                    <a:pt x="54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3" y="182"/>
                    <a:pt x="53" y="182"/>
                    <a:pt x="53" y="183"/>
                  </a:cubicBezTo>
                  <a:close/>
                  <a:moveTo>
                    <a:pt x="32" y="184"/>
                  </a:moveTo>
                  <a:cubicBezTo>
                    <a:pt x="32" y="183"/>
                    <a:pt x="31" y="183"/>
                    <a:pt x="31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3"/>
                    <a:pt x="31" y="184"/>
                    <a:pt x="32" y="184"/>
                  </a:cubicBezTo>
                  <a:close/>
                  <a:moveTo>
                    <a:pt x="46" y="183"/>
                  </a:moveTo>
                  <a:cubicBezTo>
                    <a:pt x="46" y="183"/>
                    <a:pt x="46" y="183"/>
                    <a:pt x="46" y="182"/>
                  </a:cubicBezTo>
                  <a:cubicBezTo>
                    <a:pt x="45" y="183"/>
                    <a:pt x="46" y="184"/>
                    <a:pt x="46" y="183"/>
                  </a:cubicBezTo>
                  <a:close/>
                  <a:moveTo>
                    <a:pt x="57" y="183"/>
                  </a:moveTo>
                  <a:cubicBezTo>
                    <a:pt x="57" y="183"/>
                    <a:pt x="57" y="183"/>
                    <a:pt x="57" y="183"/>
                  </a:cubicBezTo>
                  <a:cubicBezTo>
                    <a:pt x="57" y="183"/>
                    <a:pt x="57" y="182"/>
                    <a:pt x="57" y="183"/>
                  </a:cubicBezTo>
                  <a:cubicBezTo>
                    <a:pt x="57" y="183"/>
                    <a:pt x="57" y="183"/>
                    <a:pt x="57" y="183"/>
                  </a:cubicBezTo>
                  <a:close/>
                  <a:moveTo>
                    <a:pt x="61" y="184"/>
                  </a:moveTo>
                  <a:cubicBezTo>
                    <a:pt x="61" y="183"/>
                    <a:pt x="60" y="183"/>
                    <a:pt x="60" y="182"/>
                  </a:cubicBezTo>
                  <a:cubicBezTo>
                    <a:pt x="60" y="183"/>
                    <a:pt x="60" y="184"/>
                    <a:pt x="61" y="184"/>
                  </a:cubicBezTo>
                  <a:close/>
                  <a:moveTo>
                    <a:pt x="65" y="183"/>
                  </a:moveTo>
                  <a:cubicBezTo>
                    <a:pt x="65" y="183"/>
                    <a:pt x="64" y="182"/>
                    <a:pt x="64" y="183"/>
                  </a:cubicBezTo>
                  <a:cubicBezTo>
                    <a:pt x="64" y="183"/>
                    <a:pt x="64" y="183"/>
                    <a:pt x="65" y="183"/>
                  </a:cubicBezTo>
                  <a:close/>
                  <a:moveTo>
                    <a:pt x="42" y="184"/>
                  </a:moveTo>
                  <a:cubicBezTo>
                    <a:pt x="42" y="184"/>
                    <a:pt x="43" y="183"/>
                    <a:pt x="42" y="183"/>
                  </a:cubicBezTo>
                  <a:cubicBezTo>
                    <a:pt x="42" y="183"/>
                    <a:pt x="42" y="184"/>
                    <a:pt x="42" y="184"/>
                  </a:cubicBezTo>
                  <a:close/>
                  <a:moveTo>
                    <a:pt x="54" y="184"/>
                  </a:moveTo>
                  <a:cubicBezTo>
                    <a:pt x="54" y="184"/>
                    <a:pt x="54" y="183"/>
                    <a:pt x="54" y="183"/>
                  </a:cubicBezTo>
                  <a:cubicBezTo>
                    <a:pt x="54" y="183"/>
                    <a:pt x="54" y="184"/>
                    <a:pt x="54" y="184"/>
                  </a:cubicBezTo>
                  <a:close/>
                  <a:moveTo>
                    <a:pt x="63" y="185"/>
                  </a:moveTo>
                  <a:cubicBezTo>
                    <a:pt x="64" y="185"/>
                    <a:pt x="64" y="184"/>
                    <a:pt x="64" y="184"/>
                  </a:cubicBezTo>
                  <a:cubicBezTo>
                    <a:pt x="64" y="184"/>
                    <a:pt x="64" y="183"/>
                    <a:pt x="63" y="183"/>
                  </a:cubicBezTo>
                  <a:cubicBezTo>
                    <a:pt x="63" y="184"/>
                    <a:pt x="63" y="184"/>
                    <a:pt x="63" y="185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4"/>
                    <a:pt x="46" y="184"/>
                  </a:cubicBezTo>
                  <a:cubicBezTo>
                    <a:pt x="45" y="184"/>
                    <a:pt x="45" y="184"/>
                    <a:pt x="45" y="183"/>
                  </a:cubicBezTo>
                  <a:cubicBezTo>
                    <a:pt x="45" y="183"/>
                    <a:pt x="45" y="184"/>
                    <a:pt x="45" y="184"/>
                  </a:cubicBezTo>
                  <a:close/>
                  <a:moveTo>
                    <a:pt x="57" y="184"/>
                  </a:moveTo>
                  <a:cubicBezTo>
                    <a:pt x="57" y="184"/>
                    <a:pt x="56" y="184"/>
                    <a:pt x="56" y="183"/>
                  </a:cubicBezTo>
                  <a:cubicBezTo>
                    <a:pt x="56" y="184"/>
                    <a:pt x="56" y="184"/>
                    <a:pt x="57" y="184"/>
                  </a:cubicBezTo>
                  <a:close/>
                  <a:moveTo>
                    <a:pt x="60" y="184"/>
                  </a:moveTo>
                  <a:cubicBezTo>
                    <a:pt x="60" y="184"/>
                    <a:pt x="59" y="183"/>
                    <a:pt x="59" y="183"/>
                  </a:cubicBezTo>
                  <a:cubicBezTo>
                    <a:pt x="59" y="184"/>
                    <a:pt x="60" y="184"/>
                    <a:pt x="60" y="184"/>
                  </a:cubicBezTo>
                  <a:close/>
                  <a:moveTo>
                    <a:pt x="43" y="184"/>
                  </a:moveTo>
                  <a:cubicBezTo>
                    <a:pt x="43" y="184"/>
                    <a:pt x="43" y="185"/>
                    <a:pt x="43" y="185"/>
                  </a:cubicBezTo>
                  <a:cubicBezTo>
                    <a:pt x="43" y="184"/>
                    <a:pt x="44" y="184"/>
                    <a:pt x="43" y="184"/>
                  </a:cubicBezTo>
                  <a:cubicBezTo>
                    <a:pt x="43" y="184"/>
                    <a:pt x="43" y="184"/>
                    <a:pt x="43" y="184"/>
                  </a:cubicBezTo>
                  <a:close/>
                  <a:moveTo>
                    <a:pt x="37" y="185"/>
                  </a:moveTo>
                  <a:cubicBezTo>
                    <a:pt x="37" y="185"/>
                    <a:pt x="37" y="184"/>
                    <a:pt x="37" y="184"/>
                  </a:cubicBezTo>
                  <a:cubicBezTo>
                    <a:pt x="37" y="185"/>
                    <a:pt x="37" y="185"/>
                    <a:pt x="37" y="185"/>
                  </a:cubicBezTo>
                  <a:close/>
                  <a:moveTo>
                    <a:pt x="54" y="185"/>
                  </a:moveTo>
                  <a:cubicBezTo>
                    <a:pt x="54" y="185"/>
                    <a:pt x="53" y="184"/>
                    <a:pt x="53" y="184"/>
                  </a:cubicBezTo>
                  <a:cubicBezTo>
                    <a:pt x="53" y="185"/>
                    <a:pt x="53" y="185"/>
                    <a:pt x="54" y="185"/>
                  </a:cubicBezTo>
                  <a:close/>
                  <a:moveTo>
                    <a:pt x="32" y="187"/>
                  </a:moveTo>
                  <a:cubicBezTo>
                    <a:pt x="32" y="186"/>
                    <a:pt x="32" y="186"/>
                    <a:pt x="32" y="186"/>
                  </a:cubicBezTo>
                  <a:cubicBezTo>
                    <a:pt x="32" y="185"/>
                    <a:pt x="31" y="185"/>
                    <a:pt x="31" y="184"/>
                  </a:cubicBezTo>
                  <a:cubicBezTo>
                    <a:pt x="31" y="185"/>
                    <a:pt x="32" y="186"/>
                    <a:pt x="32" y="187"/>
                  </a:cubicBezTo>
                  <a:close/>
                  <a:moveTo>
                    <a:pt x="58" y="185"/>
                  </a:moveTo>
                  <a:cubicBezTo>
                    <a:pt x="59" y="186"/>
                    <a:pt x="59" y="186"/>
                    <a:pt x="59" y="187"/>
                  </a:cubicBezTo>
                  <a:cubicBezTo>
                    <a:pt x="59" y="187"/>
                    <a:pt x="60" y="186"/>
                    <a:pt x="60" y="186"/>
                  </a:cubicBezTo>
                  <a:cubicBezTo>
                    <a:pt x="59" y="185"/>
                    <a:pt x="59" y="185"/>
                    <a:pt x="58" y="184"/>
                  </a:cubicBezTo>
                  <a:cubicBezTo>
                    <a:pt x="59" y="185"/>
                    <a:pt x="58" y="185"/>
                    <a:pt x="58" y="185"/>
                  </a:cubicBezTo>
                  <a:close/>
                  <a:moveTo>
                    <a:pt x="66" y="185"/>
                  </a:moveTo>
                  <a:cubicBezTo>
                    <a:pt x="67" y="185"/>
                    <a:pt x="67" y="188"/>
                    <a:pt x="68" y="187"/>
                  </a:cubicBezTo>
                  <a:cubicBezTo>
                    <a:pt x="67" y="186"/>
                    <a:pt x="66" y="183"/>
                    <a:pt x="66" y="185"/>
                  </a:cubicBezTo>
                  <a:close/>
                  <a:moveTo>
                    <a:pt x="55" y="186"/>
                  </a:moveTo>
                  <a:cubicBezTo>
                    <a:pt x="56" y="186"/>
                    <a:pt x="56" y="185"/>
                    <a:pt x="56" y="185"/>
                  </a:cubicBezTo>
                  <a:cubicBezTo>
                    <a:pt x="56" y="185"/>
                    <a:pt x="55" y="185"/>
                    <a:pt x="55" y="185"/>
                  </a:cubicBezTo>
                  <a:cubicBezTo>
                    <a:pt x="55" y="185"/>
                    <a:pt x="55" y="185"/>
                    <a:pt x="55" y="186"/>
                  </a:cubicBezTo>
                  <a:close/>
                  <a:moveTo>
                    <a:pt x="39" y="186"/>
                  </a:moveTo>
                  <a:cubicBezTo>
                    <a:pt x="40" y="186"/>
                    <a:pt x="40" y="185"/>
                    <a:pt x="40" y="185"/>
                  </a:cubicBezTo>
                  <a:cubicBezTo>
                    <a:pt x="40" y="185"/>
                    <a:pt x="39" y="185"/>
                    <a:pt x="39" y="186"/>
                  </a:cubicBezTo>
                  <a:close/>
                  <a:moveTo>
                    <a:pt x="44" y="186"/>
                  </a:moveTo>
                  <a:cubicBezTo>
                    <a:pt x="44" y="186"/>
                    <a:pt x="45" y="185"/>
                    <a:pt x="44" y="185"/>
                  </a:cubicBezTo>
                  <a:cubicBezTo>
                    <a:pt x="44" y="185"/>
                    <a:pt x="44" y="185"/>
                    <a:pt x="44" y="186"/>
                  </a:cubicBezTo>
                  <a:close/>
                  <a:moveTo>
                    <a:pt x="53" y="187"/>
                  </a:moveTo>
                  <a:cubicBezTo>
                    <a:pt x="53" y="187"/>
                    <a:pt x="53" y="186"/>
                    <a:pt x="53" y="186"/>
                  </a:cubicBezTo>
                  <a:cubicBezTo>
                    <a:pt x="53" y="186"/>
                    <a:pt x="53" y="185"/>
                    <a:pt x="52" y="185"/>
                  </a:cubicBezTo>
                  <a:cubicBezTo>
                    <a:pt x="52" y="186"/>
                    <a:pt x="52" y="186"/>
                    <a:pt x="53" y="187"/>
                  </a:cubicBezTo>
                  <a:close/>
                  <a:moveTo>
                    <a:pt x="63" y="186"/>
                  </a:moveTo>
                  <a:cubicBezTo>
                    <a:pt x="62" y="185"/>
                    <a:pt x="62" y="185"/>
                    <a:pt x="62" y="185"/>
                  </a:cubicBezTo>
                  <a:cubicBezTo>
                    <a:pt x="61" y="186"/>
                    <a:pt x="62" y="186"/>
                    <a:pt x="63" y="186"/>
                  </a:cubicBezTo>
                  <a:close/>
                  <a:moveTo>
                    <a:pt x="42" y="185"/>
                  </a:moveTo>
                  <a:cubicBezTo>
                    <a:pt x="42" y="185"/>
                    <a:pt x="42" y="186"/>
                    <a:pt x="43" y="186"/>
                  </a:cubicBezTo>
                  <a:cubicBezTo>
                    <a:pt x="43" y="185"/>
                    <a:pt x="42" y="185"/>
                    <a:pt x="42" y="185"/>
                  </a:cubicBezTo>
                  <a:close/>
                  <a:moveTo>
                    <a:pt x="65" y="186"/>
                  </a:moveTo>
                  <a:cubicBezTo>
                    <a:pt x="65" y="186"/>
                    <a:pt x="65" y="187"/>
                    <a:pt x="66" y="187"/>
                  </a:cubicBezTo>
                  <a:cubicBezTo>
                    <a:pt x="66" y="186"/>
                    <a:pt x="65" y="186"/>
                    <a:pt x="65" y="186"/>
                  </a:cubicBezTo>
                  <a:cubicBezTo>
                    <a:pt x="65" y="186"/>
                    <a:pt x="65" y="186"/>
                    <a:pt x="65" y="186"/>
                  </a:cubicBezTo>
                  <a:close/>
                  <a:moveTo>
                    <a:pt x="34" y="187"/>
                  </a:moveTo>
                  <a:cubicBezTo>
                    <a:pt x="34" y="187"/>
                    <a:pt x="34" y="188"/>
                    <a:pt x="33" y="188"/>
                  </a:cubicBezTo>
                  <a:cubicBezTo>
                    <a:pt x="34" y="188"/>
                    <a:pt x="34" y="188"/>
                    <a:pt x="34" y="188"/>
                  </a:cubicBezTo>
                  <a:cubicBezTo>
                    <a:pt x="34" y="188"/>
                    <a:pt x="34" y="188"/>
                    <a:pt x="34" y="188"/>
                  </a:cubicBezTo>
                  <a:cubicBezTo>
                    <a:pt x="36" y="188"/>
                    <a:pt x="39" y="189"/>
                    <a:pt x="41" y="188"/>
                  </a:cubicBezTo>
                  <a:cubicBezTo>
                    <a:pt x="42" y="187"/>
                    <a:pt x="42" y="187"/>
                    <a:pt x="42" y="186"/>
                  </a:cubicBezTo>
                  <a:cubicBezTo>
                    <a:pt x="41" y="187"/>
                    <a:pt x="40" y="188"/>
                    <a:pt x="40" y="188"/>
                  </a:cubicBezTo>
                  <a:cubicBezTo>
                    <a:pt x="39" y="188"/>
                    <a:pt x="39" y="188"/>
                    <a:pt x="38" y="187"/>
                  </a:cubicBezTo>
                  <a:cubicBezTo>
                    <a:pt x="38" y="187"/>
                    <a:pt x="38" y="188"/>
                    <a:pt x="37" y="188"/>
                  </a:cubicBezTo>
                  <a:cubicBezTo>
                    <a:pt x="36" y="188"/>
                    <a:pt x="35" y="185"/>
                    <a:pt x="34" y="187"/>
                  </a:cubicBezTo>
                  <a:close/>
                  <a:moveTo>
                    <a:pt x="63" y="187"/>
                  </a:moveTo>
                  <a:cubicBezTo>
                    <a:pt x="63" y="187"/>
                    <a:pt x="64" y="187"/>
                    <a:pt x="63" y="186"/>
                  </a:cubicBezTo>
                  <a:cubicBezTo>
                    <a:pt x="63" y="186"/>
                    <a:pt x="63" y="187"/>
                    <a:pt x="63" y="187"/>
                  </a:cubicBezTo>
                  <a:close/>
                  <a:moveTo>
                    <a:pt x="56" y="190"/>
                  </a:moveTo>
                  <a:cubicBezTo>
                    <a:pt x="57" y="190"/>
                    <a:pt x="57" y="189"/>
                    <a:pt x="57" y="189"/>
                  </a:cubicBezTo>
                  <a:cubicBezTo>
                    <a:pt x="57" y="189"/>
                    <a:pt x="57" y="189"/>
                    <a:pt x="56" y="189"/>
                  </a:cubicBezTo>
                  <a:cubicBezTo>
                    <a:pt x="56" y="189"/>
                    <a:pt x="56" y="189"/>
                    <a:pt x="56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47"/>
          <p:cNvSpPr/>
          <p:nvPr/>
        </p:nvSpPr>
        <p:spPr>
          <a:xfrm>
            <a:off x="1179384" y="973525"/>
            <a:ext cx="2784417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3600" b="1" dirty="0" err="1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linkID</a:t>
            </a:r>
            <a:r>
              <a:rPr lang="zh-CN" altLang="en-US" sz="36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的检索</a:t>
            </a:r>
            <a:endParaRPr lang="en-US" sz="3600" b="1" dirty="0" smtClean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grpSp>
        <p:nvGrpSpPr>
          <p:cNvPr id="249" name="Group 4"/>
          <p:cNvGrpSpPr>
            <a:grpSpLocks noChangeAspect="1"/>
          </p:cNvGrpSpPr>
          <p:nvPr/>
        </p:nvGrpSpPr>
        <p:grpSpPr bwMode="auto">
          <a:xfrm rot="891772">
            <a:off x="521512" y="725711"/>
            <a:ext cx="507974" cy="919389"/>
            <a:chOff x="472" y="425"/>
            <a:chExt cx="363" cy="657"/>
          </a:xfrm>
        </p:grpSpPr>
        <p:sp>
          <p:nvSpPr>
            <p:cNvPr id="250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61" name="图片 60"/>
          <p:cNvPicPr/>
          <p:nvPr/>
        </p:nvPicPr>
        <p:blipFill>
          <a:blip r:embed="rId2"/>
          <a:stretch>
            <a:fillRect/>
          </a:stretch>
        </p:blipFill>
        <p:spPr>
          <a:xfrm>
            <a:off x="859708" y="1828800"/>
            <a:ext cx="9372863" cy="4194629"/>
          </a:xfrm>
          <a:prstGeom prst="rect">
            <a:avLst/>
          </a:prstGeom>
        </p:spPr>
      </p:pic>
      <p:grpSp>
        <p:nvGrpSpPr>
          <p:cNvPr id="76" name="组合 75"/>
          <p:cNvGrpSpPr/>
          <p:nvPr/>
        </p:nvGrpSpPr>
        <p:grpSpPr>
          <a:xfrm>
            <a:off x="10479314" y="3397138"/>
            <a:ext cx="1523978" cy="2832100"/>
            <a:chOff x="4643439" y="2103438"/>
            <a:chExt cx="1681163" cy="2930525"/>
          </a:xfrm>
        </p:grpSpPr>
        <p:sp>
          <p:nvSpPr>
            <p:cNvPr id="77" name="Freeform 6"/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"/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8"/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9"/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0"/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6" t="31098" r="32988" b="21647"/>
          <a:stretch>
            <a:fillRect/>
          </a:stretch>
        </p:blipFill>
        <p:spPr>
          <a:xfrm>
            <a:off x="10175781" y="447291"/>
            <a:ext cx="958311" cy="88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文本框 147"/>
          <p:cNvSpPr txBox="1"/>
          <p:nvPr/>
        </p:nvSpPr>
        <p:spPr>
          <a:xfrm>
            <a:off x="1319478" y="711399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-300" dirty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交叉</a:t>
            </a:r>
            <a:r>
              <a:rPr lang="en-US" altLang="zh-CN" sz="2800" b="1" spc="-300" dirty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Link</a:t>
            </a:r>
            <a:r>
              <a:rPr lang="zh-CN" altLang="en-US" sz="2800" b="1" spc="-300" dirty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系列表示</a:t>
            </a:r>
            <a:r>
              <a:rPr lang="en-US" altLang="zh-CN" sz="2800" b="1" spc="-300" dirty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Class</a:t>
            </a:r>
            <a:r>
              <a:rPr lang="zh-CN" altLang="en-US" sz="2800" b="1" spc="-300" dirty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番号检索</a:t>
            </a: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319478" y="1510650"/>
            <a:ext cx="9812980" cy="4599863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1131536" y="668726"/>
            <a:ext cx="747403" cy="891213"/>
            <a:chOff x="7742804" y="1225849"/>
            <a:chExt cx="585788" cy="698501"/>
          </a:xfrm>
          <a:solidFill>
            <a:schemeClr val="bg1"/>
          </a:solidFill>
        </p:grpSpPr>
        <p:sp>
          <p:nvSpPr>
            <p:cNvPr id="22" name="Freeform 115"/>
            <p:cNvSpPr>
              <a:spLocks noEditPoints="1"/>
            </p:cNvSpPr>
            <p:nvPr/>
          </p:nvSpPr>
          <p:spPr bwMode="auto">
            <a:xfrm>
              <a:off x="8038079" y="1225849"/>
              <a:ext cx="290513" cy="312738"/>
            </a:xfrm>
            <a:custGeom>
              <a:avLst/>
              <a:gdLst>
                <a:gd name="T0" fmla="*/ 105 w 183"/>
                <a:gd name="T1" fmla="*/ 0 h 197"/>
                <a:gd name="T2" fmla="*/ 116 w 183"/>
                <a:gd name="T3" fmla="*/ 183 h 197"/>
                <a:gd name="T4" fmla="*/ 28 w 183"/>
                <a:gd name="T5" fmla="*/ 183 h 197"/>
                <a:gd name="T6" fmla="*/ 14 w 183"/>
                <a:gd name="T7" fmla="*/ 145 h 197"/>
                <a:gd name="T8" fmla="*/ 109 w 183"/>
                <a:gd name="T9" fmla="*/ 180 h 197"/>
                <a:gd name="T10" fmla="*/ 75 w 183"/>
                <a:gd name="T11" fmla="*/ 145 h 197"/>
                <a:gd name="T12" fmla="*/ 140 w 183"/>
                <a:gd name="T13" fmla="*/ 19 h 197"/>
                <a:gd name="T14" fmla="*/ 90 w 183"/>
                <a:gd name="T15" fmla="*/ 104 h 197"/>
                <a:gd name="T16" fmla="*/ 47 w 183"/>
                <a:gd name="T17" fmla="*/ 52 h 197"/>
                <a:gd name="T18" fmla="*/ 157 w 183"/>
                <a:gd name="T19" fmla="*/ 85 h 197"/>
                <a:gd name="T20" fmla="*/ 97 w 183"/>
                <a:gd name="T21" fmla="*/ 55 h 197"/>
                <a:gd name="T22" fmla="*/ 90 w 183"/>
                <a:gd name="T23" fmla="*/ 36 h 197"/>
                <a:gd name="T24" fmla="*/ 53 w 183"/>
                <a:gd name="T25" fmla="*/ 58 h 197"/>
                <a:gd name="T26" fmla="*/ 77 w 183"/>
                <a:gd name="T27" fmla="*/ 82 h 197"/>
                <a:gd name="T28" fmla="*/ 150 w 183"/>
                <a:gd name="T29" fmla="*/ 34 h 197"/>
                <a:gd name="T30" fmla="*/ 131 w 183"/>
                <a:gd name="T31" fmla="*/ 77 h 197"/>
                <a:gd name="T32" fmla="*/ 66 w 183"/>
                <a:gd name="T33" fmla="*/ 45 h 197"/>
                <a:gd name="T34" fmla="*/ 109 w 183"/>
                <a:gd name="T35" fmla="*/ 80 h 197"/>
                <a:gd name="T36" fmla="*/ 17 w 183"/>
                <a:gd name="T37" fmla="*/ 102 h 197"/>
                <a:gd name="T38" fmla="*/ 86 w 183"/>
                <a:gd name="T39" fmla="*/ 66 h 197"/>
                <a:gd name="T40" fmla="*/ 121 w 183"/>
                <a:gd name="T41" fmla="*/ 126 h 197"/>
                <a:gd name="T42" fmla="*/ 154 w 183"/>
                <a:gd name="T43" fmla="*/ 72 h 197"/>
                <a:gd name="T44" fmla="*/ 86 w 183"/>
                <a:gd name="T45" fmla="*/ 22 h 197"/>
                <a:gd name="T46" fmla="*/ 107 w 183"/>
                <a:gd name="T47" fmla="*/ 88 h 197"/>
                <a:gd name="T48" fmla="*/ 109 w 183"/>
                <a:gd name="T49" fmla="*/ 112 h 197"/>
                <a:gd name="T50" fmla="*/ 109 w 183"/>
                <a:gd name="T51" fmla="*/ 31 h 197"/>
                <a:gd name="T52" fmla="*/ 6 w 183"/>
                <a:gd name="T53" fmla="*/ 126 h 197"/>
                <a:gd name="T54" fmla="*/ 132 w 183"/>
                <a:gd name="T55" fmla="*/ 58 h 197"/>
                <a:gd name="T56" fmla="*/ 58 w 183"/>
                <a:gd name="T57" fmla="*/ 58 h 197"/>
                <a:gd name="T58" fmla="*/ 165 w 183"/>
                <a:gd name="T59" fmla="*/ 87 h 197"/>
                <a:gd name="T60" fmla="*/ 74 w 183"/>
                <a:gd name="T61" fmla="*/ 94 h 197"/>
                <a:gd name="T62" fmla="*/ 77 w 183"/>
                <a:gd name="T63" fmla="*/ 154 h 197"/>
                <a:gd name="T64" fmla="*/ 116 w 183"/>
                <a:gd name="T65" fmla="*/ 20 h 197"/>
                <a:gd name="T66" fmla="*/ 80 w 183"/>
                <a:gd name="T67" fmla="*/ 153 h 197"/>
                <a:gd name="T68" fmla="*/ 60 w 183"/>
                <a:gd name="T69" fmla="*/ 88 h 197"/>
                <a:gd name="T70" fmla="*/ 104 w 183"/>
                <a:gd name="T71" fmla="*/ 34 h 197"/>
                <a:gd name="T72" fmla="*/ 102 w 183"/>
                <a:gd name="T73" fmla="*/ 47 h 197"/>
                <a:gd name="T74" fmla="*/ 80 w 183"/>
                <a:gd name="T75" fmla="*/ 27 h 197"/>
                <a:gd name="T76" fmla="*/ 44 w 183"/>
                <a:gd name="T77" fmla="*/ 115 h 197"/>
                <a:gd name="T78" fmla="*/ 64 w 183"/>
                <a:gd name="T79" fmla="*/ 115 h 197"/>
                <a:gd name="T80" fmla="*/ 145 w 183"/>
                <a:gd name="T81" fmla="*/ 88 h 197"/>
                <a:gd name="T82" fmla="*/ 135 w 183"/>
                <a:gd name="T83" fmla="*/ 34 h 197"/>
                <a:gd name="T84" fmla="*/ 180 w 183"/>
                <a:gd name="T85" fmla="*/ 49 h 197"/>
                <a:gd name="T86" fmla="*/ 77 w 183"/>
                <a:gd name="T87" fmla="*/ 124 h 197"/>
                <a:gd name="T88" fmla="*/ 112 w 183"/>
                <a:gd name="T89" fmla="*/ 87 h 197"/>
                <a:gd name="T90" fmla="*/ 31 w 183"/>
                <a:gd name="T91" fmla="*/ 123 h 197"/>
                <a:gd name="T92" fmla="*/ 74 w 183"/>
                <a:gd name="T93" fmla="*/ 101 h 197"/>
                <a:gd name="T94" fmla="*/ 134 w 183"/>
                <a:gd name="T95" fmla="*/ 113 h 197"/>
                <a:gd name="T96" fmla="*/ 82 w 183"/>
                <a:gd name="T97" fmla="*/ 134 h 197"/>
                <a:gd name="T98" fmla="*/ 97 w 183"/>
                <a:gd name="T99" fmla="*/ 33 h 197"/>
                <a:gd name="T100" fmla="*/ 167 w 183"/>
                <a:gd name="T101" fmla="*/ 94 h 197"/>
                <a:gd name="T102" fmla="*/ 116 w 183"/>
                <a:gd name="T103" fmla="*/ 162 h 197"/>
                <a:gd name="T104" fmla="*/ 104 w 183"/>
                <a:gd name="T105" fmla="*/ 124 h 197"/>
                <a:gd name="T106" fmla="*/ 140 w 183"/>
                <a:gd name="T107" fmla="*/ 80 h 197"/>
                <a:gd name="T108" fmla="*/ 99 w 183"/>
                <a:gd name="T109" fmla="*/ 115 h 197"/>
                <a:gd name="T110" fmla="*/ 150 w 183"/>
                <a:gd name="T111" fmla="*/ 61 h 197"/>
                <a:gd name="T112" fmla="*/ 113 w 183"/>
                <a:gd name="T113" fmla="*/ 22 h 197"/>
                <a:gd name="T114" fmla="*/ 83 w 183"/>
                <a:gd name="T115" fmla="*/ 33 h 197"/>
                <a:gd name="T116" fmla="*/ 90 w 183"/>
                <a:gd name="T117" fmla="*/ 25 h 197"/>
                <a:gd name="T118" fmla="*/ 34 w 183"/>
                <a:gd name="T119" fmla="*/ 93 h 197"/>
                <a:gd name="T120" fmla="*/ 104 w 183"/>
                <a:gd name="T121" fmla="*/ 94 h 197"/>
                <a:gd name="T122" fmla="*/ 153 w 183"/>
                <a:gd name="T123" fmla="*/ 82 h 197"/>
                <a:gd name="T124" fmla="*/ 60 w 183"/>
                <a:gd name="T125" fmla="*/ 11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97">
                  <a:moveTo>
                    <a:pt x="25" y="172"/>
                  </a:moveTo>
                  <a:lnTo>
                    <a:pt x="25" y="172"/>
                  </a:lnTo>
                  <a:lnTo>
                    <a:pt x="25" y="170"/>
                  </a:lnTo>
                  <a:lnTo>
                    <a:pt x="25" y="170"/>
                  </a:lnTo>
                  <a:lnTo>
                    <a:pt x="15" y="162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4" y="150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1" y="135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3" y="116"/>
                  </a:lnTo>
                  <a:lnTo>
                    <a:pt x="3" y="116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6" y="105"/>
                  </a:lnTo>
                  <a:lnTo>
                    <a:pt x="6" y="105"/>
                  </a:lnTo>
                  <a:lnTo>
                    <a:pt x="11" y="96"/>
                  </a:lnTo>
                  <a:lnTo>
                    <a:pt x="11" y="96"/>
                  </a:lnTo>
                  <a:lnTo>
                    <a:pt x="20" y="82"/>
                  </a:lnTo>
                  <a:lnTo>
                    <a:pt x="20" y="82"/>
                  </a:lnTo>
                  <a:lnTo>
                    <a:pt x="30" y="66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5" y="44"/>
                  </a:lnTo>
                  <a:lnTo>
                    <a:pt x="45" y="44"/>
                  </a:lnTo>
                  <a:lnTo>
                    <a:pt x="53" y="34"/>
                  </a:lnTo>
                  <a:lnTo>
                    <a:pt x="61" y="27"/>
                  </a:lnTo>
                  <a:lnTo>
                    <a:pt x="61" y="2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83" y="9"/>
                  </a:lnTo>
                  <a:lnTo>
                    <a:pt x="83" y="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3" y="3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62" y="12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20"/>
                  </a:lnTo>
                  <a:lnTo>
                    <a:pt x="176" y="25"/>
                  </a:lnTo>
                  <a:lnTo>
                    <a:pt x="178" y="30"/>
                  </a:lnTo>
                  <a:lnTo>
                    <a:pt x="180" y="36"/>
                  </a:lnTo>
                  <a:lnTo>
                    <a:pt x="180" y="36"/>
                  </a:lnTo>
                  <a:lnTo>
                    <a:pt x="181" y="41"/>
                  </a:lnTo>
                  <a:lnTo>
                    <a:pt x="181" y="41"/>
                  </a:lnTo>
                  <a:lnTo>
                    <a:pt x="183" y="50"/>
                  </a:lnTo>
                  <a:lnTo>
                    <a:pt x="183" y="60"/>
                  </a:lnTo>
                  <a:lnTo>
                    <a:pt x="183" y="60"/>
                  </a:lnTo>
                  <a:lnTo>
                    <a:pt x="178" y="77"/>
                  </a:lnTo>
                  <a:lnTo>
                    <a:pt x="172" y="93"/>
                  </a:lnTo>
                  <a:lnTo>
                    <a:pt x="172" y="93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59" y="116"/>
                  </a:lnTo>
                  <a:lnTo>
                    <a:pt x="159" y="116"/>
                  </a:lnTo>
                  <a:lnTo>
                    <a:pt x="157" y="120"/>
                  </a:lnTo>
                  <a:lnTo>
                    <a:pt x="157" y="120"/>
                  </a:lnTo>
                  <a:lnTo>
                    <a:pt x="153" y="131"/>
                  </a:lnTo>
                  <a:lnTo>
                    <a:pt x="146" y="143"/>
                  </a:lnTo>
                  <a:lnTo>
                    <a:pt x="146" y="143"/>
                  </a:lnTo>
                  <a:lnTo>
                    <a:pt x="145" y="143"/>
                  </a:lnTo>
                  <a:lnTo>
                    <a:pt x="145" y="143"/>
                  </a:lnTo>
                  <a:lnTo>
                    <a:pt x="137" y="157"/>
                  </a:lnTo>
                  <a:lnTo>
                    <a:pt x="127" y="170"/>
                  </a:lnTo>
                  <a:lnTo>
                    <a:pt x="127" y="170"/>
                  </a:lnTo>
                  <a:lnTo>
                    <a:pt x="121" y="178"/>
                  </a:lnTo>
                  <a:lnTo>
                    <a:pt x="121" y="178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16" y="184"/>
                  </a:lnTo>
                  <a:lnTo>
                    <a:pt x="116" y="184"/>
                  </a:lnTo>
                  <a:lnTo>
                    <a:pt x="115" y="186"/>
                  </a:lnTo>
                  <a:lnTo>
                    <a:pt x="115" y="186"/>
                  </a:lnTo>
                  <a:lnTo>
                    <a:pt x="113" y="186"/>
                  </a:lnTo>
                  <a:lnTo>
                    <a:pt x="113" y="187"/>
                  </a:lnTo>
                  <a:lnTo>
                    <a:pt x="113" y="187"/>
                  </a:lnTo>
                  <a:lnTo>
                    <a:pt x="112" y="189"/>
                  </a:lnTo>
                  <a:lnTo>
                    <a:pt x="110" y="189"/>
                  </a:lnTo>
                  <a:lnTo>
                    <a:pt x="110" y="189"/>
                  </a:lnTo>
                  <a:lnTo>
                    <a:pt x="110" y="189"/>
                  </a:lnTo>
                  <a:lnTo>
                    <a:pt x="110" y="189"/>
                  </a:lnTo>
                  <a:lnTo>
                    <a:pt x="104" y="192"/>
                  </a:lnTo>
                  <a:lnTo>
                    <a:pt x="104" y="192"/>
                  </a:lnTo>
                  <a:lnTo>
                    <a:pt x="102" y="194"/>
                  </a:lnTo>
                  <a:lnTo>
                    <a:pt x="102" y="194"/>
                  </a:lnTo>
                  <a:lnTo>
                    <a:pt x="97" y="197"/>
                  </a:lnTo>
                  <a:lnTo>
                    <a:pt x="93" y="197"/>
                  </a:lnTo>
                  <a:lnTo>
                    <a:pt x="93" y="197"/>
                  </a:lnTo>
                  <a:lnTo>
                    <a:pt x="85" y="197"/>
                  </a:lnTo>
                  <a:lnTo>
                    <a:pt x="77" y="197"/>
                  </a:lnTo>
                  <a:lnTo>
                    <a:pt x="77" y="197"/>
                  </a:lnTo>
                  <a:lnTo>
                    <a:pt x="66" y="194"/>
                  </a:lnTo>
                  <a:lnTo>
                    <a:pt x="55" y="189"/>
                  </a:lnTo>
                  <a:lnTo>
                    <a:pt x="55" y="189"/>
                  </a:lnTo>
                  <a:lnTo>
                    <a:pt x="49" y="184"/>
                  </a:lnTo>
                  <a:lnTo>
                    <a:pt x="49" y="184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4" y="183"/>
                  </a:lnTo>
                  <a:lnTo>
                    <a:pt x="44" y="183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39" y="184"/>
                  </a:lnTo>
                  <a:lnTo>
                    <a:pt x="39" y="184"/>
                  </a:lnTo>
                  <a:lnTo>
                    <a:pt x="36" y="186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28" y="183"/>
                  </a:lnTo>
                  <a:lnTo>
                    <a:pt x="27" y="180"/>
                  </a:lnTo>
                  <a:lnTo>
                    <a:pt x="25" y="176"/>
                  </a:lnTo>
                  <a:lnTo>
                    <a:pt x="25" y="176"/>
                  </a:lnTo>
                  <a:lnTo>
                    <a:pt x="25" y="173"/>
                  </a:lnTo>
                  <a:lnTo>
                    <a:pt x="25" y="173"/>
                  </a:lnTo>
                  <a:lnTo>
                    <a:pt x="25" y="172"/>
                  </a:lnTo>
                  <a:lnTo>
                    <a:pt x="25" y="172"/>
                  </a:lnTo>
                  <a:close/>
                  <a:moveTo>
                    <a:pt x="41" y="118"/>
                  </a:moveTo>
                  <a:lnTo>
                    <a:pt x="41" y="118"/>
                  </a:lnTo>
                  <a:lnTo>
                    <a:pt x="41" y="120"/>
                  </a:lnTo>
                  <a:lnTo>
                    <a:pt x="41" y="120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8" y="129"/>
                  </a:lnTo>
                  <a:lnTo>
                    <a:pt x="33" y="129"/>
                  </a:lnTo>
                  <a:lnTo>
                    <a:pt x="33" y="129"/>
                  </a:lnTo>
                  <a:lnTo>
                    <a:pt x="30" y="129"/>
                  </a:lnTo>
                  <a:lnTo>
                    <a:pt x="27" y="128"/>
                  </a:lnTo>
                  <a:lnTo>
                    <a:pt x="27" y="128"/>
                  </a:lnTo>
                  <a:lnTo>
                    <a:pt x="25" y="126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23" y="118"/>
                  </a:lnTo>
                  <a:lnTo>
                    <a:pt x="23" y="118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17" y="113"/>
                  </a:lnTo>
                  <a:lnTo>
                    <a:pt x="17" y="113"/>
                  </a:lnTo>
                  <a:lnTo>
                    <a:pt x="12" y="115"/>
                  </a:lnTo>
                  <a:lnTo>
                    <a:pt x="12" y="115"/>
                  </a:lnTo>
                  <a:lnTo>
                    <a:pt x="11" y="116"/>
                  </a:lnTo>
                  <a:lnTo>
                    <a:pt x="11" y="116"/>
                  </a:lnTo>
                  <a:lnTo>
                    <a:pt x="11" y="120"/>
                  </a:lnTo>
                  <a:lnTo>
                    <a:pt x="11" y="12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11" y="142"/>
                  </a:lnTo>
                  <a:lnTo>
                    <a:pt x="14" y="145"/>
                  </a:lnTo>
                  <a:lnTo>
                    <a:pt x="14" y="145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25" y="161"/>
                  </a:lnTo>
                  <a:lnTo>
                    <a:pt x="31" y="164"/>
                  </a:lnTo>
                  <a:lnTo>
                    <a:pt x="31" y="164"/>
                  </a:lnTo>
                  <a:lnTo>
                    <a:pt x="33" y="162"/>
                  </a:lnTo>
                  <a:lnTo>
                    <a:pt x="33" y="162"/>
                  </a:lnTo>
                  <a:lnTo>
                    <a:pt x="36" y="161"/>
                  </a:lnTo>
                  <a:lnTo>
                    <a:pt x="38" y="161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49" y="165"/>
                  </a:lnTo>
                  <a:lnTo>
                    <a:pt x="49" y="170"/>
                  </a:lnTo>
                  <a:lnTo>
                    <a:pt x="49" y="170"/>
                  </a:lnTo>
                  <a:lnTo>
                    <a:pt x="49" y="170"/>
                  </a:lnTo>
                  <a:lnTo>
                    <a:pt x="49" y="170"/>
                  </a:lnTo>
                  <a:lnTo>
                    <a:pt x="49" y="172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3" y="175"/>
                  </a:lnTo>
                  <a:lnTo>
                    <a:pt x="53" y="175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85" y="187"/>
                  </a:lnTo>
                  <a:lnTo>
                    <a:pt x="94" y="189"/>
                  </a:lnTo>
                  <a:lnTo>
                    <a:pt x="94" y="189"/>
                  </a:lnTo>
                  <a:lnTo>
                    <a:pt x="99" y="187"/>
                  </a:lnTo>
                  <a:lnTo>
                    <a:pt x="99" y="187"/>
                  </a:lnTo>
                  <a:lnTo>
                    <a:pt x="102" y="187"/>
                  </a:lnTo>
                  <a:lnTo>
                    <a:pt x="102" y="187"/>
                  </a:lnTo>
                  <a:lnTo>
                    <a:pt x="105" y="184"/>
                  </a:lnTo>
                  <a:lnTo>
                    <a:pt x="105" y="184"/>
                  </a:lnTo>
                  <a:lnTo>
                    <a:pt x="105" y="184"/>
                  </a:lnTo>
                  <a:lnTo>
                    <a:pt x="105" y="184"/>
                  </a:lnTo>
                  <a:lnTo>
                    <a:pt x="109" y="183"/>
                  </a:lnTo>
                  <a:lnTo>
                    <a:pt x="109" y="180"/>
                  </a:lnTo>
                  <a:lnTo>
                    <a:pt x="109" y="180"/>
                  </a:lnTo>
                  <a:lnTo>
                    <a:pt x="110" y="172"/>
                  </a:lnTo>
                  <a:lnTo>
                    <a:pt x="107" y="165"/>
                  </a:lnTo>
                  <a:lnTo>
                    <a:pt x="107" y="165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1" y="154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88" y="145"/>
                  </a:lnTo>
                  <a:lnTo>
                    <a:pt x="88" y="145"/>
                  </a:lnTo>
                  <a:lnTo>
                    <a:pt x="86" y="143"/>
                  </a:lnTo>
                  <a:lnTo>
                    <a:pt x="86" y="143"/>
                  </a:lnTo>
                  <a:lnTo>
                    <a:pt x="86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50"/>
                  </a:lnTo>
                  <a:lnTo>
                    <a:pt x="88" y="153"/>
                  </a:lnTo>
                  <a:lnTo>
                    <a:pt x="88" y="153"/>
                  </a:lnTo>
                  <a:lnTo>
                    <a:pt x="88" y="154"/>
                  </a:lnTo>
                  <a:lnTo>
                    <a:pt x="88" y="154"/>
                  </a:lnTo>
                  <a:lnTo>
                    <a:pt x="86" y="159"/>
                  </a:lnTo>
                  <a:lnTo>
                    <a:pt x="83" y="162"/>
                  </a:lnTo>
                  <a:lnTo>
                    <a:pt x="83" y="162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77" y="164"/>
                  </a:lnTo>
                  <a:lnTo>
                    <a:pt x="71" y="161"/>
                  </a:lnTo>
                  <a:lnTo>
                    <a:pt x="71" y="161"/>
                  </a:lnTo>
                  <a:lnTo>
                    <a:pt x="69" y="157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9" y="150"/>
                  </a:lnTo>
                  <a:lnTo>
                    <a:pt x="69" y="150"/>
                  </a:lnTo>
                  <a:lnTo>
                    <a:pt x="72" y="146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9" y="143"/>
                  </a:lnTo>
                  <a:lnTo>
                    <a:pt x="79" y="143"/>
                  </a:lnTo>
                  <a:lnTo>
                    <a:pt x="85" y="143"/>
                  </a:lnTo>
                  <a:lnTo>
                    <a:pt x="85" y="143"/>
                  </a:lnTo>
                  <a:lnTo>
                    <a:pt x="85" y="143"/>
                  </a:lnTo>
                  <a:lnTo>
                    <a:pt x="85" y="143"/>
                  </a:lnTo>
                  <a:lnTo>
                    <a:pt x="77" y="137"/>
                  </a:lnTo>
                  <a:lnTo>
                    <a:pt x="77" y="137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52" y="126"/>
                  </a:lnTo>
                  <a:lnTo>
                    <a:pt x="52" y="12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1" y="118"/>
                  </a:lnTo>
                  <a:lnTo>
                    <a:pt x="41" y="118"/>
                  </a:lnTo>
                  <a:close/>
                  <a:moveTo>
                    <a:pt x="131" y="19"/>
                  </a:moveTo>
                  <a:lnTo>
                    <a:pt x="131" y="19"/>
                  </a:lnTo>
                  <a:lnTo>
                    <a:pt x="134" y="30"/>
                  </a:lnTo>
                  <a:lnTo>
                    <a:pt x="134" y="30"/>
                  </a:lnTo>
                  <a:lnTo>
                    <a:pt x="135" y="28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5" y="22"/>
                  </a:lnTo>
                  <a:lnTo>
                    <a:pt x="135" y="22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40" y="27"/>
                  </a:lnTo>
                  <a:lnTo>
                    <a:pt x="140" y="27"/>
                  </a:lnTo>
                  <a:lnTo>
                    <a:pt x="143" y="25"/>
                  </a:lnTo>
                  <a:lnTo>
                    <a:pt x="143" y="25"/>
                  </a:lnTo>
                  <a:lnTo>
                    <a:pt x="140" y="19"/>
                  </a:lnTo>
                  <a:lnTo>
                    <a:pt x="140" y="19"/>
                  </a:lnTo>
                  <a:lnTo>
                    <a:pt x="139" y="19"/>
                  </a:lnTo>
                  <a:lnTo>
                    <a:pt x="139" y="19"/>
                  </a:lnTo>
                  <a:lnTo>
                    <a:pt x="134" y="17"/>
                  </a:lnTo>
                  <a:lnTo>
                    <a:pt x="134" y="17"/>
                  </a:lnTo>
                  <a:lnTo>
                    <a:pt x="132" y="17"/>
                  </a:lnTo>
                  <a:lnTo>
                    <a:pt x="132" y="17"/>
                  </a:lnTo>
                  <a:lnTo>
                    <a:pt x="131" y="19"/>
                  </a:lnTo>
                  <a:lnTo>
                    <a:pt x="131" y="19"/>
                  </a:lnTo>
                  <a:close/>
                  <a:moveTo>
                    <a:pt x="56" y="44"/>
                  </a:moveTo>
                  <a:lnTo>
                    <a:pt x="56" y="44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63" y="38"/>
                  </a:lnTo>
                  <a:lnTo>
                    <a:pt x="63" y="38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6" y="34"/>
                  </a:lnTo>
                  <a:lnTo>
                    <a:pt x="66" y="34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80" y="23"/>
                  </a:lnTo>
                  <a:lnTo>
                    <a:pt x="80" y="23"/>
                  </a:lnTo>
                  <a:lnTo>
                    <a:pt x="82" y="22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4" y="23"/>
                  </a:lnTo>
                  <a:lnTo>
                    <a:pt x="68" y="30"/>
                  </a:lnTo>
                  <a:lnTo>
                    <a:pt x="61" y="38"/>
                  </a:lnTo>
                  <a:lnTo>
                    <a:pt x="56" y="44"/>
                  </a:lnTo>
                  <a:lnTo>
                    <a:pt x="56" y="44"/>
                  </a:lnTo>
                  <a:close/>
                  <a:moveTo>
                    <a:pt x="94" y="107"/>
                  </a:moveTo>
                  <a:lnTo>
                    <a:pt x="94" y="107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94" y="107"/>
                  </a:lnTo>
                  <a:lnTo>
                    <a:pt x="94" y="107"/>
                  </a:lnTo>
                  <a:close/>
                  <a:moveTo>
                    <a:pt x="85" y="19"/>
                  </a:moveTo>
                  <a:lnTo>
                    <a:pt x="85" y="19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97" y="12"/>
                  </a:lnTo>
                  <a:lnTo>
                    <a:pt x="110" y="9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3" y="9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07" y="8"/>
                  </a:lnTo>
                  <a:lnTo>
                    <a:pt x="99" y="11"/>
                  </a:lnTo>
                  <a:lnTo>
                    <a:pt x="90" y="14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5" y="19"/>
                  </a:lnTo>
                  <a:lnTo>
                    <a:pt x="85" y="19"/>
                  </a:lnTo>
                  <a:close/>
                  <a:moveTo>
                    <a:pt x="82" y="66"/>
                  </a:moveTo>
                  <a:lnTo>
                    <a:pt x="82" y="66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80" y="61"/>
                  </a:lnTo>
                  <a:lnTo>
                    <a:pt x="82" y="66"/>
                  </a:lnTo>
                  <a:lnTo>
                    <a:pt x="82" y="66"/>
                  </a:lnTo>
                  <a:close/>
                  <a:moveTo>
                    <a:pt x="47" y="52"/>
                  </a:move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1" y="60"/>
                  </a:lnTo>
                  <a:lnTo>
                    <a:pt x="41" y="60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0" y="79"/>
                  </a:lnTo>
                  <a:lnTo>
                    <a:pt x="30" y="79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41" y="60"/>
                  </a:lnTo>
                  <a:lnTo>
                    <a:pt x="41" y="60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7"/>
                  </a:lnTo>
                  <a:lnTo>
                    <a:pt x="44" y="57"/>
                  </a:lnTo>
                  <a:lnTo>
                    <a:pt x="44" y="57"/>
                  </a:lnTo>
                  <a:lnTo>
                    <a:pt x="47" y="52"/>
                  </a:lnTo>
                  <a:lnTo>
                    <a:pt x="47" y="52"/>
                  </a:lnTo>
                  <a:close/>
                  <a:moveTo>
                    <a:pt x="110" y="50"/>
                  </a:moveTo>
                  <a:lnTo>
                    <a:pt x="110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7" y="60"/>
                  </a:lnTo>
                  <a:lnTo>
                    <a:pt x="107" y="60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0" y="50"/>
                  </a:lnTo>
                  <a:lnTo>
                    <a:pt x="110" y="50"/>
                  </a:lnTo>
                  <a:close/>
                  <a:moveTo>
                    <a:pt x="150" y="94"/>
                  </a:moveTo>
                  <a:lnTo>
                    <a:pt x="150" y="94"/>
                  </a:lnTo>
                  <a:lnTo>
                    <a:pt x="151" y="94"/>
                  </a:lnTo>
                  <a:lnTo>
                    <a:pt x="151" y="94"/>
                  </a:lnTo>
                  <a:lnTo>
                    <a:pt x="157" y="85"/>
                  </a:lnTo>
                  <a:lnTo>
                    <a:pt x="157" y="85"/>
                  </a:lnTo>
                  <a:lnTo>
                    <a:pt x="157" y="85"/>
                  </a:lnTo>
                  <a:lnTo>
                    <a:pt x="157" y="85"/>
                  </a:lnTo>
                  <a:lnTo>
                    <a:pt x="148" y="87"/>
                  </a:lnTo>
                  <a:lnTo>
                    <a:pt x="148" y="87"/>
                  </a:lnTo>
                  <a:lnTo>
                    <a:pt x="150" y="94"/>
                  </a:lnTo>
                  <a:lnTo>
                    <a:pt x="150" y="94"/>
                  </a:lnTo>
                  <a:close/>
                  <a:moveTo>
                    <a:pt x="126" y="22"/>
                  </a:moveTo>
                  <a:lnTo>
                    <a:pt x="126" y="22"/>
                  </a:lnTo>
                  <a:lnTo>
                    <a:pt x="121" y="27"/>
                  </a:lnTo>
                  <a:lnTo>
                    <a:pt x="121" y="27"/>
                  </a:lnTo>
                  <a:lnTo>
                    <a:pt x="123" y="30"/>
                  </a:lnTo>
                  <a:lnTo>
                    <a:pt x="123" y="30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27" y="30"/>
                  </a:lnTo>
                  <a:lnTo>
                    <a:pt x="127" y="30"/>
                  </a:lnTo>
                  <a:lnTo>
                    <a:pt x="127" y="28"/>
                  </a:lnTo>
                  <a:lnTo>
                    <a:pt x="127" y="28"/>
                  </a:lnTo>
                  <a:lnTo>
                    <a:pt x="126" y="22"/>
                  </a:lnTo>
                  <a:lnTo>
                    <a:pt x="126" y="22"/>
                  </a:lnTo>
                  <a:close/>
                  <a:moveTo>
                    <a:pt x="94" y="53"/>
                  </a:moveTo>
                  <a:lnTo>
                    <a:pt x="94" y="53"/>
                  </a:lnTo>
                  <a:lnTo>
                    <a:pt x="94" y="55"/>
                  </a:lnTo>
                  <a:lnTo>
                    <a:pt x="94" y="55"/>
                  </a:lnTo>
                  <a:lnTo>
                    <a:pt x="91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90" y="53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88" y="52"/>
                  </a:lnTo>
                  <a:lnTo>
                    <a:pt x="88" y="52"/>
                  </a:lnTo>
                  <a:lnTo>
                    <a:pt x="91" y="60"/>
                  </a:lnTo>
                  <a:lnTo>
                    <a:pt x="91" y="60"/>
                  </a:lnTo>
                  <a:lnTo>
                    <a:pt x="97" y="57"/>
                  </a:lnTo>
                  <a:lnTo>
                    <a:pt x="97" y="57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55"/>
                  </a:lnTo>
                  <a:lnTo>
                    <a:pt x="94" y="53"/>
                  </a:lnTo>
                  <a:lnTo>
                    <a:pt x="94" y="53"/>
                  </a:lnTo>
                  <a:close/>
                  <a:moveTo>
                    <a:pt x="113" y="139"/>
                  </a:moveTo>
                  <a:lnTo>
                    <a:pt x="113" y="139"/>
                  </a:lnTo>
                  <a:lnTo>
                    <a:pt x="115" y="135"/>
                  </a:lnTo>
                  <a:lnTo>
                    <a:pt x="115" y="135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05" y="137"/>
                  </a:lnTo>
                  <a:lnTo>
                    <a:pt x="105" y="137"/>
                  </a:lnTo>
                  <a:lnTo>
                    <a:pt x="105" y="139"/>
                  </a:lnTo>
                  <a:lnTo>
                    <a:pt x="105" y="140"/>
                  </a:lnTo>
                  <a:lnTo>
                    <a:pt x="105" y="140"/>
                  </a:lnTo>
                  <a:lnTo>
                    <a:pt x="105" y="142"/>
                  </a:lnTo>
                  <a:lnTo>
                    <a:pt x="105" y="142"/>
                  </a:lnTo>
                  <a:lnTo>
                    <a:pt x="109" y="139"/>
                  </a:lnTo>
                  <a:lnTo>
                    <a:pt x="109" y="139"/>
                  </a:lnTo>
                  <a:lnTo>
                    <a:pt x="110" y="139"/>
                  </a:lnTo>
                  <a:lnTo>
                    <a:pt x="113" y="139"/>
                  </a:lnTo>
                  <a:lnTo>
                    <a:pt x="113" y="139"/>
                  </a:lnTo>
                  <a:close/>
                  <a:moveTo>
                    <a:pt x="90" y="39"/>
                  </a:moveTo>
                  <a:lnTo>
                    <a:pt x="90" y="39"/>
                  </a:lnTo>
                  <a:lnTo>
                    <a:pt x="94" y="36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6" y="27"/>
                  </a:lnTo>
                  <a:lnTo>
                    <a:pt x="96" y="27"/>
                  </a:lnTo>
                  <a:lnTo>
                    <a:pt x="96" y="27"/>
                  </a:lnTo>
                  <a:lnTo>
                    <a:pt x="96" y="27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9"/>
                  </a:lnTo>
                  <a:lnTo>
                    <a:pt x="90" y="39"/>
                  </a:lnTo>
                  <a:close/>
                  <a:moveTo>
                    <a:pt x="148" y="41"/>
                  </a:moveTo>
                  <a:lnTo>
                    <a:pt x="148" y="41"/>
                  </a:lnTo>
                  <a:lnTo>
                    <a:pt x="146" y="41"/>
                  </a:lnTo>
                  <a:lnTo>
                    <a:pt x="146" y="4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2" y="38"/>
                  </a:lnTo>
                  <a:lnTo>
                    <a:pt x="142" y="38"/>
                  </a:lnTo>
                  <a:lnTo>
                    <a:pt x="142" y="41"/>
                  </a:lnTo>
                  <a:lnTo>
                    <a:pt x="143" y="41"/>
                  </a:lnTo>
                  <a:lnTo>
                    <a:pt x="143" y="41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146" y="42"/>
                  </a:lnTo>
                  <a:lnTo>
                    <a:pt x="148" y="41"/>
                  </a:lnTo>
                  <a:lnTo>
                    <a:pt x="148" y="41"/>
                  </a:lnTo>
                  <a:close/>
                  <a:moveTo>
                    <a:pt x="96" y="6"/>
                  </a:moveTo>
                  <a:lnTo>
                    <a:pt x="96" y="6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20" y="3"/>
                  </a:lnTo>
                  <a:lnTo>
                    <a:pt x="120" y="3"/>
                  </a:lnTo>
                  <a:lnTo>
                    <a:pt x="113" y="3"/>
                  </a:lnTo>
                  <a:lnTo>
                    <a:pt x="107" y="3"/>
                  </a:lnTo>
                  <a:lnTo>
                    <a:pt x="101" y="4"/>
                  </a:lnTo>
                  <a:lnTo>
                    <a:pt x="96" y="6"/>
                  </a:lnTo>
                  <a:lnTo>
                    <a:pt x="96" y="6"/>
                  </a:lnTo>
                  <a:close/>
                  <a:moveTo>
                    <a:pt x="55" y="58"/>
                  </a:moveTo>
                  <a:lnTo>
                    <a:pt x="55" y="58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47" y="68"/>
                  </a:lnTo>
                  <a:lnTo>
                    <a:pt x="47" y="68"/>
                  </a:lnTo>
                  <a:lnTo>
                    <a:pt x="47" y="69"/>
                  </a:lnTo>
                  <a:lnTo>
                    <a:pt x="47" y="69"/>
                  </a:lnTo>
                  <a:lnTo>
                    <a:pt x="47" y="71"/>
                  </a:lnTo>
                  <a:lnTo>
                    <a:pt x="47" y="71"/>
                  </a:lnTo>
                  <a:lnTo>
                    <a:pt x="47" y="71"/>
                  </a:lnTo>
                  <a:lnTo>
                    <a:pt x="47" y="71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55" y="58"/>
                  </a:lnTo>
                  <a:lnTo>
                    <a:pt x="55" y="58"/>
                  </a:lnTo>
                  <a:close/>
                  <a:moveTo>
                    <a:pt x="83" y="38"/>
                  </a:moveTo>
                  <a:lnTo>
                    <a:pt x="83" y="38"/>
                  </a:lnTo>
                  <a:lnTo>
                    <a:pt x="83" y="39"/>
                  </a:lnTo>
                  <a:lnTo>
                    <a:pt x="83" y="39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80" y="47"/>
                  </a:lnTo>
                  <a:lnTo>
                    <a:pt x="80" y="47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82" y="44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8" y="41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3" y="38"/>
                  </a:lnTo>
                  <a:lnTo>
                    <a:pt x="83" y="38"/>
                  </a:lnTo>
                  <a:close/>
                  <a:moveTo>
                    <a:pt x="77" y="82"/>
                  </a:moveTo>
                  <a:lnTo>
                    <a:pt x="77" y="82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77" y="79"/>
                  </a:lnTo>
                  <a:lnTo>
                    <a:pt x="77" y="79"/>
                  </a:lnTo>
                  <a:lnTo>
                    <a:pt x="77" y="77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72" y="74"/>
                  </a:lnTo>
                  <a:lnTo>
                    <a:pt x="72" y="74"/>
                  </a:lnTo>
                  <a:lnTo>
                    <a:pt x="71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77" y="82"/>
                  </a:lnTo>
                  <a:lnTo>
                    <a:pt x="77" y="82"/>
                  </a:lnTo>
                  <a:close/>
                  <a:moveTo>
                    <a:pt x="143" y="16"/>
                  </a:moveTo>
                  <a:lnTo>
                    <a:pt x="143" y="16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4" y="17"/>
                  </a:lnTo>
                  <a:lnTo>
                    <a:pt x="153" y="17"/>
                  </a:lnTo>
                  <a:lnTo>
                    <a:pt x="153" y="17"/>
                  </a:lnTo>
                  <a:lnTo>
                    <a:pt x="145" y="16"/>
                  </a:lnTo>
                  <a:lnTo>
                    <a:pt x="145" y="16"/>
                  </a:lnTo>
                  <a:lnTo>
                    <a:pt x="143" y="16"/>
                  </a:lnTo>
                  <a:lnTo>
                    <a:pt x="143" y="16"/>
                  </a:lnTo>
                  <a:close/>
                  <a:moveTo>
                    <a:pt x="150" y="41"/>
                  </a:moveTo>
                  <a:lnTo>
                    <a:pt x="150" y="41"/>
                  </a:lnTo>
                  <a:lnTo>
                    <a:pt x="151" y="41"/>
                  </a:lnTo>
                  <a:lnTo>
                    <a:pt x="151" y="41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6" y="31"/>
                  </a:lnTo>
                  <a:lnTo>
                    <a:pt x="145" y="28"/>
                  </a:lnTo>
                  <a:lnTo>
                    <a:pt x="145" y="28"/>
                  </a:lnTo>
                  <a:lnTo>
                    <a:pt x="142" y="28"/>
                  </a:lnTo>
                  <a:lnTo>
                    <a:pt x="142" y="28"/>
                  </a:lnTo>
                  <a:lnTo>
                    <a:pt x="150" y="41"/>
                  </a:lnTo>
                  <a:lnTo>
                    <a:pt x="150" y="41"/>
                  </a:lnTo>
                  <a:close/>
                  <a:moveTo>
                    <a:pt x="113" y="66"/>
                  </a:moveTo>
                  <a:lnTo>
                    <a:pt x="113" y="66"/>
                  </a:lnTo>
                  <a:lnTo>
                    <a:pt x="110" y="68"/>
                  </a:lnTo>
                  <a:lnTo>
                    <a:pt x="110" y="68"/>
                  </a:lnTo>
                  <a:lnTo>
                    <a:pt x="113" y="75"/>
                  </a:lnTo>
                  <a:lnTo>
                    <a:pt x="113" y="75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3" y="66"/>
                  </a:lnTo>
                  <a:lnTo>
                    <a:pt x="113" y="66"/>
                  </a:lnTo>
                  <a:close/>
                  <a:moveTo>
                    <a:pt x="71" y="82"/>
                  </a:moveTo>
                  <a:lnTo>
                    <a:pt x="71" y="82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83"/>
                  </a:lnTo>
                  <a:lnTo>
                    <a:pt x="64" y="83"/>
                  </a:lnTo>
                  <a:lnTo>
                    <a:pt x="66" y="83"/>
                  </a:lnTo>
                  <a:lnTo>
                    <a:pt x="66" y="83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71" y="82"/>
                  </a:lnTo>
                  <a:lnTo>
                    <a:pt x="71" y="82"/>
                  </a:lnTo>
                  <a:close/>
                  <a:moveTo>
                    <a:pt x="124" y="80"/>
                  </a:moveTo>
                  <a:lnTo>
                    <a:pt x="124" y="80"/>
                  </a:lnTo>
                  <a:lnTo>
                    <a:pt x="131" y="77"/>
                  </a:lnTo>
                  <a:lnTo>
                    <a:pt x="131" y="77"/>
                  </a:lnTo>
                  <a:lnTo>
                    <a:pt x="131" y="74"/>
                  </a:lnTo>
                  <a:lnTo>
                    <a:pt x="131" y="74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24" y="80"/>
                  </a:lnTo>
                  <a:lnTo>
                    <a:pt x="124" y="80"/>
                  </a:lnTo>
                  <a:close/>
                  <a:moveTo>
                    <a:pt x="110" y="17"/>
                  </a:moveTo>
                  <a:lnTo>
                    <a:pt x="110" y="17"/>
                  </a:lnTo>
                  <a:lnTo>
                    <a:pt x="105" y="19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102" y="23"/>
                  </a:lnTo>
                  <a:lnTo>
                    <a:pt x="102" y="23"/>
                  </a:lnTo>
                  <a:lnTo>
                    <a:pt x="105" y="23"/>
                  </a:lnTo>
                  <a:lnTo>
                    <a:pt x="105" y="23"/>
                  </a:lnTo>
                  <a:lnTo>
                    <a:pt x="109" y="22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10" y="17"/>
                  </a:lnTo>
                  <a:lnTo>
                    <a:pt x="110" y="17"/>
                  </a:lnTo>
                  <a:close/>
                  <a:moveTo>
                    <a:pt x="75" y="63"/>
                  </a:moveTo>
                  <a:lnTo>
                    <a:pt x="75" y="63"/>
                  </a:lnTo>
                  <a:lnTo>
                    <a:pt x="69" y="69"/>
                  </a:lnTo>
                  <a:lnTo>
                    <a:pt x="69" y="69"/>
                  </a:lnTo>
                  <a:lnTo>
                    <a:pt x="71" y="69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5" y="68"/>
                  </a:lnTo>
                  <a:lnTo>
                    <a:pt x="75" y="68"/>
                  </a:lnTo>
                  <a:lnTo>
                    <a:pt x="75" y="63"/>
                  </a:lnTo>
                  <a:lnTo>
                    <a:pt x="75" y="63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66" y="50"/>
                  </a:lnTo>
                  <a:lnTo>
                    <a:pt x="66" y="50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6" y="45"/>
                  </a:lnTo>
                  <a:lnTo>
                    <a:pt x="66" y="45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53"/>
                  </a:lnTo>
                  <a:lnTo>
                    <a:pt x="63" y="53"/>
                  </a:lnTo>
                  <a:close/>
                  <a:moveTo>
                    <a:pt x="97" y="82"/>
                  </a:moveTo>
                  <a:lnTo>
                    <a:pt x="97" y="82"/>
                  </a:lnTo>
                  <a:lnTo>
                    <a:pt x="99" y="87"/>
                  </a:lnTo>
                  <a:lnTo>
                    <a:pt x="99" y="87"/>
                  </a:lnTo>
                  <a:lnTo>
                    <a:pt x="101" y="87"/>
                  </a:lnTo>
                  <a:lnTo>
                    <a:pt x="101" y="87"/>
                  </a:lnTo>
                  <a:lnTo>
                    <a:pt x="102" y="87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02" y="80"/>
                  </a:lnTo>
                  <a:lnTo>
                    <a:pt x="102" y="80"/>
                  </a:lnTo>
                  <a:lnTo>
                    <a:pt x="101" y="79"/>
                  </a:lnTo>
                  <a:lnTo>
                    <a:pt x="101" y="79"/>
                  </a:lnTo>
                  <a:lnTo>
                    <a:pt x="97" y="82"/>
                  </a:lnTo>
                  <a:lnTo>
                    <a:pt x="97" y="82"/>
                  </a:lnTo>
                  <a:close/>
                  <a:moveTo>
                    <a:pt x="49" y="85"/>
                  </a:moveTo>
                  <a:lnTo>
                    <a:pt x="49" y="85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49" y="85"/>
                  </a:lnTo>
                  <a:lnTo>
                    <a:pt x="49" y="85"/>
                  </a:lnTo>
                  <a:close/>
                  <a:moveTo>
                    <a:pt x="110" y="79"/>
                  </a:moveTo>
                  <a:lnTo>
                    <a:pt x="110" y="79"/>
                  </a:lnTo>
                  <a:lnTo>
                    <a:pt x="109" y="72"/>
                  </a:lnTo>
                  <a:lnTo>
                    <a:pt x="109" y="72"/>
                  </a:lnTo>
                  <a:lnTo>
                    <a:pt x="105" y="75"/>
                  </a:lnTo>
                  <a:lnTo>
                    <a:pt x="105" y="75"/>
                  </a:lnTo>
                  <a:lnTo>
                    <a:pt x="109" y="80"/>
                  </a:lnTo>
                  <a:lnTo>
                    <a:pt x="109" y="80"/>
                  </a:lnTo>
                  <a:lnTo>
                    <a:pt x="110" y="79"/>
                  </a:lnTo>
                  <a:lnTo>
                    <a:pt x="110" y="79"/>
                  </a:lnTo>
                  <a:close/>
                  <a:moveTo>
                    <a:pt x="52" y="87"/>
                  </a:moveTo>
                  <a:lnTo>
                    <a:pt x="52" y="87"/>
                  </a:lnTo>
                  <a:lnTo>
                    <a:pt x="53" y="85"/>
                  </a:lnTo>
                  <a:lnTo>
                    <a:pt x="53" y="83"/>
                  </a:lnTo>
                  <a:lnTo>
                    <a:pt x="53" y="83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3" y="77"/>
                  </a:lnTo>
                  <a:lnTo>
                    <a:pt x="53" y="77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87"/>
                  </a:lnTo>
                  <a:lnTo>
                    <a:pt x="52" y="87"/>
                  </a:lnTo>
                  <a:close/>
                  <a:moveTo>
                    <a:pt x="156" y="36"/>
                  </a:moveTo>
                  <a:lnTo>
                    <a:pt x="156" y="36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56" y="33"/>
                  </a:lnTo>
                  <a:lnTo>
                    <a:pt x="156" y="31"/>
                  </a:lnTo>
                  <a:lnTo>
                    <a:pt x="156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56" y="27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51" y="25"/>
                  </a:lnTo>
                  <a:lnTo>
                    <a:pt x="151" y="25"/>
                  </a:lnTo>
                  <a:lnTo>
                    <a:pt x="154" y="30"/>
                  </a:lnTo>
                  <a:lnTo>
                    <a:pt x="156" y="36"/>
                  </a:lnTo>
                  <a:lnTo>
                    <a:pt x="156" y="36"/>
                  </a:lnTo>
                  <a:close/>
                  <a:moveTo>
                    <a:pt x="15" y="105"/>
                  </a:moveTo>
                  <a:lnTo>
                    <a:pt x="15" y="105"/>
                  </a:lnTo>
                  <a:lnTo>
                    <a:pt x="17" y="102"/>
                  </a:lnTo>
                  <a:lnTo>
                    <a:pt x="17" y="102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20" y="93"/>
                  </a:lnTo>
                  <a:lnTo>
                    <a:pt x="20" y="93"/>
                  </a:lnTo>
                  <a:lnTo>
                    <a:pt x="20" y="93"/>
                  </a:lnTo>
                  <a:lnTo>
                    <a:pt x="20" y="93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15" y="105"/>
                  </a:lnTo>
                  <a:lnTo>
                    <a:pt x="15" y="105"/>
                  </a:lnTo>
                  <a:close/>
                  <a:moveTo>
                    <a:pt x="74" y="52"/>
                  </a:moveTo>
                  <a:lnTo>
                    <a:pt x="74" y="52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69" y="50"/>
                  </a:lnTo>
                  <a:lnTo>
                    <a:pt x="69" y="50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2"/>
                  </a:lnTo>
                  <a:lnTo>
                    <a:pt x="74" y="5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31" y="91"/>
                  </a:lnTo>
                  <a:lnTo>
                    <a:pt x="31" y="91"/>
                  </a:lnTo>
                  <a:lnTo>
                    <a:pt x="30" y="93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99"/>
                  </a:lnTo>
                  <a:lnTo>
                    <a:pt x="28" y="99"/>
                  </a:lnTo>
                  <a:close/>
                  <a:moveTo>
                    <a:pt x="86" y="66"/>
                  </a:moveTo>
                  <a:lnTo>
                    <a:pt x="86" y="66"/>
                  </a:lnTo>
                  <a:lnTo>
                    <a:pt x="82" y="69"/>
                  </a:lnTo>
                  <a:lnTo>
                    <a:pt x="82" y="69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6" y="69"/>
                  </a:lnTo>
                  <a:lnTo>
                    <a:pt x="86" y="69"/>
                  </a:lnTo>
                  <a:lnTo>
                    <a:pt x="86" y="69"/>
                  </a:lnTo>
                  <a:lnTo>
                    <a:pt x="86" y="69"/>
                  </a:lnTo>
                  <a:lnTo>
                    <a:pt x="86" y="66"/>
                  </a:lnTo>
                  <a:lnTo>
                    <a:pt x="86" y="66"/>
                  </a:lnTo>
                  <a:close/>
                  <a:moveTo>
                    <a:pt x="77" y="93"/>
                  </a:moveTo>
                  <a:lnTo>
                    <a:pt x="77" y="93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74" y="87"/>
                  </a:lnTo>
                  <a:lnTo>
                    <a:pt x="74" y="87"/>
                  </a:lnTo>
                  <a:lnTo>
                    <a:pt x="74" y="83"/>
                  </a:lnTo>
                  <a:lnTo>
                    <a:pt x="74" y="83"/>
                  </a:lnTo>
                  <a:lnTo>
                    <a:pt x="74" y="83"/>
                  </a:lnTo>
                  <a:lnTo>
                    <a:pt x="74" y="83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77" y="93"/>
                  </a:lnTo>
                  <a:lnTo>
                    <a:pt x="77" y="93"/>
                  </a:lnTo>
                  <a:close/>
                  <a:moveTo>
                    <a:pt x="120" y="64"/>
                  </a:moveTo>
                  <a:lnTo>
                    <a:pt x="120" y="64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21" y="68"/>
                  </a:lnTo>
                  <a:lnTo>
                    <a:pt x="121" y="68"/>
                  </a:lnTo>
                  <a:lnTo>
                    <a:pt x="120" y="64"/>
                  </a:lnTo>
                  <a:lnTo>
                    <a:pt x="120" y="64"/>
                  </a:lnTo>
                  <a:close/>
                  <a:moveTo>
                    <a:pt x="121" y="126"/>
                  </a:moveTo>
                  <a:lnTo>
                    <a:pt x="121" y="126"/>
                  </a:lnTo>
                  <a:lnTo>
                    <a:pt x="124" y="124"/>
                  </a:lnTo>
                  <a:lnTo>
                    <a:pt x="126" y="121"/>
                  </a:lnTo>
                  <a:lnTo>
                    <a:pt x="126" y="121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3" y="121"/>
                  </a:lnTo>
                  <a:lnTo>
                    <a:pt x="123" y="121"/>
                  </a:lnTo>
                  <a:lnTo>
                    <a:pt x="121" y="123"/>
                  </a:lnTo>
                  <a:lnTo>
                    <a:pt x="121" y="126"/>
                  </a:lnTo>
                  <a:lnTo>
                    <a:pt x="121" y="126"/>
                  </a:lnTo>
                  <a:close/>
                  <a:moveTo>
                    <a:pt x="38" y="83"/>
                  </a:moveTo>
                  <a:lnTo>
                    <a:pt x="38" y="83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39" y="77"/>
                  </a:lnTo>
                  <a:lnTo>
                    <a:pt x="39" y="77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2"/>
                  </a:lnTo>
                  <a:lnTo>
                    <a:pt x="38" y="83"/>
                  </a:lnTo>
                  <a:lnTo>
                    <a:pt x="38" y="83"/>
                  </a:lnTo>
                  <a:close/>
                  <a:moveTo>
                    <a:pt x="113" y="107"/>
                  </a:moveTo>
                  <a:lnTo>
                    <a:pt x="113" y="107"/>
                  </a:lnTo>
                  <a:lnTo>
                    <a:pt x="118" y="105"/>
                  </a:lnTo>
                  <a:lnTo>
                    <a:pt x="118" y="105"/>
                  </a:lnTo>
                  <a:lnTo>
                    <a:pt x="120" y="105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8" y="101"/>
                  </a:lnTo>
                  <a:lnTo>
                    <a:pt x="118" y="101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3" y="107"/>
                  </a:lnTo>
                  <a:lnTo>
                    <a:pt x="113" y="107"/>
                  </a:lnTo>
                  <a:close/>
                  <a:moveTo>
                    <a:pt x="154" y="72"/>
                  </a:moveTo>
                  <a:lnTo>
                    <a:pt x="154" y="72"/>
                  </a:lnTo>
                  <a:lnTo>
                    <a:pt x="153" y="72"/>
                  </a:lnTo>
                  <a:lnTo>
                    <a:pt x="153" y="72"/>
                  </a:lnTo>
                  <a:lnTo>
                    <a:pt x="151" y="74"/>
                  </a:lnTo>
                  <a:lnTo>
                    <a:pt x="151" y="74"/>
                  </a:lnTo>
                  <a:lnTo>
                    <a:pt x="156" y="79"/>
                  </a:lnTo>
                  <a:lnTo>
                    <a:pt x="156" y="79"/>
                  </a:lnTo>
                  <a:lnTo>
                    <a:pt x="154" y="72"/>
                  </a:lnTo>
                  <a:lnTo>
                    <a:pt x="154" y="72"/>
                  </a:lnTo>
                  <a:close/>
                  <a:moveTo>
                    <a:pt x="137" y="105"/>
                  </a:moveTo>
                  <a:lnTo>
                    <a:pt x="137" y="105"/>
                  </a:lnTo>
                  <a:lnTo>
                    <a:pt x="137" y="105"/>
                  </a:lnTo>
                  <a:lnTo>
                    <a:pt x="137" y="105"/>
                  </a:lnTo>
                  <a:lnTo>
                    <a:pt x="140" y="99"/>
                  </a:lnTo>
                  <a:lnTo>
                    <a:pt x="140" y="99"/>
                  </a:lnTo>
                  <a:lnTo>
                    <a:pt x="140" y="99"/>
                  </a:lnTo>
                  <a:lnTo>
                    <a:pt x="140" y="99"/>
                  </a:lnTo>
                  <a:lnTo>
                    <a:pt x="140" y="99"/>
                  </a:lnTo>
                  <a:lnTo>
                    <a:pt x="140" y="99"/>
                  </a:lnTo>
                  <a:lnTo>
                    <a:pt x="137" y="101"/>
                  </a:lnTo>
                  <a:lnTo>
                    <a:pt x="137" y="101"/>
                  </a:lnTo>
                  <a:lnTo>
                    <a:pt x="137" y="105"/>
                  </a:lnTo>
                  <a:lnTo>
                    <a:pt x="137" y="105"/>
                  </a:lnTo>
                  <a:close/>
                  <a:moveTo>
                    <a:pt x="96" y="121"/>
                  </a:moveTo>
                  <a:lnTo>
                    <a:pt x="96" y="121"/>
                  </a:lnTo>
                  <a:lnTo>
                    <a:pt x="97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3"/>
                  </a:lnTo>
                  <a:lnTo>
                    <a:pt x="101" y="123"/>
                  </a:lnTo>
                  <a:lnTo>
                    <a:pt x="101" y="123"/>
                  </a:lnTo>
                  <a:lnTo>
                    <a:pt x="101" y="118"/>
                  </a:lnTo>
                  <a:lnTo>
                    <a:pt x="101" y="118"/>
                  </a:lnTo>
                  <a:lnTo>
                    <a:pt x="96" y="121"/>
                  </a:lnTo>
                  <a:lnTo>
                    <a:pt x="96" y="121"/>
                  </a:lnTo>
                  <a:close/>
                  <a:moveTo>
                    <a:pt x="97" y="16"/>
                  </a:moveTo>
                  <a:lnTo>
                    <a:pt x="97" y="16"/>
                  </a:lnTo>
                  <a:lnTo>
                    <a:pt x="91" y="19"/>
                  </a:lnTo>
                  <a:lnTo>
                    <a:pt x="91" y="19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7" y="16"/>
                  </a:lnTo>
                  <a:lnTo>
                    <a:pt x="97" y="16"/>
                  </a:lnTo>
                  <a:close/>
                  <a:moveTo>
                    <a:pt x="56" y="74"/>
                  </a:moveTo>
                  <a:lnTo>
                    <a:pt x="56" y="74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63" y="75"/>
                  </a:lnTo>
                  <a:lnTo>
                    <a:pt x="63" y="75"/>
                  </a:lnTo>
                  <a:lnTo>
                    <a:pt x="64" y="75"/>
                  </a:lnTo>
                  <a:lnTo>
                    <a:pt x="64" y="75"/>
                  </a:lnTo>
                  <a:lnTo>
                    <a:pt x="60" y="71"/>
                  </a:lnTo>
                  <a:lnTo>
                    <a:pt x="60" y="71"/>
                  </a:lnTo>
                  <a:lnTo>
                    <a:pt x="56" y="74"/>
                  </a:lnTo>
                  <a:lnTo>
                    <a:pt x="56" y="74"/>
                  </a:lnTo>
                  <a:close/>
                  <a:moveTo>
                    <a:pt x="63" y="102"/>
                  </a:moveTo>
                  <a:lnTo>
                    <a:pt x="63" y="102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3" y="102"/>
                  </a:lnTo>
                  <a:lnTo>
                    <a:pt x="63" y="102"/>
                  </a:lnTo>
                  <a:close/>
                  <a:moveTo>
                    <a:pt x="107" y="87"/>
                  </a:moveTo>
                  <a:lnTo>
                    <a:pt x="107" y="87"/>
                  </a:lnTo>
                  <a:lnTo>
                    <a:pt x="107" y="88"/>
                  </a:lnTo>
                  <a:lnTo>
                    <a:pt x="107" y="88"/>
                  </a:lnTo>
                  <a:lnTo>
                    <a:pt x="107" y="93"/>
                  </a:lnTo>
                  <a:lnTo>
                    <a:pt x="107" y="93"/>
                  </a:lnTo>
                  <a:lnTo>
                    <a:pt x="110" y="91"/>
                  </a:lnTo>
                  <a:lnTo>
                    <a:pt x="110" y="91"/>
                  </a:lnTo>
                  <a:lnTo>
                    <a:pt x="107" y="87"/>
                  </a:lnTo>
                  <a:lnTo>
                    <a:pt x="107" y="87"/>
                  </a:lnTo>
                  <a:close/>
                  <a:moveTo>
                    <a:pt x="129" y="121"/>
                  </a:moveTo>
                  <a:lnTo>
                    <a:pt x="129" y="121"/>
                  </a:lnTo>
                  <a:lnTo>
                    <a:pt x="131" y="121"/>
                  </a:lnTo>
                  <a:lnTo>
                    <a:pt x="132" y="118"/>
                  </a:lnTo>
                  <a:lnTo>
                    <a:pt x="132" y="118"/>
                  </a:lnTo>
                  <a:lnTo>
                    <a:pt x="129" y="115"/>
                  </a:lnTo>
                  <a:lnTo>
                    <a:pt x="129" y="115"/>
                  </a:lnTo>
                  <a:lnTo>
                    <a:pt x="127" y="116"/>
                  </a:lnTo>
                  <a:lnTo>
                    <a:pt x="127" y="116"/>
                  </a:lnTo>
                  <a:lnTo>
                    <a:pt x="127" y="118"/>
                  </a:lnTo>
                  <a:lnTo>
                    <a:pt x="127" y="118"/>
                  </a:lnTo>
                  <a:lnTo>
                    <a:pt x="129" y="121"/>
                  </a:lnTo>
                  <a:lnTo>
                    <a:pt x="129" y="121"/>
                  </a:lnTo>
                  <a:close/>
                  <a:moveTo>
                    <a:pt x="109" y="112"/>
                  </a:moveTo>
                  <a:lnTo>
                    <a:pt x="109" y="112"/>
                  </a:lnTo>
                  <a:lnTo>
                    <a:pt x="109" y="112"/>
                  </a:lnTo>
                  <a:lnTo>
                    <a:pt x="109" y="112"/>
                  </a:lnTo>
                  <a:lnTo>
                    <a:pt x="109" y="110"/>
                  </a:lnTo>
                  <a:lnTo>
                    <a:pt x="109" y="110"/>
                  </a:lnTo>
                  <a:lnTo>
                    <a:pt x="109" y="109"/>
                  </a:lnTo>
                  <a:lnTo>
                    <a:pt x="109" y="109"/>
                  </a:lnTo>
                  <a:lnTo>
                    <a:pt x="109" y="107"/>
                  </a:lnTo>
                  <a:lnTo>
                    <a:pt x="110" y="105"/>
                  </a:lnTo>
                  <a:lnTo>
                    <a:pt x="110" y="105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3" y="99"/>
                  </a:lnTo>
                  <a:lnTo>
                    <a:pt x="113" y="99"/>
                  </a:lnTo>
                  <a:lnTo>
                    <a:pt x="109" y="105"/>
                  </a:lnTo>
                  <a:lnTo>
                    <a:pt x="109" y="105"/>
                  </a:lnTo>
                  <a:lnTo>
                    <a:pt x="109" y="105"/>
                  </a:lnTo>
                  <a:lnTo>
                    <a:pt x="109" y="105"/>
                  </a:lnTo>
                  <a:lnTo>
                    <a:pt x="109" y="112"/>
                  </a:lnTo>
                  <a:lnTo>
                    <a:pt x="109" y="112"/>
                  </a:lnTo>
                  <a:close/>
                  <a:moveTo>
                    <a:pt x="137" y="80"/>
                  </a:moveTo>
                  <a:lnTo>
                    <a:pt x="137" y="80"/>
                  </a:lnTo>
                  <a:lnTo>
                    <a:pt x="134" y="82"/>
                  </a:lnTo>
                  <a:lnTo>
                    <a:pt x="134" y="82"/>
                  </a:lnTo>
                  <a:lnTo>
                    <a:pt x="135" y="87"/>
                  </a:lnTo>
                  <a:lnTo>
                    <a:pt x="135" y="87"/>
                  </a:lnTo>
                  <a:lnTo>
                    <a:pt x="137" y="85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82"/>
                  </a:lnTo>
                  <a:lnTo>
                    <a:pt x="137" y="80"/>
                  </a:lnTo>
                  <a:lnTo>
                    <a:pt x="137" y="80"/>
                  </a:lnTo>
                  <a:close/>
                  <a:moveTo>
                    <a:pt x="110" y="36"/>
                  </a:moveTo>
                  <a:lnTo>
                    <a:pt x="110" y="36"/>
                  </a:lnTo>
                  <a:lnTo>
                    <a:pt x="112" y="39"/>
                  </a:lnTo>
                  <a:lnTo>
                    <a:pt x="112" y="39"/>
                  </a:lnTo>
                  <a:lnTo>
                    <a:pt x="115" y="38"/>
                  </a:lnTo>
                  <a:lnTo>
                    <a:pt x="115" y="38"/>
                  </a:lnTo>
                  <a:lnTo>
                    <a:pt x="115" y="34"/>
                  </a:lnTo>
                  <a:lnTo>
                    <a:pt x="115" y="34"/>
                  </a:lnTo>
                  <a:lnTo>
                    <a:pt x="110" y="36"/>
                  </a:lnTo>
                  <a:lnTo>
                    <a:pt x="110" y="36"/>
                  </a:lnTo>
                  <a:close/>
                  <a:moveTo>
                    <a:pt x="101" y="53"/>
                  </a:moveTo>
                  <a:lnTo>
                    <a:pt x="101" y="53"/>
                  </a:lnTo>
                  <a:lnTo>
                    <a:pt x="101" y="53"/>
                  </a:lnTo>
                  <a:lnTo>
                    <a:pt x="101" y="53"/>
                  </a:lnTo>
                  <a:lnTo>
                    <a:pt x="102" y="63"/>
                  </a:lnTo>
                  <a:lnTo>
                    <a:pt x="102" y="63"/>
                  </a:lnTo>
                  <a:lnTo>
                    <a:pt x="104" y="61"/>
                  </a:lnTo>
                  <a:lnTo>
                    <a:pt x="104" y="61"/>
                  </a:lnTo>
                  <a:lnTo>
                    <a:pt x="101" y="53"/>
                  </a:lnTo>
                  <a:lnTo>
                    <a:pt x="101" y="53"/>
                  </a:lnTo>
                  <a:close/>
                  <a:moveTo>
                    <a:pt x="113" y="25"/>
                  </a:moveTo>
                  <a:lnTo>
                    <a:pt x="113" y="25"/>
                  </a:lnTo>
                  <a:lnTo>
                    <a:pt x="110" y="27"/>
                  </a:lnTo>
                  <a:lnTo>
                    <a:pt x="110" y="27"/>
                  </a:lnTo>
                  <a:lnTo>
                    <a:pt x="110" y="27"/>
                  </a:lnTo>
                  <a:lnTo>
                    <a:pt x="110" y="27"/>
                  </a:lnTo>
                  <a:lnTo>
                    <a:pt x="109" y="31"/>
                  </a:lnTo>
                  <a:lnTo>
                    <a:pt x="109" y="31"/>
                  </a:lnTo>
                  <a:lnTo>
                    <a:pt x="113" y="28"/>
                  </a:lnTo>
                  <a:lnTo>
                    <a:pt x="113" y="28"/>
                  </a:lnTo>
                  <a:lnTo>
                    <a:pt x="113" y="27"/>
                  </a:lnTo>
                  <a:lnTo>
                    <a:pt x="113" y="25"/>
                  </a:lnTo>
                  <a:lnTo>
                    <a:pt x="113" y="25"/>
                  </a:lnTo>
                  <a:close/>
                  <a:moveTo>
                    <a:pt x="175" y="28"/>
                  </a:moveTo>
                  <a:lnTo>
                    <a:pt x="175" y="28"/>
                  </a:lnTo>
                  <a:lnTo>
                    <a:pt x="172" y="23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70" y="23"/>
                  </a:lnTo>
                  <a:lnTo>
                    <a:pt x="175" y="28"/>
                  </a:lnTo>
                  <a:lnTo>
                    <a:pt x="175" y="28"/>
                  </a:lnTo>
                  <a:close/>
                  <a:moveTo>
                    <a:pt x="135" y="91"/>
                  </a:moveTo>
                  <a:lnTo>
                    <a:pt x="135" y="91"/>
                  </a:lnTo>
                  <a:lnTo>
                    <a:pt x="139" y="93"/>
                  </a:lnTo>
                  <a:lnTo>
                    <a:pt x="139" y="93"/>
                  </a:lnTo>
                  <a:lnTo>
                    <a:pt x="142" y="93"/>
                  </a:lnTo>
                  <a:lnTo>
                    <a:pt x="142" y="93"/>
                  </a:lnTo>
                  <a:lnTo>
                    <a:pt x="140" y="90"/>
                  </a:lnTo>
                  <a:lnTo>
                    <a:pt x="140" y="90"/>
                  </a:lnTo>
                  <a:lnTo>
                    <a:pt x="135" y="91"/>
                  </a:lnTo>
                  <a:lnTo>
                    <a:pt x="135" y="91"/>
                  </a:lnTo>
                  <a:close/>
                  <a:moveTo>
                    <a:pt x="33" y="120"/>
                  </a:moveTo>
                  <a:lnTo>
                    <a:pt x="33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18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33" y="115"/>
                  </a:lnTo>
                  <a:lnTo>
                    <a:pt x="33" y="115"/>
                  </a:lnTo>
                  <a:lnTo>
                    <a:pt x="33" y="118"/>
                  </a:lnTo>
                  <a:lnTo>
                    <a:pt x="33" y="120"/>
                  </a:lnTo>
                  <a:lnTo>
                    <a:pt x="33" y="120"/>
                  </a:lnTo>
                  <a:close/>
                  <a:moveTo>
                    <a:pt x="8" y="140"/>
                  </a:moveTo>
                  <a:lnTo>
                    <a:pt x="8" y="140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2"/>
                  </a:lnTo>
                  <a:lnTo>
                    <a:pt x="6" y="137"/>
                  </a:lnTo>
                  <a:lnTo>
                    <a:pt x="6" y="137"/>
                  </a:lnTo>
                  <a:lnTo>
                    <a:pt x="8" y="140"/>
                  </a:lnTo>
                  <a:lnTo>
                    <a:pt x="8" y="140"/>
                  </a:lnTo>
                  <a:close/>
                  <a:moveTo>
                    <a:pt x="77" y="50"/>
                  </a:moveTo>
                  <a:lnTo>
                    <a:pt x="77" y="50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9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75" y="45"/>
                  </a:lnTo>
                  <a:lnTo>
                    <a:pt x="75" y="45"/>
                  </a:lnTo>
                  <a:lnTo>
                    <a:pt x="75" y="45"/>
                  </a:lnTo>
                  <a:lnTo>
                    <a:pt x="75" y="45"/>
                  </a:lnTo>
                  <a:lnTo>
                    <a:pt x="77" y="50"/>
                  </a:lnTo>
                  <a:lnTo>
                    <a:pt x="77" y="50"/>
                  </a:lnTo>
                  <a:close/>
                  <a:moveTo>
                    <a:pt x="99" y="61"/>
                  </a:moveTo>
                  <a:lnTo>
                    <a:pt x="99" y="61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4" y="68"/>
                  </a:lnTo>
                  <a:lnTo>
                    <a:pt x="94" y="68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9" y="61"/>
                  </a:lnTo>
                  <a:lnTo>
                    <a:pt x="99" y="61"/>
                  </a:lnTo>
                  <a:close/>
                  <a:moveTo>
                    <a:pt x="132" y="58"/>
                  </a:moveTo>
                  <a:lnTo>
                    <a:pt x="132" y="58"/>
                  </a:lnTo>
                  <a:lnTo>
                    <a:pt x="127" y="60"/>
                  </a:lnTo>
                  <a:lnTo>
                    <a:pt x="127" y="60"/>
                  </a:lnTo>
                  <a:lnTo>
                    <a:pt x="127" y="63"/>
                  </a:lnTo>
                  <a:lnTo>
                    <a:pt x="127" y="63"/>
                  </a:lnTo>
                  <a:lnTo>
                    <a:pt x="132" y="58"/>
                  </a:lnTo>
                  <a:lnTo>
                    <a:pt x="132" y="58"/>
                  </a:lnTo>
                  <a:lnTo>
                    <a:pt x="132" y="58"/>
                  </a:lnTo>
                  <a:lnTo>
                    <a:pt x="132" y="58"/>
                  </a:lnTo>
                  <a:close/>
                  <a:moveTo>
                    <a:pt x="150" y="55"/>
                  </a:moveTo>
                  <a:lnTo>
                    <a:pt x="150" y="55"/>
                  </a:lnTo>
                  <a:lnTo>
                    <a:pt x="150" y="55"/>
                  </a:lnTo>
                  <a:lnTo>
                    <a:pt x="150" y="55"/>
                  </a:lnTo>
                  <a:lnTo>
                    <a:pt x="150" y="49"/>
                  </a:lnTo>
                  <a:lnTo>
                    <a:pt x="150" y="49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3"/>
                  </a:lnTo>
                  <a:lnTo>
                    <a:pt x="150" y="55"/>
                  </a:lnTo>
                  <a:lnTo>
                    <a:pt x="150" y="55"/>
                  </a:lnTo>
                  <a:close/>
                  <a:moveTo>
                    <a:pt x="75" y="42"/>
                  </a:moveTo>
                  <a:lnTo>
                    <a:pt x="75" y="42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74" y="39"/>
                  </a:lnTo>
                  <a:lnTo>
                    <a:pt x="74" y="39"/>
                  </a:lnTo>
                  <a:lnTo>
                    <a:pt x="75" y="42"/>
                  </a:lnTo>
                  <a:lnTo>
                    <a:pt x="75" y="42"/>
                  </a:lnTo>
                  <a:close/>
                  <a:moveTo>
                    <a:pt x="142" y="60"/>
                  </a:moveTo>
                  <a:lnTo>
                    <a:pt x="142" y="60"/>
                  </a:lnTo>
                  <a:lnTo>
                    <a:pt x="140" y="57"/>
                  </a:lnTo>
                  <a:lnTo>
                    <a:pt x="140" y="57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39" y="60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2" y="60"/>
                  </a:lnTo>
                  <a:lnTo>
                    <a:pt x="142" y="60"/>
                  </a:lnTo>
                  <a:close/>
                  <a:moveTo>
                    <a:pt x="60" y="57"/>
                  </a:moveTo>
                  <a:lnTo>
                    <a:pt x="60" y="57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58" y="53"/>
                  </a:lnTo>
                  <a:lnTo>
                    <a:pt x="58" y="53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57"/>
                  </a:lnTo>
                  <a:lnTo>
                    <a:pt x="60" y="57"/>
                  </a:lnTo>
                  <a:close/>
                  <a:moveTo>
                    <a:pt x="131" y="82"/>
                  </a:moveTo>
                  <a:lnTo>
                    <a:pt x="131" y="82"/>
                  </a:lnTo>
                  <a:lnTo>
                    <a:pt x="126" y="87"/>
                  </a:lnTo>
                  <a:lnTo>
                    <a:pt x="126" y="87"/>
                  </a:lnTo>
                  <a:lnTo>
                    <a:pt x="129" y="85"/>
                  </a:lnTo>
                  <a:lnTo>
                    <a:pt x="129" y="85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1" y="82"/>
                  </a:lnTo>
                  <a:lnTo>
                    <a:pt x="131" y="82"/>
                  </a:lnTo>
                  <a:close/>
                  <a:moveTo>
                    <a:pt x="109" y="153"/>
                  </a:moveTo>
                  <a:lnTo>
                    <a:pt x="109" y="153"/>
                  </a:lnTo>
                  <a:lnTo>
                    <a:pt x="109" y="153"/>
                  </a:lnTo>
                  <a:lnTo>
                    <a:pt x="109" y="153"/>
                  </a:lnTo>
                  <a:lnTo>
                    <a:pt x="110" y="146"/>
                  </a:lnTo>
                  <a:lnTo>
                    <a:pt x="110" y="146"/>
                  </a:lnTo>
                  <a:lnTo>
                    <a:pt x="107" y="146"/>
                  </a:lnTo>
                  <a:lnTo>
                    <a:pt x="107" y="146"/>
                  </a:lnTo>
                  <a:lnTo>
                    <a:pt x="109" y="153"/>
                  </a:lnTo>
                  <a:lnTo>
                    <a:pt x="109" y="153"/>
                  </a:lnTo>
                  <a:close/>
                  <a:moveTo>
                    <a:pt x="176" y="44"/>
                  </a:moveTo>
                  <a:lnTo>
                    <a:pt x="176" y="44"/>
                  </a:lnTo>
                  <a:lnTo>
                    <a:pt x="176" y="39"/>
                  </a:lnTo>
                  <a:lnTo>
                    <a:pt x="175" y="34"/>
                  </a:lnTo>
                  <a:lnTo>
                    <a:pt x="175" y="34"/>
                  </a:lnTo>
                  <a:lnTo>
                    <a:pt x="176" y="39"/>
                  </a:lnTo>
                  <a:lnTo>
                    <a:pt x="176" y="44"/>
                  </a:lnTo>
                  <a:lnTo>
                    <a:pt x="176" y="44"/>
                  </a:lnTo>
                  <a:close/>
                  <a:moveTo>
                    <a:pt x="170" y="75"/>
                  </a:moveTo>
                  <a:lnTo>
                    <a:pt x="170" y="75"/>
                  </a:lnTo>
                  <a:lnTo>
                    <a:pt x="168" y="75"/>
                  </a:lnTo>
                  <a:lnTo>
                    <a:pt x="168" y="75"/>
                  </a:lnTo>
                  <a:lnTo>
                    <a:pt x="167" y="79"/>
                  </a:lnTo>
                  <a:lnTo>
                    <a:pt x="167" y="79"/>
                  </a:lnTo>
                  <a:lnTo>
                    <a:pt x="165" y="87"/>
                  </a:lnTo>
                  <a:lnTo>
                    <a:pt x="165" y="87"/>
                  </a:lnTo>
                  <a:lnTo>
                    <a:pt x="165" y="87"/>
                  </a:lnTo>
                  <a:lnTo>
                    <a:pt x="165" y="87"/>
                  </a:lnTo>
                  <a:lnTo>
                    <a:pt x="170" y="75"/>
                  </a:lnTo>
                  <a:lnTo>
                    <a:pt x="170" y="75"/>
                  </a:lnTo>
                  <a:close/>
                  <a:moveTo>
                    <a:pt x="124" y="74"/>
                  </a:moveTo>
                  <a:lnTo>
                    <a:pt x="124" y="74"/>
                  </a:lnTo>
                  <a:lnTo>
                    <a:pt x="123" y="72"/>
                  </a:lnTo>
                  <a:lnTo>
                    <a:pt x="123" y="72"/>
                  </a:lnTo>
                  <a:lnTo>
                    <a:pt x="120" y="74"/>
                  </a:lnTo>
                  <a:lnTo>
                    <a:pt x="120" y="74"/>
                  </a:lnTo>
                  <a:lnTo>
                    <a:pt x="118" y="74"/>
                  </a:lnTo>
                  <a:lnTo>
                    <a:pt x="118" y="77"/>
                  </a:lnTo>
                  <a:lnTo>
                    <a:pt x="118" y="77"/>
                  </a:lnTo>
                  <a:lnTo>
                    <a:pt x="124" y="74"/>
                  </a:lnTo>
                  <a:lnTo>
                    <a:pt x="124" y="74"/>
                  </a:lnTo>
                  <a:close/>
                  <a:moveTo>
                    <a:pt x="146" y="131"/>
                  </a:moveTo>
                  <a:lnTo>
                    <a:pt x="146" y="131"/>
                  </a:lnTo>
                  <a:lnTo>
                    <a:pt x="142" y="135"/>
                  </a:lnTo>
                  <a:lnTo>
                    <a:pt x="140" y="142"/>
                  </a:lnTo>
                  <a:lnTo>
                    <a:pt x="140" y="142"/>
                  </a:lnTo>
                  <a:lnTo>
                    <a:pt x="143" y="135"/>
                  </a:lnTo>
                  <a:lnTo>
                    <a:pt x="146" y="131"/>
                  </a:lnTo>
                  <a:lnTo>
                    <a:pt x="146" y="131"/>
                  </a:lnTo>
                  <a:close/>
                  <a:moveTo>
                    <a:pt x="77" y="105"/>
                  </a:moveTo>
                  <a:lnTo>
                    <a:pt x="77" y="105"/>
                  </a:lnTo>
                  <a:lnTo>
                    <a:pt x="80" y="109"/>
                  </a:lnTo>
                  <a:lnTo>
                    <a:pt x="80" y="109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0" y="104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9" y="104"/>
                  </a:lnTo>
                  <a:lnTo>
                    <a:pt x="77" y="105"/>
                  </a:lnTo>
                  <a:lnTo>
                    <a:pt x="77" y="105"/>
                  </a:lnTo>
                  <a:close/>
                  <a:moveTo>
                    <a:pt x="77" y="99"/>
                  </a:moveTo>
                  <a:lnTo>
                    <a:pt x="77" y="99"/>
                  </a:lnTo>
                  <a:lnTo>
                    <a:pt x="77" y="98"/>
                  </a:lnTo>
                  <a:lnTo>
                    <a:pt x="77" y="98"/>
                  </a:lnTo>
                  <a:lnTo>
                    <a:pt x="77" y="98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72" y="93"/>
                  </a:lnTo>
                  <a:lnTo>
                    <a:pt x="72" y="93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77" y="99"/>
                  </a:lnTo>
                  <a:lnTo>
                    <a:pt x="77" y="99"/>
                  </a:lnTo>
                  <a:close/>
                  <a:moveTo>
                    <a:pt x="96" y="90"/>
                  </a:moveTo>
                  <a:lnTo>
                    <a:pt x="96" y="90"/>
                  </a:lnTo>
                  <a:lnTo>
                    <a:pt x="93" y="88"/>
                  </a:lnTo>
                  <a:lnTo>
                    <a:pt x="93" y="88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6" y="90"/>
                  </a:lnTo>
                  <a:lnTo>
                    <a:pt x="96" y="90"/>
                  </a:lnTo>
                  <a:close/>
                  <a:moveTo>
                    <a:pt x="88" y="96"/>
                  </a:moveTo>
                  <a:lnTo>
                    <a:pt x="88" y="96"/>
                  </a:lnTo>
                  <a:lnTo>
                    <a:pt x="86" y="93"/>
                  </a:lnTo>
                  <a:lnTo>
                    <a:pt x="86" y="93"/>
                  </a:lnTo>
                  <a:lnTo>
                    <a:pt x="85" y="94"/>
                  </a:lnTo>
                  <a:lnTo>
                    <a:pt x="85" y="98"/>
                  </a:lnTo>
                  <a:lnTo>
                    <a:pt x="85" y="98"/>
                  </a:lnTo>
                  <a:lnTo>
                    <a:pt x="88" y="96"/>
                  </a:lnTo>
                  <a:lnTo>
                    <a:pt x="88" y="96"/>
                  </a:lnTo>
                  <a:close/>
                  <a:moveTo>
                    <a:pt x="104" y="148"/>
                  </a:moveTo>
                  <a:lnTo>
                    <a:pt x="104" y="148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51"/>
                  </a:lnTo>
                  <a:lnTo>
                    <a:pt x="104" y="151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48"/>
                  </a:lnTo>
                  <a:lnTo>
                    <a:pt x="104" y="148"/>
                  </a:lnTo>
                  <a:close/>
                  <a:moveTo>
                    <a:pt x="77" y="157"/>
                  </a:moveTo>
                  <a:lnTo>
                    <a:pt x="77" y="157"/>
                  </a:lnTo>
                  <a:lnTo>
                    <a:pt x="77" y="154"/>
                  </a:lnTo>
                  <a:lnTo>
                    <a:pt x="77" y="154"/>
                  </a:lnTo>
                  <a:lnTo>
                    <a:pt x="77" y="153"/>
                  </a:lnTo>
                  <a:lnTo>
                    <a:pt x="77" y="151"/>
                  </a:lnTo>
                  <a:lnTo>
                    <a:pt x="77" y="151"/>
                  </a:lnTo>
                  <a:lnTo>
                    <a:pt x="75" y="154"/>
                  </a:lnTo>
                  <a:lnTo>
                    <a:pt x="77" y="157"/>
                  </a:lnTo>
                  <a:lnTo>
                    <a:pt x="77" y="157"/>
                  </a:lnTo>
                  <a:close/>
                  <a:moveTo>
                    <a:pt x="165" y="93"/>
                  </a:moveTo>
                  <a:lnTo>
                    <a:pt x="165" y="93"/>
                  </a:lnTo>
                  <a:lnTo>
                    <a:pt x="162" y="98"/>
                  </a:lnTo>
                  <a:lnTo>
                    <a:pt x="161" y="102"/>
                  </a:lnTo>
                  <a:lnTo>
                    <a:pt x="161" y="102"/>
                  </a:lnTo>
                  <a:lnTo>
                    <a:pt x="162" y="98"/>
                  </a:lnTo>
                  <a:lnTo>
                    <a:pt x="165" y="93"/>
                  </a:lnTo>
                  <a:lnTo>
                    <a:pt x="165" y="93"/>
                  </a:lnTo>
                  <a:close/>
                  <a:moveTo>
                    <a:pt x="123" y="66"/>
                  </a:moveTo>
                  <a:lnTo>
                    <a:pt x="123" y="66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1" y="63"/>
                  </a:lnTo>
                  <a:lnTo>
                    <a:pt x="121" y="63"/>
                  </a:lnTo>
                  <a:lnTo>
                    <a:pt x="123" y="66"/>
                  </a:lnTo>
                  <a:lnTo>
                    <a:pt x="123" y="66"/>
                  </a:lnTo>
                  <a:close/>
                  <a:moveTo>
                    <a:pt x="99" y="109"/>
                  </a:moveTo>
                  <a:lnTo>
                    <a:pt x="99" y="109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97" y="109"/>
                  </a:lnTo>
                  <a:lnTo>
                    <a:pt x="97" y="109"/>
                  </a:lnTo>
                  <a:lnTo>
                    <a:pt x="99" y="109"/>
                  </a:lnTo>
                  <a:lnTo>
                    <a:pt x="99" y="109"/>
                  </a:lnTo>
                  <a:close/>
                  <a:moveTo>
                    <a:pt x="116" y="20"/>
                  </a:moveTo>
                  <a:lnTo>
                    <a:pt x="116" y="20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1" y="19"/>
                  </a:lnTo>
                  <a:lnTo>
                    <a:pt x="116" y="20"/>
                  </a:lnTo>
                  <a:lnTo>
                    <a:pt x="116" y="20"/>
                  </a:lnTo>
                  <a:close/>
                  <a:moveTo>
                    <a:pt x="77" y="194"/>
                  </a:moveTo>
                  <a:lnTo>
                    <a:pt x="77" y="194"/>
                  </a:lnTo>
                  <a:lnTo>
                    <a:pt x="71" y="191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77" y="194"/>
                  </a:lnTo>
                  <a:lnTo>
                    <a:pt x="77" y="194"/>
                  </a:lnTo>
                  <a:close/>
                  <a:moveTo>
                    <a:pt x="74" y="128"/>
                  </a:moveTo>
                  <a:lnTo>
                    <a:pt x="74" y="128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69" y="128"/>
                  </a:lnTo>
                  <a:lnTo>
                    <a:pt x="69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74" y="128"/>
                  </a:lnTo>
                  <a:lnTo>
                    <a:pt x="74" y="128"/>
                  </a:lnTo>
                  <a:close/>
                  <a:moveTo>
                    <a:pt x="127" y="47"/>
                  </a:moveTo>
                  <a:lnTo>
                    <a:pt x="127" y="47"/>
                  </a:lnTo>
                  <a:lnTo>
                    <a:pt x="124" y="47"/>
                  </a:lnTo>
                  <a:lnTo>
                    <a:pt x="124" y="50"/>
                  </a:lnTo>
                  <a:lnTo>
                    <a:pt x="124" y="50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7"/>
                  </a:lnTo>
                  <a:lnTo>
                    <a:pt x="127" y="47"/>
                  </a:lnTo>
                  <a:close/>
                  <a:moveTo>
                    <a:pt x="88" y="77"/>
                  </a:moveTo>
                  <a:lnTo>
                    <a:pt x="88" y="77"/>
                  </a:lnTo>
                  <a:lnTo>
                    <a:pt x="85" y="79"/>
                  </a:lnTo>
                  <a:lnTo>
                    <a:pt x="85" y="79"/>
                  </a:lnTo>
                  <a:lnTo>
                    <a:pt x="88" y="80"/>
                  </a:lnTo>
                  <a:lnTo>
                    <a:pt x="88" y="80"/>
                  </a:lnTo>
                  <a:lnTo>
                    <a:pt x="88" y="77"/>
                  </a:lnTo>
                  <a:lnTo>
                    <a:pt x="88" y="77"/>
                  </a:lnTo>
                  <a:close/>
                  <a:moveTo>
                    <a:pt x="79" y="150"/>
                  </a:moveTo>
                  <a:lnTo>
                    <a:pt x="79" y="150"/>
                  </a:lnTo>
                  <a:lnTo>
                    <a:pt x="80" y="153"/>
                  </a:lnTo>
                  <a:lnTo>
                    <a:pt x="83" y="154"/>
                  </a:lnTo>
                  <a:lnTo>
                    <a:pt x="83" y="154"/>
                  </a:lnTo>
                  <a:lnTo>
                    <a:pt x="83" y="153"/>
                  </a:lnTo>
                  <a:lnTo>
                    <a:pt x="83" y="153"/>
                  </a:lnTo>
                  <a:lnTo>
                    <a:pt x="83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79" y="150"/>
                  </a:lnTo>
                  <a:lnTo>
                    <a:pt x="79" y="150"/>
                  </a:lnTo>
                  <a:close/>
                  <a:moveTo>
                    <a:pt x="99" y="72"/>
                  </a:moveTo>
                  <a:lnTo>
                    <a:pt x="99" y="72"/>
                  </a:lnTo>
                  <a:lnTo>
                    <a:pt x="96" y="74"/>
                  </a:lnTo>
                  <a:lnTo>
                    <a:pt x="96" y="74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99" y="75"/>
                  </a:lnTo>
                  <a:lnTo>
                    <a:pt x="99" y="72"/>
                  </a:lnTo>
                  <a:lnTo>
                    <a:pt x="99" y="72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1" y="79"/>
                  </a:lnTo>
                  <a:lnTo>
                    <a:pt x="91" y="79"/>
                  </a:lnTo>
                  <a:lnTo>
                    <a:pt x="93" y="77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1" y="75"/>
                  </a:lnTo>
                  <a:lnTo>
                    <a:pt x="91" y="75"/>
                  </a:lnTo>
                  <a:close/>
                  <a:moveTo>
                    <a:pt x="71" y="42"/>
                  </a:moveTo>
                  <a:lnTo>
                    <a:pt x="71" y="42"/>
                  </a:lnTo>
                  <a:lnTo>
                    <a:pt x="69" y="44"/>
                  </a:lnTo>
                  <a:lnTo>
                    <a:pt x="71" y="45"/>
                  </a:lnTo>
                  <a:lnTo>
                    <a:pt x="71" y="45"/>
                  </a:lnTo>
                  <a:lnTo>
                    <a:pt x="72" y="44"/>
                  </a:lnTo>
                  <a:lnTo>
                    <a:pt x="71" y="42"/>
                  </a:lnTo>
                  <a:lnTo>
                    <a:pt x="71" y="42"/>
                  </a:lnTo>
                  <a:close/>
                  <a:moveTo>
                    <a:pt x="60" y="88"/>
                  </a:moveTo>
                  <a:lnTo>
                    <a:pt x="60" y="88"/>
                  </a:lnTo>
                  <a:lnTo>
                    <a:pt x="61" y="88"/>
                  </a:lnTo>
                  <a:lnTo>
                    <a:pt x="61" y="88"/>
                  </a:lnTo>
                  <a:lnTo>
                    <a:pt x="61" y="85"/>
                  </a:lnTo>
                  <a:lnTo>
                    <a:pt x="61" y="85"/>
                  </a:lnTo>
                  <a:lnTo>
                    <a:pt x="61" y="83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60" y="88"/>
                  </a:lnTo>
                  <a:close/>
                  <a:moveTo>
                    <a:pt x="75" y="110"/>
                  </a:moveTo>
                  <a:lnTo>
                    <a:pt x="75" y="110"/>
                  </a:lnTo>
                  <a:lnTo>
                    <a:pt x="77" y="112"/>
                  </a:lnTo>
                  <a:lnTo>
                    <a:pt x="77" y="112"/>
                  </a:lnTo>
                  <a:lnTo>
                    <a:pt x="79" y="110"/>
                  </a:lnTo>
                  <a:lnTo>
                    <a:pt x="79" y="110"/>
                  </a:lnTo>
                  <a:lnTo>
                    <a:pt x="77" y="110"/>
                  </a:lnTo>
                  <a:lnTo>
                    <a:pt x="77" y="110"/>
                  </a:lnTo>
                  <a:lnTo>
                    <a:pt x="75" y="109"/>
                  </a:lnTo>
                  <a:lnTo>
                    <a:pt x="75" y="109"/>
                  </a:lnTo>
                  <a:lnTo>
                    <a:pt x="75" y="110"/>
                  </a:lnTo>
                  <a:lnTo>
                    <a:pt x="75" y="110"/>
                  </a:lnTo>
                  <a:close/>
                  <a:moveTo>
                    <a:pt x="25" y="109"/>
                  </a:moveTo>
                  <a:lnTo>
                    <a:pt x="25" y="109"/>
                  </a:lnTo>
                  <a:lnTo>
                    <a:pt x="25" y="109"/>
                  </a:lnTo>
                  <a:lnTo>
                    <a:pt x="25" y="109"/>
                  </a:lnTo>
                  <a:lnTo>
                    <a:pt x="22" y="109"/>
                  </a:lnTo>
                  <a:lnTo>
                    <a:pt x="22" y="109"/>
                  </a:lnTo>
                  <a:lnTo>
                    <a:pt x="20" y="109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5" y="110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3" y="110"/>
                  </a:lnTo>
                  <a:lnTo>
                    <a:pt x="25" y="109"/>
                  </a:lnTo>
                  <a:lnTo>
                    <a:pt x="25" y="109"/>
                  </a:lnTo>
                  <a:close/>
                  <a:moveTo>
                    <a:pt x="104" y="34"/>
                  </a:moveTo>
                  <a:lnTo>
                    <a:pt x="104" y="34"/>
                  </a:lnTo>
                  <a:lnTo>
                    <a:pt x="105" y="33"/>
                  </a:lnTo>
                  <a:lnTo>
                    <a:pt x="105" y="30"/>
                  </a:lnTo>
                  <a:lnTo>
                    <a:pt x="105" y="30"/>
                  </a:lnTo>
                  <a:lnTo>
                    <a:pt x="104" y="31"/>
                  </a:lnTo>
                  <a:lnTo>
                    <a:pt x="104" y="34"/>
                  </a:lnTo>
                  <a:lnTo>
                    <a:pt x="104" y="34"/>
                  </a:lnTo>
                  <a:close/>
                  <a:moveTo>
                    <a:pt x="9" y="113"/>
                  </a:moveTo>
                  <a:lnTo>
                    <a:pt x="9" y="113"/>
                  </a:lnTo>
                  <a:lnTo>
                    <a:pt x="6" y="116"/>
                  </a:lnTo>
                  <a:lnTo>
                    <a:pt x="4" y="123"/>
                  </a:lnTo>
                  <a:lnTo>
                    <a:pt x="4" y="123"/>
                  </a:lnTo>
                  <a:lnTo>
                    <a:pt x="6" y="118"/>
                  </a:lnTo>
                  <a:lnTo>
                    <a:pt x="9" y="113"/>
                  </a:lnTo>
                  <a:lnTo>
                    <a:pt x="9" y="113"/>
                  </a:lnTo>
                  <a:close/>
                  <a:moveTo>
                    <a:pt x="148" y="75"/>
                  </a:moveTo>
                  <a:lnTo>
                    <a:pt x="148" y="75"/>
                  </a:lnTo>
                  <a:lnTo>
                    <a:pt x="148" y="79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51" y="79"/>
                  </a:lnTo>
                  <a:lnTo>
                    <a:pt x="151" y="79"/>
                  </a:lnTo>
                  <a:lnTo>
                    <a:pt x="148" y="75"/>
                  </a:lnTo>
                  <a:lnTo>
                    <a:pt x="148" y="75"/>
                  </a:lnTo>
                  <a:close/>
                  <a:moveTo>
                    <a:pt x="96" y="49"/>
                  </a:moveTo>
                  <a:lnTo>
                    <a:pt x="96" y="49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7" y="50"/>
                  </a:lnTo>
                  <a:lnTo>
                    <a:pt x="97" y="50"/>
                  </a:lnTo>
                  <a:lnTo>
                    <a:pt x="97" y="49"/>
                  </a:lnTo>
                  <a:lnTo>
                    <a:pt x="97" y="49"/>
                  </a:lnTo>
                  <a:lnTo>
                    <a:pt x="96" y="49"/>
                  </a:lnTo>
                  <a:lnTo>
                    <a:pt x="96" y="49"/>
                  </a:lnTo>
                  <a:close/>
                  <a:moveTo>
                    <a:pt x="102" y="49"/>
                  </a:moveTo>
                  <a:lnTo>
                    <a:pt x="102" y="49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2" y="47"/>
                  </a:lnTo>
                  <a:lnTo>
                    <a:pt x="102" y="47"/>
                  </a:lnTo>
                  <a:lnTo>
                    <a:pt x="102" y="49"/>
                  </a:lnTo>
                  <a:lnTo>
                    <a:pt x="102" y="49"/>
                  </a:lnTo>
                  <a:close/>
                  <a:moveTo>
                    <a:pt x="25" y="102"/>
                  </a:moveTo>
                  <a:lnTo>
                    <a:pt x="25" y="102"/>
                  </a:lnTo>
                  <a:lnTo>
                    <a:pt x="25" y="102"/>
                  </a:lnTo>
                  <a:lnTo>
                    <a:pt x="25" y="102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7" y="105"/>
                  </a:lnTo>
                  <a:lnTo>
                    <a:pt x="27" y="105"/>
                  </a:lnTo>
                  <a:lnTo>
                    <a:pt x="27" y="105"/>
                  </a:lnTo>
                  <a:lnTo>
                    <a:pt x="27" y="105"/>
                  </a:lnTo>
                  <a:lnTo>
                    <a:pt x="25" y="102"/>
                  </a:lnTo>
                  <a:lnTo>
                    <a:pt x="25" y="102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45" y="74"/>
                  </a:lnTo>
                  <a:lnTo>
                    <a:pt x="44" y="71"/>
                  </a:lnTo>
                  <a:lnTo>
                    <a:pt x="44" y="71"/>
                  </a:lnTo>
                  <a:lnTo>
                    <a:pt x="44" y="77"/>
                  </a:lnTo>
                  <a:lnTo>
                    <a:pt x="44" y="77"/>
                  </a:lnTo>
                  <a:close/>
                  <a:moveTo>
                    <a:pt x="68" y="184"/>
                  </a:moveTo>
                  <a:lnTo>
                    <a:pt x="68" y="184"/>
                  </a:lnTo>
                  <a:lnTo>
                    <a:pt x="58" y="180"/>
                  </a:lnTo>
                  <a:lnTo>
                    <a:pt x="58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63" y="183"/>
                  </a:lnTo>
                  <a:lnTo>
                    <a:pt x="68" y="184"/>
                  </a:lnTo>
                  <a:lnTo>
                    <a:pt x="68" y="184"/>
                  </a:lnTo>
                  <a:close/>
                  <a:moveTo>
                    <a:pt x="80" y="27"/>
                  </a:moveTo>
                  <a:lnTo>
                    <a:pt x="80" y="27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72" y="31"/>
                  </a:lnTo>
                  <a:lnTo>
                    <a:pt x="72" y="31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80" y="27"/>
                  </a:lnTo>
                  <a:close/>
                  <a:moveTo>
                    <a:pt x="91" y="124"/>
                  </a:moveTo>
                  <a:lnTo>
                    <a:pt x="91" y="124"/>
                  </a:lnTo>
                  <a:lnTo>
                    <a:pt x="90" y="126"/>
                  </a:lnTo>
                  <a:lnTo>
                    <a:pt x="90" y="128"/>
                  </a:lnTo>
                  <a:lnTo>
                    <a:pt x="90" y="128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91" y="124"/>
                  </a:lnTo>
                  <a:lnTo>
                    <a:pt x="91" y="124"/>
                  </a:lnTo>
                  <a:close/>
                  <a:moveTo>
                    <a:pt x="124" y="88"/>
                  </a:moveTo>
                  <a:lnTo>
                    <a:pt x="124" y="88"/>
                  </a:lnTo>
                  <a:lnTo>
                    <a:pt x="123" y="90"/>
                  </a:lnTo>
                  <a:lnTo>
                    <a:pt x="123" y="90"/>
                  </a:lnTo>
                  <a:lnTo>
                    <a:pt x="123" y="91"/>
                  </a:lnTo>
                  <a:lnTo>
                    <a:pt x="123" y="91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4" y="88"/>
                  </a:lnTo>
                  <a:close/>
                  <a:moveTo>
                    <a:pt x="86" y="115"/>
                  </a:moveTo>
                  <a:lnTo>
                    <a:pt x="86" y="115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91" y="112"/>
                  </a:lnTo>
                  <a:lnTo>
                    <a:pt x="91" y="112"/>
                  </a:lnTo>
                  <a:lnTo>
                    <a:pt x="86" y="115"/>
                  </a:lnTo>
                  <a:lnTo>
                    <a:pt x="86" y="115"/>
                  </a:lnTo>
                  <a:close/>
                  <a:moveTo>
                    <a:pt x="162" y="31"/>
                  </a:moveTo>
                  <a:lnTo>
                    <a:pt x="162" y="31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4" y="34"/>
                  </a:lnTo>
                  <a:lnTo>
                    <a:pt x="164" y="34"/>
                  </a:lnTo>
                  <a:lnTo>
                    <a:pt x="162" y="31"/>
                  </a:lnTo>
                  <a:lnTo>
                    <a:pt x="162" y="31"/>
                  </a:lnTo>
                  <a:close/>
                  <a:moveTo>
                    <a:pt x="42" y="116"/>
                  </a:moveTo>
                  <a:lnTo>
                    <a:pt x="42" y="116"/>
                  </a:lnTo>
                  <a:lnTo>
                    <a:pt x="44" y="115"/>
                  </a:lnTo>
                  <a:lnTo>
                    <a:pt x="44" y="115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2" y="113"/>
                  </a:lnTo>
                  <a:lnTo>
                    <a:pt x="42" y="116"/>
                  </a:lnTo>
                  <a:lnTo>
                    <a:pt x="42" y="116"/>
                  </a:lnTo>
                  <a:close/>
                  <a:moveTo>
                    <a:pt x="45" y="167"/>
                  </a:moveTo>
                  <a:lnTo>
                    <a:pt x="45" y="167"/>
                  </a:lnTo>
                  <a:lnTo>
                    <a:pt x="41" y="164"/>
                  </a:lnTo>
                  <a:lnTo>
                    <a:pt x="39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41" y="164"/>
                  </a:lnTo>
                  <a:lnTo>
                    <a:pt x="45" y="167"/>
                  </a:lnTo>
                  <a:lnTo>
                    <a:pt x="45" y="167"/>
                  </a:lnTo>
                  <a:close/>
                  <a:moveTo>
                    <a:pt x="110" y="12"/>
                  </a:moveTo>
                  <a:lnTo>
                    <a:pt x="110" y="12"/>
                  </a:lnTo>
                  <a:lnTo>
                    <a:pt x="101" y="16"/>
                  </a:lnTo>
                  <a:lnTo>
                    <a:pt x="101" y="16"/>
                  </a:lnTo>
                  <a:lnTo>
                    <a:pt x="102" y="16"/>
                  </a:lnTo>
                  <a:lnTo>
                    <a:pt x="102" y="16"/>
                  </a:lnTo>
                  <a:lnTo>
                    <a:pt x="110" y="12"/>
                  </a:lnTo>
                  <a:lnTo>
                    <a:pt x="110" y="12"/>
                  </a:lnTo>
                  <a:close/>
                  <a:moveTo>
                    <a:pt x="64" y="87"/>
                  </a:moveTo>
                  <a:lnTo>
                    <a:pt x="64" y="87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6" y="91"/>
                  </a:lnTo>
                  <a:lnTo>
                    <a:pt x="66" y="91"/>
                  </a:lnTo>
                  <a:lnTo>
                    <a:pt x="68" y="90"/>
                  </a:lnTo>
                  <a:lnTo>
                    <a:pt x="68" y="90"/>
                  </a:lnTo>
                  <a:lnTo>
                    <a:pt x="64" y="87"/>
                  </a:lnTo>
                  <a:lnTo>
                    <a:pt x="64" y="87"/>
                  </a:lnTo>
                  <a:close/>
                  <a:moveTo>
                    <a:pt x="162" y="49"/>
                  </a:moveTo>
                  <a:lnTo>
                    <a:pt x="162" y="49"/>
                  </a:lnTo>
                  <a:lnTo>
                    <a:pt x="164" y="55"/>
                  </a:lnTo>
                  <a:lnTo>
                    <a:pt x="164" y="55"/>
                  </a:lnTo>
                  <a:lnTo>
                    <a:pt x="164" y="52"/>
                  </a:lnTo>
                  <a:lnTo>
                    <a:pt x="162" y="49"/>
                  </a:lnTo>
                  <a:lnTo>
                    <a:pt x="162" y="49"/>
                  </a:lnTo>
                  <a:close/>
                  <a:moveTo>
                    <a:pt x="64" y="115"/>
                  </a:move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1" y="118"/>
                  </a:lnTo>
                  <a:lnTo>
                    <a:pt x="61" y="118"/>
                  </a:lnTo>
                  <a:lnTo>
                    <a:pt x="63" y="118"/>
                  </a:lnTo>
                  <a:lnTo>
                    <a:pt x="63" y="118"/>
                  </a:lnTo>
                  <a:lnTo>
                    <a:pt x="64" y="115"/>
                  </a:lnTo>
                  <a:lnTo>
                    <a:pt x="64" y="115"/>
                  </a:lnTo>
                  <a:close/>
                  <a:moveTo>
                    <a:pt x="47" y="96"/>
                  </a:moveTo>
                  <a:lnTo>
                    <a:pt x="47" y="96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47" y="98"/>
                  </a:lnTo>
                  <a:lnTo>
                    <a:pt x="47" y="98"/>
                  </a:lnTo>
                  <a:lnTo>
                    <a:pt x="49" y="98"/>
                  </a:lnTo>
                  <a:lnTo>
                    <a:pt x="49" y="98"/>
                  </a:lnTo>
                  <a:lnTo>
                    <a:pt x="47" y="96"/>
                  </a:lnTo>
                  <a:lnTo>
                    <a:pt x="47" y="96"/>
                  </a:lnTo>
                  <a:close/>
                  <a:moveTo>
                    <a:pt x="116" y="120"/>
                  </a:moveTo>
                  <a:lnTo>
                    <a:pt x="116" y="120"/>
                  </a:lnTo>
                  <a:lnTo>
                    <a:pt x="113" y="121"/>
                  </a:lnTo>
                  <a:lnTo>
                    <a:pt x="113" y="123"/>
                  </a:lnTo>
                  <a:lnTo>
                    <a:pt x="113" y="123"/>
                  </a:lnTo>
                  <a:lnTo>
                    <a:pt x="115" y="123"/>
                  </a:lnTo>
                  <a:lnTo>
                    <a:pt x="115" y="123"/>
                  </a:lnTo>
                  <a:lnTo>
                    <a:pt x="115" y="121"/>
                  </a:lnTo>
                  <a:lnTo>
                    <a:pt x="116" y="120"/>
                  </a:lnTo>
                  <a:lnTo>
                    <a:pt x="116" y="120"/>
                  </a:lnTo>
                  <a:close/>
                  <a:moveTo>
                    <a:pt x="83" y="120"/>
                  </a:moveTo>
                  <a:lnTo>
                    <a:pt x="83" y="120"/>
                  </a:lnTo>
                  <a:lnTo>
                    <a:pt x="82" y="118"/>
                  </a:lnTo>
                  <a:lnTo>
                    <a:pt x="82" y="118"/>
                  </a:lnTo>
                  <a:lnTo>
                    <a:pt x="80" y="123"/>
                  </a:lnTo>
                  <a:lnTo>
                    <a:pt x="80" y="123"/>
                  </a:lnTo>
                  <a:lnTo>
                    <a:pt x="83" y="120"/>
                  </a:lnTo>
                  <a:lnTo>
                    <a:pt x="83" y="120"/>
                  </a:lnTo>
                  <a:close/>
                  <a:moveTo>
                    <a:pt x="145" y="88"/>
                  </a:moveTo>
                  <a:lnTo>
                    <a:pt x="145" y="88"/>
                  </a:lnTo>
                  <a:lnTo>
                    <a:pt x="143" y="88"/>
                  </a:lnTo>
                  <a:lnTo>
                    <a:pt x="143" y="88"/>
                  </a:lnTo>
                  <a:lnTo>
                    <a:pt x="143" y="91"/>
                  </a:lnTo>
                  <a:lnTo>
                    <a:pt x="143" y="91"/>
                  </a:lnTo>
                  <a:lnTo>
                    <a:pt x="145" y="91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145" y="88"/>
                  </a:lnTo>
                  <a:lnTo>
                    <a:pt x="145" y="88"/>
                  </a:lnTo>
                  <a:close/>
                  <a:moveTo>
                    <a:pt x="139" y="69"/>
                  </a:moveTo>
                  <a:lnTo>
                    <a:pt x="139" y="69"/>
                  </a:lnTo>
                  <a:lnTo>
                    <a:pt x="139" y="69"/>
                  </a:lnTo>
                  <a:lnTo>
                    <a:pt x="139" y="69"/>
                  </a:lnTo>
                  <a:lnTo>
                    <a:pt x="143" y="68"/>
                  </a:lnTo>
                  <a:lnTo>
                    <a:pt x="143" y="68"/>
                  </a:lnTo>
                  <a:lnTo>
                    <a:pt x="143" y="66"/>
                  </a:lnTo>
                  <a:lnTo>
                    <a:pt x="143" y="66"/>
                  </a:lnTo>
                  <a:lnTo>
                    <a:pt x="139" y="69"/>
                  </a:lnTo>
                  <a:lnTo>
                    <a:pt x="139" y="69"/>
                  </a:lnTo>
                  <a:close/>
                  <a:moveTo>
                    <a:pt x="56" y="120"/>
                  </a:moveTo>
                  <a:lnTo>
                    <a:pt x="56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5" y="118"/>
                  </a:lnTo>
                  <a:lnTo>
                    <a:pt x="55" y="118"/>
                  </a:lnTo>
                  <a:lnTo>
                    <a:pt x="53" y="120"/>
                  </a:lnTo>
                  <a:lnTo>
                    <a:pt x="53" y="120"/>
                  </a:lnTo>
                  <a:lnTo>
                    <a:pt x="56" y="120"/>
                  </a:lnTo>
                  <a:lnTo>
                    <a:pt x="56" y="120"/>
                  </a:lnTo>
                  <a:close/>
                  <a:moveTo>
                    <a:pt x="123" y="156"/>
                  </a:moveTo>
                  <a:lnTo>
                    <a:pt x="123" y="156"/>
                  </a:lnTo>
                  <a:lnTo>
                    <a:pt x="127" y="150"/>
                  </a:lnTo>
                  <a:lnTo>
                    <a:pt x="127" y="150"/>
                  </a:lnTo>
                  <a:lnTo>
                    <a:pt x="124" y="153"/>
                  </a:lnTo>
                  <a:lnTo>
                    <a:pt x="123" y="156"/>
                  </a:lnTo>
                  <a:lnTo>
                    <a:pt x="123" y="156"/>
                  </a:lnTo>
                  <a:close/>
                  <a:moveTo>
                    <a:pt x="137" y="33"/>
                  </a:moveTo>
                  <a:lnTo>
                    <a:pt x="137" y="33"/>
                  </a:lnTo>
                  <a:lnTo>
                    <a:pt x="135" y="34"/>
                  </a:lnTo>
                  <a:lnTo>
                    <a:pt x="135" y="34"/>
                  </a:lnTo>
                  <a:lnTo>
                    <a:pt x="137" y="38"/>
                  </a:lnTo>
                  <a:lnTo>
                    <a:pt x="137" y="38"/>
                  </a:lnTo>
                  <a:lnTo>
                    <a:pt x="139" y="39"/>
                  </a:lnTo>
                  <a:lnTo>
                    <a:pt x="139" y="39"/>
                  </a:lnTo>
                  <a:lnTo>
                    <a:pt x="139" y="39"/>
                  </a:lnTo>
                  <a:lnTo>
                    <a:pt x="139" y="39"/>
                  </a:lnTo>
                  <a:lnTo>
                    <a:pt x="137" y="33"/>
                  </a:lnTo>
                  <a:lnTo>
                    <a:pt x="137" y="33"/>
                  </a:lnTo>
                  <a:close/>
                  <a:moveTo>
                    <a:pt x="91" y="131"/>
                  </a:moveTo>
                  <a:lnTo>
                    <a:pt x="91" y="131"/>
                  </a:lnTo>
                  <a:lnTo>
                    <a:pt x="88" y="131"/>
                  </a:lnTo>
                  <a:lnTo>
                    <a:pt x="86" y="129"/>
                  </a:lnTo>
                  <a:lnTo>
                    <a:pt x="86" y="129"/>
                  </a:lnTo>
                  <a:lnTo>
                    <a:pt x="85" y="131"/>
                  </a:lnTo>
                  <a:lnTo>
                    <a:pt x="85" y="131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88" y="132"/>
                  </a:lnTo>
                  <a:lnTo>
                    <a:pt x="88" y="132"/>
                  </a:lnTo>
                  <a:lnTo>
                    <a:pt x="90" y="132"/>
                  </a:lnTo>
                  <a:lnTo>
                    <a:pt x="90" y="132"/>
                  </a:lnTo>
                  <a:lnTo>
                    <a:pt x="91" y="131"/>
                  </a:lnTo>
                  <a:lnTo>
                    <a:pt x="91" y="131"/>
                  </a:lnTo>
                  <a:close/>
                  <a:moveTo>
                    <a:pt x="91" y="137"/>
                  </a:moveTo>
                  <a:lnTo>
                    <a:pt x="91" y="137"/>
                  </a:lnTo>
                  <a:lnTo>
                    <a:pt x="93" y="139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1" y="137"/>
                  </a:lnTo>
                  <a:lnTo>
                    <a:pt x="91" y="137"/>
                  </a:lnTo>
                  <a:close/>
                  <a:moveTo>
                    <a:pt x="180" y="49"/>
                  </a:moveTo>
                  <a:lnTo>
                    <a:pt x="180" y="49"/>
                  </a:lnTo>
                  <a:lnTo>
                    <a:pt x="180" y="60"/>
                  </a:lnTo>
                  <a:lnTo>
                    <a:pt x="180" y="60"/>
                  </a:lnTo>
                  <a:lnTo>
                    <a:pt x="180" y="53"/>
                  </a:lnTo>
                  <a:lnTo>
                    <a:pt x="180" y="49"/>
                  </a:lnTo>
                  <a:lnTo>
                    <a:pt x="180" y="49"/>
                  </a:lnTo>
                  <a:close/>
                  <a:moveTo>
                    <a:pt x="56" y="107"/>
                  </a:moveTo>
                  <a:lnTo>
                    <a:pt x="56" y="107"/>
                  </a:lnTo>
                  <a:lnTo>
                    <a:pt x="53" y="110"/>
                  </a:lnTo>
                  <a:lnTo>
                    <a:pt x="53" y="110"/>
                  </a:lnTo>
                  <a:lnTo>
                    <a:pt x="56" y="109"/>
                  </a:lnTo>
                  <a:lnTo>
                    <a:pt x="56" y="107"/>
                  </a:lnTo>
                  <a:lnTo>
                    <a:pt x="56" y="107"/>
                  </a:lnTo>
                  <a:close/>
                  <a:moveTo>
                    <a:pt x="72" y="105"/>
                  </a:moveTo>
                  <a:lnTo>
                    <a:pt x="72" y="105"/>
                  </a:lnTo>
                  <a:lnTo>
                    <a:pt x="71" y="107"/>
                  </a:lnTo>
                  <a:lnTo>
                    <a:pt x="71" y="107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74" y="105"/>
                  </a:lnTo>
                  <a:lnTo>
                    <a:pt x="74" y="105"/>
                  </a:lnTo>
                  <a:lnTo>
                    <a:pt x="72" y="105"/>
                  </a:lnTo>
                  <a:lnTo>
                    <a:pt x="72" y="105"/>
                  </a:lnTo>
                  <a:close/>
                  <a:moveTo>
                    <a:pt x="131" y="55"/>
                  </a:moveTo>
                  <a:lnTo>
                    <a:pt x="131" y="55"/>
                  </a:lnTo>
                  <a:lnTo>
                    <a:pt x="127" y="55"/>
                  </a:lnTo>
                  <a:lnTo>
                    <a:pt x="126" y="57"/>
                  </a:lnTo>
                  <a:lnTo>
                    <a:pt x="126" y="57"/>
                  </a:lnTo>
                  <a:lnTo>
                    <a:pt x="126" y="57"/>
                  </a:lnTo>
                  <a:lnTo>
                    <a:pt x="126" y="57"/>
                  </a:lnTo>
                  <a:lnTo>
                    <a:pt x="131" y="55"/>
                  </a:lnTo>
                  <a:lnTo>
                    <a:pt x="131" y="55"/>
                  </a:lnTo>
                  <a:close/>
                  <a:moveTo>
                    <a:pt x="69" y="110"/>
                  </a:moveTo>
                  <a:lnTo>
                    <a:pt x="69" y="110"/>
                  </a:lnTo>
                  <a:lnTo>
                    <a:pt x="69" y="112"/>
                  </a:lnTo>
                  <a:lnTo>
                    <a:pt x="71" y="113"/>
                  </a:lnTo>
                  <a:lnTo>
                    <a:pt x="71" y="113"/>
                  </a:lnTo>
                  <a:lnTo>
                    <a:pt x="71" y="112"/>
                  </a:lnTo>
                  <a:lnTo>
                    <a:pt x="71" y="112"/>
                  </a:lnTo>
                  <a:lnTo>
                    <a:pt x="69" y="110"/>
                  </a:lnTo>
                  <a:lnTo>
                    <a:pt x="69" y="110"/>
                  </a:lnTo>
                  <a:close/>
                  <a:moveTo>
                    <a:pt x="72" y="123"/>
                  </a:moveTo>
                  <a:lnTo>
                    <a:pt x="72" y="123"/>
                  </a:lnTo>
                  <a:lnTo>
                    <a:pt x="77" y="124"/>
                  </a:lnTo>
                  <a:lnTo>
                    <a:pt x="77" y="124"/>
                  </a:lnTo>
                  <a:lnTo>
                    <a:pt x="77" y="124"/>
                  </a:lnTo>
                  <a:lnTo>
                    <a:pt x="77" y="124"/>
                  </a:lnTo>
                  <a:lnTo>
                    <a:pt x="74" y="121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2" y="123"/>
                  </a:lnTo>
                  <a:close/>
                  <a:moveTo>
                    <a:pt x="123" y="145"/>
                  </a:moveTo>
                  <a:lnTo>
                    <a:pt x="123" y="145"/>
                  </a:lnTo>
                  <a:lnTo>
                    <a:pt x="124" y="145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1" y="143"/>
                  </a:lnTo>
                  <a:lnTo>
                    <a:pt x="121" y="145"/>
                  </a:lnTo>
                  <a:lnTo>
                    <a:pt x="121" y="145"/>
                  </a:lnTo>
                  <a:lnTo>
                    <a:pt x="123" y="145"/>
                  </a:lnTo>
                  <a:lnTo>
                    <a:pt x="123" y="145"/>
                  </a:lnTo>
                  <a:close/>
                  <a:moveTo>
                    <a:pt x="88" y="88"/>
                  </a:moveTo>
                  <a:lnTo>
                    <a:pt x="88" y="88"/>
                  </a:lnTo>
                  <a:lnTo>
                    <a:pt x="90" y="87"/>
                  </a:lnTo>
                  <a:lnTo>
                    <a:pt x="88" y="85"/>
                  </a:lnTo>
                  <a:lnTo>
                    <a:pt x="88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8" y="88"/>
                  </a:lnTo>
                  <a:lnTo>
                    <a:pt x="88" y="88"/>
                  </a:lnTo>
                  <a:close/>
                  <a:moveTo>
                    <a:pt x="64" y="55"/>
                  </a:moveTo>
                  <a:lnTo>
                    <a:pt x="64" y="55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6" y="55"/>
                  </a:lnTo>
                  <a:lnTo>
                    <a:pt x="64" y="55"/>
                  </a:lnTo>
                  <a:lnTo>
                    <a:pt x="64" y="55"/>
                  </a:lnTo>
                  <a:close/>
                  <a:moveTo>
                    <a:pt x="113" y="88"/>
                  </a:moveTo>
                  <a:lnTo>
                    <a:pt x="113" y="88"/>
                  </a:lnTo>
                  <a:lnTo>
                    <a:pt x="116" y="87"/>
                  </a:lnTo>
                  <a:lnTo>
                    <a:pt x="116" y="87"/>
                  </a:lnTo>
                  <a:lnTo>
                    <a:pt x="112" y="87"/>
                  </a:lnTo>
                  <a:lnTo>
                    <a:pt x="112" y="87"/>
                  </a:lnTo>
                  <a:lnTo>
                    <a:pt x="113" y="88"/>
                  </a:lnTo>
                  <a:lnTo>
                    <a:pt x="113" y="88"/>
                  </a:lnTo>
                  <a:close/>
                  <a:moveTo>
                    <a:pt x="94" y="112"/>
                  </a:moveTo>
                  <a:lnTo>
                    <a:pt x="94" y="112"/>
                  </a:lnTo>
                  <a:lnTo>
                    <a:pt x="93" y="116"/>
                  </a:lnTo>
                  <a:lnTo>
                    <a:pt x="93" y="116"/>
                  </a:lnTo>
                  <a:lnTo>
                    <a:pt x="96" y="113"/>
                  </a:lnTo>
                  <a:lnTo>
                    <a:pt x="96" y="113"/>
                  </a:lnTo>
                  <a:lnTo>
                    <a:pt x="94" y="112"/>
                  </a:lnTo>
                  <a:lnTo>
                    <a:pt x="94" y="112"/>
                  </a:lnTo>
                  <a:close/>
                  <a:moveTo>
                    <a:pt x="112" y="162"/>
                  </a:moveTo>
                  <a:lnTo>
                    <a:pt x="112" y="162"/>
                  </a:lnTo>
                  <a:lnTo>
                    <a:pt x="112" y="157"/>
                  </a:lnTo>
                  <a:lnTo>
                    <a:pt x="112" y="157"/>
                  </a:lnTo>
                  <a:lnTo>
                    <a:pt x="112" y="157"/>
                  </a:lnTo>
                  <a:lnTo>
                    <a:pt x="112" y="157"/>
                  </a:lnTo>
                  <a:lnTo>
                    <a:pt x="110" y="161"/>
                  </a:lnTo>
                  <a:lnTo>
                    <a:pt x="112" y="162"/>
                  </a:lnTo>
                  <a:lnTo>
                    <a:pt x="112" y="162"/>
                  </a:lnTo>
                  <a:close/>
                  <a:moveTo>
                    <a:pt x="91" y="98"/>
                  </a:moveTo>
                  <a:lnTo>
                    <a:pt x="91" y="98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91" y="98"/>
                  </a:lnTo>
                  <a:lnTo>
                    <a:pt x="91" y="98"/>
                  </a:lnTo>
                  <a:close/>
                  <a:moveTo>
                    <a:pt x="109" y="98"/>
                  </a:moveTo>
                  <a:lnTo>
                    <a:pt x="109" y="98"/>
                  </a:lnTo>
                  <a:lnTo>
                    <a:pt x="110" y="96"/>
                  </a:lnTo>
                  <a:lnTo>
                    <a:pt x="110" y="96"/>
                  </a:lnTo>
                  <a:lnTo>
                    <a:pt x="112" y="94"/>
                  </a:lnTo>
                  <a:lnTo>
                    <a:pt x="113" y="93"/>
                  </a:lnTo>
                  <a:lnTo>
                    <a:pt x="113" y="93"/>
                  </a:lnTo>
                  <a:lnTo>
                    <a:pt x="109" y="98"/>
                  </a:lnTo>
                  <a:lnTo>
                    <a:pt x="109" y="98"/>
                  </a:lnTo>
                  <a:close/>
                  <a:moveTo>
                    <a:pt x="34" y="123"/>
                  </a:moveTo>
                  <a:lnTo>
                    <a:pt x="34" y="123"/>
                  </a:lnTo>
                  <a:lnTo>
                    <a:pt x="31" y="12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33" y="124"/>
                  </a:lnTo>
                  <a:lnTo>
                    <a:pt x="34" y="123"/>
                  </a:lnTo>
                  <a:lnTo>
                    <a:pt x="34" y="123"/>
                  </a:lnTo>
                  <a:close/>
                  <a:moveTo>
                    <a:pt x="116" y="57"/>
                  </a:moveTo>
                  <a:lnTo>
                    <a:pt x="116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15" y="57"/>
                  </a:lnTo>
                  <a:lnTo>
                    <a:pt x="115" y="57"/>
                  </a:lnTo>
                  <a:lnTo>
                    <a:pt x="116" y="57"/>
                  </a:lnTo>
                  <a:lnTo>
                    <a:pt x="116" y="57"/>
                  </a:lnTo>
                  <a:close/>
                  <a:moveTo>
                    <a:pt x="121" y="115"/>
                  </a:moveTo>
                  <a:lnTo>
                    <a:pt x="121" y="115"/>
                  </a:lnTo>
                  <a:lnTo>
                    <a:pt x="123" y="113"/>
                  </a:lnTo>
                  <a:lnTo>
                    <a:pt x="123" y="113"/>
                  </a:lnTo>
                  <a:lnTo>
                    <a:pt x="123" y="112"/>
                  </a:lnTo>
                  <a:lnTo>
                    <a:pt x="123" y="112"/>
                  </a:lnTo>
                  <a:lnTo>
                    <a:pt x="121" y="113"/>
                  </a:lnTo>
                  <a:lnTo>
                    <a:pt x="121" y="115"/>
                  </a:lnTo>
                  <a:lnTo>
                    <a:pt x="121" y="115"/>
                  </a:lnTo>
                  <a:close/>
                  <a:moveTo>
                    <a:pt x="66" y="118"/>
                  </a:moveTo>
                  <a:lnTo>
                    <a:pt x="66" y="118"/>
                  </a:lnTo>
                  <a:lnTo>
                    <a:pt x="68" y="116"/>
                  </a:lnTo>
                  <a:lnTo>
                    <a:pt x="69" y="115"/>
                  </a:lnTo>
                  <a:lnTo>
                    <a:pt x="69" y="115"/>
                  </a:lnTo>
                  <a:lnTo>
                    <a:pt x="68" y="115"/>
                  </a:lnTo>
                  <a:lnTo>
                    <a:pt x="68" y="115"/>
                  </a:lnTo>
                  <a:lnTo>
                    <a:pt x="66" y="118"/>
                  </a:lnTo>
                  <a:lnTo>
                    <a:pt x="66" y="118"/>
                  </a:lnTo>
                  <a:close/>
                  <a:moveTo>
                    <a:pt x="74" y="101"/>
                  </a:moveTo>
                  <a:lnTo>
                    <a:pt x="74" y="101"/>
                  </a:lnTo>
                  <a:lnTo>
                    <a:pt x="71" y="99"/>
                  </a:lnTo>
                  <a:lnTo>
                    <a:pt x="71" y="99"/>
                  </a:lnTo>
                  <a:lnTo>
                    <a:pt x="71" y="99"/>
                  </a:lnTo>
                  <a:lnTo>
                    <a:pt x="72" y="101"/>
                  </a:lnTo>
                  <a:lnTo>
                    <a:pt x="72" y="101"/>
                  </a:lnTo>
                  <a:lnTo>
                    <a:pt x="74" y="101"/>
                  </a:lnTo>
                  <a:lnTo>
                    <a:pt x="74" y="101"/>
                  </a:lnTo>
                  <a:close/>
                  <a:moveTo>
                    <a:pt x="168" y="27"/>
                  </a:moveTo>
                  <a:lnTo>
                    <a:pt x="168" y="27"/>
                  </a:lnTo>
                  <a:lnTo>
                    <a:pt x="168" y="30"/>
                  </a:lnTo>
                  <a:lnTo>
                    <a:pt x="172" y="31"/>
                  </a:lnTo>
                  <a:lnTo>
                    <a:pt x="172" y="31"/>
                  </a:lnTo>
                  <a:lnTo>
                    <a:pt x="168" y="27"/>
                  </a:lnTo>
                  <a:lnTo>
                    <a:pt x="168" y="27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4" y="71"/>
                  </a:lnTo>
                  <a:lnTo>
                    <a:pt x="104" y="71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47" y="109"/>
                  </a:moveTo>
                  <a:lnTo>
                    <a:pt x="47" y="109"/>
                  </a:lnTo>
                  <a:lnTo>
                    <a:pt x="47" y="109"/>
                  </a:lnTo>
                  <a:lnTo>
                    <a:pt x="47" y="107"/>
                  </a:lnTo>
                  <a:lnTo>
                    <a:pt x="47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7" y="109"/>
                  </a:lnTo>
                  <a:lnTo>
                    <a:pt x="47" y="109"/>
                  </a:lnTo>
                  <a:close/>
                  <a:moveTo>
                    <a:pt x="148" y="66"/>
                  </a:moveTo>
                  <a:lnTo>
                    <a:pt x="148" y="66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48" y="66"/>
                  </a:lnTo>
                  <a:lnTo>
                    <a:pt x="148" y="66"/>
                  </a:lnTo>
                  <a:close/>
                  <a:moveTo>
                    <a:pt x="132" y="113"/>
                  </a:moveTo>
                  <a:lnTo>
                    <a:pt x="132" y="113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2" y="113"/>
                  </a:lnTo>
                  <a:lnTo>
                    <a:pt x="132" y="113"/>
                  </a:lnTo>
                  <a:close/>
                  <a:moveTo>
                    <a:pt x="90" y="110"/>
                  </a:moveTo>
                  <a:lnTo>
                    <a:pt x="90" y="110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8" y="109"/>
                  </a:lnTo>
                  <a:lnTo>
                    <a:pt x="88" y="109"/>
                  </a:lnTo>
                  <a:lnTo>
                    <a:pt x="85" y="112"/>
                  </a:lnTo>
                  <a:lnTo>
                    <a:pt x="85" y="112"/>
                  </a:lnTo>
                  <a:lnTo>
                    <a:pt x="85" y="112"/>
                  </a:lnTo>
                  <a:lnTo>
                    <a:pt x="85" y="112"/>
                  </a:lnTo>
                  <a:lnTo>
                    <a:pt x="90" y="110"/>
                  </a:lnTo>
                  <a:lnTo>
                    <a:pt x="90" y="110"/>
                  </a:lnTo>
                  <a:close/>
                  <a:moveTo>
                    <a:pt x="107" y="41"/>
                  </a:moveTo>
                  <a:lnTo>
                    <a:pt x="107" y="41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5" y="41"/>
                  </a:lnTo>
                  <a:lnTo>
                    <a:pt x="105" y="41"/>
                  </a:lnTo>
                  <a:lnTo>
                    <a:pt x="107" y="41"/>
                  </a:lnTo>
                  <a:lnTo>
                    <a:pt x="107" y="41"/>
                  </a:lnTo>
                  <a:close/>
                  <a:moveTo>
                    <a:pt x="9" y="112"/>
                  </a:moveTo>
                  <a:lnTo>
                    <a:pt x="9" y="112"/>
                  </a:lnTo>
                  <a:lnTo>
                    <a:pt x="11" y="110"/>
                  </a:lnTo>
                  <a:lnTo>
                    <a:pt x="12" y="109"/>
                  </a:lnTo>
                  <a:lnTo>
                    <a:pt x="12" y="109"/>
                  </a:lnTo>
                  <a:lnTo>
                    <a:pt x="11" y="110"/>
                  </a:lnTo>
                  <a:lnTo>
                    <a:pt x="9" y="112"/>
                  </a:lnTo>
                  <a:lnTo>
                    <a:pt x="9" y="112"/>
                  </a:lnTo>
                  <a:close/>
                  <a:moveTo>
                    <a:pt x="85" y="135"/>
                  </a:moveTo>
                  <a:lnTo>
                    <a:pt x="85" y="135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3" y="132"/>
                  </a:lnTo>
                  <a:lnTo>
                    <a:pt x="83" y="132"/>
                  </a:lnTo>
                  <a:lnTo>
                    <a:pt x="82" y="134"/>
                  </a:lnTo>
                  <a:lnTo>
                    <a:pt x="82" y="134"/>
                  </a:lnTo>
                  <a:lnTo>
                    <a:pt x="85" y="135"/>
                  </a:lnTo>
                  <a:lnTo>
                    <a:pt x="85" y="135"/>
                  </a:lnTo>
                  <a:close/>
                  <a:moveTo>
                    <a:pt x="112" y="129"/>
                  </a:moveTo>
                  <a:lnTo>
                    <a:pt x="112" y="129"/>
                  </a:lnTo>
                  <a:lnTo>
                    <a:pt x="109" y="132"/>
                  </a:lnTo>
                  <a:lnTo>
                    <a:pt x="109" y="132"/>
                  </a:lnTo>
                  <a:lnTo>
                    <a:pt x="112" y="131"/>
                  </a:lnTo>
                  <a:lnTo>
                    <a:pt x="112" y="129"/>
                  </a:lnTo>
                  <a:lnTo>
                    <a:pt x="112" y="129"/>
                  </a:lnTo>
                  <a:close/>
                  <a:moveTo>
                    <a:pt x="38" y="112"/>
                  </a:moveTo>
                  <a:lnTo>
                    <a:pt x="38" y="112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9" y="112"/>
                  </a:lnTo>
                  <a:lnTo>
                    <a:pt x="39" y="112"/>
                  </a:lnTo>
                  <a:lnTo>
                    <a:pt x="38" y="112"/>
                  </a:lnTo>
                  <a:lnTo>
                    <a:pt x="38" y="112"/>
                  </a:lnTo>
                  <a:close/>
                  <a:moveTo>
                    <a:pt x="120" y="82"/>
                  </a:moveTo>
                  <a:lnTo>
                    <a:pt x="120" y="82"/>
                  </a:lnTo>
                  <a:lnTo>
                    <a:pt x="121" y="80"/>
                  </a:lnTo>
                  <a:lnTo>
                    <a:pt x="121" y="80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0" y="80"/>
                  </a:lnTo>
                  <a:lnTo>
                    <a:pt x="120" y="82"/>
                  </a:lnTo>
                  <a:lnTo>
                    <a:pt x="120" y="82"/>
                  </a:lnTo>
                  <a:close/>
                  <a:moveTo>
                    <a:pt x="74" y="113"/>
                  </a:moveTo>
                  <a:lnTo>
                    <a:pt x="74" y="113"/>
                  </a:lnTo>
                  <a:lnTo>
                    <a:pt x="72" y="115"/>
                  </a:lnTo>
                  <a:lnTo>
                    <a:pt x="72" y="115"/>
                  </a:lnTo>
                  <a:lnTo>
                    <a:pt x="72" y="115"/>
                  </a:lnTo>
                  <a:lnTo>
                    <a:pt x="72" y="115"/>
                  </a:lnTo>
                  <a:lnTo>
                    <a:pt x="75" y="113"/>
                  </a:lnTo>
                  <a:lnTo>
                    <a:pt x="75" y="113"/>
                  </a:lnTo>
                  <a:lnTo>
                    <a:pt x="74" y="113"/>
                  </a:lnTo>
                  <a:lnTo>
                    <a:pt x="74" y="113"/>
                  </a:lnTo>
                  <a:close/>
                  <a:moveTo>
                    <a:pt x="99" y="30"/>
                  </a:moveTo>
                  <a:lnTo>
                    <a:pt x="99" y="30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9" y="30"/>
                  </a:lnTo>
                  <a:lnTo>
                    <a:pt x="99" y="30"/>
                  </a:lnTo>
                  <a:close/>
                  <a:moveTo>
                    <a:pt x="143" y="63"/>
                  </a:moveTo>
                  <a:lnTo>
                    <a:pt x="143" y="63"/>
                  </a:lnTo>
                  <a:lnTo>
                    <a:pt x="139" y="64"/>
                  </a:lnTo>
                  <a:lnTo>
                    <a:pt x="139" y="64"/>
                  </a:lnTo>
                  <a:lnTo>
                    <a:pt x="143" y="63"/>
                  </a:lnTo>
                  <a:lnTo>
                    <a:pt x="143" y="63"/>
                  </a:lnTo>
                  <a:close/>
                  <a:moveTo>
                    <a:pt x="118" y="38"/>
                  </a:moveTo>
                  <a:lnTo>
                    <a:pt x="118" y="38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8" y="33"/>
                  </a:lnTo>
                  <a:lnTo>
                    <a:pt x="118" y="33"/>
                  </a:lnTo>
                  <a:lnTo>
                    <a:pt x="118" y="38"/>
                  </a:lnTo>
                  <a:lnTo>
                    <a:pt x="118" y="38"/>
                  </a:lnTo>
                  <a:close/>
                  <a:moveTo>
                    <a:pt x="112" y="112"/>
                  </a:moveTo>
                  <a:lnTo>
                    <a:pt x="112" y="112"/>
                  </a:lnTo>
                  <a:lnTo>
                    <a:pt x="115" y="110"/>
                  </a:lnTo>
                  <a:lnTo>
                    <a:pt x="115" y="110"/>
                  </a:lnTo>
                  <a:lnTo>
                    <a:pt x="112" y="110"/>
                  </a:lnTo>
                  <a:lnTo>
                    <a:pt x="112" y="112"/>
                  </a:lnTo>
                  <a:lnTo>
                    <a:pt x="112" y="112"/>
                  </a:lnTo>
                  <a:close/>
                  <a:moveTo>
                    <a:pt x="97" y="131"/>
                  </a:moveTo>
                  <a:lnTo>
                    <a:pt x="97" y="131"/>
                  </a:lnTo>
                  <a:lnTo>
                    <a:pt x="97" y="129"/>
                  </a:lnTo>
                  <a:lnTo>
                    <a:pt x="97" y="129"/>
                  </a:lnTo>
                  <a:lnTo>
                    <a:pt x="94" y="132"/>
                  </a:lnTo>
                  <a:lnTo>
                    <a:pt x="94" y="132"/>
                  </a:lnTo>
                  <a:lnTo>
                    <a:pt x="94" y="132"/>
                  </a:lnTo>
                  <a:lnTo>
                    <a:pt x="94" y="132"/>
                  </a:lnTo>
                  <a:lnTo>
                    <a:pt x="96" y="132"/>
                  </a:lnTo>
                  <a:lnTo>
                    <a:pt x="97" y="131"/>
                  </a:lnTo>
                  <a:lnTo>
                    <a:pt x="97" y="131"/>
                  </a:lnTo>
                  <a:close/>
                  <a:moveTo>
                    <a:pt x="168" y="96"/>
                  </a:moveTo>
                  <a:lnTo>
                    <a:pt x="168" y="96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5" y="99"/>
                  </a:lnTo>
                  <a:lnTo>
                    <a:pt x="165" y="99"/>
                  </a:lnTo>
                  <a:lnTo>
                    <a:pt x="165" y="99"/>
                  </a:lnTo>
                  <a:lnTo>
                    <a:pt x="165" y="99"/>
                  </a:lnTo>
                  <a:lnTo>
                    <a:pt x="168" y="96"/>
                  </a:lnTo>
                  <a:lnTo>
                    <a:pt x="168" y="96"/>
                  </a:lnTo>
                  <a:close/>
                  <a:moveTo>
                    <a:pt x="72" y="61"/>
                  </a:moveTo>
                  <a:lnTo>
                    <a:pt x="72" y="61"/>
                  </a:lnTo>
                  <a:lnTo>
                    <a:pt x="69" y="63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72" y="61"/>
                  </a:lnTo>
                  <a:lnTo>
                    <a:pt x="72" y="61"/>
                  </a:lnTo>
                  <a:close/>
                  <a:moveTo>
                    <a:pt x="165" y="45"/>
                  </a:moveTo>
                  <a:lnTo>
                    <a:pt x="165" y="45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4" y="44"/>
                  </a:lnTo>
                  <a:lnTo>
                    <a:pt x="165" y="45"/>
                  </a:lnTo>
                  <a:lnTo>
                    <a:pt x="165" y="45"/>
                  </a:lnTo>
                  <a:close/>
                  <a:moveTo>
                    <a:pt x="120" y="23"/>
                  </a:moveTo>
                  <a:lnTo>
                    <a:pt x="120" y="23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20" y="23"/>
                  </a:lnTo>
                  <a:lnTo>
                    <a:pt x="120" y="23"/>
                  </a:lnTo>
                  <a:close/>
                  <a:moveTo>
                    <a:pt x="116" y="162"/>
                  </a:moveTo>
                  <a:lnTo>
                    <a:pt x="116" y="162"/>
                  </a:lnTo>
                  <a:lnTo>
                    <a:pt x="115" y="162"/>
                  </a:lnTo>
                  <a:lnTo>
                    <a:pt x="115" y="162"/>
                  </a:lnTo>
                  <a:lnTo>
                    <a:pt x="115" y="164"/>
                  </a:lnTo>
                  <a:lnTo>
                    <a:pt x="115" y="164"/>
                  </a:lnTo>
                  <a:lnTo>
                    <a:pt x="115" y="164"/>
                  </a:lnTo>
                  <a:lnTo>
                    <a:pt x="115" y="164"/>
                  </a:lnTo>
                  <a:lnTo>
                    <a:pt x="116" y="162"/>
                  </a:lnTo>
                  <a:lnTo>
                    <a:pt x="116" y="162"/>
                  </a:lnTo>
                  <a:close/>
                  <a:moveTo>
                    <a:pt x="112" y="142"/>
                  </a:moveTo>
                  <a:lnTo>
                    <a:pt x="112" y="142"/>
                  </a:lnTo>
                  <a:lnTo>
                    <a:pt x="109" y="143"/>
                  </a:lnTo>
                  <a:lnTo>
                    <a:pt x="109" y="143"/>
                  </a:lnTo>
                  <a:lnTo>
                    <a:pt x="110" y="142"/>
                  </a:lnTo>
                  <a:lnTo>
                    <a:pt x="110" y="142"/>
                  </a:lnTo>
                  <a:lnTo>
                    <a:pt x="112" y="142"/>
                  </a:lnTo>
                  <a:lnTo>
                    <a:pt x="112" y="142"/>
                  </a:lnTo>
                  <a:close/>
                  <a:moveTo>
                    <a:pt x="143" y="80"/>
                  </a:moveTo>
                  <a:lnTo>
                    <a:pt x="143" y="80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3" y="80"/>
                  </a:lnTo>
                  <a:close/>
                  <a:moveTo>
                    <a:pt x="131" y="45"/>
                  </a:moveTo>
                  <a:lnTo>
                    <a:pt x="131" y="45"/>
                  </a:lnTo>
                  <a:lnTo>
                    <a:pt x="131" y="47"/>
                  </a:lnTo>
                  <a:lnTo>
                    <a:pt x="131" y="47"/>
                  </a:lnTo>
                  <a:lnTo>
                    <a:pt x="131" y="47"/>
                  </a:lnTo>
                  <a:lnTo>
                    <a:pt x="132" y="47"/>
                  </a:lnTo>
                  <a:lnTo>
                    <a:pt x="132" y="47"/>
                  </a:lnTo>
                  <a:lnTo>
                    <a:pt x="131" y="45"/>
                  </a:lnTo>
                  <a:lnTo>
                    <a:pt x="131" y="45"/>
                  </a:lnTo>
                  <a:lnTo>
                    <a:pt x="131" y="45"/>
                  </a:lnTo>
                  <a:close/>
                  <a:moveTo>
                    <a:pt x="60" y="121"/>
                  </a:moveTo>
                  <a:lnTo>
                    <a:pt x="60" y="121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0" y="121"/>
                  </a:lnTo>
                  <a:lnTo>
                    <a:pt x="60" y="121"/>
                  </a:lnTo>
                  <a:close/>
                  <a:moveTo>
                    <a:pt x="102" y="128"/>
                  </a:moveTo>
                  <a:lnTo>
                    <a:pt x="102" y="128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2" y="128"/>
                  </a:lnTo>
                  <a:lnTo>
                    <a:pt x="102" y="128"/>
                  </a:lnTo>
                  <a:close/>
                  <a:moveTo>
                    <a:pt x="167" y="63"/>
                  </a:moveTo>
                  <a:lnTo>
                    <a:pt x="167" y="63"/>
                  </a:lnTo>
                  <a:lnTo>
                    <a:pt x="167" y="64"/>
                  </a:lnTo>
                  <a:lnTo>
                    <a:pt x="167" y="66"/>
                  </a:lnTo>
                  <a:lnTo>
                    <a:pt x="167" y="66"/>
                  </a:lnTo>
                  <a:lnTo>
                    <a:pt x="167" y="63"/>
                  </a:lnTo>
                  <a:lnTo>
                    <a:pt x="167" y="63"/>
                  </a:lnTo>
                  <a:close/>
                  <a:moveTo>
                    <a:pt x="120" y="42"/>
                  </a:moveTo>
                  <a:lnTo>
                    <a:pt x="120" y="42"/>
                  </a:lnTo>
                  <a:lnTo>
                    <a:pt x="120" y="42"/>
                  </a:lnTo>
                  <a:lnTo>
                    <a:pt x="120" y="42"/>
                  </a:lnTo>
                  <a:lnTo>
                    <a:pt x="118" y="42"/>
                  </a:lnTo>
                  <a:lnTo>
                    <a:pt x="118" y="42"/>
                  </a:lnTo>
                  <a:lnTo>
                    <a:pt x="118" y="44"/>
                  </a:lnTo>
                  <a:lnTo>
                    <a:pt x="118" y="44"/>
                  </a:lnTo>
                  <a:lnTo>
                    <a:pt x="120" y="42"/>
                  </a:lnTo>
                  <a:lnTo>
                    <a:pt x="120" y="42"/>
                  </a:lnTo>
                  <a:close/>
                  <a:moveTo>
                    <a:pt x="44" y="64"/>
                  </a:moveTo>
                  <a:lnTo>
                    <a:pt x="44" y="64"/>
                  </a:lnTo>
                  <a:lnTo>
                    <a:pt x="45" y="64"/>
                  </a:lnTo>
                  <a:lnTo>
                    <a:pt x="45" y="64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120" y="93"/>
                  </a:moveTo>
                  <a:lnTo>
                    <a:pt x="120" y="93"/>
                  </a:lnTo>
                  <a:lnTo>
                    <a:pt x="120" y="93"/>
                  </a:lnTo>
                  <a:lnTo>
                    <a:pt x="120" y="93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4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20" y="93"/>
                  </a:lnTo>
                  <a:close/>
                  <a:moveTo>
                    <a:pt x="140" y="80"/>
                  </a:moveTo>
                  <a:lnTo>
                    <a:pt x="140" y="80"/>
                  </a:lnTo>
                  <a:lnTo>
                    <a:pt x="140" y="80"/>
                  </a:lnTo>
                  <a:lnTo>
                    <a:pt x="140" y="80"/>
                  </a:lnTo>
                  <a:lnTo>
                    <a:pt x="140" y="79"/>
                  </a:lnTo>
                  <a:lnTo>
                    <a:pt x="140" y="79"/>
                  </a:lnTo>
                  <a:lnTo>
                    <a:pt x="142" y="79"/>
                  </a:lnTo>
                  <a:lnTo>
                    <a:pt x="142" y="79"/>
                  </a:lnTo>
                  <a:lnTo>
                    <a:pt x="142" y="79"/>
                  </a:lnTo>
                  <a:lnTo>
                    <a:pt x="142" y="79"/>
                  </a:lnTo>
                  <a:lnTo>
                    <a:pt x="139" y="79"/>
                  </a:lnTo>
                  <a:lnTo>
                    <a:pt x="139" y="79"/>
                  </a:lnTo>
                  <a:lnTo>
                    <a:pt x="140" y="80"/>
                  </a:lnTo>
                  <a:lnTo>
                    <a:pt x="140" y="80"/>
                  </a:lnTo>
                  <a:close/>
                  <a:moveTo>
                    <a:pt x="116" y="11"/>
                  </a:move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6" y="11"/>
                  </a:lnTo>
                  <a:lnTo>
                    <a:pt x="116" y="11"/>
                  </a:lnTo>
                  <a:close/>
                  <a:moveTo>
                    <a:pt x="77" y="74"/>
                  </a:moveTo>
                  <a:lnTo>
                    <a:pt x="77" y="74"/>
                  </a:lnTo>
                  <a:lnTo>
                    <a:pt x="75" y="71"/>
                  </a:lnTo>
                  <a:lnTo>
                    <a:pt x="75" y="71"/>
                  </a:lnTo>
                  <a:lnTo>
                    <a:pt x="74" y="72"/>
                  </a:lnTo>
                  <a:lnTo>
                    <a:pt x="74" y="72"/>
                  </a:lnTo>
                  <a:lnTo>
                    <a:pt x="77" y="74"/>
                  </a:lnTo>
                  <a:lnTo>
                    <a:pt x="77" y="74"/>
                  </a:lnTo>
                  <a:close/>
                  <a:moveTo>
                    <a:pt x="172" y="39"/>
                  </a:moveTo>
                  <a:lnTo>
                    <a:pt x="172" y="39"/>
                  </a:lnTo>
                  <a:lnTo>
                    <a:pt x="172" y="41"/>
                  </a:lnTo>
                  <a:lnTo>
                    <a:pt x="173" y="41"/>
                  </a:lnTo>
                  <a:lnTo>
                    <a:pt x="173" y="41"/>
                  </a:lnTo>
                  <a:lnTo>
                    <a:pt x="172" y="39"/>
                  </a:lnTo>
                  <a:lnTo>
                    <a:pt x="172" y="39"/>
                  </a:lnTo>
                  <a:close/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9" y="115"/>
                  </a:lnTo>
                  <a:lnTo>
                    <a:pt x="99" y="115"/>
                  </a:lnTo>
                  <a:close/>
                  <a:moveTo>
                    <a:pt x="61" y="77"/>
                  </a:moveTo>
                  <a:lnTo>
                    <a:pt x="61" y="77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60" y="79"/>
                  </a:lnTo>
                  <a:lnTo>
                    <a:pt x="61" y="77"/>
                  </a:lnTo>
                  <a:lnTo>
                    <a:pt x="61" y="77"/>
                  </a:lnTo>
                  <a:close/>
                  <a:moveTo>
                    <a:pt x="94" y="80"/>
                  </a:moveTo>
                  <a:lnTo>
                    <a:pt x="94" y="80"/>
                  </a:lnTo>
                  <a:lnTo>
                    <a:pt x="91" y="82"/>
                  </a:lnTo>
                  <a:lnTo>
                    <a:pt x="91" y="82"/>
                  </a:lnTo>
                  <a:lnTo>
                    <a:pt x="93" y="82"/>
                  </a:lnTo>
                  <a:lnTo>
                    <a:pt x="94" y="80"/>
                  </a:lnTo>
                  <a:lnTo>
                    <a:pt x="94" y="80"/>
                  </a:lnTo>
                  <a:close/>
                  <a:moveTo>
                    <a:pt x="134" y="74"/>
                  </a:moveTo>
                  <a:lnTo>
                    <a:pt x="134" y="74"/>
                  </a:lnTo>
                  <a:lnTo>
                    <a:pt x="134" y="74"/>
                  </a:lnTo>
                  <a:lnTo>
                    <a:pt x="134" y="74"/>
                  </a:lnTo>
                  <a:lnTo>
                    <a:pt x="134" y="75"/>
                  </a:lnTo>
                  <a:lnTo>
                    <a:pt x="134" y="75"/>
                  </a:lnTo>
                  <a:lnTo>
                    <a:pt x="134" y="75"/>
                  </a:lnTo>
                  <a:lnTo>
                    <a:pt x="134" y="75"/>
                  </a:lnTo>
                  <a:lnTo>
                    <a:pt x="134" y="74"/>
                  </a:lnTo>
                  <a:lnTo>
                    <a:pt x="134" y="74"/>
                  </a:lnTo>
                  <a:close/>
                  <a:moveTo>
                    <a:pt x="123" y="58"/>
                  </a:moveTo>
                  <a:lnTo>
                    <a:pt x="123" y="58"/>
                  </a:lnTo>
                  <a:lnTo>
                    <a:pt x="123" y="58"/>
                  </a:lnTo>
                  <a:lnTo>
                    <a:pt x="123" y="58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3" y="58"/>
                  </a:lnTo>
                  <a:lnTo>
                    <a:pt x="123" y="58"/>
                  </a:lnTo>
                  <a:close/>
                  <a:moveTo>
                    <a:pt x="150" y="61"/>
                  </a:moveTo>
                  <a:lnTo>
                    <a:pt x="150" y="61"/>
                  </a:lnTo>
                  <a:lnTo>
                    <a:pt x="150" y="61"/>
                  </a:lnTo>
                  <a:lnTo>
                    <a:pt x="150" y="61"/>
                  </a:lnTo>
                  <a:lnTo>
                    <a:pt x="146" y="61"/>
                  </a:lnTo>
                  <a:lnTo>
                    <a:pt x="146" y="61"/>
                  </a:lnTo>
                  <a:lnTo>
                    <a:pt x="150" y="61"/>
                  </a:lnTo>
                  <a:lnTo>
                    <a:pt x="150" y="61"/>
                  </a:lnTo>
                  <a:close/>
                  <a:moveTo>
                    <a:pt x="131" y="98"/>
                  </a:moveTo>
                  <a:lnTo>
                    <a:pt x="131" y="98"/>
                  </a:lnTo>
                  <a:lnTo>
                    <a:pt x="132" y="96"/>
                  </a:lnTo>
                  <a:lnTo>
                    <a:pt x="132" y="96"/>
                  </a:lnTo>
                  <a:lnTo>
                    <a:pt x="132" y="96"/>
                  </a:lnTo>
                  <a:lnTo>
                    <a:pt x="131" y="98"/>
                  </a:lnTo>
                  <a:lnTo>
                    <a:pt x="131" y="98"/>
                  </a:lnTo>
                  <a:close/>
                  <a:moveTo>
                    <a:pt x="115" y="77"/>
                  </a:moveTo>
                  <a:lnTo>
                    <a:pt x="115" y="77"/>
                  </a:lnTo>
                  <a:lnTo>
                    <a:pt x="115" y="79"/>
                  </a:lnTo>
                  <a:lnTo>
                    <a:pt x="115" y="79"/>
                  </a:lnTo>
                  <a:lnTo>
                    <a:pt x="115" y="79"/>
                  </a:lnTo>
                  <a:lnTo>
                    <a:pt x="115" y="79"/>
                  </a:lnTo>
                  <a:lnTo>
                    <a:pt x="115" y="77"/>
                  </a:lnTo>
                  <a:lnTo>
                    <a:pt x="115" y="77"/>
                  </a:lnTo>
                  <a:close/>
                  <a:moveTo>
                    <a:pt x="94" y="63"/>
                  </a:moveTo>
                  <a:lnTo>
                    <a:pt x="94" y="63"/>
                  </a:lnTo>
                  <a:lnTo>
                    <a:pt x="93" y="63"/>
                  </a:lnTo>
                  <a:lnTo>
                    <a:pt x="93" y="64"/>
                  </a:lnTo>
                  <a:lnTo>
                    <a:pt x="93" y="64"/>
                  </a:lnTo>
                  <a:lnTo>
                    <a:pt x="94" y="63"/>
                  </a:lnTo>
                  <a:lnTo>
                    <a:pt x="94" y="63"/>
                  </a:lnTo>
                  <a:close/>
                  <a:moveTo>
                    <a:pt x="69" y="91"/>
                  </a:moveTo>
                  <a:lnTo>
                    <a:pt x="69" y="91"/>
                  </a:lnTo>
                  <a:lnTo>
                    <a:pt x="69" y="93"/>
                  </a:lnTo>
                  <a:lnTo>
                    <a:pt x="69" y="93"/>
                  </a:lnTo>
                  <a:lnTo>
                    <a:pt x="69" y="93"/>
                  </a:lnTo>
                  <a:lnTo>
                    <a:pt x="69" y="93"/>
                  </a:lnTo>
                  <a:lnTo>
                    <a:pt x="69" y="93"/>
                  </a:lnTo>
                  <a:lnTo>
                    <a:pt x="69" y="91"/>
                  </a:lnTo>
                  <a:lnTo>
                    <a:pt x="69" y="91"/>
                  </a:lnTo>
                  <a:close/>
                  <a:moveTo>
                    <a:pt x="113" y="22"/>
                  </a:moveTo>
                  <a:lnTo>
                    <a:pt x="113" y="22"/>
                  </a:lnTo>
                  <a:lnTo>
                    <a:pt x="113" y="22"/>
                  </a:lnTo>
                  <a:lnTo>
                    <a:pt x="113" y="22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3" y="22"/>
                  </a:lnTo>
                  <a:lnTo>
                    <a:pt x="113" y="22"/>
                  </a:lnTo>
                  <a:close/>
                  <a:moveTo>
                    <a:pt x="94" y="194"/>
                  </a:moveTo>
                  <a:lnTo>
                    <a:pt x="94" y="194"/>
                  </a:lnTo>
                  <a:lnTo>
                    <a:pt x="93" y="194"/>
                  </a:lnTo>
                  <a:lnTo>
                    <a:pt x="91" y="195"/>
                  </a:lnTo>
                  <a:lnTo>
                    <a:pt x="91" y="195"/>
                  </a:lnTo>
                  <a:lnTo>
                    <a:pt x="94" y="194"/>
                  </a:lnTo>
                  <a:lnTo>
                    <a:pt x="94" y="194"/>
                  </a:lnTo>
                  <a:close/>
                  <a:moveTo>
                    <a:pt x="61" y="44"/>
                  </a:moveTo>
                  <a:lnTo>
                    <a:pt x="61" y="44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1" y="44"/>
                  </a:lnTo>
                  <a:lnTo>
                    <a:pt x="61" y="44"/>
                  </a:lnTo>
                  <a:close/>
                  <a:moveTo>
                    <a:pt x="168" y="52"/>
                  </a:moveTo>
                  <a:lnTo>
                    <a:pt x="168" y="52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68" y="52"/>
                  </a:lnTo>
                  <a:lnTo>
                    <a:pt x="168" y="52"/>
                  </a:lnTo>
                  <a:close/>
                  <a:moveTo>
                    <a:pt x="83" y="33"/>
                  </a:moveTo>
                  <a:lnTo>
                    <a:pt x="83" y="33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83" y="33"/>
                  </a:lnTo>
                  <a:lnTo>
                    <a:pt x="83" y="33"/>
                  </a:lnTo>
                  <a:close/>
                  <a:moveTo>
                    <a:pt x="139" y="72"/>
                  </a:moveTo>
                  <a:lnTo>
                    <a:pt x="139" y="72"/>
                  </a:lnTo>
                  <a:lnTo>
                    <a:pt x="139" y="72"/>
                  </a:lnTo>
                  <a:lnTo>
                    <a:pt x="139" y="72"/>
                  </a:lnTo>
                  <a:lnTo>
                    <a:pt x="137" y="72"/>
                  </a:lnTo>
                  <a:lnTo>
                    <a:pt x="137" y="72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9" y="72"/>
                  </a:lnTo>
                  <a:lnTo>
                    <a:pt x="139" y="72"/>
                  </a:lnTo>
                  <a:close/>
                  <a:moveTo>
                    <a:pt x="63" y="68"/>
                  </a:moveTo>
                  <a:lnTo>
                    <a:pt x="63" y="68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3" y="68"/>
                  </a:lnTo>
                  <a:lnTo>
                    <a:pt x="63" y="68"/>
                  </a:lnTo>
                  <a:close/>
                  <a:moveTo>
                    <a:pt x="101" y="135"/>
                  </a:moveTo>
                  <a:lnTo>
                    <a:pt x="101" y="135"/>
                  </a:lnTo>
                  <a:lnTo>
                    <a:pt x="101" y="135"/>
                  </a:lnTo>
                  <a:lnTo>
                    <a:pt x="101" y="135"/>
                  </a:lnTo>
                  <a:lnTo>
                    <a:pt x="102" y="134"/>
                  </a:lnTo>
                  <a:lnTo>
                    <a:pt x="102" y="134"/>
                  </a:lnTo>
                  <a:lnTo>
                    <a:pt x="102" y="134"/>
                  </a:lnTo>
                  <a:lnTo>
                    <a:pt x="101" y="135"/>
                  </a:lnTo>
                  <a:lnTo>
                    <a:pt x="101" y="135"/>
                  </a:lnTo>
                  <a:close/>
                  <a:moveTo>
                    <a:pt x="127" y="112"/>
                  </a:moveTo>
                  <a:lnTo>
                    <a:pt x="127" y="112"/>
                  </a:lnTo>
                  <a:lnTo>
                    <a:pt x="126" y="112"/>
                  </a:lnTo>
                  <a:lnTo>
                    <a:pt x="126" y="112"/>
                  </a:lnTo>
                  <a:lnTo>
                    <a:pt x="126" y="112"/>
                  </a:lnTo>
                  <a:lnTo>
                    <a:pt x="127" y="112"/>
                  </a:lnTo>
                  <a:lnTo>
                    <a:pt x="127" y="112"/>
                  </a:lnTo>
                  <a:close/>
                  <a:moveTo>
                    <a:pt x="134" y="104"/>
                  </a:moveTo>
                  <a:lnTo>
                    <a:pt x="134" y="104"/>
                  </a:lnTo>
                  <a:lnTo>
                    <a:pt x="132" y="102"/>
                  </a:lnTo>
                  <a:lnTo>
                    <a:pt x="132" y="102"/>
                  </a:lnTo>
                  <a:lnTo>
                    <a:pt x="134" y="104"/>
                  </a:lnTo>
                  <a:lnTo>
                    <a:pt x="134" y="104"/>
                  </a:lnTo>
                  <a:close/>
                  <a:moveTo>
                    <a:pt x="90" y="25"/>
                  </a:moveTo>
                  <a:lnTo>
                    <a:pt x="90" y="25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88" y="25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90" y="25"/>
                  </a:lnTo>
                  <a:lnTo>
                    <a:pt x="90" y="25"/>
                  </a:lnTo>
                  <a:close/>
                  <a:moveTo>
                    <a:pt x="118" y="55"/>
                  </a:moveTo>
                  <a:lnTo>
                    <a:pt x="118" y="55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18" y="55"/>
                  </a:lnTo>
                  <a:lnTo>
                    <a:pt x="118" y="55"/>
                  </a:lnTo>
                  <a:close/>
                  <a:moveTo>
                    <a:pt x="120" y="50"/>
                  </a:moveTo>
                  <a:lnTo>
                    <a:pt x="120" y="50"/>
                  </a:lnTo>
                  <a:lnTo>
                    <a:pt x="121" y="50"/>
                  </a:lnTo>
                  <a:lnTo>
                    <a:pt x="121" y="50"/>
                  </a:lnTo>
                  <a:lnTo>
                    <a:pt x="121" y="50"/>
                  </a:lnTo>
                  <a:lnTo>
                    <a:pt x="120" y="50"/>
                  </a:lnTo>
                  <a:lnTo>
                    <a:pt x="120" y="50"/>
                  </a:lnTo>
                  <a:close/>
                  <a:moveTo>
                    <a:pt x="99" y="42"/>
                  </a:moveTo>
                  <a:lnTo>
                    <a:pt x="99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9" y="42"/>
                  </a:lnTo>
                  <a:lnTo>
                    <a:pt x="99" y="42"/>
                  </a:lnTo>
                  <a:close/>
                  <a:moveTo>
                    <a:pt x="150" y="45"/>
                  </a:moveTo>
                  <a:lnTo>
                    <a:pt x="150" y="45"/>
                  </a:lnTo>
                  <a:lnTo>
                    <a:pt x="150" y="45"/>
                  </a:lnTo>
                  <a:lnTo>
                    <a:pt x="150" y="45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50" y="45"/>
                  </a:lnTo>
                  <a:lnTo>
                    <a:pt x="150" y="45"/>
                  </a:lnTo>
                  <a:close/>
                  <a:moveTo>
                    <a:pt x="34" y="93"/>
                  </a:moveTo>
                  <a:lnTo>
                    <a:pt x="34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4" y="93"/>
                  </a:lnTo>
                  <a:lnTo>
                    <a:pt x="34" y="93"/>
                  </a:lnTo>
                  <a:close/>
                  <a:moveTo>
                    <a:pt x="82" y="159"/>
                  </a:moveTo>
                  <a:lnTo>
                    <a:pt x="82" y="159"/>
                  </a:lnTo>
                  <a:lnTo>
                    <a:pt x="82" y="159"/>
                  </a:lnTo>
                  <a:lnTo>
                    <a:pt x="82" y="157"/>
                  </a:lnTo>
                  <a:lnTo>
                    <a:pt x="82" y="157"/>
                  </a:lnTo>
                  <a:lnTo>
                    <a:pt x="82" y="159"/>
                  </a:lnTo>
                  <a:lnTo>
                    <a:pt x="82" y="159"/>
                  </a:lnTo>
                  <a:close/>
                  <a:moveTo>
                    <a:pt x="129" y="110"/>
                  </a:moveTo>
                  <a:lnTo>
                    <a:pt x="129" y="110"/>
                  </a:lnTo>
                  <a:lnTo>
                    <a:pt x="129" y="109"/>
                  </a:lnTo>
                  <a:lnTo>
                    <a:pt x="129" y="109"/>
                  </a:lnTo>
                  <a:lnTo>
                    <a:pt x="129" y="109"/>
                  </a:lnTo>
                  <a:lnTo>
                    <a:pt x="129" y="110"/>
                  </a:lnTo>
                  <a:lnTo>
                    <a:pt x="129" y="110"/>
                  </a:lnTo>
                  <a:close/>
                  <a:moveTo>
                    <a:pt x="82" y="50"/>
                  </a:moveTo>
                  <a:lnTo>
                    <a:pt x="82" y="50"/>
                  </a:lnTo>
                  <a:lnTo>
                    <a:pt x="83" y="50"/>
                  </a:lnTo>
                  <a:lnTo>
                    <a:pt x="83" y="50"/>
                  </a:lnTo>
                  <a:lnTo>
                    <a:pt x="83" y="50"/>
                  </a:lnTo>
                  <a:lnTo>
                    <a:pt x="83" y="50"/>
                  </a:lnTo>
                  <a:lnTo>
                    <a:pt x="83" y="49"/>
                  </a:lnTo>
                  <a:lnTo>
                    <a:pt x="83" y="49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139" y="53"/>
                  </a:moveTo>
                  <a:lnTo>
                    <a:pt x="139" y="53"/>
                  </a:lnTo>
                  <a:lnTo>
                    <a:pt x="139" y="52"/>
                  </a:lnTo>
                  <a:lnTo>
                    <a:pt x="139" y="52"/>
                  </a:lnTo>
                  <a:lnTo>
                    <a:pt x="139" y="53"/>
                  </a:lnTo>
                  <a:lnTo>
                    <a:pt x="139" y="53"/>
                  </a:lnTo>
                  <a:close/>
                  <a:moveTo>
                    <a:pt x="104" y="96"/>
                  </a:moveTo>
                  <a:lnTo>
                    <a:pt x="104" y="96"/>
                  </a:lnTo>
                  <a:lnTo>
                    <a:pt x="104" y="96"/>
                  </a:lnTo>
                  <a:lnTo>
                    <a:pt x="104" y="96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6"/>
                  </a:lnTo>
                  <a:lnTo>
                    <a:pt x="104" y="96"/>
                  </a:lnTo>
                  <a:close/>
                  <a:moveTo>
                    <a:pt x="115" y="31"/>
                  </a:moveTo>
                  <a:lnTo>
                    <a:pt x="115" y="31"/>
                  </a:lnTo>
                  <a:lnTo>
                    <a:pt x="115" y="31"/>
                  </a:lnTo>
                  <a:lnTo>
                    <a:pt x="115" y="31"/>
                  </a:lnTo>
                  <a:lnTo>
                    <a:pt x="113" y="31"/>
                  </a:lnTo>
                  <a:lnTo>
                    <a:pt x="113" y="31"/>
                  </a:lnTo>
                  <a:lnTo>
                    <a:pt x="113" y="31"/>
                  </a:lnTo>
                  <a:lnTo>
                    <a:pt x="113" y="31"/>
                  </a:lnTo>
                  <a:lnTo>
                    <a:pt x="115" y="31"/>
                  </a:lnTo>
                  <a:lnTo>
                    <a:pt x="115" y="31"/>
                  </a:lnTo>
                  <a:close/>
                  <a:moveTo>
                    <a:pt x="145" y="45"/>
                  </a:moveTo>
                  <a:lnTo>
                    <a:pt x="145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43" y="45"/>
                  </a:lnTo>
                  <a:lnTo>
                    <a:pt x="143" y="45"/>
                  </a:lnTo>
                  <a:lnTo>
                    <a:pt x="143" y="47"/>
                  </a:lnTo>
                  <a:lnTo>
                    <a:pt x="143" y="47"/>
                  </a:lnTo>
                  <a:lnTo>
                    <a:pt x="145" y="45"/>
                  </a:lnTo>
                  <a:lnTo>
                    <a:pt x="145" y="45"/>
                  </a:lnTo>
                  <a:close/>
                  <a:moveTo>
                    <a:pt x="101" y="140"/>
                  </a:moveTo>
                  <a:lnTo>
                    <a:pt x="101" y="140"/>
                  </a:lnTo>
                  <a:lnTo>
                    <a:pt x="99" y="140"/>
                  </a:lnTo>
                  <a:lnTo>
                    <a:pt x="99" y="140"/>
                  </a:lnTo>
                  <a:lnTo>
                    <a:pt x="99" y="142"/>
                  </a:lnTo>
                  <a:lnTo>
                    <a:pt x="99" y="142"/>
                  </a:lnTo>
                  <a:lnTo>
                    <a:pt x="99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1" y="140"/>
                  </a:lnTo>
                  <a:close/>
                  <a:moveTo>
                    <a:pt x="153" y="82"/>
                  </a:moveTo>
                  <a:lnTo>
                    <a:pt x="153" y="82"/>
                  </a:lnTo>
                  <a:lnTo>
                    <a:pt x="154" y="82"/>
                  </a:lnTo>
                  <a:lnTo>
                    <a:pt x="154" y="82"/>
                  </a:lnTo>
                  <a:lnTo>
                    <a:pt x="154" y="82"/>
                  </a:lnTo>
                  <a:lnTo>
                    <a:pt x="153" y="82"/>
                  </a:lnTo>
                  <a:lnTo>
                    <a:pt x="153" y="82"/>
                  </a:lnTo>
                  <a:close/>
                  <a:moveTo>
                    <a:pt x="85" y="102"/>
                  </a:moveTo>
                  <a:lnTo>
                    <a:pt x="85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5" y="102"/>
                  </a:lnTo>
                  <a:lnTo>
                    <a:pt x="85" y="102"/>
                  </a:lnTo>
                  <a:close/>
                  <a:moveTo>
                    <a:pt x="39" y="181"/>
                  </a:moveTo>
                  <a:lnTo>
                    <a:pt x="39" y="181"/>
                  </a:lnTo>
                  <a:lnTo>
                    <a:pt x="39" y="181"/>
                  </a:lnTo>
                  <a:lnTo>
                    <a:pt x="39" y="181"/>
                  </a:lnTo>
                  <a:lnTo>
                    <a:pt x="39" y="180"/>
                  </a:lnTo>
                  <a:lnTo>
                    <a:pt x="39" y="180"/>
                  </a:lnTo>
                  <a:lnTo>
                    <a:pt x="39" y="180"/>
                  </a:lnTo>
                  <a:lnTo>
                    <a:pt x="39" y="180"/>
                  </a:lnTo>
                  <a:lnTo>
                    <a:pt x="39" y="181"/>
                  </a:lnTo>
                  <a:lnTo>
                    <a:pt x="39" y="181"/>
                  </a:lnTo>
                  <a:close/>
                  <a:moveTo>
                    <a:pt x="56" y="80"/>
                  </a:moveTo>
                  <a:lnTo>
                    <a:pt x="56" y="80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8" y="80"/>
                  </a:lnTo>
                  <a:lnTo>
                    <a:pt x="56" y="80"/>
                  </a:lnTo>
                  <a:lnTo>
                    <a:pt x="56" y="80"/>
                  </a:lnTo>
                  <a:close/>
                  <a:moveTo>
                    <a:pt x="66" y="66"/>
                  </a:move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close/>
                  <a:moveTo>
                    <a:pt x="60" y="116"/>
                  </a:moveTo>
                  <a:lnTo>
                    <a:pt x="60" y="116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0" y="116"/>
                  </a:lnTo>
                  <a:lnTo>
                    <a:pt x="60" y="116"/>
                  </a:lnTo>
                  <a:close/>
                  <a:moveTo>
                    <a:pt x="64" y="41"/>
                  </a:moveTo>
                  <a:lnTo>
                    <a:pt x="64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4" y="41"/>
                  </a:lnTo>
                  <a:lnTo>
                    <a:pt x="64" y="41"/>
                  </a:lnTo>
                  <a:close/>
                  <a:moveTo>
                    <a:pt x="56" y="68"/>
                  </a:moveTo>
                  <a:lnTo>
                    <a:pt x="56" y="68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58" y="69"/>
                  </a:lnTo>
                  <a:lnTo>
                    <a:pt x="56" y="68"/>
                  </a:lnTo>
                  <a:lnTo>
                    <a:pt x="56" y="68"/>
                  </a:lnTo>
                  <a:close/>
                  <a:moveTo>
                    <a:pt x="115" y="17"/>
                  </a:moveTo>
                  <a:lnTo>
                    <a:pt x="115" y="17"/>
                  </a:lnTo>
                  <a:lnTo>
                    <a:pt x="115" y="17"/>
                  </a:lnTo>
                  <a:lnTo>
                    <a:pt x="115" y="17"/>
                  </a:lnTo>
                  <a:lnTo>
                    <a:pt x="116" y="17"/>
                  </a:lnTo>
                  <a:lnTo>
                    <a:pt x="116" y="17"/>
                  </a:lnTo>
                  <a:lnTo>
                    <a:pt x="116" y="17"/>
                  </a:lnTo>
                  <a:lnTo>
                    <a:pt x="116" y="17"/>
                  </a:lnTo>
                  <a:lnTo>
                    <a:pt x="115" y="17"/>
                  </a:lnTo>
                  <a:lnTo>
                    <a:pt x="11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6"/>
            <p:cNvSpPr>
              <a:spLocks noEditPoints="1"/>
            </p:cNvSpPr>
            <p:nvPr/>
          </p:nvSpPr>
          <p:spPr bwMode="auto">
            <a:xfrm>
              <a:off x="7742804" y="1275062"/>
              <a:ext cx="252413" cy="258763"/>
            </a:xfrm>
            <a:custGeom>
              <a:avLst/>
              <a:gdLst>
                <a:gd name="T0" fmla="*/ 151 w 159"/>
                <a:gd name="T1" fmla="*/ 81 h 163"/>
                <a:gd name="T2" fmla="*/ 83 w 159"/>
                <a:gd name="T3" fmla="*/ 163 h 163"/>
                <a:gd name="T4" fmla="*/ 4 w 159"/>
                <a:gd name="T5" fmla="*/ 27 h 163"/>
                <a:gd name="T6" fmla="*/ 3 w 159"/>
                <a:gd name="T7" fmla="*/ 54 h 163"/>
                <a:gd name="T8" fmla="*/ 102 w 159"/>
                <a:gd name="T9" fmla="*/ 108 h 163"/>
                <a:gd name="T10" fmla="*/ 112 w 159"/>
                <a:gd name="T11" fmla="*/ 144 h 163"/>
                <a:gd name="T12" fmla="*/ 134 w 159"/>
                <a:gd name="T13" fmla="*/ 90 h 163"/>
                <a:gd name="T14" fmla="*/ 28 w 159"/>
                <a:gd name="T15" fmla="*/ 35 h 163"/>
                <a:gd name="T16" fmla="*/ 42 w 159"/>
                <a:gd name="T17" fmla="*/ 41 h 163"/>
                <a:gd name="T18" fmla="*/ 66 w 159"/>
                <a:gd name="T19" fmla="*/ 79 h 163"/>
                <a:gd name="T20" fmla="*/ 48 w 159"/>
                <a:gd name="T21" fmla="*/ 74 h 163"/>
                <a:gd name="T22" fmla="*/ 91 w 159"/>
                <a:gd name="T23" fmla="*/ 49 h 163"/>
                <a:gd name="T24" fmla="*/ 85 w 159"/>
                <a:gd name="T25" fmla="*/ 92 h 163"/>
                <a:gd name="T26" fmla="*/ 94 w 159"/>
                <a:gd name="T27" fmla="*/ 79 h 163"/>
                <a:gd name="T28" fmla="*/ 36 w 159"/>
                <a:gd name="T29" fmla="*/ 46 h 163"/>
                <a:gd name="T30" fmla="*/ 26 w 159"/>
                <a:gd name="T31" fmla="*/ 13 h 163"/>
                <a:gd name="T32" fmla="*/ 23 w 159"/>
                <a:gd name="T33" fmla="*/ 76 h 163"/>
                <a:gd name="T34" fmla="*/ 39 w 159"/>
                <a:gd name="T35" fmla="*/ 33 h 163"/>
                <a:gd name="T36" fmla="*/ 105 w 159"/>
                <a:gd name="T37" fmla="*/ 46 h 163"/>
                <a:gd name="T38" fmla="*/ 52 w 159"/>
                <a:gd name="T39" fmla="*/ 38 h 163"/>
                <a:gd name="T40" fmla="*/ 45 w 159"/>
                <a:gd name="T41" fmla="*/ 33 h 163"/>
                <a:gd name="T42" fmla="*/ 34 w 159"/>
                <a:gd name="T43" fmla="*/ 84 h 163"/>
                <a:gd name="T44" fmla="*/ 14 w 159"/>
                <a:gd name="T45" fmla="*/ 60 h 163"/>
                <a:gd name="T46" fmla="*/ 48 w 159"/>
                <a:gd name="T47" fmla="*/ 7 h 163"/>
                <a:gd name="T48" fmla="*/ 77 w 159"/>
                <a:gd name="T49" fmla="*/ 123 h 163"/>
                <a:gd name="T50" fmla="*/ 61 w 159"/>
                <a:gd name="T51" fmla="*/ 103 h 163"/>
                <a:gd name="T52" fmla="*/ 34 w 159"/>
                <a:gd name="T53" fmla="*/ 71 h 163"/>
                <a:gd name="T54" fmla="*/ 82 w 159"/>
                <a:gd name="T55" fmla="*/ 41 h 163"/>
                <a:gd name="T56" fmla="*/ 63 w 159"/>
                <a:gd name="T57" fmla="*/ 123 h 163"/>
                <a:gd name="T58" fmla="*/ 48 w 159"/>
                <a:gd name="T59" fmla="*/ 63 h 163"/>
                <a:gd name="T60" fmla="*/ 101 w 159"/>
                <a:gd name="T61" fmla="*/ 65 h 163"/>
                <a:gd name="T62" fmla="*/ 53 w 159"/>
                <a:gd name="T63" fmla="*/ 100 h 163"/>
                <a:gd name="T64" fmla="*/ 15 w 159"/>
                <a:gd name="T65" fmla="*/ 73 h 163"/>
                <a:gd name="T66" fmla="*/ 42 w 159"/>
                <a:gd name="T67" fmla="*/ 114 h 163"/>
                <a:gd name="T68" fmla="*/ 89 w 159"/>
                <a:gd name="T69" fmla="*/ 38 h 163"/>
                <a:gd name="T70" fmla="*/ 42 w 159"/>
                <a:gd name="T71" fmla="*/ 74 h 163"/>
                <a:gd name="T72" fmla="*/ 83 w 159"/>
                <a:gd name="T73" fmla="*/ 112 h 163"/>
                <a:gd name="T74" fmla="*/ 56 w 159"/>
                <a:gd name="T75" fmla="*/ 90 h 163"/>
                <a:gd name="T76" fmla="*/ 88 w 159"/>
                <a:gd name="T77" fmla="*/ 48 h 163"/>
                <a:gd name="T78" fmla="*/ 31 w 159"/>
                <a:gd name="T79" fmla="*/ 22 h 163"/>
                <a:gd name="T80" fmla="*/ 104 w 159"/>
                <a:gd name="T81" fmla="*/ 78 h 163"/>
                <a:gd name="T82" fmla="*/ 31 w 159"/>
                <a:gd name="T83" fmla="*/ 95 h 163"/>
                <a:gd name="T84" fmla="*/ 77 w 159"/>
                <a:gd name="T85" fmla="*/ 33 h 163"/>
                <a:gd name="T86" fmla="*/ 59 w 159"/>
                <a:gd name="T87" fmla="*/ 81 h 163"/>
                <a:gd name="T88" fmla="*/ 107 w 159"/>
                <a:gd name="T89" fmla="*/ 79 h 163"/>
                <a:gd name="T90" fmla="*/ 124 w 159"/>
                <a:gd name="T91" fmla="*/ 98 h 163"/>
                <a:gd name="T92" fmla="*/ 44 w 159"/>
                <a:gd name="T93" fmla="*/ 56 h 163"/>
                <a:gd name="T94" fmla="*/ 58 w 159"/>
                <a:gd name="T95" fmla="*/ 24 h 163"/>
                <a:gd name="T96" fmla="*/ 18 w 159"/>
                <a:gd name="T97" fmla="*/ 35 h 163"/>
                <a:gd name="T98" fmla="*/ 12 w 159"/>
                <a:gd name="T99" fmla="*/ 43 h 163"/>
                <a:gd name="T100" fmla="*/ 78 w 159"/>
                <a:gd name="T101" fmla="*/ 98 h 163"/>
                <a:gd name="T102" fmla="*/ 53 w 159"/>
                <a:gd name="T103" fmla="*/ 33 h 163"/>
                <a:gd name="T104" fmla="*/ 58 w 159"/>
                <a:gd name="T105" fmla="*/ 52 h 163"/>
                <a:gd name="T106" fmla="*/ 45 w 159"/>
                <a:gd name="T107" fmla="*/ 24 h 163"/>
                <a:gd name="T108" fmla="*/ 6 w 159"/>
                <a:gd name="T109" fmla="*/ 68 h 163"/>
                <a:gd name="T110" fmla="*/ 74 w 159"/>
                <a:gd name="T111" fmla="*/ 125 h 163"/>
                <a:gd name="T112" fmla="*/ 83 w 159"/>
                <a:gd name="T113" fmla="*/ 62 h 163"/>
                <a:gd name="T114" fmla="*/ 105 w 159"/>
                <a:gd name="T115" fmla="*/ 60 h 163"/>
                <a:gd name="T116" fmla="*/ 91 w 159"/>
                <a:gd name="T117" fmla="*/ 22 h 163"/>
                <a:gd name="T118" fmla="*/ 53 w 159"/>
                <a:gd name="T119" fmla="*/ 19 h 163"/>
                <a:gd name="T120" fmla="*/ 88 w 159"/>
                <a:gd name="T121" fmla="*/ 63 h 163"/>
                <a:gd name="T122" fmla="*/ 66 w 159"/>
                <a:gd name="T123" fmla="*/ 114 h 163"/>
                <a:gd name="T124" fmla="*/ 83 w 159"/>
                <a:gd name="T125" fmla="*/ 8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9" h="163">
                  <a:moveTo>
                    <a:pt x="5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83" y="11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101" y="24"/>
                  </a:lnTo>
                  <a:lnTo>
                    <a:pt x="101" y="24"/>
                  </a:lnTo>
                  <a:lnTo>
                    <a:pt x="112" y="35"/>
                  </a:lnTo>
                  <a:lnTo>
                    <a:pt x="112" y="35"/>
                  </a:lnTo>
                  <a:lnTo>
                    <a:pt x="118" y="41"/>
                  </a:lnTo>
                  <a:lnTo>
                    <a:pt x="118" y="41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5" y="63"/>
                  </a:lnTo>
                  <a:lnTo>
                    <a:pt x="135" y="63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8" y="79"/>
                  </a:lnTo>
                  <a:lnTo>
                    <a:pt x="148" y="79"/>
                  </a:lnTo>
                  <a:lnTo>
                    <a:pt x="149" y="81"/>
                  </a:lnTo>
                  <a:lnTo>
                    <a:pt x="151" y="81"/>
                  </a:lnTo>
                  <a:lnTo>
                    <a:pt x="151" y="81"/>
                  </a:lnTo>
                  <a:lnTo>
                    <a:pt x="153" y="81"/>
                  </a:lnTo>
                  <a:lnTo>
                    <a:pt x="154" y="82"/>
                  </a:lnTo>
                  <a:lnTo>
                    <a:pt x="154" y="82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7" y="85"/>
                  </a:lnTo>
                  <a:lnTo>
                    <a:pt x="159" y="89"/>
                  </a:lnTo>
                  <a:lnTo>
                    <a:pt x="159" y="89"/>
                  </a:lnTo>
                  <a:lnTo>
                    <a:pt x="157" y="98"/>
                  </a:lnTo>
                  <a:lnTo>
                    <a:pt x="153" y="104"/>
                  </a:lnTo>
                  <a:lnTo>
                    <a:pt x="153" y="104"/>
                  </a:lnTo>
                  <a:lnTo>
                    <a:pt x="151" y="109"/>
                  </a:lnTo>
                  <a:lnTo>
                    <a:pt x="151" y="109"/>
                  </a:lnTo>
                  <a:lnTo>
                    <a:pt x="145" y="119"/>
                  </a:lnTo>
                  <a:lnTo>
                    <a:pt x="145" y="119"/>
                  </a:lnTo>
                  <a:lnTo>
                    <a:pt x="138" y="130"/>
                  </a:lnTo>
                  <a:lnTo>
                    <a:pt x="129" y="138"/>
                  </a:lnTo>
                  <a:lnTo>
                    <a:pt x="129" y="138"/>
                  </a:lnTo>
                  <a:lnTo>
                    <a:pt x="123" y="144"/>
                  </a:lnTo>
                  <a:lnTo>
                    <a:pt x="123" y="144"/>
                  </a:lnTo>
                  <a:lnTo>
                    <a:pt x="110" y="153"/>
                  </a:lnTo>
                  <a:lnTo>
                    <a:pt x="110" y="153"/>
                  </a:lnTo>
                  <a:lnTo>
                    <a:pt x="101" y="160"/>
                  </a:lnTo>
                  <a:lnTo>
                    <a:pt x="101" y="160"/>
                  </a:lnTo>
                  <a:lnTo>
                    <a:pt x="93" y="163"/>
                  </a:lnTo>
                  <a:lnTo>
                    <a:pt x="83" y="163"/>
                  </a:lnTo>
                  <a:lnTo>
                    <a:pt x="83" y="163"/>
                  </a:lnTo>
                  <a:lnTo>
                    <a:pt x="80" y="161"/>
                  </a:lnTo>
                  <a:lnTo>
                    <a:pt x="77" y="160"/>
                  </a:lnTo>
                  <a:lnTo>
                    <a:pt x="74" y="155"/>
                  </a:lnTo>
                  <a:lnTo>
                    <a:pt x="74" y="155"/>
                  </a:lnTo>
                  <a:lnTo>
                    <a:pt x="72" y="152"/>
                  </a:lnTo>
                  <a:lnTo>
                    <a:pt x="72" y="152"/>
                  </a:lnTo>
                  <a:lnTo>
                    <a:pt x="63" y="144"/>
                  </a:lnTo>
                  <a:lnTo>
                    <a:pt x="63" y="144"/>
                  </a:lnTo>
                  <a:lnTo>
                    <a:pt x="58" y="139"/>
                  </a:lnTo>
                  <a:lnTo>
                    <a:pt x="58" y="139"/>
                  </a:lnTo>
                  <a:lnTo>
                    <a:pt x="48" y="133"/>
                  </a:lnTo>
                  <a:lnTo>
                    <a:pt x="39" y="125"/>
                  </a:lnTo>
                  <a:lnTo>
                    <a:pt x="39" y="125"/>
                  </a:lnTo>
                  <a:lnTo>
                    <a:pt x="30" y="115"/>
                  </a:lnTo>
                  <a:lnTo>
                    <a:pt x="30" y="115"/>
                  </a:lnTo>
                  <a:lnTo>
                    <a:pt x="20" y="103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7" y="8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4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4" y="27"/>
                  </a:lnTo>
                  <a:lnTo>
                    <a:pt x="9" y="21"/>
                  </a:lnTo>
                  <a:lnTo>
                    <a:pt x="14" y="16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41" y="3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55" y="0"/>
                  </a:lnTo>
                  <a:lnTo>
                    <a:pt x="55" y="0"/>
                  </a:lnTo>
                  <a:close/>
                  <a:moveTo>
                    <a:pt x="3" y="56"/>
                  </a:moveTo>
                  <a:lnTo>
                    <a:pt x="3" y="56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51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3" y="56"/>
                  </a:lnTo>
                  <a:lnTo>
                    <a:pt x="3" y="56"/>
                  </a:lnTo>
                  <a:close/>
                  <a:moveTo>
                    <a:pt x="134" y="90"/>
                  </a:moveTo>
                  <a:lnTo>
                    <a:pt x="134" y="90"/>
                  </a:lnTo>
                  <a:lnTo>
                    <a:pt x="134" y="93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30" y="108"/>
                  </a:lnTo>
                  <a:lnTo>
                    <a:pt x="130" y="108"/>
                  </a:lnTo>
                  <a:lnTo>
                    <a:pt x="127" y="109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8" y="106"/>
                  </a:lnTo>
                  <a:lnTo>
                    <a:pt x="118" y="106"/>
                  </a:lnTo>
                  <a:lnTo>
                    <a:pt x="115" y="104"/>
                  </a:lnTo>
                  <a:lnTo>
                    <a:pt x="112" y="101"/>
                  </a:lnTo>
                  <a:lnTo>
                    <a:pt x="112" y="101"/>
                  </a:lnTo>
                  <a:lnTo>
                    <a:pt x="112" y="100"/>
                  </a:lnTo>
                  <a:lnTo>
                    <a:pt x="112" y="100"/>
                  </a:lnTo>
                  <a:lnTo>
                    <a:pt x="110" y="101"/>
                  </a:lnTo>
                  <a:lnTo>
                    <a:pt x="110" y="101"/>
                  </a:lnTo>
                  <a:lnTo>
                    <a:pt x="102" y="108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8" y="122"/>
                  </a:lnTo>
                  <a:lnTo>
                    <a:pt x="85" y="130"/>
                  </a:lnTo>
                  <a:lnTo>
                    <a:pt x="85" y="130"/>
                  </a:lnTo>
                  <a:lnTo>
                    <a:pt x="83" y="133"/>
                  </a:lnTo>
                  <a:lnTo>
                    <a:pt x="83" y="133"/>
                  </a:lnTo>
                  <a:lnTo>
                    <a:pt x="83" y="136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83" y="142"/>
                  </a:lnTo>
                  <a:lnTo>
                    <a:pt x="83" y="142"/>
                  </a:lnTo>
                  <a:lnTo>
                    <a:pt x="83" y="142"/>
                  </a:lnTo>
                  <a:lnTo>
                    <a:pt x="88" y="147"/>
                  </a:lnTo>
                  <a:lnTo>
                    <a:pt x="88" y="147"/>
                  </a:lnTo>
                  <a:lnTo>
                    <a:pt x="89" y="149"/>
                  </a:lnTo>
                  <a:lnTo>
                    <a:pt x="89" y="150"/>
                  </a:lnTo>
                  <a:lnTo>
                    <a:pt x="89" y="150"/>
                  </a:lnTo>
                  <a:lnTo>
                    <a:pt x="89" y="150"/>
                  </a:lnTo>
                  <a:lnTo>
                    <a:pt x="89" y="150"/>
                  </a:lnTo>
                  <a:lnTo>
                    <a:pt x="96" y="152"/>
                  </a:lnTo>
                  <a:lnTo>
                    <a:pt x="96" y="152"/>
                  </a:lnTo>
                  <a:lnTo>
                    <a:pt x="102" y="149"/>
                  </a:lnTo>
                  <a:lnTo>
                    <a:pt x="102" y="149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26" y="133"/>
                  </a:lnTo>
                  <a:lnTo>
                    <a:pt x="126" y="133"/>
                  </a:lnTo>
                  <a:lnTo>
                    <a:pt x="132" y="128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42" y="115"/>
                  </a:lnTo>
                  <a:lnTo>
                    <a:pt x="142" y="115"/>
                  </a:lnTo>
                  <a:lnTo>
                    <a:pt x="146" y="109"/>
                  </a:lnTo>
                  <a:lnTo>
                    <a:pt x="146" y="109"/>
                  </a:lnTo>
                  <a:lnTo>
                    <a:pt x="148" y="106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98"/>
                  </a:lnTo>
                  <a:lnTo>
                    <a:pt x="149" y="98"/>
                  </a:lnTo>
                  <a:lnTo>
                    <a:pt x="151" y="97"/>
                  </a:lnTo>
                  <a:lnTo>
                    <a:pt x="151" y="97"/>
                  </a:lnTo>
                  <a:lnTo>
                    <a:pt x="151" y="93"/>
                  </a:lnTo>
                  <a:lnTo>
                    <a:pt x="149" y="92"/>
                  </a:lnTo>
                  <a:lnTo>
                    <a:pt x="149" y="92"/>
                  </a:lnTo>
                  <a:lnTo>
                    <a:pt x="146" y="90"/>
                  </a:lnTo>
                  <a:lnTo>
                    <a:pt x="146" y="90"/>
                  </a:lnTo>
                  <a:lnTo>
                    <a:pt x="138" y="90"/>
                  </a:lnTo>
                  <a:lnTo>
                    <a:pt x="138" y="90"/>
                  </a:lnTo>
                  <a:lnTo>
                    <a:pt x="134" y="90"/>
                  </a:lnTo>
                  <a:lnTo>
                    <a:pt x="134" y="90"/>
                  </a:lnTo>
                  <a:close/>
                  <a:moveTo>
                    <a:pt x="89" y="156"/>
                  </a:moveTo>
                  <a:lnTo>
                    <a:pt x="89" y="156"/>
                  </a:lnTo>
                  <a:lnTo>
                    <a:pt x="89" y="156"/>
                  </a:lnTo>
                  <a:lnTo>
                    <a:pt x="89" y="156"/>
                  </a:lnTo>
                  <a:lnTo>
                    <a:pt x="88" y="160"/>
                  </a:lnTo>
                  <a:lnTo>
                    <a:pt x="85" y="160"/>
                  </a:lnTo>
                  <a:lnTo>
                    <a:pt x="85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3" y="160"/>
                  </a:lnTo>
                  <a:lnTo>
                    <a:pt x="83" y="160"/>
                  </a:lnTo>
                  <a:lnTo>
                    <a:pt x="89" y="161"/>
                  </a:lnTo>
                  <a:lnTo>
                    <a:pt x="96" y="158"/>
                  </a:lnTo>
                  <a:lnTo>
                    <a:pt x="96" y="158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0" y="150"/>
                  </a:lnTo>
                  <a:lnTo>
                    <a:pt x="110" y="150"/>
                  </a:lnTo>
                  <a:lnTo>
                    <a:pt x="101" y="153"/>
                  </a:lnTo>
                  <a:lnTo>
                    <a:pt x="89" y="156"/>
                  </a:lnTo>
                  <a:lnTo>
                    <a:pt x="89" y="156"/>
                  </a:lnTo>
                  <a:close/>
                  <a:moveTo>
                    <a:pt x="28" y="35"/>
                  </a:moveTo>
                  <a:lnTo>
                    <a:pt x="28" y="35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5" y="46"/>
                  </a:lnTo>
                  <a:lnTo>
                    <a:pt x="28" y="41"/>
                  </a:lnTo>
                  <a:lnTo>
                    <a:pt x="28" y="41"/>
                  </a:lnTo>
                  <a:lnTo>
                    <a:pt x="28" y="38"/>
                  </a:lnTo>
                  <a:lnTo>
                    <a:pt x="28" y="35"/>
                  </a:lnTo>
                  <a:lnTo>
                    <a:pt x="28" y="35"/>
                  </a:lnTo>
                  <a:close/>
                  <a:moveTo>
                    <a:pt x="42" y="41"/>
                  </a:moveTo>
                  <a:lnTo>
                    <a:pt x="42" y="41"/>
                  </a:lnTo>
                  <a:lnTo>
                    <a:pt x="41" y="43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34" y="63"/>
                  </a:lnTo>
                  <a:lnTo>
                    <a:pt x="34" y="63"/>
                  </a:lnTo>
                  <a:lnTo>
                    <a:pt x="37" y="56"/>
                  </a:lnTo>
                  <a:lnTo>
                    <a:pt x="37" y="56"/>
                  </a:lnTo>
                  <a:lnTo>
                    <a:pt x="41" y="52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2" y="41"/>
                  </a:lnTo>
                  <a:lnTo>
                    <a:pt x="42" y="41"/>
                  </a:lnTo>
                  <a:close/>
                  <a:moveTo>
                    <a:pt x="59" y="93"/>
                  </a:moveTo>
                  <a:lnTo>
                    <a:pt x="59" y="93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6" y="89"/>
                  </a:lnTo>
                  <a:lnTo>
                    <a:pt x="66" y="89"/>
                  </a:lnTo>
                  <a:lnTo>
                    <a:pt x="66" y="79"/>
                  </a:lnTo>
                  <a:lnTo>
                    <a:pt x="66" y="79"/>
                  </a:lnTo>
                  <a:lnTo>
                    <a:pt x="66" y="79"/>
                  </a:lnTo>
                  <a:lnTo>
                    <a:pt x="66" y="79"/>
                  </a:lnTo>
                  <a:lnTo>
                    <a:pt x="61" y="84"/>
                  </a:lnTo>
                  <a:lnTo>
                    <a:pt x="61" y="84"/>
                  </a:lnTo>
                  <a:lnTo>
                    <a:pt x="59" y="85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9" y="93"/>
                  </a:lnTo>
                  <a:lnTo>
                    <a:pt x="59" y="93"/>
                  </a:lnTo>
                  <a:close/>
                  <a:moveTo>
                    <a:pt x="48" y="79"/>
                  </a:moveTo>
                  <a:lnTo>
                    <a:pt x="48" y="79"/>
                  </a:lnTo>
                  <a:lnTo>
                    <a:pt x="53" y="76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3" y="71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68"/>
                  </a:lnTo>
                  <a:lnTo>
                    <a:pt x="53" y="68"/>
                  </a:lnTo>
                  <a:lnTo>
                    <a:pt x="53" y="68"/>
                  </a:lnTo>
                  <a:lnTo>
                    <a:pt x="53" y="68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8" y="79"/>
                  </a:lnTo>
                  <a:lnTo>
                    <a:pt x="48" y="79"/>
                  </a:lnTo>
                  <a:close/>
                  <a:moveTo>
                    <a:pt x="104" y="40"/>
                  </a:moveTo>
                  <a:lnTo>
                    <a:pt x="104" y="40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113" y="51"/>
                  </a:lnTo>
                  <a:lnTo>
                    <a:pt x="113" y="51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1" y="57"/>
                  </a:lnTo>
                  <a:lnTo>
                    <a:pt x="121" y="5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08" y="43"/>
                  </a:lnTo>
                  <a:lnTo>
                    <a:pt x="108" y="43"/>
                  </a:lnTo>
                  <a:lnTo>
                    <a:pt x="104" y="40"/>
                  </a:lnTo>
                  <a:lnTo>
                    <a:pt x="104" y="40"/>
                  </a:lnTo>
                  <a:close/>
                  <a:moveTo>
                    <a:pt x="91" y="49"/>
                  </a:moveTo>
                  <a:lnTo>
                    <a:pt x="91" y="49"/>
                  </a:lnTo>
                  <a:lnTo>
                    <a:pt x="89" y="54"/>
                  </a:lnTo>
                  <a:lnTo>
                    <a:pt x="89" y="54"/>
                  </a:lnTo>
                  <a:lnTo>
                    <a:pt x="89" y="57"/>
                  </a:lnTo>
                  <a:lnTo>
                    <a:pt x="91" y="59"/>
                  </a:lnTo>
                  <a:lnTo>
                    <a:pt x="91" y="59"/>
                  </a:lnTo>
                  <a:lnTo>
                    <a:pt x="94" y="62"/>
                  </a:lnTo>
                  <a:lnTo>
                    <a:pt x="94" y="6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51"/>
                  </a:lnTo>
                  <a:lnTo>
                    <a:pt x="91" y="49"/>
                  </a:lnTo>
                  <a:lnTo>
                    <a:pt x="91" y="49"/>
                  </a:lnTo>
                  <a:lnTo>
                    <a:pt x="91" y="49"/>
                  </a:lnTo>
                  <a:lnTo>
                    <a:pt x="91" y="49"/>
                  </a:lnTo>
                  <a:close/>
                  <a:moveTo>
                    <a:pt x="83" y="98"/>
                  </a:moveTo>
                  <a:lnTo>
                    <a:pt x="83" y="98"/>
                  </a:lnTo>
                  <a:lnTo>
                    <a:pt x="86" y="97"/>
                  </a:lnTo>
                  <a:lnTo>
                    <a:pt x="86" y="97"/>
                  </a:lnTo>
                  <a:lnTo>
                    <a:pt x="88" y="95"/>
                  </a:lnTo>
                  <a:lnTo>
                    <a:pt x="88" y="95"/>
                  </a:lnTo>
                  <a:lnTo>
                    <a:pt x="93" y="87"/>
                  </a:lnTo>
                  <a:lnTo>
                    <a:pt x="93" y="87"/>
                  </a:lnTo>
                  <a:lnTo>
                    <a:pt x="93" y="85"/>
                  </a:lnTo>
                  <a:lnTo>
                    <a:pt x="93" y="85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2"/>
                  </a:lnTo>
                  <a:lnTo>
                    <a:pt x="85" y="92"/>
                  </a:lnTo>
                  <a:lnTo>
                    <a:pt x="83" y="98"/>
                  </a:lnTo>
                  <a:lnTo>
                    <a:pt x="83" y="98"/>
                  </a:lnTo>
                  <a:close/>
                  <a:moveTo>
                    <a:pt x="59" y="68"/>
                  </a:moveTo>
                  <a:lnTo>
                    <a:pt x="59" y="68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4" y="51"/>
                  </a:lnTo>
                  <a:lnTo>
                    <a:pt x="64" y="51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59" y="68"/>
                  </a:lnTo>
                  <a:lnTo>
                    <a:pt x="59" y="68"/>
                  </a:lnTo>
                  <a:close/>
                  <a:moveTo>
                    <a:pt x="91" y="65"/>
                  </a:moveTo>
                  <a:lnTo>
                    <a:pt x="91" y="65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94" y="79"/>
                  </a:lnTo>
                  <a:lnTo>
                    <a:pt x="94" y="79"/>
                  </a:lnTo>
                  <a:lnTo>
                    <a:pt x="94" y="79"/>
                  </a:lnTo>
                  <a:lnTo>
                    <a:pt x="94" y="79"/>
                  </a:lnTo>
                  <a:lnTo>
                    <a:pt x="94" y="79"/>
                  </a:lnTo>
                  <a:lnTo>
                    <a:pt x="94" y="79"/>
                  </a:lnTo>
                  <a:lnTo>
                    <a:pt x="94" y="76"/>
                  </a:lnTo>
                  <a:lnTo>
                    <a:pt x="94" y="76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94" y="67"/>
                  </a:lnTo>
                  <a:lnTo>
                    <a:pt x="91" y="65"/>
                  </a:lnTo>
                  <a:lnTo>
                    <a:pt x="91" y="65"/>
                  </a:lnTo>
                  <a:lnTo>
                    <a:pt x="91" y="65"/>
                  </a:lnTo>
                  <a:lnTo>
                    <a:pt x="91" y="65"/>
                  </a:lnTo>
                  <a:close/>
                  <a:moveTo>
                    <a:pt x="6" y="56"/>
                  </a:moveTo>
                  <a:lnTo>
                    <a:pt x="6" y="56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8"/>
                  </a:lnTo>
                  <a:lnTo>
                    <a:pt x="6" y="56"/>
                  </a:lnTo>
                  <a:lnTo>
                    <a:pt x="6" y="56"/>
                  </a:lnTo>
                  <a:close/>
                  <a:moveTo>
                    <a:pt x="36" y="46"/>
                  </a:moveTo>
                  <a:lnTo>
                    <a:pt x="36" y="46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1" y="49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6" y="46"/>
                  </a:lnTo>
                  <a:lnTo>
                    <a:pt x="36" y="46"/>
                  </a:lnTo>
                  <a:close/>
                  <a:moveTo>
                    <a:pt x="7" y="33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11" y="3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20" y="18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2" y="16"/>
                  </a:lnTo>
                  <a:lnTo>
                    <a:pt x="15" y="21"/>
                  </a:lnTo>
                  <a:lnTo>
                    <a:pt x="11" y="27"/>
                  </a:lnTo>
                  <a:lnTo>
                    <a:pt x="7" y="33"/>
                  </a:lnTo>
                  <a:lnTo>
                    <a:pt x="7" y="33"/>
                  </a:lnTo>
                  <a:close/>
                  <a:moveTo>
                    <a:pt x="25" y="76"/>
                  </a:moveTo>
                  <a:lnTo>
                    <a:pt x="25" y="76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3" y="62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5" y="76"/>
                  </a:lnTo>
                  <a:lnTo>
                    <a:pt x="25" y="76"/>
                  </a:lnTo>
                  <a:close/>
                  <a:moveTo>
                    <a:pt x="52" y="92"/>
                  </a:moveTo>
                  <a:lnTo>
                    <a:pt x="52" y="92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52" y="92"/>
                  </a:lnTo>
                  <a:lnTo>
                    <a:pt x="52" y="92"/>
                  </a:lnTo>
                  <a:close/>
                  <a:moveTo>
                    <a:pt x="31" y="44"/>
                  </a:moveTo>
                  <a:lnTo>
                    <a:pt x="31" y="44"/>
                  </a:lnTo>
                  <a:lnTo>
                    <a:pt x="34" y="41"/>
                  </a:lnTo>
                  <a:lnTo>
                    <a:pt x="34" y="41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39" y="32"/>
                  </a:lnTo>
                  <a:lnTo>
                    <a:pt x="39" y="32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1" y="44"/>
                  </a:lnTo>
                  <a:lnTo>
                    <a:pt x="31" y="44"/>
                  </a:lnTo>
                  <a:close/>
                  <a:moveTo>
                    <a:pt x="108" y="63"/>
                  </a:moveTo>
                  <a:lnTo>
                    <a:pt x="108" y="63"/>
                  </a:lnTo>
                  <a:lnTo>
                    <a:pt x="108" y="68"/>
                  </a:lnTo>
                  <a:lnTo>
                    <a:pt x="108" y="68"/>
                  </a:lnTo>
                  <a:lnTo>
                    <a:pt x="108" y="68"/>
                  </a:lnTo>
                  <a:lnTo>
                    <a:pt x="108" y="68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3" y="65"/>
                  </a:lnTo>
                  <a:lnTo>
                    <a:pt x="113" y="65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110" y="65"/>
                  </a:lnTo>
                  <a:lnTo>
                    <a:pt x="108" y="63"/>
                  </a:lnTo>
                  <a:lnTo>
                    <a:pt x="108" y="63"/>
                  </a:lnTo>
                  <a:close/>
                  <a:moveTo>
                    <a:pt x="112" y="54"/>
                  </a:moveTo>
                  <a:lnTo>
                    <a:pt x="112" y="5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54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7" y="52"/>
                  </a:lnTo>
                  <a:lnTo>
                    <a:pt x="107" y="54"/>
                  </a:lnTo>
                  <a:lnTo>
                    <a:pt x="107" y="54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2" y="54"/>
                  </a:lnTo>
                  <a:lnTo>
                    <a:pt x="112" y="54"/>
                  </a:lnTo>
                  <a:close/>
                  <a:moveTo>
                    <a:pt x="63" y="44"/>
                  </a:moveTo>
                  <a:lnTo>
                    <a:pt x="63" y="44"/>
                  </a:lnTo>
                  <a:lnTo>
                    <a:pt x="63" y="44"/>
                  </a:lnTo>
                  <a:lnTo>
                    <a:pt x="63" y="44"/>
                  </a:lnTo>
                  <a:lnTo>
                    <a:pt x="67" y="30"/>
                  </a:lnTo>
                  <a:lnTo>
                    <a:pt x="67" y="30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3" y="44"/>
                  </a:lnTo>
                  <a:lnTo>
                    <a:pt x="63" y="44"/>
                  </a:lnTo>
                  <a:close/>
                  <a:moveTo>
                    <a:pt x="52" y="38"/>
                  </a:moveTo>
                  <a:lnTo>
                    <a:pt x="52" y="38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7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52" y="38"/>
                  </a:lnTo>
                  <a:lnTo>
                    <a:pt x="52" y="38"/>
                  </a:lnTo>
                  <a:close/>
                  <a:moveTo>
                    <a:pt x="41" y="18"/>
                  </a:moveTo>
                  <a:lnTo>
                    <a:pt x="41" y="18"/>
                  </a:lnTo>
                  <a:lnTo>
                    <a:pt x="50" y="16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52" y="13"/>
                  </a:lnTo>
                  <a:lnTo>
                    <a:pt x="52" y="13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1" y="18"/>
                  </a:lnTo>
                  <a:lnTo>
                    <a:pt x="41" y="18"/>
                  </a:lnTo>
                  <a:close/>
                  <a:moveTo>
                    <a:pt x="45" y="33"/>
                  </a:moveTo>
                  <a:lnTo>
                    <a:pt x="45" y="33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6" y="27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0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5" y="33"/>
                  </a:lnTo>
                  <a:lnTo>
                    <a:pt x="45" y="33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0" y="73"/>
                  </a:lnTo>
                  <a:lnTo>
                    <a:pt x="30" y="73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1" y="85"/>
                  </a:lnTo>
                  <a:lnTo>
                    <a:pt x="31" y="85"/>
                  </a:lnTo>
                  <a:close/>
                  <a:moveTo>
                    <a:pt x="119" y="79"/>
                  </a:moveTo>
                  <a:lnTo>
                    <a:pt x="119" y="79"/>
                  </a:lnTo>
                  <a:lnTo>
                    <a:pt x="118" y="81"/>
                  </a:lnTo>
                  <a:lnTo>
                    <a:pt x="118" y="81"/>
                  </a:lnTo>
                  <a:lnTo>
                    <a:pt x="116" y="81"/>
                  </a:lnTo>
                  <a:lnTo>
                    <a:pt x="116" y="81"/>
                  </a:lnTo>
                  <a:lnTo>
                    <a:pt x="116" y="87"/>
                  </a:lnTo>
                  <a:lnTo>
                    <a:pt x="116" y="87"/>
                  </a:lnTo>
                  <a:lnTo>
                    <a:pt x="116" y="87"/>
                  </a:lnTo>
                  <a:lnTo>
                    <a:pt x="116" y="87"/>
                  </a:lnTo>
                  <a:lnTo>
                    <a:pt x="118" y="87"/>
                  </a:lnTo>
                  <a:lnTo>
                    <a:pt x="119" y="85"/>
                  </a:lnTo>
                  <a:lnTo>
                    <a:pt x="119" y="85"/>
                  </a:lnTo>
                  <a:lnTo>
                    <a:pt x="121" y="82"/>
                  </a:lnTo>
                  <a:lnTo>
                    <a:pt x="121" y="82"/>
                  </a:lnTo>
                  <a:lnTo>
                    <a:pt x="119" y="79"/>
                  </a:lnTo>
                  <a:lnTo>
                    <a:pt x="119" y="79"/>
                  </a:lnTo>
                  <a:close/>
                  <a:moveTo>
                    <a:pt x="14" y="60"/>
                  </a:moveTo>
                  <a:lnTo>
                    <a:pt x="14" y="6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4" y="49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66" y="10"/>
                  </a:moveTo>
                  <a:lnTo>
                    <a:pt x="66" y="10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6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66" y="10"/>
                  </a:lnTo>
                  <a:lnTo>
                    <a:pt x="66" y="10"/>
                  </a:lnTo>
                  <a:close/>
                  <a:moveTo>
                    <a:pt x="64" y="133"/>
                  </a:moveTo>
                  <a:lnTo>
                    <a:pt x="64" y="133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71" y="131"/>
                  </a:lnTo>
                  <a:lnTo>
                    <a:pt x="71" y="131"/>
                  </a:lnTo>
                  <a:lnTo>
                    <a:pt x="64" y="133"/>
                  </a:lnTo>
                  <a:lnTo>
                    <a:pt x="64" y="133"/>
                  </a:lnTo>
                  <a:close/>
                  <a:moveTo>
                    <a:pt x="77" y="108"/>
                  </a:moveTo>
                  <a:lnTo>
                    <a:pt x="77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4" y="119"/>
                  </a:lnTo>
                  <a:lnTo>
                    <a:pt x="74" y="119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77" y="123"/>
                  </a:lnTo>
                  <a:lnTo>
                    <a:pt x="77" y="123"/>
                  </a:lnTo>
                  <a:lnTo>
                    <a:pt x="78" y="122"/>
                  </a:lnTo>
                  <a:lnTo>
                    <a:pt x="78" y="119"/>
                  </a:lnTo>
                  <a:lnTo>
                    <a:pt x="78" y="119"/>
                  </a:lnTo>
                  <a:lnTo>
                    <a:pt x="78" y="119"/>
                  </a:lnTo>
                  <a:lnTo>
                    <a:pt x="78" y="119"/>
                  </a:lnTo>
                  <a:lnTo>
                    <a:pt x="75" y="117"/>
                  </a:lnTo>
                  <a:lnTo>
                    <a:pt x="75" y="114"/>
                  </a:lnTo>
                  <a:lnTo>
                    <a:pt x="75" y="114"/>
                  </a:lnTo>
                  <a:lnTo>
                    <a:pt x="77" y="111"/>
                  </a:lnTo>
                  <a:lnTo>
                    <a:pt x="77" y="111"/>
                  </a:lnTo>
                  <a:lnTo>
                    <a:pt x="77" y="111"/>
                  </a:lnTo>
                  <a:lnTo>
                    <a:pt x="77" y="111"/>
                  </a:lnTo>
                  <a:lnTo>
                    <a:pt x="77" y="108"/>
                  </a:lnTo>
                  <a:lnTo>
                    <a:pt x="77" y="108"/>
                  </a:lnTo>
                  <a:close/>
                  <a:moveTo>
                    <a:pt x="61" y="103"/>
                  </a:moveTo>
                  <a:lnTo>
                    <a:pt x="61" y="103"/>
                  </a:lnTo>
                  <a:lnTo>
                    <a:pt x="61" y="103"/>
                  </a:lnTo>
                  <a:lnTo>
                    <a:pt x="61" y="103"/>
                  </a:lnTo>
                  <a:lnTo>
                    <a:pt x="63" y="100"/>
                  </a:lnTo>
                  <a:lnTo>
                    <a:pt x="63" y="100"/>
                  </a:lnTo>
                  <a:lnTo>
                    <a:pt x="64" y="97"/>
                  </a:lnTo>
                  <a:lnTo>
                    <a:pt x="64" y="93"/>
                  </a:lnTo>
                  <a:lnTo>
                    <a:pt x="64" y="93"/>
                  </a:lnTo>
                  <a:lnTo>
                    <a:pt x="59" y="97"/>
                  </a:lnTo>
                  <a:lnTo>
                    <a:pt x="59" y="97"/>
                  </a:lnTo>
                  <a:lnTo>
                    <a:pt x="61" y="103"/>
                  </a:lnTo>
                  <a:lnTo>
                    <a:pt x="61" y="103"/>
                  </a:lnTo>
                  <a:close/>
                  <a:moveTo>
                    <a:pt x="75" y="44"/>
                  </a:moveTo>
                  <a:lnTo>
                    <a:pt x="75" y="44"/>
                  </a:lnTo>
                  <a:lnTo>
                    <a:pt x="78" y="37"/>
                  </a:lnTo>
                  <a:lnTo>
                    <a:pt x="78" y="37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72" y="40"/>
                  </a:lnTo>
                  <a:lnTo>
                    <a:pt x="72" y="40"/>
                  </a:lnTo>
                  <a:lnTo>
                    <a:pt x="72" y="40"/>
                  </a:lnTo>
                  <a:lnTo>
                    <a:pt x="72" y="41"/>
                  </a:lnTo>
                  <a:lnTo>
                    <a:pt x="72" y="41"/>
                  </a:lnTo>
                  <a:lnTo>
                    <a:pt x="75" y="44"/>
                  </a:lnTo>
                  <a:lnTo>
                    <a:pt x="75" y="44"/>
                  </a:lnTo>
                  <a:close/>
                  <a:moveTo>
                    <a:pt x="36" y="73"/>
                  </a:moveTo>
                  <a:lnTo>
                    <a:pt x="36" y="73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9" y="71"/>
                  </a:lnTo>
                  <a:lnTo>
                    <a:pt x="39" y="71"/>
                  </a:lnTo>
                  <a:lnTo>
                    <a:pt x="39" y="67"/>
                  </a:lnTo>
                  <a:lnTo>
                    <a:pt x="39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6" y="65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1"/>
                  </a:lnTo>
                  <a:lnTo>
                    <a:pt x="36" y="73"/>
                  </a:lnTo>
                  <a:lnTo>
                    <a:pt x="36" y="73"/>
                  </a:lnTo>
                  <a:close/>
                  <a:moveTo>
                    <a:pt x="97" y="43"/>
                  </a:moveTo>
                  <a:lnTo>
                    <a:pt x="97" y="43"/>
                  </a:lnTo>
                  <a:lnTo>
                    <a:pt x="97" y="46"/>
                  </a:lnTo>
                  <a:lnTo>
                    <a:pt x="97" y="46"/>
                  </a:lnTo>
                  <a:lnTo>
                    <a:pt x="97" y="46"/>
                  </a:lnTo>
                  <a:lnTo>
                    <a:pt x="97" y="46"/>
                  </a:lnTo>
                  <a:lnTo>
                    <a:pt x="101" y="49"/>
                  </a:lnTo>
                  <a:lnTo>
                    <a:pt x="101" y="49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101" y="43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97" y="43"/>
                  </a:lnTo>
                  <a:close/>
                  <a:moveTo>
                    <a:pt x="82" y="38"/>
                  </a:moveTo>
                  <a:lnTo>
                    <a:pt x="82" y="3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8"/>
                  </a:lnTo>
                  <a:lnTo>
                    <a:pt x="80" y="44"/>
                  </a:lnTo>
                  <a:lnTo>
                    <a:pt x="80" y="44"/>
                  </a:lnTo>
                  <a:lnTo>
                    <a:pt x="80" y="43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2" y="40"/>
                  </a:lnTo>
                  <a:lnTo>
                    <a:pt x="82" y="38"/>
                  </a:lnTo>
                  <a:lnTo>
                    <a:pt x="82" y="38"/>
                  </a:lnTo>
                  <a:close/>
                  <a:moveTo>
                    <a:pt x="36" y="30"/>
                  </a:moveTo>
                  <a:lnTo>
                    <a:pt x="36" y="30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6" y="30"/>
                  </a:lnTo>
                  <a:lnTo>
                    <a:pt x="36" y="30"/>
                  </a:lnTo>
                  <a:close/>
                  <a:moveTo>
                    <a:pt x="61" y="130"/>
                  </a:moveTo>
                  <a:lnTo>
                    <a:pt x="61" y="130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3" y="123"/>
                  </a:lnTo>
                  <a:lnTo>
                    <a:pt x="63" y="123"/>
                  </a:lnTo>
                  <a:lnTo>
                    <a:pt x="63" y="122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61" y="125"/>
                  </a:lnTo>
                  <a:lnTo>
                    <a:pt x="59" y="123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61" y="130"/>
                  </a:lnTo>
                  <a:lnTo>
                    <a:pt x="61" y="130"/>
                  </a:lnTo>
                  <a:close/>
                  <a:moveTo>
                    <a:pt x="33" y="103"/>
                  </a:moveTo>
                  <a:lnTo>
                    <a:pt x="33" y="103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4"/>
                  </a:lnTo>
                  <a:lnTo>
                    <a:pt x="39" y="104"/>
                  </a:lnTo>
                  <a:lnTo>
                    <a:pt x="36" y="101"/>
                  </a:lnTo>
                  <a:lnTo>
                    <a:pt x="36" y="101"/>
                  </a:lnTo>
                  <a:lnTo>
                    <a:pt x="33" y="103"/>
                  </a:lnTo>
                  <a:lnTo>
                    <a:pt x="33" y="103"/>
                  </a:lnTo>
                  <a:close/>
                  <a:moveTo>
                    <a:pt x="55" y="56"/>
                  </a:moveTo>
                  <a:lnTo>
                    <a:pt x="55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2" y="57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5" y="56"/>
                  </a:lnTo>
                  <a:lnTo>
                    <a:pt x="55" y="56"/>
                  </a:lnTo>
                  <a:close/>
                  <a:moveTo>
                    <a:pt x="14" y="79"/>
                  </a:moveTo>
                  <a:lnTo>
                    <a:pt x="14" y="79"/>
                  </a:lnTo>
                  <a:lnTo>
                    <a:pt x="17" y="89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18" y="87"/>
                  </a:lnTo>
                  <a:lnTo>
                    <a:pt x="14" y="79"/>
                  </a:lnTo>
                  <a:lnTo>
                    <a:pt x="14" y="79"/>
                  </a:lnTo>
                  <a:close/>
                  <a:moveTo>
                    <a:pt x="97" y="56"/>
                  </a:moveTo>
                  <a:lnTo>
                    <a:pt x="97" y="56"/>
                  </a:lnTo>
                  <a:lnTo>
                    <a:pt x="97" y="56"/>
                  </a:lnTo>
                  <a:lnTo>
                    <a:pt x="97" y="56"/>
                  </a:lnTo>
                  <a:lnTo>
                    <a:pt x="97" y="60"/>
                  </a:lnTo>
                  <a:lnTo>
                    <a:pt x="97" y="60"/>
                  </a:lnTo>
                  <a:lnTo>
                    <a:pt x="97" y="63"/>
                  </a:lnTo>
                  <a:lnTo>
                    <a:pt x="97" y="63"/>
                  </a:lnTo>
                  <a:lnTo>
                    <a:pt x="97" y="63"/>
                  </a:lnTo>
                  <a:lnTo>
                    <a:pt x="97" y="63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1" y="63"/>
                  </a:lnTo>
                  <a:lnTo>
                    <a:pt x="101" y="63"/>
                  </a:lnTo>
                  <a:lnTo>
                    <a:pt x="101" y="62"/>
                  </a:lnTo>
                  <a:lnTo>
                    <a:pt x="101" y="62"/>
                  </a:lnTo>
                  <a:lnTo>
                    <a:pt x="101" y="62"/>
                  </a:lnTo>
                  <a:lnTo>
                    <a:pt x="99" y="60"/>
                  </a:lnTo>
                  <a:lnTo>
                    <a:pt x="99" y="59"/>
                  </a:lnTo>
                  <a:lnTo>
                    <a:pt x="99" y="59"/>
                  </a:lnTo>
                  <a:lnTo>
                    <a:pt x="97" y="57"/>
                  </a:lnTo>
                  <a:lnTo>
                    <a:pt x="97" y="56"/>
                  </a:lnTo>
                  <a:lnTo>
                    <a:pt x="97" y="56"/>
                  </a:lnTo>
                  <a:close/>
                  <a:moveTo>
                    <a:pt x="55" y="106"/>
                  </a:moveTo>
                  <a:lnTo>
                    <a:pt x="55" y="106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56" y="106"/>
                  </a:lnTo>
                  <a:lnTo>
                    <a:pt x="56" y="108"/>
                  </a:lnTo>
                  <a:lnTo>
                    <a:pt x="56" y="108"/>
                  </a:lnTo>
                  <a:lnTo>
                    <a:pt x="56" y="109"/>
                  </a:lnTo>
                  <a:lnTo>
                    <a:pt x="58" y="109"/>
                  </a:lnTo>
                  <a:lnTo>
                    <a:pt x="58" y="109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53" y="100"/>
                  </a:lnTo>
                  <a:lnTo>
                    <a:pt x="53" y="100"/>
                  </a:lnTo>
                  <a:lnTo>
                    <a:pt x="53" y="100"/>
                  </a:lnTo>
                  <a:lnTo>
                    <a:pt x="53" y="100"/>
                  </a:lnTo>
                  <a:lnTo>
                    <a:pt x="53" y="101"/>
                  </a:lnTo>
                  <a:lnTo>
                    <a:pt x="53" y="101"/>
                  </a:lnTo>
                  <a:lnTo>
                    <a:pt x="55" y="106"/>
                  </a:lnTo>
                  <a:lnTo>
                    <a:pt x="55" y="106"/>
                  </a:lnTo>
                  <a:close/>
                  <a:moveTo>
                    <a:pt x="72" y="85"/>
                  </a:moveTo>
                  <a:lnTo>
                    <a:pt x="72" y="85"/>
                  </a:lnTo>
                  <a:lnTo>
                    <a:pt x="75" y="82"/>
                  </a:lnTo>
                  <a:lnTo>
                    <a:pt x="75" y="82"/>
                  </a:lnTo>
                  <a:lnTo>
                    <a:pt x="72" y="74"/>
                  </a:lnTo>
                  <a:lnTo>
                    <a:pt x="72" y="74"/>
                  </a:lnTo>
                  <a:lnTo>
                    <a:pt x="72" y="85"/>
                  </a:lnTo>
                  <a:lnTo>
                    <a:pt x="72" y="85"/>
                  </a:lnTo>
                  <a:close/>
                  <a:moveTo>
                    <a:pt x="91" y="82"/>
                  </a:moveTo>
                  <a:lnTo>
                    <a:pt x="91" y="82"/>
                  </a:lnTo>
                  <a:lnTo>
                    <a:pt x="88" y="78"/>
                  </a:lnTo>
                  <a:lnTo>
                    <a:pt x="88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91" y="82"/>
                  </a:lnTo>
                  <a:lnTo>
                    <a:pt x="91" y="82"/>
                  </a:lnTo>
                  <a:close/>
                  <a:moveTo>
                    <a:pt x="12" y="65"/>
                  </a:moveTo>
                  <a:lnTo>
                    <a:pt x="12" y="65"/>
                  </a:lnTo>
                  <a:lnTo>
                    <a:pt x="15" y="73"/>
                  </a:lnTo>
                  <a:lnTo>
                    <a:pt x="15" y="73"/>
                  </a:lnTo>
                  <a:lnTo>
                    <a:pt x="15" y="71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5" y="67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2" y="65"/>
                  </a:lnTo>
                  <a:lnTo>
                    <a:pt x="12" y="65"/>
                  </a:lnTo>
                  <a:close/>
                  <a:moveTo>
                    <a:pt x="91" y="97"/>
                  </a:moveTo>
                  <a:lnTo>
                    <a:pt x="91" y="97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3" y="95"/>
                  </a:lnTo>
                  <a:lnTo>
                    <a:pt x="93" y="95"/>
                  </a:lnTo>
                  <a:lnTo>
                    <a:pt x="96" y="90"/>
                  </a:lnTo>
                  <a:lnTo>
                    <a:pt x="97" y="85"/>
                  </a:lnTo>
                  <a:lnTo>
                    <a:pt x="97" y="85"/>
                  </a:lnTo>
                  <a:lnTo>
                    <a:pt x="97" y="82"/>
                  </a:lnTo>
                  <a:lnTo>
                    <a:pt x="97" y="82"/>
                  </a:lnTo>
                  <a:lnTo>
                    <a:pt x="97" y="82"/>
                  </a:lnTo>
                  <a:lnTo>
                    <a:pt x="97" y="82"/>
                  </a:lnTo>
                  <a:lnTo>
                    <a:pt x="91" y="97"/>
                  </a:lnTo>
                  <a:lnTo>
                    <a:pt x="91" y="97"/>
                  </a:lnTo>
                  <a:close/>
                  <a:moveTo>
                    <a:pt x="42" y="114"/>
                  </a:moveTo>
                  <a:lnTo>
                    <a:pt x="42" y="114"/>
                  </a:lnTo>
                  <a:lnTo>
                    <a:pt x="48" y="120"/>
                  </a:lnTo>
                  <a:lnTo>
                    <a:pt x="48" y="120"/>
                  </a:lnTo>
                  <a:lnTo>
                    <a:pt x="48" y="119"/>
                  </a:lnTo>
                  <a:lnTo>
                    <a:pt x="48" y="119"/>
                  </a:lnTo>
                  <a:lnTo>
                    <a:pt x="45" y="114"/>
                  </a:lnTo>
                  <a:lnTo>
                    <a:pt x="45" y="114"/>
                  </a:lnTo>
                  <a:lnTo>
                    <a:pt x="42" y="114"/>
                  </a:lnTo>
                  <a:lnTo>
                    <a:pt x="42" y="114"/>
                  </a:lnTo>
                  <a:close/>
                  <a:moveTo>
                    <a:pt x="52" y="54"/>
                  </a:moveTo>
                  <a:lnTo>
                    <a:pt x="52" y="54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9"/>
                  </a:lnTo>
                  <a:lnTo>
                    <a:pt x="52" y="54"/>
                  </a:lnTo>
                  <a:lnTo>
                    <a:pt x="52" y="54"/>
                  </a:lnTo>
                  <a:close/>
                  <a:moveTo>
                    <a:pt x="85" y="33"/>
                  </a:moveTo>
                  <a:lnTo>
                    <a:pt x="85" y="33"/>
                  </a:lnTo>
                  <a:lnTo>
                    <a:pt x="89" y="38"/>
                  </a:lnTo>
                  <a:lnTo>
                    <a:pt x="89" y="38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85" y="33"/>
                  </a:lnTo>
                  <a:lnTo>
                    <a:pt x="85" y="33"/>
                  </a:lnTo>
                  <a:close/>
                  <a:moveTo>
                    <a:pt x="75" y="56"/>
                  </a:moveTo>
                  <a:lnTo>
                    <a:pt x="75" y="56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5" y="56"/>
                  </a:lnTo>
                  <a:lnTo>
                    <a:pt x="75" y="56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4" y="71"/>
                  </a:lnTo>
                  <a:lnTo>
                    <a:pt x="44" y="71"/>
                  </a:lnTo>
                  <a:lnTo>
                    <a:pt x="42" y="73"/>
                  </a:lnTo>
                  <a:lnTo>
                    <a:pt x="42" y="73"/>
                  </a:lnTo>
                  <a:lnTo>
                    <a:pt x="42" y="74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39" y="74"/>
                  </a:lnTo>
                  <a:lnTo>
                    <a:pt x="37" y="76"/>
                  </a:lnTo>
                  <a:lnTo>
                    <a:pt x="37" y="76"/>
                  </a:lnTo>
                  <a:lnTo>
                    <a:pt x="37" y="76"/>
                  </a:lnTo>
                  <a:lnTo>
                    <a:pt x="37" y="76"/>
                  </a:lnTo>
                  <a:lnTo>
                    <a:pt x="39" y="76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48" y="109"/>
                  </a:moveTo>
                  <a:lnTo>
                    <a:pt x="48" y="109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8" y="109"/>
                  </a:lnTo>
                  <a:lnTo>
                    <a:pt x="48" y="109"/>
                  </a:lnTo>
                  <a:close/>
                  <a:moveTo>
                    <a:pt x="82" y="115"/>
                  </a:moveTo>
                  <a:lnTo>
                    <a:pt x="82" y="115"/>
                  </a:lnTo>
                  <a:lnTo>
                    <a:pt x="85" y="112"/>
                  </a:lnTo>
                  <a:lnTo>
                    <a:pt x="88" y="108"/>
                  </a:lnTo>
                  <a:lnTo>
                    <a:pt x="88" y="108"/>
                  </a:lnTo>
                  <a:lnTo>
                    <a:pt x="83" y="112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82" y="115"/>
                  </a:lnTo>
                  <a:lnTo>
                    <a:pt x="82" y="115"/>
                  </a:lnTo>
                  <a:close/>
                  <a:moveTo>
                    <a:pt x="74" y="24"/>
                  </a:moveTo>
                  <a:lnTo>
                    <a:pt x="74" y="24"/>
                  </a:lnTo>
                  <a:lnTo>
                    <a:pt x="67" y="21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9" y="22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4" y="24"/>
                  </a:lnTo>
                  <a:close/>
                  <a:moveTo>
                    <a:pt x="127" y="78"/>
                  </a:moveTo>
                  <a:lnTo>
                    <a:pt x="127" y="78"/>
                  </a:lnTo>
                  <a:lnTo>
                    <a:pt x="129" y="79"/>
                  </a:lnTo>
                  <a:lnTo>
                    <a:pt x="129" y="79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2" y="81"/>
                  </a:lnTo>
                  <a:lnTo>
                    <a:pt x="132" y="81"/>
                  </a:lnTo>
                  <a:lnTo>
                    <a:pt x="130" y="79"/>
                  </a:lnTo>
                  <a:lnTo>
                    <a:pt x="127" y="78"/>
                  </a:lnTo>
                  <a:lnTo>
                    <a:pt x="127" y="78"/>
                  </a:lnTo>
                  <a:close/>
                  <a:moveTo>
                    <a:pt x="56" y="90"/>
                  </a:moveTo>
                  <a:lnTo>
                    <a:pt x="56" y="90"/>
                  </a:lnTo>
                  <a:lnTo>
                    <a:pt x="55" y="93"/>
                  </a:lnTo>
                  <a:lnTo>
                    <a:pt x="55" y="95"/>
                  </a:lnTo>
                  <a:lnTo>
                    <a:pt x="55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6" y="90"/>
                  </a:lnTo>
                  <a:lnTo>
                    <a:pt x="56" y="90"/>
                  </a:lnTo>
                  <a:close/>
                  <a:moveTo>
                    <a:pt x="112" y="90"/>
                  </a:moveTo>
                  <a:lnTo>
                    <a:pt x="112" y="90"/>
                  </a:lnTo>
                  <a:lnTo>
                    <a:pt x="113" y="89"/>
                  </a:lnTo>
                  <a:lnTo>
                    <a:pt x="113" y="89"/>
                  </a:lnTo>
                  <a:lnTo>
                    <a:pt x="113" y="84"/>
                  </a:lnTo>
                  <a:lnTo>
                    <a:pt x="113" y="84"/>
                  </a:lnTo>
                  <a:lnTo>
                    <a:pt x="113" y="82"/>
                  </a:lnTo>
                  <a:lnTo>
                    <a:pt x="113" y="82"/>
                  </a:lnTo>
                  <a:lnTo>
                    <a:pt x="113" y="82"/>
                  </a:lnTo>
                  <a:lnTo>
                    <a:pt x="113" y="82"/>
                  </a:lnTo>
                  <a:lnTo>
                    <a:pt x="112" y="85"/>
                  </a:lnTo>
                  <a:lnTo>
                    <a:pt x="112" y="87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0"/>
                  </a:lnTo>
                  <a:close/>
                  <a:moveTo>
                    <a:pt x="88" y="51"/>
                  </a:moveTo>
                  <a:lnTo>
                    <a:pt x="88" y="51"/>
                  </a:lnTo>
                  <a:lnTo>
                    <a:pt x="88" y="48"/>
                  </a:lnTo>
                  <a:lnTo>
                    <a:pt x="88" y="48"/>
                  </a:lnTo>
                  <a:lnTo>
                    <a:pt x="86" y="46"/>
                  </a:lnTo>
                  <a:lnTo>
                    <a:pt x="86" y="46"/>
                  </a:lnTo>
                  <a:lnTo>
                    <a:pt x="85" y="46"/>
                  </a:lnTo>
                  <a:lnTo>
                    <a:pt x="85" y="46"/>
                  </a:lnTo>
                  <a:lnTo>
                    <a:pt x="86" y="48"/>
                  </a:lnTo>
                  <a:lnTo>
                    <a:pt x="88" y="51"/>
                  </a:lnTo>
                  <a:lnTo>
                    <a:pt x="88" y="51"/>
                  </a:lnTo>
                  <a:close/>
                  <a:moveTo>
                    <a:pt x="66" y="125"/>
                  </a:moveTo>
                  <a:lnTo>
                    <a:pt x="66" y="125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67" y="130"/>
                  </a:lnTo>
                  <a:lnTo>
                    <a:pt x="69" y="128"/>
                  </a:lnTo>
                  <a:lnTo>
                    <a:pt x="69" y="128"/>
                  </a:lnTo>
                  <a:lnTo>
                    <a:pt x="66" y="125"/>
                  </a:lnTo>
                  <a:lnTo>
                    <a:pt x="66" y="125"/>
                  </a:lnTo>
                  <a:close/>
                  <a:moveTo>
                    <a:pt x="104" y="84"/>
                  </a:moveTo>
                  <a:lnTo>
                    <a:pt x="104" y="84"/>
                  </a:lnTo>
                  <a:lnTo>
                    <a:pt x="99" y="92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4" y="87"/>
                  </a:lnTo>
                  <a:lnTo>
                    <a:pt x="104" y="84"/>
                  </a:lnTo>
                  <a:lnTo>
                    <a:pt x="104" y="84"/>
                  </a:lnTo>
                  <a:close/>
                  <a:moveTo>
                    <a:pt x="31" y="22"/>
                  </a:moveTo>
                  <a:lnTo>
                    <a:pt x="31" y="22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3" y="19"/>
                  </a:lnTo>
                  <a:lnTo>
                    <a:pt x="31" y="22"/>
                  </a:lnTo>
                  <a:lnTo>
                    <a:pt x="31" y="22"/>
                  </a:lnTo>
                  <a:close/>
                  <a:moveTo>
                    <a:pt x="26" y="16"/>
                  </a:moveTo>
                  <a:lnTo>
                    <a:pt x="26" y="16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close/>
                  <a:moveTo>
                    <a:pt x="36" y="117"/>
                  </a:moveTo>
                  <a:lnTo>
                    <a:pt x="36" y="117"/>
                  </a:lnTo>
                  <a:lnTo>
                    <a:pt x="41" y="123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36" y="117"/>
                  </a:lnTo>
                  <a:lnTo>
                    <a:pt x="36" y="117"/>
                  </a:lnTo>
                  <a:close/>
                  <a:moveTo>
                    <a:pt x="104" y="78"/>
                  </a:moveTo>
                  <a:lnTo>
                    <a:pt x="104" y="78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1" y="79"/>
                  </a:lnTo>
                  <a:lnTo>
                    <a:pt x="101" y="79"/>
                  </a:lnTo>
                  <a:lnTo>
                    <a:pt x="101" y="79"/>
                  </a:lnTo>
                  <a:lnTo>
                    <a:pt x="101" y="79"/>
                  </a:lnTo>
                  <a:lnTo>
                    <a:pt x="101" y="82"/>
                  </a:lnTo>
                  <a:lnTo>
                    <a:pt x="101" y="82"/>
                  </a:lnTo>
                  <a:lnTo>
                    <a:pt x="101" y="84"/>
                  </a:lnTo>
                  <a:lnTo>
                    <a:pt x="101" y="84"/>
                  </a:lnTo>
                  <a:lnTo>
                    <a:pt x="104" y="78"/>
                  </a:lnTo>
                  <a:lnTo>
                    <a:pt x="104" y="78"/>
                  </a:lnTo>
                  <a:close/>
                  <a:moveTo>
                    <a:pt x="42" y="108"/>
                  </a:moveTo>
                  <a:lnTo>
                    <a:pt x="42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41" y="112"/>
                  </a:lnTo>
                  <a:lnTo>
                    <a:pt x="41" y="112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2" y="108"/>
                  </a:lnTo>
                  <a:lnTo>
                    <a:pt x="42" y="108"/>
                  </a:lnTo>
                  <a:close/>
                  <a:moveTo>
                    <a:pt x="28" y="90"/>
                  </a:moveTo>
                  <a:lnTo>
                    <a:pt x="28" y="90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31" y="95"/>
                  </a:lnTo>
                  <a:lnTo>
                    <a:pt x="31" y="95"/>
                  </a:lnTo>
                  <a:lnTo>
                    <a:pt x="28" y="90"/>
                  </a:lnTo>
                  <a:lnTo>
                    <a:pt x="28" y="90"/>
                  </a:lnTo>
                  <a:close/>
                  <a:moveTo>
                    <a:pt x="123" y="70"/>
                  </a:moveTo>
                  <a:lnTo>
                    <a:pt x="123" y="70"/>
                  </a:lnTo>
                  <a:lnTo>
                    <a:pt x="124" y="73"/>
                  </a:lnTo>
                  <a:lnTo>
                    <a:pt x="127" y="74"/>
                  </a:lnTo>
                  <a:lnTo>
                    <a:pt x="127" y="74"/>
                  </a:lnTo>
                  <a:lnTo>
                    <a:pt x="124" y="71"/>
                  </a:lnTo>
                  <a:lnTo>
                    <a:pt x="123" y="70"/>
                  </a:lnTo>
                  <a:lnTo>
                    <a:pt x="123" y="70"/>
                  </a:lnTo>
                  <a:close/>
                  <a:moveTo>
                    <a:pt x="64" y="14"/>
                  </a:moveTo>
                  <a:lnTo>
                    <a:pt x="64" y="14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74" y="19"/>
                  </a:lnTo>
                  <a:lnTo>
                    <a:pt x="74" y="19"/>
                  </a:lnTo>
                  <a:lnTo>
                    <a:pt x="64" y="14"/>
                  </a:lnTo>
                  <a:lnTo>
                    <a:pt x="64" y="14"/>
                  </a:lnTo>
                  <a:close/>
                  <a:moveTo>
                    <a:pt x="75" y="33"/>
                  </a:moveTo>
                  <a:lnTo>
                    <a:pt x="75" y="33"/>
                  </a:lnTo>
                  <a:lnTo>
                    <a:pt x="72" y="35"/>
                  </a:lnTo>
                  <a:lnTo>
                    <a:pt x="72" y="37"/>
                  </a:lnTo>
                  <a:lnTo>
                    <a:pt x="72" y="37"/>
                  </a:lnTo>
                  <a:lnTo>
                    <a:pt x="75" y="35"/>
                  </a:lnTo>
                  <a:lnTo>
                    <a:pt x="75" y="35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33"/>
                  </a:lnTo>
                  <a:lnTo>
                    <a:pt x="75" y="33"/>
                  </a:lnTo>
                  <a:close/>
                  <a:moveTo>
                    <a:pt x="137" y="81"/>
                  </a:moveTo>
                  <a:lnTo>
                    <a:pt x="137" y="81"/>
                  </a:lnTo>
                  <a:lnTo>
                    <a:pt x="132" y="74"/>
                  </a:lnTo>
                  <a:lnTo>
                    <a:pt x="132" y="74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78"/>
                  </a:lnTo>
                  <a:lnTo>
                    <a:pt x="135" y="81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7" y="81"/>
                  </a:lnTo>
                  <a:close/>
                  <a:moveTo>
                    <a:pt x="18" y="32"/>
                  </a:moveTo>
                  <a:lnTo>
                    <a:pt x="18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18" y="32"/>
                  </a:lnTo>
                  <a:lnTo>
                    <a:pt x="18" y="32"/>
                  </a:lnTo>
                  <a:close/>
                  <a:moveTo>
                    <a:pt x="59" y="81"/>
                  </a:moveTo>
                  <a:lnTo>
                    <a:pt x="59" y="81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59" y="79"/>
                  </a:lnTo>
                  <a:lnTo>
                    <a:pt x="59" y="81"/>
                  </a:lnTo>
                  <a:lnTo>
                    <a:pt x="59" y="81"/>
                  </a:lnTo>
                  <a:close/>
                  <a:moveTo>
                    <a:pt x="14" y="33"/>
                  </a:moveTo>
                  <a:lnTo>
                    <a:pt x="14" y="33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5" y="30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107" y="79"/>
                  </a:moveTo>
                  <a:lnTo>
                    <a:pt x="107" y="79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8" y="81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107" y="79"/>
                  </a:lnTo>
                  <a:lnTo>
                    <a:pt x="107" y="79"/>
                  </a:lnTo>
                  <a:close/>
                  <a:moveTo>
                    <a:pt x="77" y="16"/>
                  </a:moveTo>
                  <a:lnTo>
                    <a:pt x="77" y="16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7" y="16"/>
                  </a:lnTo>
                  <a:lnTo>
                    <a:pt x="77" y="16"/>
                  </a:lnTo>
                  <a:close/>
                  <a:moveTo>
                    <a:pt x="69" y="112"/>
                  </a:moveTo>
                  <a:lnTo>
                    <a:pt x="69" y="112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66" y="109"/>
                  </a:lnTo>
                  <a:lnTo>
                    <a:pt x="66" y="109"/>
                  </a:lnTo>
                  <a:lnTo>
                    <a:pt x="69" y="112"/>
                  </a:lnTo>
                  <a:lnTo>
                    <a:pt x="69" y="112"/>
                  </a:lnTo>
                  <a:close/>
                  <a:moveTo>
                    <a:pt x="121" y="101"/>
                  </a:moveTo>
                  <a:lnTo>
                    <a:pt x="121" y="101"/>
                  </a:lnTo>
                  <a:lnTo>
                    <a:pt x="123" y="101"/>
                  </a:lnTo>
                  <a:lnTo>
                    <a:pt x="124" y="98"/>
                  </a:lnTo>
                  <a:lnTo>
                    <a:pt x="124" y="98"/>
                  </a:lnTo>
                  <a:lnTo>
                    <a:pt x="123" y="100"/>
                  </a:lnTo>
                  <a:lnTo>
                    <a:pt x="123" y="100"/>
                  </a:lnTo>
                  <a:lnTo>
                    <a:pt x="121" y="100"/>
                  </a:lnTo>
                  <a:lnTo>
                    <a:pt x="121" y="100"/>
                  </a:lnTo>
                  <a:lnTo>
                    <a:pt x="121" y="101"/>
                  </a:lnTo>
                  <a:lnTo>
                    <a:pt x="121" y="101"/>
                  </a:lnTo>
                  <a:close/>
                  <a:moveTo>
                    <a:pt x="72" y="104"/>
                  </a:moveTo>
                  <a:lnTo>
                    <a:pt x="72" y="104"/>
                  </a:lnTo>
                  <a:lnTo>
                    <a:pt x="74" y="103"/>
                  </a:lnTo>
                  <a:lnTo>
                    <a:pt x="74" y="100"/>
                  </a:lnTo>
                  <a:lnTo>
                    <a:pt x="74" y="100"/>
                  </a:lnTo>
                  <a:lnTo>
                    <a:pt x="72" y="101"/>
                  </a:lnTo>
                  <a:lnTo>
                    <a:pt x="72" y="104"/>
                  </a:lnTo>
                  <a:lnTo>
                    <a:pt x="72" y="104"/>
                  </a:lnTo>
                  <a:close/>
                  <a:moveTo>
                    <a:pt x="36" y="93"/>
                  </a:moveTo>
                  <a:lnTo>
                    <a:pt x="36" y="93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39" y="97"/>
                  </a:lnTo>
                  <a:lnTo>
                    <a:pt x="39" y="97"/>
                  </a:lnTo>
                  <a:lnTo>
                    <a:pt x="41" y="97"/>
                  </a:lnTo>
                  <a:lnTo>
                    <a:pt x="41" y="97"/>
                  </a:lnTo>
                  <a:lnTo>
                    <a:pt x="36" y="93"/>
                  </a:lnTo>
                  <a:lnTo>
                    <a:pt x="36" y="93"/>
                  </a:lnTo>
                  <a:close/>
                  <a:moveTo>
                    <a:pt x="44" y="56"/>
                  </a:moveTo>
                  <a:lnTo>
                    <a:pt x="44" y="56"/>
                  </a:lnTo>
                  <a:lnTo>
                    <a:pt x="44" y="54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4" y="52"/>
                  </a:lnTo>
                  <a:lnTo>
                    <a:pt x="44" y="56"/>
                  </a:lnTo>
                  <a:lnTo>
                    <a:pt x="44" y="56"/>
                  </a:lnTo>
                  <a:close/>
                  <a:moveTo>
                    <a:pt x="55" y="120"/>
                  </a:moveTo>
                  <a:lnTo>
                    <a:pt x="55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5" y="120"/>
                  </a:lnTo>
                  <a:lnTo>
                    <a:pt x="55" y="120"/>
                  </a:lnTo>
                  <a:close/>
                  <a:moveTo>
                    <a:pt x="66" y="106"/>
                  </a:moveTo>
                  <a:lnTo>
                    <a:pt x="66" y="106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6"/>
                  </a:lnTo>
                  <a:lnTo>
                    <a:pt x="66" y="106"/>
                  </a:lnTo>
                  <a:close/>
                  <a:moveTo>
                    <a:pt x="58" y="24"/>
                  </a:moveTo>
                  <a:lnTo>
                    <a:pt x="58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5" y="24"/>
                  </a:lnTo>
                  <a:lnTo>
                    <a:pt x="55" y="24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8" y="24"/>
                  </a:lnTo>
                  <a:lnTo>
                    <a:pt x="58" y="24"/>
                  </a:lnTo>
                  <a:close/>
                  <a:moveTo>
                    <a:pt x="58" y="49"/>
                  </a:moveTo>
                  <a:lnTo>
                    <a:pt x="58" y="49"/>
                  </a:lnTo>
                  <a:lnTo>
                    <a:pt x="58" y="4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8" y="49"/>
                  </a:lnTo>
                  <a:lnTo>
                    <a:pt x="58" y="49"/>
                  </a:lnTo>
                  <a:close/>
                  <a:moveTo>
                    <a:pt x="85" y="101"/>
                  </a:moveTo>
                  <a:lnTo>
                    <a:pt x="85" y="101"/>
                  </a:lnTo>
                  <a:lnTo>
                    <a:pt x="82" y="101"/>
                  </a:lnTo>
                  <a:lnTo>
                    <a:pt x="82" y="104"/>
                  </a:lnTo>
                  <a:lnTo>
                    <a:pt x="82" y="104"/>
                  </a:lnTo>
                  <a:lnTo>
                    <a:pt x="85" y="101"/>
                  </a:lnTo>
                  <a:lnTo>
                    <a:pt x="85" y="101"/>
                  </a:lnTo>
                  <a:close/>
                  <a:moveTo>
                    <a:pt x="18" y="37"/>
                  </a:moveTo>
                  <a:lnTo>
                    <a:pt x="18" y="37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8" y="37"/>
                  </a:lnTo>
                  <a:lnTo>
                    <a:pt x="18" y="37"/>
                  </a:lnTo>
                  <a:close/>
                  <a:moveTo>
                    <a:pt x="72" y="112"/>
                  </a:moveTo>
                  <a:lnTo>
                    <a:pt x="72" y="112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72" y="112"/>
                  </a:lnTo>
                  <a:lnTo>
                    <a:pt x="72" y="112"/>
                  </a:lnTo>
                  <a:close/>
                  <a:moveTo>
                    <a:pt x="97" y="70"/>
                  </a:moveTo>
                  <a:lnTo>
                    <a:pt x="97" y="70"/>
                  </a:lnTo>
                  <a:lnTo>
                    <a:pt x="97" y="73"/>
                  </a:lnTo>
                  <a:lnTo>
                    <a:pt x="97" y="73"/>
                  </a:lnTo>
                  <a:lnTo>
                    <a:pt x="97" y="71"/>
                  </a:lnTo>
                  <a:lnTo>
                    <a:pt x="97" y="71"/>
                  </a:lnTo>
                  <a:lnTo>
                    <a:pt x="97" y="70"/>
                  </a:lnTo>
                  <a:lnTo>
                    <a:pt x="97" y="70"/>
                  </a:lnTo>
                  <a:close/>
                  <a:moveTo>
                    <a:pt x="14" y="38"/>
                  </a:moveTo>
                  <a:lnTo>
                    <a:pt x="14" y="38"/>
                  </a:lnTo>
                  <a:lnTo>
                    <a:pt x="12" y="40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4" y="38"/>
                  </a:lnTo>
                  <a:lnTo>
                    <a:pt x="14" y="38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8"/>
                  </a:lnTo>
                  <a:lnTo>
                    <a:pt x="34" y="98"/>
                  </a:lnTo>
                  <a:lnTo>
                    <a:pt x="33" y="97"/>
                  </a:lnTo>
                  <a:lnTo>
                    <a:pt x="33" y="97"/>
                  </a:lnTo>
                  <a:close/>
                  <a:moveTo>
                    <a:pt x="78" y="56"/>
                  </a:moveTo>
                  <a:lnTo>
                    <a:pt x="78" y="56"/>
                  </a:lnTo>
                  <a:lnTo>
                    <a:pt x="80" y="59"/>
                  </a:lnTo>
                  <a:lnTo>
                    <a:pt x="80" y="59"/>
                  </a:lnTo>
                  <a:lnTo>
                    <a:pt x="80" y="57"/>
                  </a:lnTo>
                  <a:lnTo>
                    <a:pt x="78" y="56"/>
                  </a:lnTo>
                  <a:lnTo>
                    <a:pt x="78" y="56"/>
                  </a:lnTo>
                  <a:close/>
                  <a:moveTo>
                    <a:pt x="78" y="98"/>
                  </a:moveTo>
                  <a:lnTo>
                    <a:pt x="78" y="98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77" y="101"/>
                  </a:lnTo>
                  <a:lnTo>
                    <a:pt x="77" y="101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8" y="98"/>
                  </a:lnTo>
                  <a:lnTo>
                    <a:pt x="78" y="98"/>
                  </a:lnTo>
                  <a:close/>
                  <a:moveTo>
                    <a:pt x="63" y="111"/>
                  </a:moveTo>
                  <a:lnTo>
                    <a:pt x="63" y="111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1" y="111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63" y="111"/>
                  </a:lnTo>
                  <a:lnTo>
                    <a:pt x="63" y="111"/>
                  </a:lnTo>
                  <a:close/>
                  <a:moveTo>
                    <a:pt x="45" y="79"/>
                  </a:moveTo>
                  <a:lnTo>
                    <a:pt x="45" y="79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5" y="79"/>
                  </a:lnTo>
                  <a:lnTo>
                    <a:pt x="45" y="79"/>
                  </a:lnTo>
                  <a:close/>
                  <a:moveTo>
                    <a:pt x="50" y="35"/>
                  </a:moveTo>
                  <a:lnTo>
                    <a:pt x="50" y="35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50" y="35"/>
                  </a:lnTo>
                  <a:lnTo>
                    <a:pt x="50" y="35"/>
                  </a:lnTo>
                  <a:close/>
                  <a:moveTo>
                    <a:pt x="20" y="81"/>
                  </a:moveTo>
                  <a:lnTo>
                    <a:pt x="20" y="81"/>
                  </a:lnTo>
                  <a:lnTo>
                    <a:pt x="20" y="82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20" y="81"/>
                  </a:lnTo>
                  <a:lnTo>
                    <a:pt x="20" y="81"/>
                  </a:lnTo>
                  <a:close/>
                  <a:moveTo>
                    <a:pt x="42" y="100"/>
                  </a:moveTo>
                  <a:lnTo>
                    <a:pt x="42" y="100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2" y="100"/>
                  </a:lnTo>
                  <a:lnTo>
                    <a:pt x="42" y="100"/>
                  </a:lnTo>
                  <a:close/>
                  <a:moveTo>
                    <a:pt x="56" y="57"/>
                  </a:moveTo>
                  <a:lnTo>
                    <a:pt x="56" y="57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56" y="56"/>
                  </a:lnTo>
                  <a:lnTo>
                    <a:pt x="56" y="57"/>
                  </a:lnTo>
                  <a:lnTo>
                    <a:pt x="56" y="57"/>
                  </a:lnTo>
                  <a:close/>
                  <a:moveTo>
                    <a:pt x="56" y="85"/>
                  </a:moveTo>
                  <a:lnTo>
                    <a:pt x="56" y="85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56" y="82"/>
                  </a:lnTo>
                  <a:lnTo>
                    <a:pt x="56" y="85"/>
                  </a:lnTo>
                  <a:lnTo>
                    <a:pt x="56" y="85"/>
                  </a:lnTo>
                  <a:close/>
                  <a:moveTo>
                    <a:pt x="85" y="52"/>
                  </a:moveTo>
                  <a:lnTo>
                    <a:pt x="85" y="52"/>
                  </a:lnTo>
                  <a:lnTo>
                    <a:pt x="85" y="54"/>
                  </a:lnTo>
                  <a:lnTo>
                    <a:pt x="86" y="56"/>
                  </a:lnTo>
                  <a:lnTo>
                    <a:pt x="86" y="56"/>
                  </a:lnTo>
                  <a:lnTo>
                    <a:pt x="85" y="52"/>
                  </a:lnTo>
                  <a:lnTo>
                    <a:pt x="85" y="52"/>
                  </a:lnTo>
                  <a:close/>
                  <a:moveTo>
                    <a:pt x="33" y="33"/>
                  </a:moveTo>
                  <a:lnTo>
                    <a:pt x="33" y="33"/>
                  </a:lnTo>
                  <a:lnTo>
                    <a:pt x="31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3" y="33"/>
                  </a:lnTo>
                  <a:close/>
                  <a:moveTo>
                    <a:pt x="44" y="22"/>
                  </a:moveTo>
                  <a:lnTo>
                    <a:pt x="44" y="22"/>
                  </a:lnTo>
                  <a:lnTo>
                    <a:pt x="45" y="24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5" y="22"/>
                  </a:lnTo>
                  <a:lnTo>
                    <a:pt x="44" y="22"/>
                  </a:lnTo>
                  <a:lnTo>
                    <a:pt x="44" y="22"/>
                  </a:lnTo>
                  <a:close/>
                  <a:moveTo>
                    <a:pt x="67" y="120"/>
                  </a:moveTo>
                  <a:lnTo>
                    <a:pt x="67" y="120"/>
                  </a:lnTo>
                  <a:lnTo>
                    <a:pt x="67" y="122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67" y="120"/>
                  </a:lnTo>
                  <a:lnTo>
                    <a:pt x="67" y="120"/>
                  </a:lnTo>
                  <a:close/>
                  <a:moveTo>
                    <a:pt x="83" y="14"/>
                  </a:moveTo>
                  <a:lnTo>
                    <a:pt x="83" y="14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83" y="14"/>
                  </a:lnTo>
                  <a:lnTo>
                    <a:pt x="83" y="14"/>
                  </a:lnTo>
                  <a:close/>
                  <a:moveTo>
                    <a:pt x="7" y="71"/>
                  </a:move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1"/>
                  </a:lnTo>
                  <a:lnTo>
                    <a:pt x="7" y="71"/>
                  </a:lnTo>
                  <a:close/>
                  <a:moveTo>
                    <a:pt x="37" y="62"/>
                  </a:moveTo>
                  <a:lnTo>
                    <a:pt x="37" y="62"/>
                  </a:lnTo>
                  <a:lnTo>
                    <a:pt x="39" y="62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37" y="62"/>
                  </a:lnTo>
                  <a:lnTo>
                    <a:pt x="37" y="62"/>
                  </a:lnTo>
                  <a:close/>
                  <a:moveTo>
                    <a:pt x="37" y="11"/>
                  </a:moveTo>
                  <a:lnTo>
                    <a:pt x="37" y="11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7" y="11"/>
                  </a:lnTo>
                  <a:close/>
                  <a:moveTo>
                    <a:pt x="74" y="125"/>
                  </a:moveTo>
                  <a:lnTo>
                    <a:pt x="74" y="125"/>
                  </a:lnTo>
                  <a:lnTo>
                    <a:pt x="74" y="126"/>
                  </a:lnTo>
                  <a:lnTo>
                    <a:pt x="74" y="126"/>
                  </a:lnTo>
                  <a:lnTo>
                    <a:pt x="75" y="125"/>
                  </a:lnTo>
                  <a:lnTo>
                    <a:pt x="75" y="125"/>
                  </a:lnTo>
                  <a:lnTo>
                    <a:pt x="74" y="125"/>
                  </a:lnTo>
                  <a:lnTo>
                    <a:pt x="74" y="125"/>
                  </a:lnTo>
                  <a:close/>
                  <a:moveTo>
                    <a:pt x="86" y="43"/>
                  </a:moveTo>
                  <a:lnTo>
                    <a:pt x="86" y="43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6" y="43"/>
                  </a:lnTo>
                  <a:lnTo>
                    <a:pt x="86" y="43"/>
                  </a:lnTo>
                  <a:close/>
                  <a:moveTo>
                    <a:pt x="97" y="38"/>
                  </a:moveTo>
                  <a:lnTo>
                    <a:pt x="97" y="38"/>
                  </a:lnTo>
                  <a:lnTo>
                    <a:pt x="97" y="38"/>
                  </a:lnTo>
                  <a:lnTo>
                    <a:pt x="97" y="38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7" y="38"/>
                  </a:lnTo>
                  <a:lnTo>
                    <a:pt x="97" y="38"/>
                  </a:lnTo>
                  <a:close/>
                  <a:moveTo>
                    <a:pt x="119" y="97"/>
                  </a:moveTo>
                  <a:lnTo>
                    <a:pt x="119" y="97"/>
                  </a:lnTo>
                  <a:lnTo>
                    <a:pt x="118" y="97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19" y="97"/>
                  </a:lnTo>
                  <a:lnTo>
                    <a:pt x="119" y="97"/>
                  </a:lnTo>
                  <a:lnTo>
                    <a:pt x="119" y="97"/>
                  </a:lnTo>
                  <a:close/>
                  <a:moveTo>
                    <a:pt x="83" y="62"/>
                  </a:moveTo>
                  <a:lnTo>
                    <a:pt x="83" y="62"/>
                  </a:lnTo>
                  <a:lnTo>
                    <a:pt x="83" y="62"/>
                  </a:lnTo>
                  <a:lnTo>
                    <a:pt x="83" y="62"/>
                  </a:lnTo>
                  <a:lnTo>
                    <a:pt x="85" y="60"/>
                  </a:lnTo>
                  <a:lnTo>
                    <a:pt x="83" y="59"/>
                  </a:lnTo>
                  <a:lnTo>
                    <a:pt x="83" y="59"/>
                  </a:lnTo>
                  <a:lnTo>
                    <a:pt x="83" y="62"/>
                  </a:lnTo>
                  <a:lnTo>
                    <a:pt x="83" y="62"/>
                  </a:lnTo>
                  <a:close/>
                  <a:moveTo>
                    <a:pt x="53" y="125"/>
                  </a:moveTo>
                  <a:lnTo>
                    <a:pt x="53" y="125"/>
                  </a:lnTo>
                  <a:lnTo>
                    <a:pt x="55" y="126"/>
                  </a:lnTo>
                  <a:lnTo>
                    <a:pt x="55" y="126"/>
                  </a:lnTo>
                  <a:lnTo>
                    <a:pt x="53" y="125"/>
                  </a:lnTo>
                  <a:lnTo>
                    <a:pt x="53" y="125"/>
                  </a:lnTo>
                  <a:close/>
                  <a:moveTo>
                    <a:pt x="145" y="87"/>
                  </a:moveTo>
                  <a:lnTo>
                    <a:pt x="145" y="87"/>
                  </a:lnTo>
                  <a:lnTo>
                    <a:pt x="143" y="87"/>
                  </a:lnTo>
                  <a:lnTo>
                    <a:pt x="143" y="89"/>
                  </a:lnTo>
                  <a:lnTo>
                    <a:pt x="143" y="89"/>
                  </a:lnTo>
                  <a:lnTo>
                    <a:pt x="145" y="87"/>
                  </a:lnTo>
                  <a:lnTo>
                    <a:pt x="145" y="87"/>
                  </a:lnTo>
                  <a:close/>
                  <a:moveTo>
                    <a:pt x="105" y="60"/>
                  </a:moveTo>
                  <a:lnTo>
                    <a:pt x="105" y="60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5" y="60"/>
                  </a:lnTo>
                  <a:lnTo>
                    <a:pt x="105" y="60"/>
                  </a:lnTo>
                  <a:close/>
                  <a:moveTo>
                    <a:pt x="50" y="111"/>
                  </a:moveTo>
                  <a:lnTo>
                    <a:pt x="50" y="111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50" y="111"/>
                  </a:lnTo>
                  <a:close/>
                  <a:moveTo>
                    <a:pt x="67" y="43"/>
                  </a:moveTo>
                  <a:lnTo>
                    <a:pt x="67" y="43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7" y="43"/>
                  </a:lnTo>
                  <a:lnTo>
                    <a:pt x="67" y="43"/>
                  </a:lnTo>
                  <a:close/>
                  <a:moveTo>
                    <a:pt x="20" y="78"/>
                  </a:moveTo>
                  <a:lnTo>
                    <a:pt x="20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0" y="78"/>
                  </a:lnTo>
                  <a:lnTo>
                    <a:pt x="20" y="78"/>
                  </a:lnTo>
                  <a:close/>
                  <a:moveTo>
                    <a:pt x="91" y="22"/>
                  </a:moveTo>
                  <a:lnTo>
                    <a:pt x="91" y="22"/>
                  </a:lnTo>
                  <a:lnTo>
                    <a:pt x="89" y="22"/>
                  </a:lnTo>
                  <a:lnTo>
                    <a:pt x="89" y="22"/>
                  </a:lnTo>
                  <a:lnTo>
                    <a:pt x="89" y="22"/>
                  </a:lnTo>
                  <a:lnTo>
                    <a:pt x="89" y="22"/>
                  </a:lnTo>
                  <a:lnTo>
                    <a:pt x="91" y="22"/>
                  </a:lnTo>
                  <a:lnTo>
                    <a:pt x="91" y="22"/>
                  </a:lnTo>
                  <a:close/>
                  <a:moveTo>
                    <a:pt x="69" y="74"/>
                  </a:moveTo>
                  <a:lnTo>
                    <a:pt x="69" y="74"/>
                  </a:lnTo>
                  <a:lnTo>
                    <a:pt x="69" y="76"/>
                  </a:lnTo>
                  <a:lnTo>
                    <a:pt x="69" y="76"/>
                  </a:lnTo>
                  <a:lnTo>
                    <a:pt x="69" y="74"/>
                  </a:lnTo>
                  <a:lnTo>
                    <a:pt x="69" y="74"/>
                  </a:lnTo>
                  <a:close/>
                  <a:moveTo>
                    <a:pt x="82" y="24"/>
                  </a:moveTo>
                  <a:lnTo>
                    <a:pt x="82" y="24"/>
                  </a:lnTo>
                  <a:lnTo>
                    <a:pt x="82" y="24"/>
                  </a:lnTo>
                  <a:lnTo>
                    <a:pt x="82" y="24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83" y="24"/>
                  </a:lnTo>
                  <a:lnTo>
                    <a:pt x="82" y="24"/>
                  </a:lnTo>
                  <a:lnTo>
                    <a:pt x="82" y="24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3" y="19"/>
                  </a:lnTo>
                  <a:close/>
                  <a:moveTo>
                    <a:pt x="72" y="48"/>
                  </a:moveTo>
                  <a:lnTo>
                    <a:pt x="72" y="48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1" y="49"/>
                  </a:lnTo>
                  <a:lnTo>
                    <a:pt x="71" y="49"/>
                  </a:lnTo>
                  <a:lnTo>
                    <a:pt x="71" y="49"/>
                  </a:lnTo>
                  <a:lnTo>
                    <a:pt x="72" y="48"/>
                  </a:lnTo>
                  <a:lnTo>
                    <a:pt x="72" y="48"/>
                  </a:lnTo>
                  <a:close/>
                  <a:moveTo>
                    <a:pt x="42" y="35"/>
                  </a:move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2" y="35"/>
                  </a:lnTo>
                  <a:lnTo>
                    <a:pt x="42" y="35"/>
                  </a:lnTo>
                  <a:close/>
                  <a:moveTo>
                    <a:pt x="88" y="63"/>
                  </a:moveTo>
                  <a:lnTo>
                    <a:pt x="88" y="63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88" y="63"/>
                  </a:lnTo>
                  <a:close/>
                  <a:moveTo>
                    <a:pt x="154" y="87"/>
                  </a:moveTo>
                  <a:lnTo>
                    <a:pt x="154" y="87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7"/>
                  </a:lnTo>
                  <a:lnTo>
                    <a:pt x="154" y="87"/>
                  </a:lnTo>
                  <a:lnTo>
                    <a:pt x="154" y="87"/>
                  </a:lnTo>
                  <a:close/>
                  <a:moveTo>
                    <a:pt x="26" y="81"/>
                  </a:moveTo>
                  <a:lnTo>
                    <a:pt x="26" y="81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81"/>
                  </a:lnTo>
                  <a:close/>
                  <a:moveTo>
                    <a:pt x="66" y="114"/>
                  </a:moveTo>
                  <a:lnTo>
                    <a:pt x="66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6" y="114"/>
                  </a:lnTo>
                  <a:lnTo>
                    <a:pt x="66" y="114"/>
                  </a:lnTo>
                  <a:close/>
                  <a:moveTo>
                    <a:pt x="104" y="67"/>
                  </a:moveTo>
                  <a:lnTo>
                    <a:pt x="104" y="67"/>
                  </a:lnTo>
                  <a:lnTo>
                    <a:pt x="102" y="67"/>
                  </a:lnTo>
                  <a:lnTo>
                    <a:pt x="104" y="68"/>
                  </a:lnTo>
                  <a:lnTo>
                    <a:pt x="104" y="68"/>
                  </a:lnTo>
                  <a:lnTo>
                    <a:pt x="104" y="67"/>
                  </a:lnTo>
                  <a:lnTo>
                    <a:pt x="104" y="67"/>
                  </a:lnTo>
                  <a:close/>
                  <a:moveTo>
                    <a:pt x="56" y="98"/>
                  </a:moveTo>
                  <a:lnTo>
                    <a:pt x="56" y="98"/>
                  </a:lnTo>
                  <a:lnTo>
                    <a:pt x="56" y="98"/>
                  </a:lnTo>
                  <a:lnTo>
                    <a:pt x="56" y="98"/>
                  </a:lnTo>
                  <a:lnTo>
                    <a:pt x="56" y="98"/>
                  </a:lnTo>
                  <a:lnTo>
                    <a:pt x="56" y="98"/>
                  </a:lnTo>
                  <a:close/>
                  <a:moveTo>
                    <a:pt x="83" y="85"/>
                  </a:moveTo>
                  <a:lnTo>
                    <a:pt x="83" y="85"/>
                  </a:lnTo>
                  <a:lnTo>
                    <a:pt x="83" y="85"/>
                  </a:lnTo>
                  <a:lnTo>
                    <a:pt x="83" y="85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7"/>
            <p:cNvSpPr>
              <a:spLocks noEditPoints="1"/>
            </p:cNvSpPr>
            <p:nvPr/>
          </p:nvSpPr>
          <p:spPr bwMode="auto">
            <a:xfrm>
              <a:off x="7960291" y="1473499"/>
              <a:ext cx="36513" cy="38100"/>
            </a:xfrm>
            <a:custGeom>
              <a:avLst/>
              <a:gdLst>
                <a:gd name="T0" fmla="*/ 14 w 23"/>
                <a:gd name="T1" fmla="*/ 1 h 24"/>
                <a:gd name="T2" fmla="*/ 14 w 23"/>
                <a:gd name="T3" fmla="*/ 1 h 24"/>
                <a:gd name="T4" fmla="*/ 17 w 23"/>
                <a:gd name="T5" fmla="*/ 1 h 24"/>
                <a:gd name="T6" fmla="*/ 20 w 23"/>
                <a:gd name="T7" fmla="*/ 3 h 24"/>
                <a:gd name="T8" fmla="*/ 20 w 23"/>
                <a:gd name="T9" fmla="*/ 3 h 24"/>
                <a:gd name="T10" fmla="*/ 23 w 23"/>
                <a:gd name="T11" fmla="*/ 6 h 24"/>
                <a:gd name="T12" fmla="*/ 23 w 23"/>
                <a:gd name="T13" fmla="*/ 9 h 24"/>
                <a:gd name="T14" fmla="*/ 23 w 23"/>
                <a:gd name="T15" fmla="*/ 9 h 24"/>
                <a:gd name="T16" fmla="*/ 22 w 23"/>
                <a:gd name="T17" fmla="*/ 16 h 24"/>
                <a:gd name="T18" fmla="*/ 19 w 23"/>
                <a:gd name="T19" fmla="*/ 20 h 24"/>
                <a:gd name="T20" fmla="*/ 19 w 23"/>
                <a:gd name="T21" fmla="*/ 20 h 24"/>
                <a:gd name="T22" fmla="*/ 16 w 23"/>
                <a:gd name="T23" fmla="*/ 24 h 24"/>
                <a:gd name="T24" fmla="*/ 11 w 23"/>
                <a:gd name="T25" fmla="*/ 24 h 24"/>
                <a:gd name="T26" fmla="*/ 11 w 23"/>
                <a:gd name="T27" fmla="*/ 24 h 24"/>
                <a:gd name="T28" fmla="*/ 8 w 23"/>
                <a:gd name="T29" fmla="*/ 22 h 24"/>
                <a:gd name="T30" fmla="*/ 5 w 23"/>
                <a:gd name="T31" fmla="*/ 20 h 24"/>
                <a:gd name="T32" fmla="*/ 1 w 23"/>
                <a:gd name="T33" fmla="*/ 17 h 24"/>
                <a:gd name="T34" fmla="*/ 0 w 23"/>
                <a:gd name="T35" fmla="*/ 14 h 24"/>
                <a:gd name="T36" fmla="*/ 0 w 23"/>
                <a:gd name="T37" fmla="*/ 14 h 24"/>
                <a:gd name="T38" fmla="*/ 0 w 23"/>
                <a:gd name="T39" fmla="*/ 11 h 24"/>
                <a:gd name="T40" fmla="*/ 0 w 23"/>
                <a:gd name="T41" fmla="*/ 8 h 24"/>
                <a:gd name="T42" fmla="*/ 1 w 23"/>
                <a:gd name="T43" fmla="*/ 5 h 24"/>
                <a:gd name="T44" fmla="*/ 5 w 23"/>
                <a:gd name="T45" fmla="*/ 1 h 24"/>
                <a:gd name="T46" fmla="*/ 5 w 23"/>
                <a:gd name="T47" fmla="*/ 1 h 24"/>
                <a:gd name="T48" fmla="*/ 11 w 23"/>
                <a:gd name="T49" fmla="*/ 0 h 24"/>
                <a:gd name="T50" fmla="*/ 11 w 23"/>
                <a:gd name="T51" fmla="*/ 0 h 24"/>
                <a:gd name="T52" fmla="*/ 12 w 23"/>
                <a:gd name="T53" fmla="*/ 0 h 24"/>
                <a:gd name="T54" fmla="*/ 12 w 23"/>
                <a:gd name="T55" fmla="*/ 0 h 24"/>
                <a:gd name="T56" fmla="*/ 14 w 23"/>
                <a:gd name="T57" fmla="*/ 1 h 24"/>
                <a:gd name="T58" fmla="*/ 14 w 23"/>
                <a:gd name="T59" fmla="*/ 1 h 24"/>
                <a:gd name="T60" fmla="*/ 5 w 23"/>
                <a:gd name="T61" fmla="*/ 14 h 24"/>
                <a:gd name="T62" fmla="*/ 5 w 23"/>
                <a:gd name="T63" fmla="*/ 14 h 24"/>
                <a:gd name="T64" fmla="*/ 6 w 23"/>
                <a:gd name="T65" fmla="*/ 9 h 24"/>
                <a:gd name="T66" fmla="*/ 8 w 23"/>
                <a:gd name="T67" fmla="*/ 6 h 24"/>
                <a:gd name="T68" fmla="*/ 8 w 23"/>
                <a:gd name="T69" fmla="*/ 6 h 24"/>
                <a:gd name="T70" fmla="*/ 5 w 23"/>
                <a:gd name="T71" fmla="*/ 9 h 24"/>
                <a:gd name="T72" fmla="*/ 5 w 23"/>
                <a:gd name="T73" fmla="*/ 13 h 24"/>
                <a:gd name="T74" fmla="*/ 5 w 23"/>
                <a:gd name="T75" fmla="*/ 14 h 24"/>
                <a:gd name="T76" fmla="*/ 5 w 23"/>
                <a:gd name="T77" fmla="*/ 14 h 24"/>
                <a:gd name="T78" fmla="*/ 11 w 23"/>
                <a:gd name="T79" fmla="*/ 13 h 24"/>
                <a:gd name="T80" fmla="*/ 11 w 23"/>
                <a:gd name="T81" fmla="*/ 13 h 24"/>
                <a:gd name="T82" fmla="*/ 14 w 23"/>
                <a:gd name="T83" fmla="*/ 11 h 24"/>
                <a:gd name="T84" fmla="*/ 14 w 23"/>
                <a:gd name="T85" fmla="*/ 11 h 24"/>
                <a:gd name="T86" fmla="*/ 14 w 23"/>
                <a:gd name="T87" fmla="*/ 9 h 24"/>
                <a:gd name="T88" fmla="*/ 14 w 23"/>
                <a:gd name="T89" fmla="*/ 9 h 24"/>
                <a:gd name="T90" fmla="*/ 12 w 23"/>
                <a:gd name="T91" fmla="*/ 8 h 24"/>
                <a:gd name="T92" fmla="*/ 12 w 23"/>
                <a:gd name="T93" fmla="*/ 8 h 24"/>
                <a:gd name="T94" fmla="*/ 11 w 23"/>
                <a:gd name="T95" fmla="*/ 9 h 24"/>
                <a:gd name="T96" fmla="*/ 11 w 23"/>
                <a:gd name="T97" fmla="*/ 13 h 24"/>
                <a:gd name="T98" fmla="*/ 11 w 23"/>
                <a:gd name="T99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4">
                  <a:moveTo>
                    <a:pt x="14" y="1"/>
                  </a:moveTo>
                  <a:lnTo>
                    <a:pt x="14" y="1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3" y="6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6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6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5" y="1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5" y="14"/>
                  </a:moveTo>
                  <a:lnTo>
                    <a:pt x="5" y="14"/>
                  </a:lnTo>
                  <a:lnTo>
                    <a:pt x="6" y="9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9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close/>
                  <a:moveTo>
                    <a:pt x="11" y="13"/>
                  </a:moveTo>
                  <a:lnTo>
                    <a:pt x="11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9"/>
                  </a:lnTo>
                  <a:lnTo>
                    <a:pt x="11" y="13"/>
                  </a:lnTo>
                  <a:lnTo>
                    <a:pt x="1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8"/>
            <p:cNvSpPr>
              <a:spLocks noEditPoints="1"/>
            </p:cNvSpPr>
            <p:nvPr/>
          </p:nvSpPr>
          <p:spPr bwMode="auto">
            <a:xfrm>
              <a:off x="7999979" y="1891012"/>
              <a:ext cx="39688" cy="33338"/>
            </a:xfrm>
            <a:custGeom>
              <a:avLst/>
              <a:gdLst>
                <a:gd name="T0" fmla="*/ 14 w 25"/>
                <a:gd name="T1" fmla="*/ 21 h 21"/>
                <a:gd name="T2" fmla="*/ 14 w 25"/>
                <a:gd name="T3" fmla="*/ 21 h 21"/>
                <a:gd name="T4" fmla="*/ 9 w 25"/>
                <a:gd name="T5" fmla="*/ 19 h 21"/>
                <a:gd name="T6" fmla="*/ 5 w 25"/>
                <a:gd name="T7" fmla="*/ 16 h 21"/>
                <a:gd name="T8" fmla="*/ 5 w 25"/>
                <a:gd name="T9" fmla="*/ 16 h 21"/>
                <a:gd name="T10" fmla="*/ 2 w 25"/>
                <a:gd name="T11" fmla="*/ 13 h 21"/>
                <a:gd name="T12" fmla="*/ 2 w 25"/>
                <a:gd name="T13" fmla="*/ 13 h 21"/>
                <a:gd name="T14" fmla="*/ 0 w 25"/>
                <a:gd name="T15" fmla="*/ 10 h 21"/>
                <a:gd name="T16" fmla="*/ 2 w 25"/>
                <a:gd name="T17" fmla="*/ 5 h 21"/>
                <a:gd name="T18" fmla="*/ 2 w 25"/>
                <a:gd name="T19" fmla="*/ 5 h 21"/>
                <a:gd name="T20" fmla="*/ 5 w 25"/>
                <a:gd name="T21" fmla="*/ 3 h 21"/>
                <a:gd name="T22" fmla="*/ 5 w 25"/>
                <a:gd name="T23" fmla="*/ 3 h 21"/>
                <a:gd name="T24" fmla="*/ 6 w 25"/>
                <a:gd name="T25" fmla="*/ 2 h 21"/>
                <a:gd name="T26" fmla="*/ 6 w 25"/>
                <a:gd name="T27" fmla="*/ 2 h 21"/>
                <a:gd name="T28" fmla="*/ 8 w 25"/>
                <a:gd name="T29" fmla="*/ 0 h 21"/>
                <a:gd name="T30" fmla="*/ 13 w 25"/>
                <a:gd name="T31" fmla="*/ 0 h 21"/>
                <a:gd name="T32" fmla="*/ 13 w 25"/>
                <a:gd name="T33" fmla="*/ 0 h 21"/>
                <a:gd name="T34" fmla="*/ 14 w 25"/>
                <a:gd name="T35" fmla="*/ 0 h 21"/>
                <a:gd name="T36" fmla="*/ 14 w 25"/>
                <a:gd name="T37" fmla="*/ 0 h 21"/>
                <a:gd name="T38" fmla="*/ 16 w 25"/>
                <a:gd name="T39" fmla="*/ 0 h 21"/>
                <a:gd name="T40" fmla="*/ 19 w 25"/>
                <a:gd name="T41" fmla="*/ 2 h 21"/>
                <a:gd name="T42" fmla="*/ 19 w 25"/>
                <a:gd name="T43" fmla="*/ 2 h 21"/>
                <a:gd name="T44" fmla="*/ 22 w 25"/>
                <a:gd name="T45" fmla="*/ 5 h 21"/>
                <a:gd name="T46" fmla="*/ 22 w 25"/>
                <a:gd name="T47" fmla="*/ 5 h 21"/>
                <a:gd name="T48" fmla="*/ 25 w 25"/>
                <a:gd name="T49" fmla="*/ 8 h 21"/>
                <a:gd name="T50" fmla="*/ 25 w 25"/>
                <a:gd name="T51" fmla="*/ 11 h 21"/>
                <a:gd name="T52" fmla="*/ 25 w 25"/>
                <a:gd name="T53" fmla="*/ 11 h 21"/>
                <a:gd name="T54" fmla="*/ 24 w 25"/>
                <a:gd name="T55" fmla="*/ 16 h 21"/>
                <a:gd name="T56" fmla="*/ 22 w 25"/>
                <a:gd name="T57" fmla="*/ 18 h 21"/>
                <a:gd name="T58" fmla="*/ 19 w 25"/>
                <a:gd name="T59" fmla="*/ 19 h 21"/>
                <a:gd name="T60" fmla="*/ 14 w 25"/>
                <a:gd name="T61" fmla="*/ 21 h 21"/>
                <a:gd name="T62" fmla="*/ 14 w 25"/>
                <a:gd name="T63" fmla="*/ 21 h 21"/>
                <a:gd name="T64" fmla="*/ 13 w 25"/>
                <a:gd name="T65" fmla="*/ 15 h 21"/>
                <a:gd name="T66" fmla="*/ 13 w 25"/>
                <a:gd name="T67" fmla="*/ 15 h 21"/>
                <a:gd name="T68" fmla="*/ 13 w 25"/>
                <a:gd name="T69" fmla="*/ 11 h 21"/>
                <a:gd name="T70" fmla="*/ 13 w 25"/>
                <a:gd name="T71" fmla="*/ 10 h 21"/>
                <a:gd name="T72" fmla="*/ 13 w 25"/>
                <a:gd name="T73" fmla="*/ 10 h 21"/>
                <a:gd name="T74" fmla="*/ 11 w 25"/>
                <a:gd name="T75" fmla="*/ 8 h 21"/>
                <a:gd name="T76" fmla="*/ 11 w 25"/>
                <a:gd name="T77" fmla="*/ 8 h 21"/>
                <a:gd name="T78" fmla="*/ 11 w 25"/>
                <a:gd name="T79" fmla="*/ 11 h 21"/>
                <a:gd name="T80" fmla="*/ 13 w 25"/>
                <a:gd name="T81" fmla="*/ 15 h 21"/>
                <a:gd name="T82" fmla="*/ 13 w 25"/>
                <a:gd name="T83" fmla="*/ 15 h 21"/>
                <a:gd name="T84" fmla="*/ 17 w 25"/>
                <a:gd name="T85" fmla="*/ 8 h 21"/>
                <a:gd name="T86" fmla="*/ 17 w 25"/>
                <a:gd name="T87" fmla="*/ 8 h 21"/>
                <a:gd name="T88" fmla="*/ 17 w 25"/>
                <a:gd name="T89" fmla="*/ 8 h 21"/>
                <a:gd name="T90" fmla="*/ 17 w 25"/>
                <a:gd name="T91" fmla="*/ 8 h 21"/>
                <a:gd name="T92" fmla="*/ 16 w 25"/>
                <a:gd name="T93" fmla="*/ 10 h 21"/>
                <a:gd name="T94" fmla="*/ 16 w 25"/>
                <a:gd name="T95" fmla="*/ 10 h 21"/>
                <a:gd name="T96" fmla="*/ 17 w 25"/>
                <a:gd name="T97" fmla="*/ 10 h 21"/>
                <a:gd name="T98" fmla="*/ 17 w 25"/>
                <a:gd name="T99" fmla="*/ 10 h 21"/>
                <a:gd name="T100" fmla="*/ 17 w 25"/>
                <a:gd name="T101" fmla="*/ 8 h 21"/>
                <a:gd name="T102" fmla="*/ 17 w 25"/>
                <a:gd name="T10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" h="21">
                  <a:moveTo>
                    <a:pt x="14" y="21"/>
                  </a:moveTo>
                  <a:lnTo>
                    <a:pt x="14" y="21"/>
                  </a:lnTo>
                  <a:lnTo>
                    <a:pt x="9" y="1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4" y="21"/>
                  </a:lnTo>
                  <a:close/>
                  <a:moveTo>
                    <a:pt x="13" y="15"/>
                  </a:moveTo>
                  <a:lnTo>
                    <a:pt x="13" y="15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3" y="15"/>
                  </a:lnTo>
                  <a:lnTo>
                    <a:pt x="13" y="15"/>
                  </a:lnTo>
                  <a:close/>
                  <a:moveTo>
                    <a:pt x="17" y="8"/>
                  </a:move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9"/>
            <p:cNvSpPr>
              <a:spLocks noEditPoints="1"/>
            </p:cNvSpPr>
            <p:nvPr/>
          </p:nvSpPr>
          <p:spPr bwMode="auto">
            <a:xfrm>
              <a:off x="8052366" y="1881487"/>
              <a:ext cx="38100" cy="33338"/>
            </a:xfrm>
            <a:custGeom>
              <a:avLst/>
              <a:gdLst>
                <a:gd name="T0" fmla="*/ 16 w 24"/>
                <a:gd name="T1" fmla="*/ 17 h 21"/>
                <a:gd name="T2" fmla="*/ 16 w 24"/>
                <a:gd name="T3" fmla="*/ 19 h 21"/>
                <a:gd name="T4" fmla="*/ 11 w 24"/>
                <a:gd name="T5" fmla="*/ 21 h 21"/>
                <a:gd name="T6" fmla="*/ 11 w 24"/>
                <a:gd name="T7" fmla="*/ 21 h 21"/>
                <a:gd name="T8" fmla="*/ 6 w 24"/>
                <a:gd name="T9" fmla="*/ 21 h 21"/>
                <a:gd name="T10" fmla="*/ 0 w 24"/>
                <a:gd name="T11" fmla="*/ 13 h 21"/>
                <a:gd name="T12" fmla="*/ 0 w 24"/>
                <a:gd name="T13" fmla="*/ 8 h 21"/>
                <a:gd name="T14" fmla="*/ 3 w 24"/>
                <a:gd name="T15" fmla="*/ 3 h 21"/>
                <a:gd name="T16" fmla="*/ 6 w 24"/>
                <a:gd name="T17" fmla="*/ 2 h 21"/>
                <a:gd name="T18" fmla="*/ 8 w 24"/>
                <a:gd name="T19" fmla="*/ 0 h 21"/>
                <a:gd name="T20" fmla="*/ 16 w 24"/>
                <a:gd name="T21" fmla="*/ 2 h 21"/>
                <a:gd name="T22" fmla="*/ 18 w 24"/>
                <a:gd name="T23" fmla="*/ 2 h 21"/>
                <a:gd name="T24" fmla="*/ 19 w 24"/>
                <a:gd name="T25" fmla="*/ 2 h 21"/>
                <a:gd name="T26" fmla="*/ 21 w 24"/>
                <a:gd name="T27" fmla="*/ 5 h 21"/>
                <a:gd name="T28" fmla="*/ 22 w 24"/>
                <a:gd name="T29" fmla="*/ 6 h 21"/>
                <a:gd name="T30" fmla="*/ 24 w 24"/>
                <a:gd name="T31" fmla="*/ 14 h 21"/>
                <a:gd name="T32" fmla="*/ 21 w 24"/>
                <a:gd name="T33" fmla="*/ 16 h 21"/>
                <a:gd name="T34" fmla="*/ 18 w 24"/>
                <a:gd name="T35" fmla="*/ 17 h 21"/>
                <a:gd name="T36" fmla="*/ 16 w 24"/>
                <a:gd name="T37" fmla="*/ 17 h 21"/>
                <a:gd name="T38" fmla="*/ 19 w 24"/>
                <a:gd name="T39" fmla="*/ 8 h 21"/>
                <a:gd name="T40" fmla="*/ 18 w 24"/>
                <a:gd name="T41" fmla="*/ 14 h 21"/>
                <a:gd name="T42" fmla="*/ 21 w 24"/>
                <a:gd name="T43" fmla="*/ 11 h 21"/>
                <a:gd name="T44" fmla="*/ 21 w 24"/>
                <a:gd name="T45" fmla="*/ 9 h 21"/>
                <a:gd name="T46" fmla="*/ 19 w 24"/>
                <a:gd name="T47" fmla="*/ 8 h 21"/>
                <a:gd name="T48" fmla="*/ 10 w 24"/>
                <a:gd name="T49" fmla="*/ 16 h 21"/>
                <a:gd name="T50" fmla="*/ 10 w 24"/>
                <a:gd name="T51" fmla="*/ 6 h 21"/>
                <a:gd name="T52" fmla="*/ 8 w 24"/>
                <a:gd name="T53" fmla="*/ 6 h 21"/>
                <a:gd name="T54" fmla="*/ 8 w 24"/>
                <a:gd name="T55" fmla="*/ 14 h 21"/>
                <a:gd name="T56" fmla="*/ 10 w 24"/>
                <a:gd name="T57" fmla="*/ 16 h 21"/>
                <a:gd name="T58" fmla="*/ 14 w 24"/>
                <a:gd name="T59" fmla="*/ 11 h 21"/>
                <a:gd name="T60" fmla="*/ 14 w 24"/>
                <a:gd name="T61" fmla="*/ 8 h 21"/>
                <a:gd name="T62" fmla="*/ 13 w 24"/>
                <a:gd name="T63" fmla="*/ 11 h 21"/>
                <a:gd name="T64" fmla="*/ 14 w 24"/>
                <a:gd name="T6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1">
                  <a:moveTo>
                    <a:pt x="16" y="17"/>
                  </a:moveTo>
                  <a:lnTo>
                    <a:pt x="16" y="17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1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6" y="17"/>
                  </a:lnTo>
                  <a:lnTo>
                    <a:pt x="16" y="17"/>
                  </a:lnTo>
                  <a:close/>
                  <a:moveTo>
                    <a:pt x="19" y="8"/>
                  </a:moveTo>
                  <a:lnTo>
                    <a:pt x="19" y="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19" y="8"/>
                  </a:lnTo>
                  <a:lnTo>
                    <a:pt x="19" y="8"/>
                  </a:lnTo>
                  <a:close/>
                  <a:moveTo>
                    <a:pt x="10" y="16"/>
                  </a:moveTo>
                  <a:lnTo>
                    <a:pt x="10" y="1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10" y="16"/>
                  </a:lnTo>
                  <a:close/>
                  <a:moveTo>
                    <a:pt x="14" y="11"/>
                  </a:moveTo>
                  <a:lnTo>
                    <a:pt x="14" y="1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0"/>
            <p:cNvSpPr>
              <a:spLocks noEditPoints="1"/>
            </p:cNvSpPr>
            <p:nvPr/>
          </p:nvSpPr>
          <p:spPr bwMode="auto">
            <a:xfrm>
              <a:off x="7944416" y="1881487"/>
              <a:ext cx="38100" cy="38100"/>
            </a:xfrm>
            <a:custGeom>
              <a:avLst/>
              <a:gdLst>
                <a:gd name="T0" fmla="*/ 15 w 24"/>
                <a:gd name="T1" fmla="*/ 0 h 24"/>
                <a:gd name="T2" fmla="*/ 19 w 24"/>
                <a:gd name="T3" fmla="*/ 2 h 24"/>
                <a:gd name="T4" fmla="*/ 24 w 24"/>
                <a:gd name="T5" fmla="*/ 9 h 24"/>
                <a:gd name="T6" fmla="*/ 24 w 24"/>
                <a:gd name="T7" fmla="*/ 14 h 24"/>
                <a:gd name="T8" fmla="*/ 21 w 24"/>
                <a:gd name="T9" fmla="*/ 17 h 24"/>
                <a:gd name="T10" fmla="*/ 19 w 24"/>
                <a:gd name="T11" fmla="*/ 21 h 24"/>
                <a:gd name="T12" fmla="*/ 10 w 24"/>
                <a:gd name="T13" fmla="*/ 24 h 24"/>
                <a:gd name="T14" fmla="*/ 5 w 24"/>
                <a:gd name="T15" fmla="*/ 22 h 24"/>
                <a:gd name="T16" fmla="*/ 2 w 24"/>
                <a:gd name="T17" fmla="*/ 19 h 24"/>
                <a:gd name="T18" fmla="*/ 0 w 24"/>
                <a:gd name="T19" fmla="*/ 16 h 24"/>
                <a:gd name="T20" fmla="*/ 7 w 24"/>
                <a:gd name="T21" fmla="*/ 3 h 24"/>
                <a:gd name="T22" fmla="*/ 10 w 24"/>
                <a:gd name="T23" fmla="*/ 2 h 24"/>
                <a:gd name="T24" fmla="*/ 15 w 24"/>
                <a:gd name="T25" fmla="*/ 0 h 24"/>
                <a:gd name="T26" fmla="*/ 16 w 24"/>
                <a:gd name="T27" fmla="*/ 19 h 24"/>
                <a:gd name="T28" fmla="*/ 16 w 24"/>
                <a:gd name="T29" fmla="*/ 19 h 24"/>
                <a:gd name="T30" fmla="*/ 10 w 24"/>
                <a:gd name="T31" fmla="*/ 17 h 24"/>
                <a:gd name="T32" fmla="*/ 5 w 24"/>
                <a:gd name="T33" fmla="*/ 11 h 24"/>
                <a:gd name="T34" fmla="*/ 7 w 24"/>
                <a:gd name="T35" fmla="*/ 9 h 24"/>
                <a:gd name="T36" fmla="*/ 7 w 24"/>
                <a:gd name="T37" fmla="*/ 8 h 24"/>
                <a:gd name="T38" fmla="*/ 3 w 24"/>
                <a:gd name="T39" fmla="*/ 16 h 24"/>
                <a:gd name="T40" fmla="*/ 7 w 24"/>
                <a:gd name="T41" fmla="*/ 19 h 24"/>
                <a:gd name="T42" fmla="*/ 11 w 24"/>
                <a:gd name="T43" fmla="*/ 22 h 24"/>
                <a:gd name="T44" fmla="*/ 15 w 24"/>
                <a:gd name="T45" fmla="*/ 21 h 24"/>
                <a:gd name="T46" fmla="*/ 16 w 24"/>
                <a:gd name="T47" fmla="*/ 19 h 24"/>
                <a:gd name="T48" fmla="*/ 11 w 24"/>
                <a:gd name="T49" fmla="*/ 11 h 24"/>
                <a:gd name="T50" fmla="*/ 15 w 24"/>
                <a:gd name="T51" fmla="*/ 8 h 24"/>
                <a:gd name="T52" fmla="*/ 18 w 24"/>
                <a:gd name="T53" fmla="*/ 6 h 24"/>
                <a:gd name="T54" fmla="*/ 15 w 24"/>
                <a:gd name="T55" fmla="*/ 6 h 24"/>
                <a:gd name="T56" fmla="*/ 13 w 24"/>
                <a:gd name="T57" fmla="*/ 8 h 24"/>
                <a:gd name="T58" fmla="*/ 11 w 24"/>
                <a:gd name="T59" fmla="*/ 11 h 24"/>
                <a:gd name="T60" fmla="*/ 18 w 24"/>
                <a:gd name="T61" fmla="*/ 11 h 24"/>
                <a:gd name="T62" fmla="*/ 16 w 24"/>
                <a:gd name="T63" fmla="*/ 14 h 24"/>
                <a:gd name="T64" fmla="*/ 18 w 24"/>
                <a:gd name="T65" fmla="*/ 13 h 24"/>
                <a:gd name="T66" fmla="*/ 18 w 24"/>
                <a:gd name="T6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" h="24">
                  <a:moveTo>
                    <a:pt x="15" y="0"/>
                  </a:moveTo>
                  <a:lnTo>
                    <a:pt x="15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2" y="5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6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9"/>
                  </a:lnTo>
                  <a:lnTo>
                    <a:pt x="7" y="3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15" y="0"/>
                  </a:lnTo>
                  <a:close/>
                  <a:moveTo>
                    <a:pt x="16" y="19"/>
                  </a:move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7" y="14"/>
                  </a:lnTo>
                  <a:lnTo>
                    <a:pt x="5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5" y="21"/>
                  </a:lnTo>
                  <a:lnTo>
                    <a:pt x="16" y="19"/>
                  </a:lnTo>
                  <a:lnTo>
                    <a:pt x="16" y="19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18" y="11"/>
                  </a:moveTo>
                  <a:lnTo>
                    <a:pt x="18" y="11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1"/>
            <p:cNvSpPr>
              <a:spLocks noEditPoints="1"/>
            </p:cNvSpPr>
            <p:nvPr/>
          </p:nvSpPr>
          <p:spPr bwMode="auto">
            <a:xfrm>
              <a:off x="8044429" y="1813224"/>
              <a:ext cx="36513" cy="38100"/>
            </a:xfrm>
            <a:custGeom>
              <a:avLst/>
              <a:gdLst>
                <a:gd name="T0" fmla="*/ 11 w 23"/>
                <a:gd name="T1" fmla="*/ 0 h 24"/>
                <a:gd name="T2" fmla="*/ 18 w 23"/>
                <a:gd name="T3" fmla="*/ 4 h 24"/>
                <a:gd name="T4" fmla="*/ 21 w 23"/>
                <a:gd name="T5" fmla="*/ 7 h 24"/>
                <a:gd name="T6" fmla="*/ 23 w 23"/>
                <a:gd name="T7" fmla="*/ 13 h 24"/>
                <a:gd name="T8" fmla="*/ 21 w 23"/>
                <a:gd name="T9" fmla="*/ 19 h 24"/>
                <a:gd name="T10" fmla="*/ 19 w 23"/>
                <a:gd name="T11" fmla="*/ 23 h 24"/>
                <a:gd name="T12" fmla="*/ 10 w 23"/>
                <a:gd name="T13" fmla="*/ 24 h 24"/>
                <a:gd name="T14" fmla="*/ 8 w 23"/>
                <a:gd name="T15" fmla="*/ 24 h 24"/>
                <a:gd name="T16" fmla="*/ 4 w 23"/>
                <a:gd name="T17" fmla="*/ 21 h 24"/>
                <a:gd name="T18" fmla="*/ 0 w 23"/>
                <a:gd name="T19" fmla="*/ 15 h 24"/>
                <a:gd name="T20" fmla="*/ 0 w 23"/>
                <a:gd name="T21" fmla="*/ 11 h 24"/>
                <a:gd name="T22" fmla="*/ 4 w 23"/>
                <a:gd name="T23" fmla="*/ 5 h 24"/>
                <a:gd name="T24" fmla="*/ 11 w 23"/>
                <a:gd name="T25" fmla="*/ 0 h 24"/>
                <a:gd name="T26" fmla="*/ 7 w 23"/>
                <a:gd name="T27" fmla="*/ 16 h 24"/>
                <a:gd name="T28" fmla="*/ 7 w 23"/>
                <a:gd name="T29" fmla="*/ 16 h 24"/>
                <a:gd name="T30" fmla="*/ 8 w 23"/>
                <a:gd name="T31" fmla="*/ 11 h 24"/>
                <a:gd name="T32" fmla="*/ 11 w 23"/>
                <a:gd name="T33" fmla="*/ 7 h 24"/>
                <a:gd name="T34" fmla="*/ 11 w 23"/>
                <a:gd name="T35" fmla="*/ 7 h 24"/>
                <a:gd name="T36" fmla="*/ 15 w 23"/>
                <a:gd name="T37" fmla="*/ 10 h 24"/>
                <a:gd name="T38" fmla="*/ 15 w 23"/>
                <a:gd name="T39" fmla="*/ 11 h 24"/>
                <a:gd name="T40" fmla="*/ 16 w 23"/>
                <a:gd name="T41" fmla="*/ 13 h 24"/>
                <a:gd name="T42" fmla="*/ 16 w 23"/>
                <a:gd name="T43" fmla="*/ 16 h 24"/>
                <a:gd name="T44" fmla="*/ 18 w 23"/>
                <a:gd name="T45" fmla="*/ 15 h 24"/>
                <a:gd name="T46" fmla="*/ 19 w 23"/>
                <a:gd name="T47" fmla="*/ 10 h 24"/>
                <a:gd name="T48" fmla="*/ 18 w 23"/>
                <a:gd name="T49" fmla="*/ 8 h 24"/>
                <a:gd name="T50" fmla="*/ 15 w 23"/>
                <a:gd name="T51" fmla="*/ 7 h 24"/>
                <a:gd name="T52" fmla="*/ 11 w 23"/>
                <a:gd name="T53" fmla="*/ 5 h 24"/>
                <a:gd name="T54" fmla="*/ 8 w 23"/>
                <a:gd name="T55" fmla="*/ 7 h 24"/>
                <a:gd name="T56" fmla="*/ 5 w 23"/>
                <a:gd name="T57" fmla="*/ 13 h 24"/>
                <a:gd name="T58" fmla="*/ 5 w 23"/>
                <a:gd name="T59" fmla="*/ 15 h 24"/>
                <a:gd name="T60" fmla="*/ 7 w 23"/>
                <a:gd name="T61" fmla="*/ 16 h 24"/>
                <a:gd name="T62" fmla="*/ 15 w 23"/>
                <a:gd name="T63" fmla="*/ 21 h 24"/>
                <a:gd name="T64" fmla="*/ 10 w 23"/>
                <a:gd name="T65" fmla="*/ 21 h 24"/>
                <a:gd name="T66" fmla="*/ 15 w 23"/>
                <a:gd name="T6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24">
                  <a:moveTo>
                    <a:pt x="11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9" y="23"/>
                  </a:lnTo>
                  <a:lnTo>
                    <a:pt x="16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4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7" y="16"/>
                  </a:move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5" y="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7" y="10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16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2"/>
            <p:cNvSpPr>
              <a:spLocks noEditPoints="1"/>
            </p:cNvSpPr>
            <p:nvPr/>
          </p:nvSpPr>
          <p:spPr bwMode="auto">
            <a:xfrm>
              <a:off x="7974579" y="1833862"/>
              <a:ext cx="33338" cy="33338"/>
            </a:xfrm>
            <a:custGeom>
              <a:avLst/>
              <a:gdLst>
                <a:gd name="T0" fmla="*/ 21 w 21"/>
                <a:gd name="T1" fmla="*/ 10 h 21"/>
                <a:gd name="T2" fmla="*/ 21 w 21"/>
                <a:gd name="T3" fmla="*/ 10 h 21"/>
                <a:gd name="T4" fmla="*/ 19 w 21"/>
                <a:gd name="T5" fmla="*/ 16 h 21"/>
                <a:gd name="T6" fmla="*/ 19 w 21"/>
                <a:gd name="T7" fmla="*/ 16 h 21"/>
                <a:gd name="T8" fmla="*/ 16 w 21"/>
                <a:gd name="T9" fmla="*/ 19 h 21"/>
                <a:gd name="T10" fmla="*/ 14 w 21"/>
                <a:gd name="T11" fmla="*/ 21 h 21"/>
                <a:gd name="T12" fmla="*/ 11 w 21"/>
                <a:gd name="T13" fmla="*/ 21 h 21"/>
                <a:gd name="T14" fmla="*/ 7 w 21"/>
                <a:gd name="T15" fmla="*/ 21 h 21"/>
                <a:gd name="T16" fmla="*/ 7 w 21"/>
                <a:gd name="T17" fmla="*/ 21 h 21"/>
                <a:gd name="T18" fmla="*/ 3 w 21"/>
                <a:gd name="T19" fmla="*/ 19 h 21"/>
                <a:gd name="T20" fmla="*/ 3 w 21"/>
                <a:gd name="T21" fmla="*/ 19 h 21"/>
                <a:gd name="T22" fmla="*/ 2 w 21"/>
                <a:gd name="T23" fmla="*/ 14 h 21"/>
                <a:gd name="T24" fmla="*/ 0 w 21"/>
                <a:gd name="T25" fmla="*/ 11 h 21"/>
                <a:gd name="T26" fmla="*/ 0 w 21"/>
                <a:gd name="T27" fmla="*/ 11 h 21"/>
                <a:gd name="T28" fmla="*/ 2 w 21"/>
                <a:gd name="T29" fmla="*/ 5 h 21"/>
                <a:gd name="T30" fmla="*/ 2 w 21"/>
                <a:gd name="T31" fmla="*/ 5 h 21"/>
                <a:gd name="T32" fmla="*/ 5 w 21"/>
                <a:gd name="T33" fmla="*/ 2 h 21"/>
                <a:gd name="T34" fmla="*/ 10 w 21"/>
                <a:gd name="T35" fmla="*/ 0 h 21"/>
                <a:gd name="T36" fmla="*/ 14 w 21"/>
                <a:gd name="T37" fmla="*/ 0 h 21"/>
                <a:gd name="T38" fmla="*/ 18 w 21"/>
                <a:gd name="T39" fmla="*/ 3 h 21"/>
                <a:gd name="T40" fmla="*/ 18 w 21"/>
                <a:gd name="T41" fmla="*/ 3 h 21"/>
                <a:gd name="T42" fmla="*/ 19 w 21"/>
                <a:gd name="T43" fmla="*/ 5 h 21"/>
                <a:gd name="T44" fmla="*/ 21 w 21"/>
                <a:gd name="T45" fmla="*/ 8 h 21"/>
                <a:gd name="T46" fmla="*/ 21 w 21"/>
                <a:gd name="T47" fmla="*/ 8 h 21"/>
                <a:gd name="T48" fmla="*/ 21 w 21"/>
                <a:gd name="T49" fmla="*/ 10 h 21"/>
                <a:gd name="T50" fmla="*/ 21 w 21"/>
                <a:gd name="T51" fmla="*/ 10 h 21"/>
                <a:gd name="T52" fmla="*/ 7 w 21"/>
                <a:gd name="T53" fmla="*/ 11 h 21"/>
                <a:gd name="T54" fmla="*/ 7 w 21"/>
                <a:gd name="T55" fmla="*/ 11 h 21"/>
                <a:gd name="T56" fmla="*/ 7 w 21"/>
                <a:gd name="T57" fmla="*/ 13 h 21"/>
                <a:gd name="T58" fmla="*/ 7 w 21"/>
                <a:gd name="T59" fmla="*/ 14 h 21"/>
                <a:gd name="T60" fmla="*/ 7 w 21"/>
                <a:gd name="T61" fmla="*/ 14 h 21"/>
                <a:gd name="T62" fmla="*/ 7 w 21"/>
                <a:gd name="T63" fmla="*/ 16 h 21"/>
                <a:gd name="T64" fmla="*/ 7 w 21"/>
                <a:gd name="T65" fmla="*/ 16 h 21"/>
                <a:gd name="T66" fmla="*/ 10 w 21"/>
                <a:gd name="T67" fmla="*/ 16 h 21"/>
                <a:gd name="T68" fmla="*/ 10 w 21"/>
                <a:gd name="T69" fmla="*/ 16 h 21"/>
                <a:gd name="T70" fmla="*/ 8 w 21"/>
                <a:gd name="T71" fmla="*/ 13 h 21"/>
                <a:gd name="T72" fmla="*/ 7 w 21"/>
                <a:gd name="T73" fmla="*/ 11 h 21"/>
                <a:gd name="T74" fmla="*/ 7 w 21"/>
                <a:gd name="T75" fmla="*/ 11 h 21"/>
                <a:gd name="T76" fmla="*/ 7 w 21"/>
                <a:gd name="T77" fmla="*/ 8 h 21"/>
                <a:gd name="T78" fmla="*/ 7 w 21"/>
                <a:gd name="T79" fmla="*/ 8 h 21"/>
                <a:gd name="T80" fmla="*/ 8 w 21"/>
                <a:gd name="T81" fmla="*/ 8 h 21"/>
                <a:gd name="T82" fmla="*/ 10 w 21"/>
                <a:gd name="T83" fmla="*/ 6 h 21"/>
                <a:gd name="T84" fmla="*/ 10 w 21"/>
                <a:gd name="T85" fmla="*/ 6 h 21"/>
                <a:gd name="T86" fmla="*/ 8 w 21"/>
                <a:gd name="T87" fmla="*/ 6 h 21"/>
                <a:gd name="T88" fmla="*/ 7 w 21"/>
                <a:gd name="T89" fmla="*/ 8 h 21"/>
                <a:gd name="T90" fmla="*/ 7 w 21"/>
                <a:gd name="T9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1">
                  <a:moveTo>
                    <a:pt x="21" y="10"/>
                  </a:moveTo>
                  <a:lnTo>
                    <a:pt x="21" y="10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5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0"/>
                  </a:lnTo>
                  <a:close/>
                  <a:moveTo>
                    <a:pt x="7" y="11"/>
                  </a:moveTo>
                  <a:lnTo>
                    <a:pt x="7" y="11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7" y="11"/>
                  </a:lnTo>
                  <a:lnTo>
                    <a:pt x="7" y="11"/>
                  </a:lnTo>
                  <a:close/>
                  <a:moveTo>
                    <a:pt x="7" y="8"/>
                  </a:moveTo>
                  <a:lnTo>
                    <a:pt x="7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7" y="8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3"/>
            <p:cNvSpPr/>
            <p:nvPr/>
          </p:nvSpPr>
          <p:spPr bwMode="auto">
            <a:xfrm>
              <a:off x="8025379" y="1478262"/>
              <a:ext cx="31750" cy="30163"/>
            </a:xfrm>
            <a:custGeom>
              <a:avLst/>
              <a:gdLst>
                <a:gd name="T0" fmla="*/ 20 w 20"/>
                <a:gd name="T1" fmla="*/ 10 h 19"/>
                <a:gd name="T2" fmla="*/ 20 w 20"/>
                <a:gd name="T3" fmla="*/ 10 h 19"/>
                <a:gd name="T4" fmla="*/ 19 w 20"/>
                <a:gd name="T5" fmla="*/ 16 h 19"/>
                <a:gd name="T6" fmla="*/ 19 w 20"/>
                <a:gd name="T7" fmla="*/ 16 h 19"/>
                <a:gd name="T8" fmla="*/ 16 w 20"/>
                <a:gd name="T9" fmla="*/ 19 h 19"/>
                <a:gd name="T10" fmla="*/ 11 w 20"/>
                <a:gd name="T11" fmla="*/ 19 h 19"/>
                <a:gd name="T12" fmla="*/ 11 w 20"/>
                <a:gd name="T13" fmla="*/ 19 h 19"/>
                <a:gd name="T14" fmla="*/ 6 w 20"/>
                <a:gd name="T15" fmla="*/ 19 h 19"/>
                <a:gd name="T16" fmla="*/ 6 w 20"/>
                <a:gd name="T17" fmla="*/ 19 h 19"/>
                <a:gd name="T18" fmla="*/ 3 w 20"/>
                <a:gd name="T19" fmla="*/ 17 h 19"/>
                <a:gd name="T20" fmla="*/ 3 w 20"/>
                <a:gd name="T21" fmla="*/ 17 h 19"/>
                <a:gd name="T22" fmla="*/ 0 w 20"/>
                <a:gd name="T23" fmla="*/ 14 h 19"/>
                <a:gd name="T24" fmla="*/ 0 w 20"/>
                <a:gd name="T25" fmla="*/ 13 h 19"/>
                <a:gd name="T26" fmla="*/ 0 w 20"/>
                <a:gd name="T27" fmla="*/ 13 h 19"/>
                <a:gd name="T28" fmla="*/ 0 w 20"/>
                <a:gd name="T29" fmla="*/ 10 h 19"/>
                <a:gd name="T30" fmla="*/ 0 w 20"/>
                <a:gd name="T31" fmla="*/ 10 h 19"/>
                <a:gd name="T32" fmla="*/ 3 w 20"/>
                <a:gd name="T33" fmla="*/ 3 h 19"/>
                <a:gd name="T34" fmla="*/ 3 w 20"/>
                <a:gd name="T35" fmla="*/ 3 h 19"/>
                <a:gd name="T36" fmla="*/ 3 w 20"/>
                <a:gd name="T37" fmla="*/ 3 h 19"/>
                <a:gd name="T38" fmla="*/ 3 w 20"/>
                <a:gd name="T39" fmla="*/ 3 h 19"/>
                <a:gd name="T40" fmla="*/ 9 w 20"/>
                <a:gd name="T41" fmla="*/ 0 h 19"/>
                <a:gd name="T42" fmla="*/ 14 w 20"/>
                <a:gd name="T43" fmla="*/ 0 h 19"/>
                <a:gd name="T44" fmla="*/ 14 w 20"/>
                <a:gd name="T45" fmla="*/ 0 h 19"/>
                <a:gd name="T46" fmla="*/ 17 w 20"/>
                <a:gd name="T47" fmla="*/ 2 h 19"/>
                <a:gd name="T48" fmla="*/ 19 w 20"/>
                <a:gd name="T49" fmla="*/ 3 h 19"/>
                <a:gd name="T50" fmla="*/ 19 w 20"/>
                <a:gd name="T51" fmla="*/ 3 h 19"/>
                <a:gd name="T52" fmla="*/ 19 w 20"/>
                <a:gd name="T53" fmla="*/ 6 h 19"/>
                <a:gd name="T54" fmla="*/ 19 w 20"/>
                <a:gd name="T55" fmla="*/ 6 h 19"/>
                <a:gd name="T56" fmla="*/ 20 w 20"/>
                <a:gd name="T57" fmla="*/ 10 h 19"/>
                <a:gd name="T58" fmla="*/ 20 w 20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lnTo>
                    <a:pt x="20" y="10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4"/>
            <p:cNvSpPr>
              <a:spLocks noEditPoints="1"/>
            </p:cNvSpPr>
            <p:nvPr/>
          </p:nvSpPr>
          <p:spPr bwMode="auto">
            <a:xfrm>
              <a:off x="8020616" y="1541762"/>
              <a:ext cx="30163" cy="31750"/>
            </a:xfrm>
            <a:custGeom>
              <a:avLst/>
              <a:gdLst>
                <a:gd name="T0" fmla="*/ 19 w 19"/>
                <a:gd name="T1" fmla="*/ 7 h 20"/>
                <a:gd name="T2" fmla="*/ 19 w 19"/>
                <a:gd name="T3" fmla="*/ 7 h 20"/>
                <a:gd name="T4" fmla="*/ 17 w 19"/>
                <a:gd name="T5" fmla="*/ 12 h 20"/>
                <a:gd name="T6" fmla="*/ 15 w 19"/>
                <a:gd name="T7" fmla="*/ 15 h 20"/>
                <a:gd name="T8" fmla="*/ 15 w 19"/>
                <a:gd name="T9" fmla="*/ 15 h 20"/>
                <a:gd name="T10" fmla="*/ 12 w 19"/>
                <a:gd name="T11" fmla="*/ 18 h 20"/>
                <a:gd name="T12" fmla="*/ 12 w 19"/>
                <a:gd name="T13" fmla="*/ 18 h 20"/>
                <a:gd name="T14" fmla="*/ 11 w 19"/>
                <a:gd name="T15" fmla="*/ 20 h 20"/>
                <a:gd name="T16" fmla="*/ 8 w 19"/>
                <a:gd name="T17" fmla="*/ 20 h 20"/>
                <a:gd name="T18" fmla="*/ 8 w 19"/>
                <a:gd name="T19" fmla="*/ 20 h 20"/>
                <a:gd name="T20" fmla="*/ 4 w 19"/>
                <a:gd name="T21" fmla="*/ 18 h 20"/>
                <a:gd name="T22" fmla="*/ 1 w 19"/>
                <a:gd name="T23" fmla="*/ 15 h 20"/>
                <a:gd name="T24" fmla="*/ 0 w 19"/>
                <a:gd name="T25" fmla="*/ 12 h 20"/>
                <a:gd name="T26" fmla="*/ 0 w 19"/>
                <a:gd name="T27" fmla="*/ 9 h 20"/>
                <a:gd name="T28" fmla="*/ 0 w 19"/>
                <a:gd name="T29" fmla="*/ 9 h 20"/>
                <a:gd name="T30" fmla="*/ 1 w 19"/>
                <a:gd name="T31" fmla="*/ 4 h 20"/>
                <a:gd name="T32" fmla="*/ 4 w 19"/>
                <a:gd name="T33" fmla="*/ 1 h 20"/>
                <a:gd name="T34" fmla="*/ 4 w 19"/>
                <a:gd name="T35" fmla="*/ 1 h 20"/>
                <a:gd name="T36" fmla="*/ 6 w 19"/>
                <a:gd name="T37" fmla="*/ 0 h 20"/>
                <a:gd name="T38" fmla="*/ 11 w 19"/>
                <a:gd name="T39" fmla="*/ 0 h 20"/>
                <a:gd name="T40" fmla="*/ 11 w 19"/>
                <a:gd name="T41" fmla="*/ 0 h 20"/>
                <a:gd name="T42" fmla="*/ 14 w 19"/>
                <a:gd name="T43" fmla="*/ 1 h 20"/>
                <a:gd name="T44" fmla="*/ 14 w 19"/>
                <a:gd name="T45" fmla="*/ 1 h 20"/>
                <a:gd name="T46" fmla="*/ 17 w 19"/>
                <a:gd name="T47" fmla="*/ 3 h 20"/>
                <a:gd name="T48" fmla="*/ 19 w 19"/>
                <a:gd name="T49" fmla="*/ 7 h 20"/>
                <a:gd name="T50" fmla="*/ 19 w 19"/>
                <a:gd name="T51" fmla="*/ 7 h 20"/>
                <a:gd name="T52" fmla="*/ 4 w 19"/>
                <a:gd name="T53" fmla="*/ 11 h 20"/>
                <a:gd name="T54" fmla="*/ 4 w 19"/>
                <a:gd name="T55" fmla="*/ 11 h 20"/>
                <a:gd name="T56" fmla="*/ 4 w 19"/>
                <a:gd name="T57" fmla="*/ 7 h 20"/>
                <a:gd name="T58" fmla="*/ 4 w 19"/>
                <a:gd name="T59" fmla="*/ 7 h 20"/>
                <a:gd name="T60" fmla="*/ 4 w 19"/>
                <a:gd name="T61" fmla="*/ 7 h 20"/>
                <a:gd name="T62" fmla="*/ 4 w 19"/>
                <a:gd name="T63" fmla="*/ 7 h 20"/>
                <a:gd name="T64" fmla="*/ 4 w 19"/>
                <a:gd name="T65" fmla="*/ 11 h 20"/>
                <a:gd name="T66" fmla="*/ 4 w 19"/>
                <a:gd name="T67" fmla="*/ 11 h 20"/>
                <a:gd name="T68" fmla="*/ 12 w 19"/>
                <a:gd name="T69" fmla="*/ 4 h 20"/>
                <a:gd name="T70" fmla="*/ 12 w 19"/>
                <a:gd name="T71" fmla="*/ 4 h 20"/>
                <a:gd name="T72" fmla="*/ 11 w 19"/>
                <a:gd name="T73" fmla="*/ 4 h 20"/>
                <a:gd name="T74" fmla="*/ 9 w 19"/>
                <a:gd name="T75" fmla="*/ 4 h 20"/>
                <a:gd name="T76" fmla="*/ 9 w 19"/>
                <a:gd name="T77" fmla="*/ 4 h 20"/>
                <a:gd name="T78" fmla="*/ 12 w 19"/>
                <a:gd name="T79" fmla="*/ 4 h 20"/>
                <a:gd name="T80" fmla="*/ 12 w 19"/>
                <a:gd name="T8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0">
                  <a:moveTo>
                    <a:pt x="19" y="7"/>
                  </a:moveTo>
                  <a:lnTo>
                    <a:pt x="19" y="7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4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19" y="7"/>
                  </a:lnTo>
                  <a:lnTo>
                    <a:pt x="19" y="7"/>
                  </a:lnTo>
                  <a:close/>
                  <a:moveTo>
                    <a:pt x="4" y="11"/>
                  </a:moveTo>
                  <a:lnTo>
                    <a:pt x="4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1"/>
                  </a:lnTo>
                  <a:close/>
                  <a:moveTo>
                    <a:pt x="12" y="4"/>
                  </a:moveTo>
                  <a:lnTo>
                    <a:pt x="12" y="4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8099991" y="1873549"/>
              <a:ext cx="30163" cy="34925"/>
            </a:xfrm>
            <a:custGeom>
              <a:avLst/>
              <a:gdLst>
                <a:gd name="T0" fmla="*/ 14 w 19"/>
                <a:gd name="T1" fmla="*/ 5 h 22"/>
                <a:gd name="T2" fmla="*/ 14 w 19"/>
                <a:gd name="T3" fmla="*/ 5 h 22"/>
                <a:gd name="T4" fmla="*/ 16 w 19"/>
                <a:gd name="T5" fmla="*/ 7 h 22"/>
                <a:gd name="T6" fmla="*/ 16 w 19"/>
                <a:gd name="T7" fmla="*/ 10 h 22"/>
                <a:gd name="T8" fmla="*/ 19 w 19"/>
                <a:gd name="T9" fmla="*/ 13 h 22"/>
                <a:gd name="T10" fmla="*/ 16 w 19"/>
                <a:gd name="T11" fmla="*/ 19 h 22"/>
                <a:gd name="T12" fmla="*/ 14 w 19"/>
                <a:gd name="T13" fmla="*/ 21 h 22"/>
                <a:gd name="T14" fmla="*/ 11 w 19"/>
                <a:gd name="T15" fmla="*/ 22 h 22"/>
                <a:gd name="T16" fmla="*/ 10 w 19"/>
                <a:gd name="T17" fmla="*/ 22 h 22"/>
                <a:gd name="T18" fmla="*/ 5 w 19"/>
                <a:gd name="T19" fmla="*/ 22 h 22"/>
                <a:gd name="T20" fmla="*/ 0 w 19"/>
                <a:gd name="T21" fmla="*/ 18 h 22"/>
                <a:gd name="T22" fmla="*/ 0 w 19"/>
                <a:gd name="T23" fmla="*/ 13 h 22"/>
                <a:gd name="T24" fmla="*/ 3 w 19"/>
                <a:gd name="T25" fmla="*/ 5 h 22"/>
                <a:gd name="T26" fmla="*/ 5 w 19"/>
                <a:gd name="T27" fmla="*/ 3 h 22"/>
                <a:gd name="T28" fmla="*/ 11 w 19"/>
                <a:gd name="T29" fmla="*/ 0 h 22"/>
                <a:gd name="T30" fmla="*/ 13 w 19"/>
                <a:gd name="T31" fmla="*/ 0 h 22"/>
                <a:gd name="T32" fmla="*/ 14 w 19"/>
                <a:gd name="T33" fmla="*/ 2 h 22"/>
                <a:gd name="T34" fmla="*/ 14 w 19"/>
                <a:gd name="T35" fmla="*/ 5 h 22"/>
                <a:gd name="T36" fmla="*/ 11 w 19"/>
                <a:gd name="T37" fmla="*/ 18 h 22"/>
                <a:gd name="T38" fmla="*/ 13 w 19"/>
                <a:gd name="T39" fmla="*/ 16 h 22"/>
                <a:gd name="T40" fmla="*/ 13 w 19"/>
                <a:gd name="T41" fmla="*/ 11 h 22"/>
                <a:gd name="T42" fmla="*/ 8 w 19"/>
                <a:gd name="T43" fmla="*/ 11 h 22"/>
                <a:gd name="T44" fmla="*/ 6 w 19"/>
                <a:gd name="T45" fmla="*/ 13 h 22"/>
                <a:gd name="T46" fmla="*/ 11 w 19"/>
                <a:gd name="T47" fmla="*/ 13 h 22"/>
                <a:gd name="T48" fmla="*/ 11 w 19"/>
                <a:gd name="T49" fmla="*/ 14 h 22"/>
                <a:gd name="T50" fmla="*/ 11 w 19"/>
                <a:gd name="T51" fmla="*/ 18 h 22"/>
                <a:gd name="T52" fmla="*/ 6 w 19"/>
                <a:gd name="T53" fmla="*/ 8 h 22"/>
                <a:gd name="T54" fmla="*/ 11 w 19"/>
                <a:gd name="T55" fmla="*/ 8 h 22"/>
                <a:gd name="T56" fmla="*/ 8 w 19"/>
                <a:gd name="T57" fmla="*/ 7 h 22"/>
                <a:gd name="T58" fmla="*/ 6 w 19"/>
                <a:gd name="T59" fmla="*/ 8 h 22"/>
                <a:gd name="T60" fmla="*/ 3 w 19"/>
                <a:gd name="T61" fmla="*/ 14 h 22"/>
                <a:gd name="T62" fmla="*/ 3 w 19"/>
                <a:gd name="T63" fmla="*/ 18 h 22"/>
                <a:gd name="T64" fmla="*/ 5 w 19"/>
                <a:gd name="T65" fmla="*/ 18 h 22"/>
                <a:gd name="T66" fmla="*/ 3 w 19"/>
                <a:gd name="T6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22">
                  <a:moveTo>
                    <a:pt x="14" y="5"/>
                  </a:move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2"/>
                  </a:lnTo>
                  <a:lnTo>
                    <a:pt x="14" y="5"/>
                  </a:lnTo>
                  <a:lnTo>
                    <a:pt x="14" y="5"/>
                  </a:lnTo>
                  <a:close/>
                  <a:moveTo>
                    <a:pt x="11" y="18"/>
                  </a:moveTo>
                  <a:lnTo>
                    <a:pt x="11" y="18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10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8"/>
                  </a:lnTo>
                  <a:close/>
                  <a:moveTo>
                    <a:pt x="6" y="8"/>
                  </a:moveTo>
                  <a:lnTo>
                    <a:pt x="6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close/>
                  <a:moveTo>
                    <a:pt x="3" y="14"/>
                  </a:moveTo>
                  <a:lnTo>
                    <a:pt x="3" y="14"/>
                  </a:lnTo>
                  <a:lnTo>
                    <a:pt x="3" y="16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 noEditPoints="1"/>
            </p:cNvSpPr>
            <p:nvPr/>
          </p:nvSpPr>
          <p:spPr bwMode="auto">
            <a:xfrm>
              <a:off x="7942829" y="1538587"/>
              <a:ext cx="31750" cy="30163"/>
            </a:xfrm>
            <a:custGeom>
              <a:avLst/>
              <a:gdLst>
                <a:gd name="T0" fmla="*/ 11 w 20"/>
                <a:gd name="T1" fmla="*/ 19 h 19"/>
                <a:gd name="T2" fmla="*/ 11 w 20"/>
                <a:gd name="T3" fmla="*/ 19 h 19"/>
                <a:gd name="T4" fmla="*/ 3 w 20"/>
                <a:gd name="T5" fmla="*/ 17 h 19"/>
                <a:gd name="T6" fmla="*/ 3 w 20"/>
                <a:gd name="T7" fmla="*/ 17 h 19"/>
                <a:gd name="T8" fmla="*/ 1 w 20"/>
                <a:gd name="T9" fmla="*/ 14 h 19"/>
                <a:gd name="T10" fmla="*/ 1 w 20"/>
                <a:gd name="T11" fmla="*/ 14 h 19"/>
                <a:gd name="T12" fmla="*/ 0 w 20"/>
                <a:gd name="T13" fmla="*/ 13 h 19"/>
                <a:gd name="T14" fmla="*/ 0 w 20"/>
                <a:gd name="T15" fmla="*/ 11 h 19"/>
                <a:gd name="T16" fmla="*/ 0 w 20"/>
                <a:gd name="T17" fmla="*/ 11 h 19"/>
                <a:gd name="T18" fmla="*/ 1 w 20"/>
                <a:gd name="T19" fmla="*/ 6 h 19"/>
                <a:gd name="T20" fmla="*/ 4 w 20"/>
                <a:gd name="T21" fmla="*/ 2 h 19"/>
                <a:gd name="T22" fmla="*/ 4 w 20"/>
                <a:gd name="T23" fmla="*/ 2 h 19"/>
                <a:gd name="T24" fmla="*/ 8 w 20"/>
                <a:gd name="T25" fmla="*/ 2 h 19"/>
                <a:gd name="T26" fmla="*/ 8 w 20"/>
                <a:gd name="T27" fmla="*/ 2 h 19"/>
                <a:gd name="T28" fmla="*/ 12 w 20"/>
                <a:gd name="T29" fmla="*/ 0 h 19"/>
                <a:gd name="T30" fmla="*/ 17 w 20"/>
                <a:gd name="T31" fmla="*/ 2 h 19"/>
                <a:gd name="T32" fmla="*/ 17 w 20"/>
                <a:gd name="T33" fmla="*/ 2 h 19"/>
                <a:gd name="T34" fmla="*/ 19 w 20"/>
                <a:gd name="T35" fmla="*/ 5 h 19"/>
                <a:gd name="T36" fmla="*/ 20 w 20"/>
                <a:gd name="T37" fmla="*/ 9 h 19"/>
                <a:gd name="T38" fmla="*/ 20 w 20"/>
                <a:gd name="T39" fmla="*/ 9 h 19"/>
                <a:gd name="T40" fmla="*/ 19 w 20"/>
                <a:gd name="T41" fmla="*/ 13 h 19"/>
                <a:gd name="T42" fmla="*/ 19 w 20"/>
                <a:gd name="T43" fmla="*/ 13 h 19"/>
                <a:gd name="T44" fmla="*/ 16 w 20"/>
                <a:gd name="T45" fmla="*/ 17 h 19"/>
                <a:gd name="T46" fmla="*/ 11 w 20"/>
                <a:gd name="T47" fmla="*/ 19 h 19"/>
                <a:gd name="T48" fmla="*/ 11 w 20"/>
                <a:gd name="T49" fmla="*/ 19 h 19"/>
                <a:gd name="T50" fmla="*/ 16 w 20"/>
                <a:gd name="T51" fmla="*/ 5 h 19"/>
                <a:gd name="T52" fmla="*/ 16 w 20"/>
                <a:gd name="T53" fmla="*/ 5 h 19"/>
                <a:gd name="T54" fmla="*/ 17 w 20"/>
                <a:gd name="T55" fmla="*/ 9 h 19"/>
                <a:gd name="T56" fmla="*/ 17 w 20"/>
                <a:gd name="T57" fmla="*/ 9 h 19"/>
                <a:gd name="T58" fmla="*/ 17 w 20"/>
                <a:gd name="T59" fmla="*/ 6 h 19"/>
                <a:gd name="T60" fmla="*/ 16 w 20"/>
                <a:gd name="T61" fmla="*/ 5 h 19"/>
                <a:gd name="T62" fmla="*/ 16 w 20"/>
                <a:gd name="T63" fmla="*/ 5 h 19"/>
                <a:gd name="T64" fmla="*/ 3 w 20"/>
                <a:gd name="T65" fmla="*/ 9 h 19"/>
                <a:gd name="T66" fmla="*/ 3 w 20"/>
                <a:gd name="T67" fmla="*/ 9 h 19"/>
                <a:gd name="T68" fmla="*/ 3 w 20"/>
                <a:gd name="T69" fmla="*/ 13 h 19"/>
                <a:gd name="T70" fmla="*/ 4 w 20"/>
                <a:gd name="T71" fmla="*/ 13 h 19"/>
                <a:gd name="T72" fmla="*/ 4 w 20"/>
                <a:gd name="T73" fmla="*/ 13 h 19"/>
                <a:gd name="T74" fmla="*/ 3 w 20"/>
                <a:gd name="T75" fmla="*/ 9 h 19"/>
                <a:gd name="T76" fmla="*/ 3 w 20"/>
                <a:gd name="T7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" h="19">
                  <a:moveTo>
                    <a:pt x="11" y="19"/>
                  </a:moveTo>
                  <a:lnTo>
                    <a:pt x="11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9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11" y="19"/>
                  </a:lnTo>
                  <a:lnTo>
                    <a:pt x="11" y="19"/>
                  </a:lnTo>
                  <a:close/>
                  <a:moveTo>
                    <a:pt x="16" y="5"/>
                  </a:moveTo>
                  <a:lnTo>
                    <a:pt x="16" y="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6"/>
                  </a:lnTo>
                  <a:lnTo>
                    <a:pt x="16" y="5"/>
                  </a:lnTo>
                  <a:lnTo>
                    <a:pt x="16" y="5"/>
                  </a:lnTo>
                  <a:close/>
                  <a:moveTo>
                    <a:pt x="3" y="9"/>
                  </a:moveTo>
                  <a:lnTo>
                    <a:pt x="3" y="9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7"/>
            <p:cNvSpPr>
              <a:spLocks noEditPoints="1"/>
            </p:cNvSpPr>
            <p:nvPr/>
          </p:nvSpPr>
          <p:spPr bwMode="auto">
            <a:xfrm>
              <a:off x="8014266" y="1838624"/>
              <a:ext cx="28575" cy="33338"/>
            </a:xfrm>
            <a:custGeom>
              <a:avLst/>
              <a:gdLst>
                <a:gd name="T0" fmla="*/ 0 w 18"/>
                <a:gd name="T1" fmla="*/ 13 h 21"/>
                <a:gd name="T2" fmla="*/ 0 w 18"/>
                <a:gd name="T3" fmla="*/ 13 h 21"/>
                <a:gd name="T4" fmla="*/ 2 w 18"/>
                <a:gd name="T5" fmla="*/ 8 h 21"/>
                <a:gd name="T6" fmla="*/ 5 w 18"/>
                <a:gd name="T7" fmla="*/ 3 h 21"/>
                <a:gd name="T8" fmla="*/ 5 w 18"/>
                <a:gd name="T9" fmla="*/ 3 h 21"/>
                <a:gd name="T10" fmla="*/ 8 w 18"/>
                <a:gd name="T11" fmla="*/ 0 h 21"/>
                <a:gd name="T12" fmla="*/ 13 w 18"/>
                <a:gd name="T13" fmla="*/ 2 h 21"/>
                <a:gd name="T14" fmla="*/ 13 w 18"/>
                <a:gd name="T15" fmla="*/ 2 h 21"/>
                <a:gd name="T16" fmla="*/ 16 w 18"/>
                <a:gd name="T17" fmla="*/ 5 h 21"/>
                <a:gd name="T18" fmla="*/ 18 w 18"/>
                <a:gd name="T19" fmla="*/ 11 h 21"/>
                <a:gd name="T20" fmla="*/ 18 w 18"/>
                <a:gd name="T21" fmla="*/ 11 h 21"/>
                <a:gd name="T22" fmla="*/ 18 w 18"/>
                <a:gd name="T23" fmla="*/ 14 h 21"/>
                <a:gd name="T24" fmla="*/ 16 w 18"/>
                <a:gd name="T25" fmla="*/ 18 h 21"/>
                <a:gd name="T26" fmla="*/ 16 w 18"/>
                <a:gd name="T27" fmla="*/ 18 h 21"/>
                <a:gd name="T28" fmla="*/ 15 w 18"/>
                <a:gd name="T29" fmla="*/ 21 h 21"/>
                <a:gd name="T30" fmla="*/ 12 w 18"/>
                <a:gd name="T31" fmla="*/ 21 h 21"/>
                <a:gd name="T32" fmla="*/ 12 w 18"/>
                <a:gd name="T33" fmla="*/ 21 h 21"/>
                <a:gd name="T34" fmla="*/ 10 w 18"/>
                <a:gd name="T35" fmla="*/ 21 h 21"/>
                <a:gd name="T36" fmla="*/ 10 w 18"/>
                <a:gd name="T37" fmla="*/ 21 h 21"/>
                <a:gd name="T38" fmla="*/ 5 w 18"/>
                <a:gd name="T39" fmla="*/ 21 h 21"/>
                <a:gd name="T40" fmla="*/ 2 w 18"/>
                <a:gd name="T41" fmla="*/ 18 h 21"/>
                <a:gd name="T42" fmla="*/ 2 w 18"/>
                <a:gd name="T43" fmla="*/ 18 h 21"/>
                <a:gd name="T44" fmla="*/ 0 w 18"/>
                <a:gd name="T45" fmla="*/ 13 h 21"/>
                <a:gd name="T46" fmla="*/ 0 w 18"/>
                <a:gd name="T47" fmla="*/ 13 h 21"/>
                <a:gd name="T48" fmla="*/ 10 w 18"/>
                <a:gd name="T49" fmla="*/ 18 h 21"/>
                <a:gd name="T50" fmla="*/ 10 w 18"/>
                <a:gd name="T51" fmla="*/ 18 h 21"/>
                <a:gd name="T52" fmla="*/ 10 w 18"/>
                <a:gd name="T53" fmla="*/ 18 h 21"/>
                <a:gd name="T54" fmla="*/ 10 w 18"/>
                <a:gd name="T55" fmla="*/ 18 h 21"/>
                <a:gd name="T56" fmla="*/ 7 w 18"/>
                <a:gd name="T57" fmla="*/ 16 h 21"/>
                <a:gd name="T58" fmla="*/ 7 w 18"/>
                <a:gd name="T59" fmla="*/ 14 h 21"/>
                <a:gd name="T60" fmla="*/ 7 w 18"/>
                <a:gd name="T61" fmla="*/ 14 h 21"/>
                <a:gd name="T62" fmla="*/ 5 w 18"/>
                <a:gd name="T63" fmla="*/ 13 h 21"/>
                <a:gd name="T64" fmla="*/ 5 w 18"/>
                <a:gd name="T65" fmla="*/ 13 h 21"/>
                <a:gd name="T66" fmla="*/ 5 w 18"/>
                <a:gd name="T67" fmla="*/ 16 h 21"/>
                <a:gd name="T68" fmla="*/ 7 w 18"/>
                <a:gd name="T69" fmla="*/ 18 h 21"/>
                <a:gd name="T70" fmla="*/ 7 w 18"/>
                <a:gd name="T71" fmla="*/ 18 h 21"/>
                <a:gd name="T72" fmla="*/ 8 w 18"/>
                <a:gd name="T73" fmla="*/ 18 h 21"/>
                <a:gd name="T74" fmla="*/ 10 w 18"/>
                <a:gd name="T75" fmla="*/ 18 h 21"/>
                <a:gd name="T76" fmla="*/ 10 w 18"/>
                <a:gd name="T77" fmla="*/ 18 h 21"/>
                <a:gd name="T78" fmla="*/ 13 w 18"/>
                <a:gd name="T79" fmla="*/ 7 h 21"/>
                <a:gd name="T80" fmla="*/ 13 w 18"/>
                <a:gd name="T81" fmla="*/ 7 h 21"/>
                <a:gd name="T82" fmla="*/ 13 w 18"/>
                <a:gd name="T83" fmla="*/ 7 h 21"/>
                <a:gd name="T84" fmla="*/ 13 w 18"/>
                <a:gd name="T85" fmla="*/ 7 h 21"/>
                <a:gd name="T86" fmla="*/ 10 w 18"/>
                <a:gd name="T87" fmla="*/ 5 h 21"/>
                <a:gd name="T88" fmla="*/ 10 w 18"/>
                <a:gd name="T89" fmla="*/ 5 h 21"/>
                <a:gd name="T90" fmla="*/ 12 w 18"/>
                <a:gd name="T91" fmla="*/ 7 h 21"/>
                <a:gd name="T92" fmla="*/ 12 w 18"/>
                <a:gd name="T93" fmla="*/ 7 h 21"/>
                <a:gd name="T94" fmla="*/ 13 w 18"/>
                <a:gd name="T95" fmla="*/ 7 h 21"/>
                <a:gd name="T96" fmla="*/ 13 w 18"/>
                <a:gd name="T97" fmla="*/ 7 h 21"/>
                <a:gd name="T98" fmla="*/ 7 w 18"/>
                <a:gd name="T99" fmla="*/ 7 h 21"/>
                <a:gd name="T100" fmla="*/ 7 w 18"/>
                <a:gd name="T101" fmla="*/ 7 h 21"/>
                <a:gd name="T102" fmla="*/ 7 w 18"/>
                <a:gd name="T103" fmla="*/ 8 h 21"/>
                <a:gd name="T104" fmla="*/ 7 w 18"/>
                <a:gd name="T105" fmla="*/ 8 h 21"/>
                <a:gd name="T106" fmla="*/ 8 w 18"/>
                <a:gd name="T107" fmla="*/ 7 h 21"/>
                <a:gd name="T108" fmla="*/ 8 w 18"/>
                <a:gd name="T109" fmla="*/ 7 h 21"/>
                <a:gd name="T110" fmla="*/ 7 w 18"/>
                <a:gd name="T111" fmla="*/ 7 h 21"/>
                <a:gd name="T112" fmla="*/ 7 w 18"/>
                <a:gd name="T113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" h="21">
                  <a:moveTo>
                    <a:pt x="0" y="13"/>
                  </a:moveTo>
                  <a:lnTo>
                    <a:pt x="0" y="13"/>
                  </a:lnTo>
                  <a:lnTo>
                    <a:pt x="2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8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6" y="5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5" y="21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0" y="13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close/>
                  <a:moveTo>
                    <a:pt x="13" y="7"/>
                  </a:move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7"/>
                  </a:lnTo>
                  <a:close/>
                  <a:moveTo>
                    <a:pt x="7" y="7"/>
                  </a:move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8"/>
            <p:cNvSpPr>
              <a:spLocks noEditPoints="1"/>
            </p:cNvSpPr>
            <p:nvPr/>
          </p:nvSpPr>
          <p:spPr bwMode="auto">
            <a:xfrm>
              <a:off x="7992041" y="1789412"/>
              <a:ext cx="30163" cy="34925"/>
            </a:xfrm>
            <a:custGeom>
              <a:avLst/>
              <a:gdLst>
                <a:gd name="T0" fmla="*/ 7 w 19"/>
                <a:gd name="T1" fmla="*/ 22 h 22"/>
                <a:gd name="T2" fmla="*/ 3 w 19"/>
                <a:gd name="T3" fmla="*/ 22 h 22"/>
                <a:gd name="T4" fmla="*/ 0 w 19"/>
                <a:gd name="T5" fmla="*/ 15 h 22"/>
                <a:gd name="T6" fmla="*/ 2 w 19"/>
                <a:gd name="T7" fmla="*/ 12 h 22"/>
                <a:gd name="T8" fmla="*/ 2 w 19"/>
                <a:gd name="T9" fmla="*/ 11 h 22"/>
                <a:gd name="T10" fmla="*/ 3 w 19"/>
                <a:gd name="T11" fmla="*/ 6 h 22"/>
                <a:gd name="T12" fmla="*/ 7 w 19"/>
                <a:gd name="T13" fmla="*/ 3 h 22"/>
                <a:gd name="T14" fmla="*/ 10 w 19"/>
                <a:gd name="T15" fmla="*/ 1 h 22"/>
                <a:gd name="T16" fmla="*/ 13 w 19"/>
                <a:gd name="T17" fmla="*/ 0 h 22"/>
                <a:gd name="T18" fmla="*/ 14 w 19"/>
                <a:gd name="T19" fmla="*/ 0 h 22"/>
                <a:gd name="T20" fmla="*/ 19 w 19"/>
                <a:gd name="T21" fmla="*/ 1 h 22"/>
                <a:gd name="T22" fmla="*/ 19 w 19"/>
                <a:gd name="T23" fmla="*/ 6 h 22"/>
                <a:gd name="T24" fmla="*/ 19 w 19"/>
                <a:gd name="T25" fmla="*/ 9 h 22"/>
                <a:gd name="T26" fmla="*/ 16 w 19"/>
                <a:gd name="T27" fmla="*/ 15 h 22"/>
                <a:gd name="T28" fmla="*/ 13 w 19"/>
                <a:gd name="T29" fmla="*/ 20 h 22"/>
                <a:gd name="T30" fmla="*/ 7 w 19"/>
                <a:gd name="T31" fmla="*/ 22 h 22"/>
                <a:gd name="T32" fmla="*/ 5 w 19"/>
                <a:gd name="T33" fmla="*/ 15 h 22"/>
                <a:gd name="T34" fmla="*/ 3 w 19"/>
                <a:gd name="T35" fmla="*/ 19 h 22"/>
                <a:gd name="T36" fmla="*/ 7 w 19"/>
                <a:gd name="T37" fmla="*/ 19 h 22"/>
                <a:gd name="T38" fmla="*/ 7 w 19"/>
                <a:gd name="T39" fmla="*/ 19 h 22"/>
                <a:gd name="T40" fmla="*/ 11 w 19"/>
                <a:gd name="T41" fmla="*/ 17 h 22"/>
                <a:gd name="T42" fmla="*/ 10 w 19"/>
                <a:gd name="T43" fmla="*/ 17 h 22"/>
                <a:gd name="T44" fmla="*/ 7 w 19"/>
                <a:gd name="T45" fmla="*/ 15 h 22"/>
                <a:gd name="T46" fmla="*/ 7 w 19"/>
                <a:gd name="T47" fmla="*/ 15 h 22"/>
                <a:gd name="T48" fmla="*/ 5 w 19"/>
                <a:gd name="T49" fmla="*/ 15 h 22"/>
                <a:gd name="T50" fmla="*/ 11 w 19"/>
                <a:gd name="T51" fmla="*/ 8 h 22"/>
                <a:gd name="T52" fmla="*/ 11 w 19"/>
                <a:gd name="T53" fmla="*/ 11 h 22"/>
                <a:gd name="T54" fmla="*/ 11 w 19"/>
                <a:gd name="T55" fmla="*/ 12 h 22"/>
                <a:gd name="T56" fmla="*/ 14 w 19"/>
                <a:gd name="T57" fmla="*/ 11 h 22"/>
                <a:gd name="T58" fmla="*/ 13 w 19"/>
                <a:gd name="T59" fmla="*/ 9 h 22"/>
                <a:gd name="T60" fmla="*/ 11 w 19"/>
                <a:gd name="T61" fmla="*/ 8 h 22"/>
                <a:gd name="T62" fmla="*/ 16 w 19"/>
                <a:gd name="T63" fmla="*/ 6 h 22"/>
                <a:gd name="T64" fmla="*/ 14 w 19"/>
                <a:gd name="T65" fmla="*/ 3 h 22"/>
                <a:gd name="T66" fmla="*/ 13 w 19"/>
                <a:gd name="T67" fmla="*/ 4 h 22"/>
                <a:gd name="T68" fmla="*/ 16 w 19"/>
                <a:gd name="T6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2">
                  <a:moveTo>
                    <a:pt x="7" y="22"/>
                  </a:moveTo>
                  <a:lnTo>
                    <a:pt x="7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6"/>
                  </a:lnTo>
                  <a:lnTo>
                    <a:pt x="7" y="3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0" y="22"/>
                  </a:lnTo>
                  <a:lnTo>
                    <a:pt x="7" y="22"/>
                  </a:lnTo>
                  <a:lnTo>
                    <a:pt x="7" y="22"/>
                  </a:lnTo>
                  <a:close/>
                  <a:moveTo>
                    <a:pt x="5" y="15"/>
                  </a:moveTo>
                  <a:lnTo>
                    <a:pt x="5" y="15"/>
                  </a:lnTo>
                  <a:lnTo>
                    <a:pt x="3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5"/>
                  </a:lnTo>
                  <a:close/>
                  <a:moveTo>
                    <a:pt x="11" y="8"/>
                  </a:moveTo>
                  <a:lnTo>
                    <a:pt x="11" y="8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3" y="9"/>
                  </a:lnTo>
                  <a:lnTo>
                    <a:pt x="11" y="8"/>
                  </a:lnTo>
                  <a:lnTo>
                    <a:pt x="11" y="8"/>
                  </a:lnTo>
                  <a:close/>
                  <a:moveTo>
                    <a:pt x="16" y="6"/>
                  </a:moveTo>
                  <a:lnTo>
                    <a:pt x="16" y="6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6" y="6"/>
                  </a:lnTo>
                  <a:lnTo>
                    <a:pt x="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9"/>
            <p:cNvSpPr>
              <a:spLocks noEditPoints="1"/>
            </p:cNvSpPr>
            <p:nvPr/>
          </p:nvSpPr>
          <p:spPr bwMode="auto">
            <a:xfrm>
              <a:off x="8042841" y="1587799"/>
              <a:ext cx="26988" cy="33338"/>
            </a:xfrm>
            <a:custGeom>
              <a:avLst/>
              <a:gdLst>
                <a:gd name="T0" fmla="*/ 17 w 17"/>
                <a:gd name="T1" fmla="*/ 10 h 21"/>
                <a:gd name="T2" fmla="*/ 17 w 17"/>
                <a:gd name="T3" fmla="*/ 10 h 21"/>
                <a:gd name="T4" fmla="*/ 17 w 17"/>
                <a:gd name="T5" fmla="*/ 16 h 21"/>
                <a:gd name="T6" fmla="*/ 17 w 17"/>
                <a:gd name="T7" fmla="*/ 16 h 21"/>
                <a:gd name="T8" fmla="*/ 14 w 17"/>
                <a:gd name="T9" fmla="*/ 19 h 21"/>
                <a:gd name="T10" fmla="*/ 9 w 17"/>
                <a:gd name="T11" fmla="*/ 21 h 21"/>
                <a:gd name="T12" fmla="*/ 9 w 17"/>
                <a:gd name="T13" fmla="*/ 21 h 21"/>
                <a:gd name="T14" fmla="*/ 3 w 17"/>
                <a:gd name="T15" fmla="*/ 19 h 21"/>
                <a:gd name="T16" fmla="*/ 3 w 17"/>
                <a:gd name="T17" fmla="*/ 19 h 21"/>
                <a:gd name="T18" fmla="*/ 1 w 17"/>
                <a:gd name="T19" fmla="*/ 16 h 21"/>
                <a:gd name="T20" fmla="*/ 0 w 17"/>
                <a:gd name="T21" fmla="*/ 13 h 21"/>
                <a:gd name="T22" fmla="*/ 0 w 17"/>
                <a:gd name="T23" fmla="*/ 13 h 21"/>
                <a:gd name="T24" fmla="*/ 1 w 17"/>
                <a:gd name="T25" fmla="*/ 7 h 21"/>
                <a:gd name="T26" fmla="*/ 1 w 17"/>
                <a:gd name="T27" fmla="*/ 7 h 21"/>
                <a:gd name="T28" fmla="*/ 3 w 17"/>
                <a:gd name="T29" fmla="*/ 4 h 21"/>
                <a:gd name="T30" fmla="*/ 6 w 17"/>
                <a:gd name="T31" fmla="*/ 2 h 21"/>
                <a:gd name="T32" fmla="*/ 6 w 17"/>
                <a:gd name="T33" fmla="*/ 2 h 21"/>
                <a:gd name="T34" fmla="*/ 8 w 17"/>
                <a:gd name="T35" fmla="*/ 0 h 21"/>
                <a:gd name="T36" fmla="*/ 8 w 17"/>
                <a:gd name="T37" fmla="*/ 0 h 21"/>
                <a:gd name="T38" fmla="*/ 9 w 17"/>
                <a:gd name="T39" fmla="*/ 0 h 21"/>
                <a:gd name="T40" fmla="*/ 12 w 17"/>
                <a:gd name="T41" fmla="*/ 0 h 21"/>
                <a:gd name="T42" fmla="*/ 12 w 17"/>
                <a:gd name="T43" fmla="*/ 0 h 21"/>
                <a:gd name="T44" fmla="*/ 14 w 17"/>
                <a:gd name="T45" fmla="*/ 2 h 21"/>
                <a:gd name="T46" fmla="*/ 17 w 17"/>
                <a:gd name="T47" fmla="*/ 5 h 21"/>
                <a:gd name="T48" fmla="*/ 17 w 17"/>
                <a:gd name="T49" fmla="*/ 10 h 21"/>
                <a:gd name="T50" fmla="*/ 17 w 17"/>
                <a:gd name="T51" fmla="*/ 10 h 21"/>
                <a:gd name="T52" fmla="*/ 11 w 17"/>
                <a:gd name="T53" fmla="*/ 8 h 21"/>
                <a:gd name="T54" fmla="*/ 11 w 17"/>
                <a:gd name="T55" fmla="*/ 8 h 21"/>
                <a:gd name="T56" fmla="*/ 11 w 17"/>
                <a:gd name="T57" fmla="*/ 8 h 21"/>
                <a:gd name="T58" fmla="*/ 11 w 17"/>
                <a:gd name="T59" fmla="*/ 8 h 21"/>
                <a:gd name="T60" fmla="*/ 14 w 17"/>
                <a:gd name="T61" fmla="*/ 7 h 21"/>
                <a:gd name="T62" fmla="*/ 14 w 17"/>
                <a:gd name="T63" fmla="*/ 7 h 21"/>
                <a:gd name="T64" fmla="*/ 14 w 17"/>
                <a:gd name="T65" fmla="*/ 5 h 21"/>
                <a:gd name="T66" fmla="*/ 14 w 17"/>
                <a:gd name="T67" fmla="*/ 5 h 21"/>
                <a:gd name="T68" fmla="*/ 12 w 17"/>
                <a:gd name="T69" fmla="*/ 5 h 21"/>
                <a:gd name="T70" fmla="*/ 12 w 17"/>
                <a:gd name="T71" fmla="*/ 5 h 21"/>
                <a:gd name="T72" fmla="*/ 12 w 17"/>
                <a:gd name="T73" fmla="*/ 5 h 21"/>
                <a:gd name="T74" fmla="*/ 11 w 17"/>
                <a:gd name="T75" fmla="*/ 8 h 21"/>
                <a:gd name="T76" fmla="*/ 11 w 17"/>
                <a:gd name="T77" fmla="*/ 8 h 21"/>
                <a:gd name="T78" fmla="*/ 5 w 17"/>
                <a:gd name="T79" fmla="*/ 12 h 21"/>
                <a:gd name="T80" fmla="*/ 5 w 17"/>
                <a:gd name="T81" fmla="*/ 12 h 21"/>
                <a:gd name="T82" fmla="*/ 3 w 17"/>
                <a:gd name="T83" fmla="*/ 15 h 21"/>
                <a:gd name="T84" fmla="*/ 6 w 17"/>
                <a:gd name="T85" fmla="*/ 16 h 21"/>
                <a:gd name="T86" fmla="*/ 6 w 17"/>
                <a:gd name="T87" fmla="*/ 16 h 21"/>
                <a:gd name="T88" fmla="*/ 5 w 17"/>
                <a:gd name="T89" fmla="*/ 12 h 21"/>
                <a:gd name="T90" fmla="*/ 5 w 17"/>
                <a:gd name="T91" fmla="*/ 12 h 21"/>
                <a:gd name="T92" fmla="*/ 6 w 17"/>
                <a:gd name="T93" fmla="*/ 10 h 21"/>
                <a:gd name="T94" fmla="*/ 6 w 17"/>
                <a:gd name="T95" fmla="*/ 10 h 21"/>
                <a:gd name="T96" fmla="*/ 8 w 17"/>
                <a:gd name="T97" fmla="*/ 7 h 21"/>
                <a:gd name="T98" fmla="*/ 8 w 17"/>
                <a:gd name="T99" fmla="*/ 7 h 21"/>
                <a:gd name="T100" fmla="*/ 8 w 17"/>
                <a:gd name="T101" fmla="*/ 7 h 21"/>
                <a:gd name="T102" fmla="*/ 8 w 17"/>
                <a:gd name="T103" fmla="*/ 7 h 21"/>
                <a:gd name="T104" fmla="*/ 6 w 17"/>
                <a:gd name="T105" fmla="*/ 8 h 21"/>
                <a:gd name="T106" fmla="*/ 6 w 17"/>
                <a:gd name="T107" fmla="*/ 10 h 21"/>
                <a:gd name="T108" fmla="*/ 6 w 17"/>
                <a:gd name="T10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21">
                  <a:moveTo>
                    <a:pt x="17" y="10"/>
                  </a:moveTo>
                  <a:lnTo>
                    <a:pt x="17" y="10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4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17" y="10"/>
                  </a:lnTo>
                  <a:lnTo>
                    <a:pt x="17" y="10"/>
                  </a:lnTo>
                  <a:close/>
                  <a:moveTo>
                    <a:pt x="11" y="8"/>
                  </a:move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8"/>
                  </a:lnTo>
                  <a:lnTo>
                    <a:pt x="11" y="8"/>
                  </a:lnTo>
                  <a:close/>
                  <a:moveTo>
                    <a:pt x="5" y="12"/>
                  </a:moveTo>
                  <a:lnTo>
                    <a:pt x="5" y="12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5" y="12"/>
                  </a:lnTo>
                  <a:lnTo>
                    <a:pt x="5" y="12"/>
                  </a:lnTo>
                  <a:close/>
                  <a:moveTo>
                    <a:pt x="6" y="10"/>
                  </a:moveTo>
                  <a:lnTo>
                    <a:pt x="6" y="10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0"/>
            <p:cNvSpPr>
              <a:spLocks noEditPoints="1"/>
            </p:cNvSpPr>
            <p:nvPr/>
          </p:nvSpPr>
          <p:spPr bwMode="auto">
            <a:xfrm>
              <a:off x="8030141" y="1663999"/>
              <a:ext cx="26988" cy="31750"/>
            </a:xfrm>
            <a:custGeom>
              <a:avLst/>
              <a:gdLst>
                <a:gd name="T0" fmla="*/ 11 w 17"/>
                <a:gd name="T1" fmla="*/ 0 h 20"/>
                <a:gd name="T2" fmla="*/ 11 w 17"/>
                <a:gd name="T3" fmla="*/ 0 h 20"/>
                <a:gd name="T4" fmla="*/ 13 w 17"/>
                <a:gd name="T5" fmla="*/ 0 h 20"/>
                <a:gd name="T6" fmla="*/ 16 w 17"/>
                <a:gd name="T7" fmla="*/ 1 h 20"/>
                <a:gd name="T8" fmla="*/ 16 w 17"/>
                <a:gd name="T9" fmla="*/ 1 h 20"/>
                <a:gd name="T10" fmla="*/ 16 w 17"/>
                <a:gd name="T11" fmla="*/ 1 h 20"/>
                <a:gd name="T12" fmla="*/ 16 w 17"/>
                <a:gd name="T13" fmla="*/ 1 h 20"/>
                <a:gd name="T14" fmla="*/ 17 w 17"/>
                <a:gd name="T15" fmla="*/ 1 h 20"/>
                <a:gd name="T16" fmla="*/ 17 w 17"/>
                <a:gd name="T17" fmla="*/ 1 h 20"/>
                <a:gd name="T18" fmla="*/ 17 w 17"/>
                <a:gd name="T19" fmla="*/ 5 h 20"/>
                <a:gd name="T20" fmla="*/ 17 w 17"/>
                <a:gd name="T21" fmla="*/ 5 h 20"/>
                <a:gd name="T22" fmla="*/ 17 w 17"/>
                <a:gd name="T23" fmla="*/ 5 h 20"/>
                <a:gd name="T24" fmla="*/ 17 w 17"/>
                <a:gd name="T25" fmla="*/ 5 h 20"/>
                <a:gd name="T26" fmla="*/ 17 w 17"/>
                <a:gd name="T27" fmla="*/ 6 h 20"/>
                <a:gd name="T28" fmla="*/ 17 w 17"/>
                <a:gd name="T29" fmla="*/ 6 h 20"/>
                <a:gd name="T30" fmla="*/ 17 w 17"/>
                <a:gd name="T31" fmla="*/ 9 h 20"/>
                <a:gd name="T32" fmla="*/ 16 w 17"/>
                <a:gd name="T33" fmla="*/ 12 h 20"/>
                <a:gd name="T34" fmla="*/ 16 w 17"/>
                <a:gd name="T35" fmla="*/ 12 h 20"/>
                <a:gd name="T36" fmla="*/ 16 w 17"/>
                <a:gd name="T37" fmla="*/ 14 h 20"/>
                <a:gd name="T38" fmla="*/ 16 w 17"/>
                <a:gd name="T39" fmla="*/ 14 h 20"/>
                <a:gd name="T40" fmla="*/ 13 w 17"/>
                <a:gd name="T41" fmla="*/ 16 h 20"/>
                <a:gd name="T42" fmla="*/ 13 w 17"/>
                <a:gd name="T43" fmla="*/ 16 h 20"/>
                <a:gd name="T44" fmla="*/ 11 w 17"/>
                <a:gd name="T45" fmla="*/ 19 h 20"/>
                <a:gd name="T46" fmla="*/ 11 w 17"/>
                <a:gd name="T47" fmla="*/ 19 h 20"/>
                <a:gd name="T48" fmla="*/ 8 w 17"/>
                <a:gd name="T49" fmla="*/ 20 h 20"/>
                <a:gd name="T50" fmla="*/ 6 w 17"/>
                <a:gd name="T51" fmla="*/ 19 h 20"/>
                <a:gd name="T52" fmla="*/ 6 w 17"/>
                <a:gd name="T53" fmla="*/ 19 h 20"/>
                <a:gd name="T54" fmla="*/ 2 w 17"/>
                <a:gd name="T55" fmla="*/ 16 h 20"/>
                <a:gd name="T56" fmla="*/ 2 w 17"/>
                <a:gd name="T57" fmla="*/ 16 h 20"/>
                <a:gd name="T58" fmla="*/ 2 w 17"/>
                <a:gd name="T59" fmla="*/ 12 h 20"/>
                <a:gd name="T60" fmla="*/ 2 w 17"/>
                <a:gd name="T61" fmla="*/ 12 h 20"/>
                <a:gd name="T62" fmla="*/ 0 w 17"/>
                <a:gd name="T63" fmla="*/ 9 h 20"/>
                <a:gd name="T64" fmla="*/ 0 w 17"/>
                <a:gd name="T65" fmla="*/ 9 h 20"/>
                <a:gd name="T66" fmla="*/ 3 w 17"/>
                <a:gd name="T67" fmla="*/ 5 h 20"/>
                <a:gd name="T68" fmla="*/ 6 w 17"/>
                <a:gd name="T69" fmla="*/ 1 h 20"/>
                <a:gd name="T70" fmla="*/ 6 w 17"/>
                <a:gd name="T71" fmla="*/ 1 h 20"/>
                <a:gd name="T72" fmla="*/ 11 w 17"/>
                <a:gd name="T73" fmla="*/ 0 h 20"/>
                <a:gd name="T74" fmla="*/ 11 w 17"/>
                <a:gd name="T75" fmla="*/ 0 h 20"/>
                <a:gd name="T76" fmla="*/ 8 w 17"/>
                <a:gd name="T77" fmla="*/ 3 h 20"/>
                <a:gd name="T78" fmla="*/ 8 w 17"/>
                <a:gd name="T79" fmla="*/ 3 h 20"/>
                <a:gd name="T80" fmla="*/ 13 w 17"/>
                <a:gd name="T81" fmla="*/ 5 h 20"/>
                <a:gd name="T82" fmla="*/ 13 w 17"/>
                <a:gd name="T83" fmla="*/ 5 h 20"/>
                <a:gd name="T84" fmla="*/ 11 w 17"/>
                <a:gd name="T85" fmla="*/ 3 h 20"/>
                <a:gd name="T86" fmla="*/ 8 w 17"/>
                <a:gd name="T87" fmla="*/ 3 h 20"/>
                <a:gd name="T88" fmla="*/ 8 w 17"/>
                <a:gd name="T8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20">
                  <a:moveTo>
                    <a:pt x="11" y="0"/>
                  </a:moveTo>
                  <a:lnTo>
                    <a:pt x="11" y="0"/>
                  </a:lnTo>
                  <a:lnTo>
                    <a:pt x="13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9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1"/>
            <p:cNvSpPr>
              <a:spLocks noEditPoints="1"/>
            </p:cNvSpPr>
            <p:nvPr/>
          </p:nvSpPr>
          <p:spPr bwMode="auto">
            <a:xfrm>
              <a:off x="8026966" y="1721149"/>
              <a:ext cx="25400" cy="33338"/>
            </a:xfrm>
            <a:custGeom>
              <a:avLst/>
              <a:gdLst>
                <a:gd name="T0" fmla="*/ 16 w 16"/>
                <a:gd name="T1" fmla="*/ 10 h 21"/>
                <a:gd name="T2" fmla="*/ 16 w 16"/>
                <a:gd name="T3" fmla="*/ 10 h 21"/>
                <a:gd name="T4" fmla="*/ 13 w 16"/>
                <a:gd name="T5" fmla="*/ 17 h 21"/>
                <a:gd name="T6" fmla="*/ 13 w 16"/>
                <a:gd name="T7" fmla="*/ 17 h 21"/>
                <a:gd name="T8" fmla="*/ 10 w 16"/>
                <a:gd name="T9" fmla="*/ 21 h 21"/>
                <a:gd name="T10" fmla="*/ 5 w 16"/>
                <a:gd name="T11" fmla="*/ 19 h 21"/>
                <a:gd name="T12" fmla="*/ 5 w 16"/>
                <a:gd name="T13" fmla="*/ 19 h 21"/>
                <a:gd name="T14" fmla="*/ 4 w 16"/>
                <a:gd name="T15" fmla="*/ 17 h 21"/>
                <a:gd name="T16" fmla="*/ 0 w 16"/>
                <a:gd name="T17" fmla="*/ 14 h 21"/>
                <a:gd name="T18" fmla="*/ 0 w 16"/>
                <a:gd name="T19" fmla="*/ 11 h 21"/>
                <a:gd name="T20" fmla="*/ 0 w 16"/>
                <a:gd name="T21" fmla="*/ 8 h 21"/>
                <a:gd name="T22" fmla="*/ 0 w 16"/>
                <a:gd name="T23" fmla="*/ 8 h 21"/>
                <a:gd name="T24" fmla="*/ 2 w 16"/>
                <a:gd name="T25" fmla="*/ 6 h 21"/>
                <a:gd name="T26" fmla="*/ 2 w 16"/>
                <a:gd name="T27" fmla="*/ 6 h 21"/>
                <a:gd name="T28" fmla="*/ 4 w 16"/>
                <a:gd name="T29" fmla="*/ 3 h 21"/>
                <a:gd name="T30" fmla="*/ 4 w 16"/>
                <a:gd name="T31" fmla="*/ 3 h 21"/>
                <a:gd name="T32" fmla="*/ 7 w 16"/>
                <a:gd name="T33" fmla="*/ 0 h 21"/>
                <a:gd name="T34" fmla="*/ 10 w 16"/>
                <a:gd name="T35" fmla="*/ 2 h 21"/>
                <a:gd name="T36" fmla="*/ 10 w 16"/>
                <a:gd name="T37" fmla="*/ 2 h 21"/>
                <a:gd name="T38" fmla="*/ 15 w 16"/>
                <a:gd name="T39" fmla="*/ 5 h 21"/>
                <a:gd name="T40" fmla="*/ 16 w 16"/>
                <a:gd name="T41" fmla="*/ 10 h 21"/>
                <a:gd name="T42" fmla="*/ 16 w 16"/>
                <a:gd name="T43" fmla="*/ 10 h 21"/>
                <a:gd name="T44" fmla="*/ 7 w 16"/>
                <a:gd name="T45" fmla="*/ 16 h 21"/>
                <a:gd name="T46" fmla="*/ 7 w 16"/>
                <a:gd name="T47" fmla="*/ 16 h 21"/>
                <a:gd name="T48" fmla="*/ 10 w 16"/>
                <a:gd name="T49" fmla="*/ 17 h 21"/>
                <a:gd name="T50" fmla="*/ 10 w 16"/>
                <a:gd name="T51" fmla="*/ 16 h 21"/>
                <a:gd name="T52" fmla="*/ 10 w 16"/>
                <a:gd name="T53" fmla="*/ 16 h 21"/>
                <a:gd name="T54" fmla="*/ 11 w 16"/>
                <a:gd name="T55" fmla="*/ 13 h 21"/>
                <a:gd name="T56" fmla="*/ 11 w 16"/>
                <a:gd name="T57" fmla="*/ 13 h 21"/>
                <a:gd name="T58" fmla="*/ 10 w 16"/>
                <a:gd name="T59" fmla="*/ 14 h 21"/>
                <a:gd name="T60" fmla="*/ 7 w 16"/>
                <a:gd name="T61" fmla="*/ 16 h 21"/>
                <a:gd name="T62" fmla="*/ 7 w 16"/>
                <a:gd name="T63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1">
                  <a:moveTo>
                    <a:pt x="16" y="10"/>
                  </a:moveTo>
                  <a:lnTo>
                    <a:pt x="16" y="10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0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5" y="5"/>
                  </a:lnTo>
                  <a:lnTo>
                    <a:pt x="16" y="10"/>
                  </a:lnTo>
                  <a:lnTo>
                    <a:pt x="16" y="10"/>
                  </a:lnTo>
                  <a:close/>
                  <a:moveTo>
                    <a:pt x="7" y="16"/>
                  </a:moveTo>
                  <a:lnTo>
                    <a:pt x="7" y="16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2"/>
            <p:cNvSpPr>
              <a:spLocks noEditPoints="1"/>
            </p:cNvSpPr>
            <p:nvPr/>
          </p:nvSpPr>
          <p:spPr bwMode="auto">
            <a:xfrm>
              <a:off x="8090466" y="1837037"/>
              <a:ext cx="19050" cy="31750"/>
            </a:xfrm>
            <a:custGeom>
              <a:avLst/>
              <a:gdLst>
                <a:gd name="T0" fmla="*/ 11 w 12"/>
                <a:gd name="T1" fmla="*/ 4 h 20"/>
                <a:gd name="T2" fmla="*/ 11 w 12"/>
                <a:gd name="T3" fmla="*/ 4 h 20"/>
                <a:gd name="T4" fmla="*/ 11 w 12"/>
                <a:gd name="T5" fmla="*/ 6 h 20"/>
                <a:gd name="T6" fmla="*/ 11 w 12"/>
                <a:gd name="T7" fmla="*/ 6 h 20"/>
                <a:gd name="T8" fmla="*/ 12 w 12"/>
                <a:gd name="T9" fmla="*/ 9 h 20"/>
                <a:gd name="T10" fmla="*/ 12 w 12"/>
                <a:gd name="T11" fmla="*/ 11 h 20"/>
                <a:gd name="T12" fmla="*/ 12 w 12"/>
                <a:gd name="T13" fmla="*/ 11 h 20"/>
                <a:gd name="T14" fmla="*/ 11 w 12"/>
                <a:gd name="T15" fmla="*/ 17 h 20"/>
                <a:gd name="T16" fmla="*/ 11 w 12"/>
                <a:gd name="T17" fmla="*/ 17 h 20"/>
                <a:gd name="T18" fmla="*/ 9 w 12"/>
                <a:gd name="T19" fmla="*/ 20 h 20"/>
                <a:gd name="T20" fmla="*/ 6 w 12"/>
                <a:gd name="T21" fmla="*/ 20 h 20"/>
                <a:gd name="T22" fmla="*/ 6 w 12"/>
                <a:gd name="T23" fmla="*/ 20 h 20"/>
                <a:gd name="T24" fmla="*/ 3 w 12"/>
                <a:gd name="T25" fmla="*/ 20 h 20"/>
                <a:gd name="T26" fmla="*/ 1 w 12"/>
                <a:gd name="T27" fmla="*/ 17 h 20"/>
                <a:gd name="T28" fmla="*/ 1 w 12"/>
                <a:gd name="T29" fmla="*/ 17 h 20"/>
                <a:gd name="T30" fmla="*/ 0 w 12"/>
                <a:gd name="T31" fmla="*/ 15 h 20"/>
                <a:gd name="T32" fmla="*/ 0 w 12"/>
                <a:gd name="T33" fmla="*/ 12 h 20"/>
                <a:gd name="T34" fmla="*/ 0 w 12"/>
                <a:gd name="T35" fmla="*/ 12 h 20"/>
                <a:gd name="T36" fmla="*/ 0 w 12"/>
                <a:gd name="T37" fmla="*/ 9 h 20"/>
                <a:gd name="T38" fmla="*/ 0 w 12"/>
                <a:gd name="T39" fmla="*/ 9 h 20"/>
                <a:gd name="T40" fmla="*/ 1 w 12"/>
                <a:gd name="T41" fmla="*/ 4 h 20"/>
                <a:gd name="T42" fmla="*/ 5 w 12"/>
                <a:gd name="T43" fmla="*/ 1 h 20"/>
                <a:gd name="T44" fmla="*/ 5 w 12"/>
                <a:gd name="T45" fmla="*/ 1 h 20"/>
                <a:gd name="T46" fmla="*/ 8 w 12"/>
                <a:gd name="T47" fmla="*/ 0 h 20"/>
                <a:gd name="T48" fmla="*/ 8 w 12"/>
                <a:gd name="T49" fmla="*/ 0 h 20"/>
                <a:gd name="T50" fmla="*/ 9 w 12"/>
                <a:gd name="T51" fmla="*/ 0 h 20"/>
                <a:gd name="T52" fmla="*/ 9 w 12"/>
                <a:gd name="T53" fmla="*/ 0 h 20"/>
                <a:gd name="T54" fmla="*/ 11 w 12"/>
                <a:gd name="T55" fmla="*/ 0 h 20"/>
                <a:gd name="T56" fmla="*/ 11 w 12"/>
                <a:gd name="T57" fmla="*/ 0 h 20"/>
                <a:gd name="T58" fmla="*/ 11 w 12"/>
                <a:gd name="T59" fmla="*/ 0 h 20"/>
                <a:gd name="T60" fmla="*/ 11 w 12"/>
                <a:gd name="T61" fmla="*/ 4 h 20"/>
                <a:gd name="T62" fmla="*/ 11 w 12"/>
                <a:gd name="T63" fmla="*/ 4 h 20"/>
                <a:gd name="T64" fmla="*/ 11 w 12"/>
                <a:gd name="T65" fmla="*/ 4 h 20"/>
                <a:gd name="T66" fmla="*/ 11 w 12"/>
                <a:gd name="T67" fmla="*/ 4 h 20"/>
                <a:gd name="T68" fmla="*/ 6 w 12"/>
                <a:gd name="T69" fmla="*/ 14 h 20"/>
                <a:gd name="T70" fmla="*/ 6 w 12"/>
                <a:gd name="T71" fmla="*/ 14 h 20"/>
                <a:gd name="T72" fmla="*/ 8 w 12"/>
                <a:gd name="T73" fmla="*/ 14 h 20"/>
                <a:gd name="T74" fmla="*/ 9 w 12"/>
                <a:gd name="T75" fmla="*/ 12 h 20"/>
                <a:gd name="T76" fmla="*/ 9 w 12"/>
                <a:gd name="T77" fmla="*/ 12 h 20"/>
                <a:gd name="T78" fmla="*/ 8 w 12"/>
                <a:gd name="T79" fmla="*/ 11 h 20"/>
                <a:gd name="T80" fmla="*/ 6 w 12"/>
                <a:gd name="T81" fmla="*/ 9 h 20"/>
                <a:gd name="T82" fmla="*/ 6 w 12"/>
                <a:gd name="T83" fmla="*/ 9 h 20"/>
                <a:gd name="T84" fmla="*/ 6 w 12"/>
                <a:gd name="T85" fmla="*/ 11 h 20"/>
                <a:gd name="T86" fmla="*/ 6 w 12"/>
                <a:gd name="T87" fmla="*/ 11 h 20"/>
                <a:gd name="T88" fmla="*/ 6 w 12"/>
                <a:gd name="T89" fmla="*/ 12 h 20"/>
                <a:gd name="T90" fmla="*/ 6 w 12"/>
                <a:gd name="T91" fmla="*/ 14 h 20"/>
                <a:gd name="T92" fmla="*/ 6 w 12"/>
                <a:gd name="T9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20">
                  <a:moveTo>
                    <a:pt x="11" y="4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4"/>
                  </a:lnTo>
                  <a:lnTo>
                    <a:pt x="5" y="1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close/>
                  <a:moveTo>
                    <a:pt x="6" y="14"/>
                  </a:moveTo>
                  <a:lnTo>
                    <a:pt x="6" y="14"/>
                  </a:lnTo>
                  <a:lnTo>
                    <a:pt x="8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8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3"/>
            <p:cNvSpPr/>
            <p:nvPr/>
          </p:nvSpPr>
          <p:spPr bwMode="auto">
            <a:xfrm>
              <a:off x="8003154" y="1621137"/>
              <a:ext cx="22225" cy="26988"/>
            </a:xfrm>
            <a:custGeom>
              <a:avLst/>
              <a:gdLst>
                <a:gd name="T0" fmla="*/ 7 w 14"/>
                <a:gd name="T1" fmla="*/ 17 h 17"/>
                <a:gd name="T2" fmla="*/ 7 w 14"/>
                <a:gd name="T3" fmla="*/ 17 h 17"/>
                <a:gd name="T4" fmla="*/ 4 w 14"/>
                <a:gd name="T5" fmla="*/ 17 h 17"/>
                <a:gd name="T6" fmla="*/ 3 w 14"/>
                <a:gd name="T7" fmla="*/ 16 h 17"/>
                <a:gd name="T8" fmla="*/ 3 w 14"/>
                <a:gd name="T9" fmla="*/ 16 h 17"/>
                <a:gd name="T10" fmla="*/ 1 w 14"/>
                <a:gd name="T11" fmla="*/ 14 h 17"/>
                <a:gd name="T12" fmla="*/ 0 w 14"/>
                <a:gd name="T13" fmla="*/ 11 h 17"/>
                <a:gd name="T14" fmla="*/ 0 w 14"/>
                <a:gd name="T15" fmla="*/ 11 h 17"/>
                <a:gd name="T16" fmla="*/ 0 w 14"/>
                <a:gd name="T17" fmla="*/ 11 h 17"/>
                <a:gd name="T18" fmla="*/ 0 w 14"/>
                <a:gd name="T19" fmla="*/ 11 h 17"/>
                <a:gd name="T20" fmla="*/ 0 w 14"/>
                <a:gd name="T21" fmla="*/ 8 h 17"/>
                <a:gd name="T22" fmla="*/ 1 w 14"/>
                <a:gd name="T23" fmla="*/ 5 h 17"/>
                <a:gd name="T24" fmla="*/ 1 w 14"/>
                <a:gd name="T25" fmla="*/ 5 h 17"/>
                <a:gd name="T26" fmla="*/ 3 w 14"/>
                <a:gd name="T27" fmla="*/ 3 h 17"/>
                <a:gd name="T28" fmla="*/ 3 w 14"/>
                <a:gd name="T29" fmla="*/ 3 h 17"/>
                <a:gd name="T30" fmla="*/ 4 w 14"/>
                <a:gd name="T31" fmla="*/ 2 h 17"/>
                <a:gd name="T32" fmla="*/ 7 w 14"/>
                <a:gd name="T33" fmla="*/ 0 h 17"/>
                <a:gd name="T34" fmla="*/ 7 w 14"/>
                <a:gd name="T35" fmla="*/ 0 h 17"/>
                <a:gd name="T36" fmla="*/ 9 w 14"/>
                <a:gd name="T37" fmla="*/ 2 h 17"/>
                <a:gd name="T38" fmla="*/ 9 w 14"/>
                <a:gd name="T39" fmla="*/ 2 h 17"/>
                <a:gd name="T40" fmla="*/ 12 w 14"/>
                <a:gd name="T41" fmla="*/ 2 h 17"/>
                <a:gd name="T42" fmla="*/ 12 w 14"/>
                <a:gd name="T43" fmla="*/ 2 h 17"/>
                <a:gd name="T44" fmla="*/ 14 w 14"/>
                <a:gd name="T45" fmla="*/ 3 h 17"/>
                <a:gd name="T46" fmla="*/ 14 w 14"/>
                <a:gd name="T47" fmla="*/ 5 h 17"/>
                <a:gd name="T48" fmla="*/ 14 w 14"/>
                <a:gd name="T49" fmla="*/ 5 h 17"/>
                <a:gd name="T50" fmla="*/ 14 w 14"/>
                <a:gd name="T51" fmla="*/ 8 h 17"/>
                <a:gd name="T52" fmla="*/ 14 w 14"/>
                <a:gd name="T53" fmla="*/ 8 h 17"/>
                <a:gd name="T54" fmla="*/ 14 w 14"/>
                <a:gd name="T55" fmla="*/ 11 h 17"/>
                <a:gd name="T56" fmla="*/ 14 w 14"/>
                <a:gd name="T57" fmla="*/ 11 h 17"/>
                <a:gd name="T58" fmla="*/ 12 w 14"/>
                <a:gd name="T59" fmla="*/ 16 h 17"/>
                <a:gd name="T60" fmla="*/ 12 w 14"/>
                <a:gd name="T61" fmla="*/ 16 h 17"/>
                <a:gd name="T62" fmla="*/ 11 w 14"/>
                <a:gd name="T63" fmla="*/ 17 h 17"/>
                <a:gd name="T64" fmla="*/ 7 w 14"/>
                <a:gd name="T65" fmla="*/ 17 h 17"/>
                <a:gd name="T66" fmla="*/ 7 w 14"/>
                <a:gd name="T67" fmla="*/ 17 h 17"/>
                <a:gd name="T68" fmla="*/ 7 w 14"/>
                <a:gd name="T69" fmla="*/ 17 h 17"/>
                <a:gd name="T70" fmla="*/ 7 w 14"/>
                <a:gd name="T7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lnTo>
                    <a:pt x="7" y="17"/>
                  </a:lnTo>
                  <a:lnTo>
                    <a:pt x="4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1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4"/>
            <p:cNvSpPr>
              <a:spLocks noEditPoints="1"/>
            </p:cNvSpPr>
            <p:nvPr/>
          </p:nvSpPr>
          <p:spPr bwMode="auto">
            <a:xfrm>
              <a:off x="8033316" y="1776712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2 h 16"/>
                <a:gd name="T6" fmla="*/ 12 w 14"/>
                <a:gd name="T7" fmla="*/ 12 h 16"/>
                <a:gd name="T8" fmla="*/ 9 w 14"/>
                <a:gd name="T9" fmla="*/ 16 h 16"/>
                <a:gd name="T10" fmla="*/ 9 w 14"/>
                <a:gd name="T11" fmla="*/ 16 h 16"/>
                <a:gd name="T12" fmla="*/ 9 w 14"/>
                <a:gd name="T13" fmla="*/ 16 h 16"/>
                <a:gd name="T14" fmla="*/ 9 w 14"/>
                <a:gd name="T15" fmla="*/ 16 h 16"/>
                <a:gd name="T16" fmla="*/ 6 w 14"/>
                <a:gd name="T17" fmla="*/ 16 h 16"/>
                <a:gd name="T18" fmla="*/ 6 w 14"/>
                <a:gd name="T19" fmla="*/ 16 h 16"/>
                <a:gd name="T20" fmla="*/ 1 w 14"/>
                <a:gd name="T21" fmla="*/ 14 h 16"/>
                <a:gd name="T22" fmla="*/ 0 w 14"/>
                <a:gd name="T23" fmla="*/ 9 h 16"/>
                <a:gd name="T24" fmla="*/ 0 w 14"/>
                <a:gd name="T25" fmla="*/ 9 h 16"/>
                <a:gd name="T26" fmla="*/ 0 w 14"/>
                <a:gd name="T27" fmla="*/ 5 h 16"/>
                <a:gd name="T28" fmla="*/ 1 w 14"/>
                <a:gd name="T29" fmla="*/ 1 h 16"/>
                <a:gd name="T30" fmla="*/ 1 w 14"/>
                <a:gd name="T31" fmla="*/ 1 h 16"/>
                <a:gd name="T32" fmla="*/ 4 w 14"/>
                <a:gd name="T33" fmla="*/ 0 h 16"/>
                <a:gd name="T34" fmla="*/ 6 w 14"/>
                <a:gd name="T35" fmla="*/ 0 h 16"/>
                <a:gd name="T36" fmla="*/ 6 w 14"/>
                <a:gd name="T37" fmla="*/ 0 h 16"/>
                <a:gd name="T38" fmla="*/ 9 w 14"/>
                <a:gd name="T39" fmla="*/ 0 h 16"/>
                <a:gd name="T40" fmla="*/ 9 w 14"/>
                <a:gd name="T41" fmla="*/ 0 h 16"/>
                <a:gd name="T42" fmla="*/ 12 w 14"/>
                <a:gd name="T43" fmla="*/ 3 h 16"/>
                <a:gd name="T44" fmla="*/ 14 w 14"/>
                <a:gd name="T45" fmla="*/ 8 h 16"/>
                <a:gd name="T46" fmla="*/ 14 w 14"/>
                <a:gd name="T47" fmla="*/ 8 h 16"/>
                <a:gd name="T48" fmla="*/ 3 w 14"/>
                <a:gd name="T49" fmla="*/ 8 h 16"/>
                <a:gd name="T50" fmla="*/ 3 w 14"/>
                <a:gd name="T51" fmla="*/ 8 h 16"/>
                <a:gd name="T52" fmla="*/ 3 w 14"/>
                <a:gd name="T53" fmla="*/ 6 h 16"/>
                <a:gd name="T54" fmla="*/ 3 w 14"/>
                <a:gd name="T55" fmla="*/ 6 h 16"/>
                <a:gd name="T56" fmla="*/ 4 w 14"/>
                <a:gd name="T57" fmla="*/ 3 h 16"/>
                <a:gd name="T58" fmla="*/ 4 w 14"/>
                <a:gd name="T59" fmla="*/ 3 h 16"/>
                <a:gd name="T60" fmla="*/ 3 w 14"/>
                <a:gd name="T61" fmla="*/ 5 h 16"/>
                <a:gd name="T62" fmla="*/ 3 w 14"/>
                <a:gd name="T63" fmla="*/ 8 h 16"/>
                <a:gd name="T64" fmla="*/ 3 w 14"/>
                <a:gd name="T6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" y="1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1" y="1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2" y="3"/>
                  </a:lnTo>
                  <a:lnTo>
                    <a:pt x="14" y="8"/>
                  </a:lnTo>
                  <a:lnTo>
                    <a:pt x="14" y="8"/>
                  </a:lnTo>
                  <a:close/>
                  <a:moveTo>
                    <a:pt x="3" y="8"/>
                  </a:move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5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5"/>
            <p:cNvSpPr/>
            <p:nvPr/>
          </p:nvSpPr>
          <p:spPr bwMode="auto">
            <a:xfrm>
              <a:off x="8065066" y="1778299"/>
              <a:ext cx="20638" cy="28575"/>
            </a:xfrm>
            <a:custGeom>
              <a:avLst/>
              <a:gdLst>
                <a:gd name="T0" fmla="*/ 13 w 13"/>
                <a:gd name="T1" fmla="*/ 8 h 18"/>
                <a:gd name="T2" fmla="*/ 13 w 13"/>
                <a:gd name="T3" fmla="*/ 8 h 18"/>
                <a:gd name="T4" fmla="*/ 11 w 13"/>
                <a:gd name="T5" fmla="*/ 13 h 18"/>
                <a:gd name="T6" fmla="*/ 11 w 13"/>
                <a:gd name="T7" fmla="*/ 13 h 18"/>
                <a:gd name="T8" fmla="*/ 10 w 13"/>
                <a:gd name="T9" fmla="*/ 16 h 18"/>
                <a:gd name="T10" fmla="*/ 10 w 13"/>
                <a:gd name="T11" fmla="*/ 16 h 18"/>
                <a:gd name="T12" fmla="*/ 6 w 13"/>
                <a:gd name="T13" fmla="*/ 18 h 18"/>
                <a:gd name="T14" fmla="*/ 3 w 13"/>
                <a:gd name="T15" fmla="*/ 16 h 18"/>
                <a:gd name="T16" fmla="*/ 3 w 13"/>
                <a:gd name="T17" fmla="*/ 16 h 18"/>
                <a:gd name="T18" fmla="*/ 2 w 13"/>
                <a:gd name="T19" fmla="*/ 15 h 18"/>
                <a:gd name="T20" fmla="*/ 0 w 13"/>
                <a:gd name="T21" fmla="*/ 11 h 18"/>
                <a:gd name="T22" fmla="*/ 0 w 13"/>
                <a:gd name="T23" fmla="*/ 11 h 18"/>
                <a:gd name="T24" fmla="*/ 0 w 13"/>
                <a:gd name="T25" fmla="*/ 10 h 18"/>
                <a:gd name="T26" fmla="*/ 0 w 13"/>
                <a:gd name="T27" fmla="*/ 10 h 18"/>
                <a:gd name="T28" fmla="*/ 0 w 13"/>
                <a:gd name="T29" fmla="*/ 7 h 18"/>
                <a:gd name="T30" fmla="*/ 0 w 13"/>
                <a:gd name="T31" fmla="*/ 7 h 18"/>
                <a:gd name="T32" fmla="*/ 2 w 13"/>
                <a:gd name="T33" fmla="*/ 5 h 18"/>
                <a:gd name="T34" fmla="*/ 2 w 13"/>
                <a:gd name="T35" fmla="*/ 5 h 18"/>
                <a:gd name="T36" fmla="*/ 2 w 13"/>
                <a:gd name="T37" fmla="*/ 4 h 18"/>
                <a:gd name="T38" fmla="*/ 2 w 13"/>
                <a:gd name="T39" fmla="*/ 4 h 18"/>
                <a:gd name="T40" fmla="*/ 3 w 13"/>
                <a:gd name="T41" fmla="*/ 0 h 18"/>
                <a:gd name="T42" fmla="*/ 6 w 13"/>
                <a:gd name="T43" fmla="*/ 0 h 18"/>
                <a:gd name="T44" fmla="*/ 6 w 13"/>
                <a:gd name="T45" fmla="*/ 0 h 18"/>
                <a:gd name="T46" fmla="*/ 13 w 13"/>
                <a:gd name="T47" fmla="*/ 4 h 18"/>
                <a:gd name="T48" fmla="*/ 13 w 13"/>
                <a:gd name="T49" fmla="*/ 4 h 18"/>
                <a:gd name="T50" fmla="*/ 13 w 13"/>
                <a:gd name="T51" fmla="*/ 5 h 18"/>
                <a:gd name="T52" fmla="*/ 13 w 13"/>
                <a:gd name="T53" fmla="*/ 8 h 18"/>
                <a:gd name="T54" fmla="*/ 13 w 13"/>
                <a:gd name="T5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" h="18">
                  <a:moveTo>
                    <a:pt x="13" y="8"/>
                  </a:moveTo>
                  <a:lnTo>
                    <a:pt x="13" y="8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8"/>
                  </a:lnTo>
                  <a:lnTo>
                    <a:pt x="1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6"/>
            <p:cNvSpPr>
              <a:spLocks noEditPoints="1"/>
            </p:cNvSpPr>
            <p:nvPr/>
          </p:nvSpPr>
          <p:spPr bwMode="auto">
            <a:xfrm>
              <a:off x="8069829" y="1535412"/>
              <a:ext cx="20638" cy="23813"/>
            </a:xfrm>
            <a:custGeom>
              <a:avLst/>
              <a:gdLst>
                <a:gd name="T0" fmla="*/ 13 w 13"/>
                <a:gd name="T1" fmla="*/ 8 h 15"/>
                <a:gd name="T2" fmla="*/ 13 w 13"/>
                <a:gd name="T3" fmla="*/ 8 h 15"/>
                <a:gd name="T4" fmla="*/ 11 w 13"/>
                <a:gd name="T5" fmla="*/ 13 h 15"/>
                <a:gd name="T6" fmla="*/ 11 w 13"/>
                <a:gd name="T7" fmla="*/ 13 h 15"/>
                <a:gd name="T8" fmla="*/ 10 w 13"/>
                <a:gd name="T9" fmla="*/ 15 h 15"/>
                <a:gd name="T10" fmla="*/ 7 w 13"/>
                <a:gd name="T11" fmla="*/ 15 h 15"/>
                <a:gd name="T12" fmla="*/ 7 w 13"/>
                <a:gd name="T13" fmla="*/ 15 h 15"/>
                <a:gd name="T14" fmla="*/ 5 w 13"/>
                <a:gd name="T15" fmla="*/ 15 h 15"/>
                <a:gd name="T16" fmla="*/ 5 w 13"/>
                <a:gd name="T17" fmla="*/ 15 h 15"/>
                <a:gd name="T18" fmla="*/ 2 w 13"/>
                <a:gd name="T19" fmla="*/ 15 h 15"/>
                <a:gd name="T20" fmla="*/ 0 w 13"/>
                <a:gd name="T21" fmla="*/ 11 h 15"/>
                <a:gd name="T22" fmla="*/ 0 w 13"/>
                <a:gd name="T23" fmla="*/ 11 h 15"/>
                <a:gd name="T24" fmla="*/ 0 w 13"/>
                <a:gd name="T25" fmla="*/ 10 h 15"/>
                <a:gd name="T26" fmla="*/ 0 w 13"/>
                <a:gd name="T27" fmla="*/ 10 h 15"/>
                <a:gd name="T28" fmla="*/ 0 w 13"/>
                <a:gd name="T29" fmla="*/ 7 h 15"/>
                <a:gd name="T30" fmla="*/ 0 w 13"/>
                <a:gd name="T31" fmla="*/ 5 h 15"/>
                <a:gd name="T32" fmla="*/ 0 w 13"/>
                <a:gd name="T33" fmla="*/ 5 h 15"/>
                <a:gd name="T34" fmla="*/ 2 w 13"/>
                <a:gd name="T35" fmla="*/ 2 h 15"/>
                <a:gd name="T36" fmla="*/ 2 w 13"/>
                <a:gd name="T37" fmla="*/ 2 h 15"/>
                <a:gd name="T38" fmla="*/ 3 w 13"/>
                <a:gd name="T39" fmla="*/ 0 h 15"/>
                <a:gd name="T40" fmla="*/ 5 w 13"/>
                <a:gd name="T41" fmla="*/ 0 h 15"/>
                <a:gd name="T42" fmla="*/ 5 w 13"/>
                <a:gd name="T43" fmla="*/ 0 h 15"/>
                <a:gd name="T44" fmla="*/ 11 w 13"/>
                <a:gd name="T45" fmla="*/ 4 h 15"/>
                <a:gd name="T46" fmla="*/ 11 w 13"/>
                <a:gd name="T47" fmla="*/ 4 h 15"/>
                <a:gd name="T48" fmla="*/ 13 w 13"/>
                <a:gd name="T49" fmla="*/ 5 h 15"/>
                <a:gd name="T50" fmla="*/ 13 w 13"/>
                <a:gd name="T51" fmla="*/ 8 h 15"/>
                <a:gd name="T52" fmla="*/ 13 w 13"/>
                <a:gd name="T53" fmla="*/ 8 h 15"/>
                <a:gd name="T54" fmla="*/ 8 w 13"/>
                <a:gd name="T55" fmla="*/ 11 h 15"/>
                <a:gd name="T56" fmla="*/ 8 w 13"/>
                <a:gd name="T57" fmla="*/ 11 h 15"/>
                <a:gd name="T58" fmla="*/ 10 w 13"/>
                <a:gd name="T59" fmla="*/ 10 h 15"/>
                <a:gd name="T60" fmla="*/ 10 w 13"/>
                <a:gd name="T61" fmla="*/ 7 h 15"/>
                <a:gd name="T62" fmla="*/ 10 w 13"/>
                <a:gd name="T63" fmla="*/ 7 h 15"/>
                <a:gd name="T64" fmla="*/ 8 w 13"/>
                <a:gd name="T65" fmla="*/ 8 h 15"/>
                <a:gd name="T66" fmla="*/ 8 w 13"/>
                <a:gd name="T67" fmla="*/ 8 h 15"/>
                <a:gd name="T68" fmla="*/ 8 w 13"/>
                <a:gd name="T69" fmla="*/ 11 h 15"/>
                <a:gd name="T70" fmla="*/ 8 w 13"/>
                <a:gd name="T7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lnTo>
                    <a:pt x="13" y="8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3" y="5"/>
                  </a:lnTo>
                  <a:lnTo>
                    <a:pt x="13" y="8"/>
                  </a:lnTo>
                  <a:lnTo>
                    <a:pt x="13" y="8"/>
                  </a:lnTo>
                  <a:close/>
                  <a:moveTo>
                    <a:pt x="8" y="11"/>
                  </a:moveTo>
                  <a:lnTo>
                    <a:pt x="8" y="11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7"/>
            <p:cNvSpPr>
              <a:spLocks noEditPoints="1"/>
            </p:cNvSpPr>
            <p:nvPr/>
          </p:nvSpPr>
          <p:spPr bwMode="auto">
            <a:xfrm>
              <a:off x="8099991" y="1440162"/>
              <a:ext cx="33338" cy="33338"/>
            </a:xfrm>
            <a:custGeom>
              <a:avLst/>
              <a:gdLst>
                <a:gd name="T0" fmla="*/ 11 w 21"/>
                <a:gd name="T1" fmla="*/ 0 h 21"/>
                <a:gd name="T2" fmla="*/ 11 w 21"/>
                <a:gd name="T3" fmla="*/ 0 h 21"/>
                <a:gd name="T4" fmla="*/ 13 w 21"/>
                <a:gd name="T5" fmla="*/ 0 h 21"/>
                <a:gd name="T6" fmla="*/ 13 w 21"/>
                <a:gd name="T7" fmla="*/ 0 h 21"/>
                <a:gd name="T8" fmla="*/ 16 w 21"/>
                <a:gd name="T9" fmla="*/ 0 h 21"/>
                <a:gd name="T10" fmla="*/ 17 w 21"/>
                <a:gd name="T11" fmla="*/ 2 h 21"/>
                <a:gd name="T12" fmla="*/ 17 w 21"/>
                <a:gd name="T13" fmla="*/ 2 h 21"/>
                <a:gd name="T14" fmla="*/ 21 w 21"/>
                <a:gd name="T15" fmla="*/ 7 h 21"/>
                <a:gd name="T16" fmla="*/ 21 w 21"/>
                <a:gd name="T17" fmla="*/ 7 h 21"/>
                <a:gd name="T18" fmla="*/ 21 w 21"/>
                <a:gd name="T19" fmla="*/ 10 h 21"/>
                <a:gd name="T20" fmla="*/ 21 w 21"/>
                <a:gd name="T21" fmla="*/ 10 h 21"/>
                <a:gd name="T22" fmla="*/ 21 w 21"/>
                <a:gd name="T23" fmla="*/ 13 h 21"/>
                <a:gd name="T24" fmla="*/ 17 w 21"/>
                <a:gd name="T25" fmla="*/ 16 h 21"/>
                <a:gd name="T26" fmla="*/ 16 w 21"/>
                <a:gd name="T27" fmla="*/ 19 h 21"/>
                <a:gd name="T28" fmla="*/ 11 w 21"/>
                <a:gd name="T29" fmla="*/ 21 h 21"/>
                <a:gd name="T30" fmla="*/ 11 w 21"/>
                <a:gd name="T31" fmla="*/ 21 h 21"/>
                <a:gd name="T32" fmla="*/ 5 w 21"/>
                <a:gd name="T33" fmla="*/ 19 h 21"/>
                <a:gd name="T34" fmla="*/ 2 w 21"/>
                <a:gd name="T35" fmla="*/ 15 h 21"/>
                <a:gd name="T36" fmla="*/ 2 w 21"/>
                <a:gd name="T37" fmla="*/ 15 h 21"/>
                <a:gd name="T38" fmla="*/ 0 w 21"/>
                <a:gd name="T39" fmla="*/ 10 h 21"/>
                <a:gd name="T40" fmla="*/ 0 w 21"/>
                <a:gd name="T41" fmla="*/ 10 h 21"/>
                <a:gd name="T42" fmla="*/ 2 w 21"/>
                <a:gd name="T43" fmla="*/ 7 h 21"/>
                <a:gd name="T44" fmla="*/ 3 w 21"/>
                <a:gd name="T45" fmla="*/ 4 h 21"/>
                <a:gd name="T46" fmla="*/ 3 w 21"/>
                <a:gd name="T47" fmla="*/ 4 h 21"/>
                <a:gd name="T48" fmla="*/ 5 w 21"/>
                <a:gd name="T49" fmla="*/ 2 h 21"/>
                <a:gd name="T50" fmla="*/ 5 w 21"/>
                <a:gd name="T51" fmla="*/ 2 h 21"/>
                <a:gd name="T52" fmla="*/ 8 w 21"/>
                <a:gd name="T53" fmla="*/ 0 h 21"/>
                <a:gd name="T54" fmla="*/ 11 w 21"/>
                <a:gd name="T55" fmla="*/ 0 h 21"/>
                <a:gd name="T56" fmla="*/ 11 w 21"/>
                <a:gd name="T57" fmla="*/ 0 h 21"/>
                <a:gd name="T58" fmla="*/ 5 w 21"/>
                <a:gd name="T59" fmla="*/ 15 h 21"/>
                <a:gd name="T60" fmla="*/ 5 w 21"/>
                <a:gd name="T61" fmla="*/ 15 h 21"/>
                <a:gd name="T62" fmla="*/ 3 w 21"/>
                <a:gd name="T63" fmla="*/ 13 h 21"/>
                <a:gd name="T64" fmla="*/ 3 w 21"/>
                <a:gd name="T65" fmla="*/ 11 h 21"/>
                <a:gd name="T66" fmla="*/ 3 w 21"/>
                <a:gd name="T67" fmla="*/ 11 h 21"/>
                <a:gd name="T68" fmla="*/ 3 w 21"/>
                <a:gd name="T69" fmla="*/ 13 h 21"/>
                <a:gd name="T70" fmla="*/ 5 w 21"/>
                <a:gd name="T71" fmla="*/ 15 h 21"/>
                <a:gd name="T72" fmla="*/ 5 w 21"/>
                <a:gd name="T73" fmla="*/ 15 h 21"/>
                <a:gd name="T74" fmla="*/ 13 w 21"/>
                <a:gd name="T75" fmla="*/ 10 h 21"/>
                <a:gd name="T76" fmla="*/ 13 w 21"/>
                <a:gd name="T77" fmla="*/ 10 h 21"/>
                <a:gd name="T78" fmla="*/ 11 w 21"/>
                <a:gd name="T79" fmla="*/ 10 h 21"/>
                <a:gd name="T80" fmla="*/ 11 w 21"/>
                <a:gd name="T81" fmla="*/ 10 h 21"/>
                <a:gd name="T82" fmla="*/ 13 w 21"/>
                <a:gd name="T83" fmla="*/ 11 h 21"/>
                <a:gd name="T84" fmla="*/ 13 w 21"/>
                <a:gd name="T85" fmla="*/ 11 h 21"/>
                <a:gd name="T86" fmla="*/ 13 w 21"/>
                <a:gd name="T87" fmla="*/ 10 h 21"/>
                <a:gd name="T88" fmla="*/ 13 w 21"/>
                <a:gd name="T89" fmla="*/ 10 h 21"/>
                <a:gd name="T90" fmla="*/ 10 w 21"/>
                <a:gd name="T91" fmla="*/ 15 h 21"/>
                <a:gd name="T92" fmla="*/ 10 w 21"/>
                <a:gd name="T93" fmla="*/ 15 h 21"/>
                <a:gd name="T94" fmla="*/ 10 w 21"/>
                <a:gd name="T95" fmla="*/ 13 h 21"/>
                <a:gd name="T96" fmla="*/ 10 w 21"/>
                <a:gd name="T97" fmla="*/ 13 h 21"/>
                <a:gd name="T98" fmla="*/ 10 w 21"/>
                <a:gd name="T99" fmla="*/ 13 h 21"/>
                <a:gd name="T100" fmla="*/ 10 w 21"/>
                <a:gd name="T101" fmla="*/ 13 h 21"/>
                <a:gd name="T102" fmla="*/ 10 w 21"/>
                <a:gd name="T103" fmla="*/ 13 h 21"/>
                <a:gd name="T104" fmla="*/ 10 w 21"/>
                <a:gd name="T105" fmla="*/ 13 h 21"/>
                <a:gd name="T106" fmla="*/ 10 w 21"/>
                <a:gd name="T107" fmla="*/ 15 h 21"/>
                <a:gd name="T108" fmla="*/ 10 w 21"/>
                <a:gd name="T10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13"/>
                  </a:lnTo>
                  <a:lnTo>
                    <a:pt x="17" y="16"/>
                  </a:lnTo>
                  <a:lnTo>
                    <a:pt x="16" y="1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5" y="19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5" y="15"/>
                  </a:moveTo>
                  <a:lnTo>
                    <a:pt x="5" y="15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5" y="15"/>
                  </a:lnTo>
                  <a:close/>
                  <a:moveTo>
                    <a:pt x="13" y="10"/>
                  </a:moveTo>
                  <a:lnTo>
                    <a:pt x="13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close/>
                  <a:moveTo>
                    <a:pt x="10" y="15"/>
                  </a:moveTo>
                  <a:lnTo>
                    <a:pt x="10" y="15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8"/>
            <p:cNvSpPr>
              <a:spLocks noEditPoints="1"/>
            </p:cNvSpPr>
            <p:nvPr/>
          </p:nvSpPr>
          <p:spPr bwMode="auto">
            <a:xfrm>
              <a:off x="7895204" y="1468737"/>
              <a:ext cx="26988" cy="31750"/>
            </a:xfrm>
            <a:custGeom>
              <a:avLst/>
              <a:gdLst>
                <a:gd name="T0" fmla="*/ 0 w 17"/>
                <a:gd name="T1" fmla="*/ 9 h 20"/>
                <a:gd name="T2" fmla="*/ 0 w 17"/>
                <a:gd name="T3" fmla="*/ 9 h 20"/>
                <a:gd name="T4" fmla="*/ 0 w 17"/>
                <a:gd name="T5" fmla="*/ 8 h 20"/>
                <a:gd name="T6" fmla="*/ 1 w 17"/>
                <a:gd name="T7" fmla="*/ 4 h 20"/>
                <a:gd name="T8" fmla="*/ 1 w 17"/>
                <a:gd name="T9" fmla="*/ 4 h 20"/>
                <a:gd name="T10" fmla="*/ 5 w 17"/>
                <a:gd name="T11" fmla="*/ 1 h 20"/>
                <a:gd name="T12" fmla="*/ 5 w 17"/>
                <a:gd name="T13" fmla="*/ 1 h 20"/>
                <a:gd name="T14" fmla="*/ 8 w 17"/>
                <a:gd name="T15" fmla="*/ 0 h 20"/>
                <a:gd name="T16" fmla="*/ 9 w 17"/>
                <a:gd name="T17" fmla="*/ 0 h 20"/>
                <a:gd name="T18" fmla="*/ 9 w 17"/>
                <a:gd name="T19" fmla="*/ 0 h 20"/>
                <a:gd name="T20" fmla="*/ 11 w 17"/>
                <a:gd name="T21" fmla="*/ 0 h 20"/>
                <a:gd name="T22" fmla="*/ 11 w 17"/>
                <a:gd name="T23" fmla="*/ 0 h 20"/>
                <a:gd name="T24" fmla="*/ 16 w 17"/>
                <a:gd name="T25" fmla="*/ 1 h 20"/>
                <a:gd name="T26" fmla="*/ 17 w 17"/>
                <a:gd name="T27" fmla="*/ 6 h 20"/>
                <a:gd name="T28" fmla="*/ 17 w 17"/>
                <a:gd name="T29" fmla="*/ 6 h 20"/>
                <a:gd name="T30" fmla="*/ 17 w 17"/>
                <a:gd name="T31" fmla="*/ 9 h 20"/>
                <a:gd name="T32" fmla="*/ 17 w 17"/>
                <a:gd name="T33" fmla="*/ 9 h 20"/>
                <a:gd name="T34" fmla="*/ 16 w 17"/>
                <a:gd name="T35" fmla="*/ 14 h 20"/>
                <a:gd name="T36" fmla="*/ 16 w 17"/>
                <a:gd name="T37" fmla="*/ 14 h 20"/>
                <a:gd name="T38" fmla="*/ 14 w 17"/>
                <a:gd name="T39" fmla="*/ 16 h 20"/>
                <a:gd name="T40" fmla="*/ 14 w 17"/>
                <a:gd name="T41" fmla="*/ 16 h 20"/>
                <a:gd name="T42" fmla="*/ 11 w 17"/>
                <a:gd name="T43" fmla="*/ 19 h 20"/>
                <a:gd name="T44" fmla="*/ 11 w 17"/>
                <a:gd name="T45" fmla="*/ 19 h 20"/>
                <a:gd name="T46" fmla="*/ 8 w 17"/>
                <a:gd name="T47" fmla="*/ 20 h 20"/>
                <a:gd name="T48" fmla="*/ 6 w 17"/>
                <a:gd name="T49" fmla="*/ 19 h 20"/>
                <a:gd name="T50" fmla="*/ 6 w 17"/>
                <a:gd name="T51" fmla="*/ 19 h 20"/>
                <a:gd name="T52" fmla="*/ 3 w 17"/>
                <a:gd name="T53" fmla="*/ 16 h 20"/>
                <a:gd name="T54" fmla="*/ 3 w 17"/>
                <a:gd name="T55" fmla="*/ 16 h 20"/>
                <a:gd name="T56" fmla="*/ 1 w 17"/>
                <a:gd name="T57" fmla="*/ 16 h 20"/>
                <a:gd name="T58" fmla="*/ 1 w 17"/>
                <a:gd name="T59" fmla="*/ 16 h 20"/>
                <a:gd name="T60" fmla="*/ 0 w 17"/>
                <a:gd name="T61" fmla="*/ 14 h 20"/>
                <a:gd name="T62" fmla="*/ 0 w 17"/>
                <a:gd name="T63" fmla="*/ 11 h 20"/>
                <a:gd name="T64" fmla="*/ 0 w 17"/>
                <a:gd name="T65" fmla="*/ 11 h 20"/>
                <a:gd name="T66" fmla="*/ 0 w 17"/>
                <a:gd name="T67" fmla="*/ 9 h 20"/>
                <a:gd name="T68" fmla="*/ 0 w 17"/>
                <a:gd name="T69" fmla="*/ 9 h 20"/>
                <a:gd name="T70" fmla="*/ 8 w 17"/>
                <a:gd name="T71" fmla="*/ 17 h 20"/>
                <a:gd name="T72" fmla="*/ 8 w 17"/>
                <a:gd name="T73" fmla="*/ 17 h 20"/>
                <a:gd name="T74" fmla="*/ 9 w 17"/>
                <a:gd name="T75" fmla="*/ 17 h 20"/>
                <a:gd name="T76" fmla="*/ 9 w 17"/>
                <a:gd name="T77" fmla="*/ 17 h 20"/>
                <a:gd name="T78" fmla="*/ 8 w 17"/>
                <a:gd name="T79" fmla="*/ 17 h 20"/>
                <a:gd name="T80" fmla="*/ 8 w 17"/>
                <a:gd name="T81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20">
                  <a:moveTo>
                    <a:pt x="0" y="9"/>
                  </a:moveTo>
                  <a:lnTo>
                    <a:pt x="0" y="9"/>
                  </a:lnTo>
                  <a:lnTo>
                    <a:pt x="0" y="8"/>
                  </a:lnTo>
                  <a:lnTo>
                    <a:pt x="1" y="4"/>
                  </a:lnTo>
                  <a:lnTo>
                    <a:pt x="1" y="4"/>
                  </a:lnTo>
                  <a:lnTo>
                    <a:pt x="5" y="1"/>
                  </a:lnTo>
                  <a:lnTo>
                    <a:pt x="5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8" y="17"/>
                  </a:move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9"/>
          <p:cNvSpPr txBox="1"/>
          <p:nvPr/>
        </p:nvSpPr>
        <p:spPr>
          <a:xfrm>
            <a:off x="1200743" y="572469"/>
            <a:ext cx="348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查找分叉路</a:t>
            </a:r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检索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grpSp>
        <p:nvGrpSpPr>
          <p:cNvPr id="114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15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9"/>
          <p:cNvSpPr>
            <a:spLocks noEditPoints="1"/>
          </p:cNvSpPr>
          <p:nvPr/>
        </p:nvSpPr>
        <p:spPr bwMode="auto">
          <a:xfrm rot="20473631">
            <a:off x="283468" y="5808299"/>
            <a:ext cx="817563" cy="552450"/>
          </a:xfrm>
          <a:custGeom>
            <a:avLst/>
            <a:gdLst>
              <a:gd name="T0" fmla="*/ 81 w 142"/>
              <a:gd name="T1" fmla="*/ 70 h 84"/>
              <a:gd name="T2" fmla="*/ 79 w 142"/>
              <a:gd name="T3" fmla="*/ 60 h 84"/>
              <a:gd name="T4" fmla="*/ 33 w 142"/>
              <a:gd name="T5" fmla="*/ 61 h 84"/>
              <a:gd name="T6" fmla="*/ 21 w 142"/>
              <a:gd name="T7" fmla="*/ 61 h 84"/>
              <a:gd name="T8" fmla="*/ 12 w 142"/>
              <a:gd name="T9" fmla="*/ 61 h 84"/>
              <a:gd name="T10" fmla="*/ 5 w 142"/>
              <a:gd name="T11" fmla="*/ 61 h 84"/>
              <a:gd name="T12" fmla="*/ 2 w 142"/>
              <a:gd name="T13" fmla="*/ 59 h 84"/>
              <a:gd name="T14" fmla="*/ 15 w 142"/>
              <a:gd name="T15" fmla="*/ 25 h 84"/>
              <a:gd name="T16" fmla="*/ 52 w 142"/>
              <a:gd name="T17" fmla="*/ 23 h 84"/>
              <a:gd name="T18" fmla="*/ 85 w 142"/>
              <a:gd name="T19" fmla="*/ 6 h 84"/>
              <a:gd name="T20" fmla="*/ 114 w 142"/>
              <a:gd name="T21" fmla="*/ 12 h 84"/>
              <a:gd name="T22" fmla="*/ 125 w 142"/>
              <a:gd name="T23" fmla="*/ 51 h 84"/>
              <a:gd name="T24" fmla="*/ 94 w 142"/>
              <a:gd name="T25" fmla="*/ 79 h 84"/>
              <a:gd name="T26" fmla="*/ 88 w 142"/>
              <a:gd name="T27" fmla="*/ 79 h 84"/>
              <a:gd name="T28" fmla="*/ 93 w 142"/>
              <a:gd name="T29" fmla="*/ 72 h 84"/>
              <a:gd name="T30" fmla="*/ 89 w 142"/>
              <a:gd name="T31" fmla="*/ 73 h 84"/>
              <a:gd name="T32" fmla="*/ 94 w 142"/>
              <a:gd name="T33" fmla="*/ 56 h 84"/>
              <a:gd name="T34" fmla="*/ 113 w 142"/>
              <a:gd name="T35" fmla="*/ 58 h 84"/>
              <a:gd name="T36" fmla="*/ 112 w 142"/>
              <a:gd name="T37" fmla="*/ 15 h 84"/>
              <a:gd name="T38" fmla="*/ 76 w 142"/>
              <a:gd name="T39" fmla="*/ 26 h 84"/>
              <a:gd name="T40" fmla="*/ 33 w 142"/>
              <a:gd name="T41" fmla="*/ 26 h 84"/>
              <a:gd name="T42" fmla="*/ 12 w 142"/>
              <a:gd name="T43" fmla="*/ 40 h 84"/>
              <a:gd name="T44" fmla="*/ 31 w 142"/>
              <a:gd name="T45" fmla="*/ 49 h 84"/>
              <a:gd name="T46" fmla="*/ 49 w 142"/>
              <a:gd name="T47" fmla="*/ 48 h 84"/>
              <a:gd name="T48" fmla="*/ 94 w 142"/>
              <a:gd name="T49" fmla="*/ 43 h 84"/>
              <a:gd name="T50" fmla="*/ 97 w 142"/>
              <a:gd name="T51" fmla="*/ 50 h 84"/>
              <a:gd name="T52" fmla="*/ 65 w 142"/>
              <a:gd name="T53" fmla="*/ 55 h 84"/>
              <a:gd name="T54" fmla="*/ 55 w 142"/>
              <a:gd name="T55" fmla="*/ 58 h 84"/>
              <a:gd name="T56" fmla="*/ 62 w 142"/>
              <a:gd name="T57" fmla="*/ 51 h 84"/>
              <a:gd name="T58" fmla="*/ 28 w 142"/>
              <a:gd name="T59" fmla="*/ 57 h 84"/>
              <a:gd name="T60" fmla="*/ 32 w 142"/>
              <a:gd name="T61" fmla="*/ 53 h 84"/>
              <a:gd name="T62" fmla="*/ 57 w 142"/>
              <a:gd name="T63" fmla="*/ 51 h 84"/>
              <a:gd name="T64" fmla="*/ 49 w 142"/>
              <a:gd name="T65" fmla="*/ 58 h 84"/>
              <a:gd name="T66" fmla="*/ 21 w 142"/>
              <a:gd name="T67" fmla="*/ 53 h 84"/>
              <a:gd name="T68" fmla="*/ 9 w 142"/>
              <a:gd name="T69" fmla="*/ 56 h 84"/>
              <a:gd name="T70" fmla="*/ 41 w 142"/>
              <a:gd name="T71" fmla="*/ 58 h 84"/>
              <a:gd name="T72" fmla="*/ 51 w 142"/>
              <a:gd name="T73" fmla="*/ 52 h 84"/>
              <a:gd name="T74" fmla="*/ 84 w 142"/>
              <a:gd name="T75" fmla="*/ 57 h 84"/>
              <a:gd name="T76" fmla="*/ 93 w 142"/>
              <a:gd name="T77" fmla="*/ 47 h 84"/>
              <a:gd name="T78" fmla="*/ 84 w 142"/>
              <a:gd name="T79" fmla="*/ 50 h 84"/>
              <a:gd name="T80" fmla="*/ 86 w 142"/>
              <a:gd name="T81" fmla="*/ 49 h 84"/>
              <a:gd name="T82" fmla="*/ 9 w 142"/>
              <a:gd name="T83" fmla="*/ 31 h 84"/>
              <a:gd name="T84" fmla="*/ 10 w 142"/>
              <a:gd name="T85" fmla="*/ 51 h 84"/>
              <a:gd name="T86" fmla="*/ 28 w 142"/>
              <a:gd name="T87" fmla="*/ 53 h 84"/>
              <a:gd name="T88" fmla="*/ 94 w 142"/>
              <a:gd name="T89" fmla="*/ 53 h 84"/>
              <a:gd name="T90" fmla="*/ 69 w 142"/>
              <a:gd name="T91" fmla="*/ 52 h 84"/>
              <a:gd name="T92" fmla="*/ 77 w 142"/>
              <a:gd name="T93" fmla="*/ 49 h 84"/>
              <a:gd name="T94" fmla="*/ 89 w 142"/>
              <a:gd name="T95" fmla="*/ 19 h 84"/>
              <a:gd name="T96" fmla="*/ 84 w 142"/>
              <a:gd name="T97" fmla="*/ 17 h 84"/>
              <a:gd name="T98" fmla="*/ 93 w 142"/>
              <a:gd name="T99" fmla="*/ 21 h 84"/>
              <a:gd name="T100" fmla="*/ 87 w 142"/>
              <a:gd name="T101" fmla="*/ 11 h 84"/>
              <a:gd name="T102" fmla="*/ 91 w 142"/>
              <a:gd name="T103" fmla="*/ 8 h 84"/>
              <a:gd name="T104" fmla="*/ 92 w 142"/>
              <a:gd name="T105" fmla="*/ 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84">
                <a:moveTo>
                  <a:pt x="87" y="84"/>
                </a:moveTo>
                <a:cubicBezTo>
                  <a:pt x="86" y="84"/>
                  <a:pt x="86" y="84"/>
                  <a:pt x="85" y="83"/>
                </a:cubicBezTo>
                <a:cubicBezTo>
                  <a:pt x="85" y="83"/>
                  <a:pt x="85" y="82"/>
                  <a:pt x="85" y="82"/>
                </a:cubicBezTo>
                <a:cubicBezTo>
                  <a:pt x="85" y="81"/>
                  <a:pt x="85" y="81"/>
                  <a:pt x="85" y="81"/>
                </a:cubicBezTo>
                <a:cubicBezTo>
                  <a:pt x="84" y="80"/>
                  <a:pt x="83" y="79"/>
                  <a:pt x="83" y="78"/>
                </a:cubicBezTo>
                <a:cubicBezTo>
                  <a:pt x="82" y="75"/>
                  <a:pt x="82" y="72"/>
                  <a:pt x="81" y="70"/>
                </a:cubicBezTo>
                <a:cubicBezTo>
                  <a:pt x="81" y="67"/>
                  <a:pt x="81" y="64"/>
                  <a:pt x="81" y="62"/>
                </a:cubicBezTo>
                <a:cubicBezTo>
                  <a:pt x="81" y="61"/>
                  <a:pt x="81" y="61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0"/>
                  <a:pt x="81" y="60"/>
                  <a:pt x="80" y="60"/>
                </a:cubicBezTo>
                <a:cubicBezTo>
                  <a:pt x="80" y="60"/>
                  <a:pt x="80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4" y="61"/>
                  <a:pt x="69" y="61"/>
                  <a:pt x="64" y="61"/>
                </a:cubicBezTo>
                <a:cubicBezTo>
                  <a:pt x="62" y="62"/>
                  <a:pt x="61" y="62"/>
                  <a:pt x="59" y="62"/>
                </a:cubicBezTo>
                <a:cubicBezTo>
                  <a:pt x="56" y="62"/>
                  <a:pt x="53" y="61"/>
                  <a:pt x="50" y="61"/>
                </a:cubicBezTo>
                <a:cubicBezTo>
                  <a:pt x="48" y="61"/>
                  <a:pt x="46" y="61"/>
                  <a:pt x="44" y="61"/>
                </a:cubicBezTo>
                <a:cubicBezTo>
                  <a:pt x="43" y="61"/>
                  <a:pt x="42" y="61"/>
                  <a:pt x="41" y="61"/>
                </a:cubicBezTo>
                <a:cubicBezTo>
                  <a:pt x="39" y="61"/>
                  <a:pt x="36" y="61"/>
                  <a:pt x="33" y="61"/>
                </a:cubicBezTo>
                <a:cubicBezTo>
                  <a:pt x="31" y="61"/>
                  <a:pt x="28" y="61"/>
                  <a:pt x="25" y="61"/>
                </a:cubicBezTo>
                <a:cubicBezTo>
                  <a:pt x="25" y="61"/>
                  <a:pt x="24" y="61"/>
                  <a:pt x="24" y="61"/>
                </a:cubicBezTo>
                <a:cubicBezTo>
                  <a:pt x="24" y="62"/>
                  <a:pt x="23" y="62"/>
                  <a:pt x="23" y="63"/>
                </a:cubicBezTo>
                <a:cubicBezTo>
                  <a:pt x="23" y="63"/>
                  <a:pt x="22" y="63"/>
                  <a:pt x="22" y="63"/>
                </a:cubicBezTo>
                <a:cubicBezTo>
                  <a:pt x="22" y="63"/>
                  <a:pt x="21" y="63"/>
                  <a:pt x="21" y="62"/>
                </a:cubicBezTo>
                <a:cubicBezTo>
                  <a:pt x="21" y="62"/>
                  <a:pt x="21" y="62"/>
                  <a:pt x="21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2"/>
                  <a:pt x="19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5" y="61"/>
                  <a:pt x="13" y="61"/>
                  <a:pt x="12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0" y="62"/>
                  <a:pt x="10" y="62"/>
                </a:cubicBezTo>
                <a:cubicBezTo>
                  <a:pt x="10" y="62"/>
                  <a:pt x="10" y="62"/>
                  <a:pt x="9" y="62"/>
                </a:cubicBezTo>
                <a:cubicBezTo>
                  <a:pt x="9" y="62"/>
                  <a:pt x="9" y="62"/>
                  <a:pt x="8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7" y="61"/>
                  <a:pt x="6" y="61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4" y="61"/>
                  <a:pt x="4" y="61"/>
                </a:cubicBezTo>
                <a:cubicBezTo>
                  <a:pt x="4" y="61"/>
                  <a:pt x="4" y="61"/>
                  <a:pt x="3" y="61"/>
                </a:cubicBezTo>
                <a:cubicBezTo>
                  <a:pt x="3" y="61"/>
                  <a:pt x="3" y="61"/>
                  <a:pt x="2" y="60"/>
                </a:cubicBezTo>
                <a:cubicBezTo>
                  <a:pt x="2" y="60"/>
                  <a:pt x="2" y="60"/>
                  <a:pt x="2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2"/>
                  <a:pt x="0" y="45"/>
                  <a:pt x="1" y="39"/>
                </a:cubicBezTo>
                <a:cubicBezTo>
                  <a:pt x="1" y="35"/>
                  <a:pt x="3" y="33"/>
                  <a:pt x="5" y="30"/>
                </a:cubicBezTo>
                <a:cubicBezTo>
                  <a:pt x="7" y="28"/>
                  <a:pt x="10" y="25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4"/>
                  <a:pt x="14" y="24"/>
                  <a:pt x="15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9" y="23"/>
                  <a:pt x="23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3"/>
                  <a:pt x="35" y="23"/>
                  <a:pt x="38" y="23"/>
                </a:cubicBezTo>
                <a:cubicBezTo>
                  <a:pt x="40" y="23"/>
                  <a:pt x="42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1" y="23"/>
                  <a:pt x="51" y="23"/>
                  <a:pt x="52" y="23"/>
                </a:cubicBezTo>
                <a:cubicBezTo>
                  <a:pt x="56" y="23"/>
                  <a:pt x="59" y="23"/>
                  <a:pt x="63" y="23"/>
                </a:cubicBezTo>
                <a:cubicBezTo>
                  <a:pt x="66" y="22"/>
                  <a:pt x="70" y="22"/>
                  <a:pt x="74" y="22"/>
                </a:cubicBezTo>
                <a:cubicBezTo>
                  <a:pt x="75" y="22"/>
                  <a:pt x="77" y="22"/>
                  <a:pt x="79" y="22"/>
                </a:cubicBezTo>
                <a:cubicBezTo>
                  <a:pt x="79" y="18"/>
                  <a:pt x="79" y="15"/>
                  <a:pt x="81" y="11"/>
                </a:cubicBezTo>
                <a:cubicBezTo>
                  <a:pt x="81" y="9"/>
                  <a:pt x="83" y="8"/>
                  <a:pt x="84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7" y="4"/>
                  <a:pt x="89" y="2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3"/>
                  <a:pt x="108" y="8"/>
                  <a:pt x="114" y="12"/>
                </a:cubicBezTo>
                <a:cubicBezTo>
                  <a:pt x="115" y="13"/>
                  <a:pt x="116" y="13"/>
                  <a:pt x="116" y="14"/>
                </a:cubicBezTo>
                <a:cubicBezTo>
                  <a:pt x="122" y="18"/>
                  <a:pt x="128" y="22"/>
                  <a:pt x="134" y="26"/>
                </a:cubicBezTo>
                <a:cubicBezTo>
                  <a:pt x="136" y="27"/>
                  <a:pt x="139" y="29"/>
                  <a:pt x="141" y="31"/>
                </a:cubicBezTo>
                <a:cubicBezTo>
                  <a:pt x="142" y="31"/>
                  <a:pt x="142" y="32"/>
                  <a:pt x="142" y="32"/>
                </a:cubicBezTo>
                <a:cubicBezTo>
                  <a:pt x="142" y="33"/>
                  <a:pt x="142" y="33"/>
                  <a:pt x="142" y="34"/>
                </a:cubicBezTo>
                <a:cubicBezTo>
                  <a:pt x="137" y="40"/>
                  <a:pt x="131" y="45"/>
                  <a:pt x="125" y="51"/>
                </a:cubicBezTo>
                <a:cubicBezTo>
                  <a:pt x="124" y="52"/>
                  <a:pt x="122" y="53"/>
                  <a:pt x="121" y="55"/>
                </a:cubicBezTo>
                <a:cubicBezTo>
                  <a:pt x="119" y="57"/>
                  <a:pt x="117" y="59"/>
                  <a:pt x="115" y="60"/>
                </a:cubicBezTo>
                <a:cubicBezTo>
                  <a:pt x="110" y="65"/>
                  <a:pt x="105" y="70"/>
                  <a:pt x="100" y="74"/>
                </a:cubicBezTo>
                <a:cubicBezTo>
                  <a:pt x="100" y="75"/>
                  <a:pt x="99" y="75"/>
                  <a:pt x="99" y="75"/>
                </a:cubicBezTo>
                <a:cubicBezTo>
                  <a:pt x="98" y="76"/>
                  <a:pt x="97" y="77"/>
                  <a:pt x="95" y="78"/>
                </a:cubicBezTo>
                <a:cubicBezTo>
                  <a:pt x="95" y="78"/>
                  <a:pt x="95" y="78"/>
                  <a:pt x="94" y="79"/>
                </a:cubicBezTo>
                <a:cubicBezTo>
                  <a:pt x="92" y="81"/>
                  <a:pt x="90" y="82"/>
                  <a:pt x="88" y="84"/>
                </a:cubicBezTo>
                <a:cubicBezTo>
                  <a:pt x="87" y="84"/>
                  <a:pt x="87" y="84"/>
                  <a:pt x="87" y="84"/>
                </a:cubicBezTo>
                <a:close/>
                <a:moveTo>
                  <a:pt x="84" y="66"/>
                </a:moveTo>
                <a:cubicBezTo>
                  <a:pt x="84" y="67"/>
                  <a:pt x="84" y="68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5" y="72"/>
                  <a:pt x="86" y="77"/>
                  <a:pt x="88" y="79"/>
                </a:cubicBezTo>
                <a:cubicBezTo>
                  <a:pt x="89" y="79"/>
                  <a:pt x="90" y="78"/>
                  <a:pt x="92" y="76"/>
                </a:cubicBezTo>
                <a:cubicBezTo>
                  <a:pt x="92" y="76"/>
                  <a:pt x="93" y="76"/>
                  <a:pt x="93" y="75"/>
                </a:cubicBezTo>
                <a:cubicBezTo>
                  <a:pt x="94" y="74"/>
                  <a:pt x="96" y="73"/>
                  <a:pt x="97" y="73"/>
                </a:cubicBezTo>
                <a:cubicBezTo>
                  <a:pt x="97" y="72"/>
                  <a:pt x="96" y="71"/>
                  <a:pt x="96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1"/>
                  <a:pt x="94" y="72"/>
                  <a:pt x="93" y="72"/>
                </a:cubicBezTo>
                <a:cubicBezTo>
                  <a:pt x="93" y="73"/>
                  <a:pt x="93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2" y="74"/>
                  <a:pt x="91" y="74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0" y="74"/>
                  <a:pt x="89" y="74"/>
                </a:cubicBezTo>
                <a:cubicBezTo>
                  <a:pt x="89" y="74"/>
                  <a:pt x="89" y="74"/>
                  <a:pt x="89" y="73"/>
                </a:cubicBezTo>
                <a:cubicBezTo>
                  <a:pt x="89" y="72"/>
                  <a:pt x="90" y="71"/>
                  <a:pt x="91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69"/>
                  <a:pt x="92" y="69"/>
                  <a:pt x="93" y="69"/>
                </a:cubicBezTo>
                <a:cubicBezTo>
                  <a:pt x="95" y="67"/>
                  <a:pt x="95" y="66"/>
                  <a:pt x="95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63"/>
                  <a:pt x="94" y="60"/>
                  <a:pt x="94" y="56"/>
                </a:cubicBezTo>
                <a:cubicBezTo>
                  <a:pt x="92" y="58"/>
                  <a:pt x="90" y="60"/>
                  <a:pt x="89" y="61"/>
                </a:cubicBezTo>
                <a:cubicBezTo>
                  <a:pt x="88" y="62"/>
                  <a:pt x="87" y="63"/>
                  <a:pt x="87" y="63"/>
                </a:cubicBezTo>
                <a:cubicBezTo>
                  <a:pt x="86" y="64"/>
                  <a:pt x="85" y="65"/>
                  <a:pt x="84" y="66"/>
                </a:cubicBezTo>
                <a:close/>
                <a:moveTo>
                  <a:pt x="97" y="50"/>
                </a:moveTo>
                <a:cubicBezTo>
                  <a:pt x="97" y="57"/>
                  <a:pt x="98" y="63"/>
                  <a:pt x="100" y="70"/>
                </a:cubicBezTo>
                <a:cubicBezTo>
                  <a:pt x="104" y="66"/>
                  <a:pt x="109" y="62"/>
                  <a:pt x="113" y="58"/>
                </a:cubicBezTo>
                <a:cubicBezTo>
                  <a:pt x="115" y="56"/>
                  <a:pt x="117" y="54"/>
                  <a:pt x="119" y="52"/>
                </a:cubicBezTo>
                <a:cubicBezTo>
                  <a:pt x="120" y="50"/>
                  <a:pt x="122" y="49"/>
                  <a:pt x="123" y="48"/>
                </a:cubicBezTo>
                <a:cubicBezTo>
                  <a:pt x="128" y="43"/>
                  <a:pt x="134" y="38"/>
                  <a:pt x="138" y="33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29" y="27"/>
                  <a:pt x="122" y="22"/>
                  <a:pt x="115" y="17"/>
                </a:cubicBezTo>
                <a:cubicBezTo>
                  <a:pt x="114" y="16"/>
                  <a:pt x="113" y="16"/>
                  <a:pt x="112" y="15"/>
                </a:cubicBezTo>
                <a:cubicBezTo>
                  <a:pt x="107" y="11"/>
                  <a:pt x="101" y="7"/>
                  <a:pt x="95" y="4"/>
                </a:cubicBezTo>
                <a:cubicBezTo>
                  <a:pt x="96" y="5"/>
                  <a:pt x="96" y="6"/>
                  <a:pt x="96" y="7"/>
                </a:cubicBezTo>
                <a:cubicBezTo>
                  <a:pt x="97" y="12"/>
                  <a:pt x="98" y="17"/>
                  <a:pt x="96" y="22"/>
                </a:cubicBezTo>
                <a:cubicBezTo>
                  <a:pt x="97" y="22"/>
                  <a:pt x="97" y="23"/>
                  <a:pt x="96" y="23"/>
                </a:cubicBezTo>
                <a:cubicBezTo>
                  <a:pt x="96" y="24"/>
                  <a:pt x="96" y="24"/>
                  <a:pt x="95" y="24"/>
                </a:cubicBezTo>
                <a:cubicBezTo>
                  <a:pt x="89" y="25"/>
                  <a:pt x="83" y="26"/>
                  <a:pt x="76" y="26"/>
                </a:cubicBezTo>
                <a:cubicBezTo>
                  <a:pt x="72" y="26"/>
                  <a:pt x="69" y="26"/>
                  <a:pt x="65" y="26"/>
                </a:cubicBezTo>
                <a:cubicBezTo>
                  <a:pt x="62" y="26"/>
                  <a:pt x="58" y="26"/>
                  <a:pt x="55" y="26"/>
                </a:cubicBezTo>
                <a:cubicBezTo>
                  <a:pt x="54" y="26"/>
                  <a:pt x="53" y="26"/>
                  <a:pt x="52" y="26"/>
                </a:cubicBezTo>
                <a:cubicBezTo>
                  <a:pt x="49" y="26"/>
                  <a:pt x="46" y="26"/>
                  <a:pt x="43" y="26"/>
                </a:cubicBezTo>
                <a:cubicBezTo>
                  <a:pt x="40" y="26"/>
                  <a:pt x="37" y="26"/>
                  <a:pt x="34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0" y="26"/>
                  <a:pt x="27" y="26"/>
                  <a:pt x="24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7"/>
                  <a:pt x="17" y="27"/>
                  <a:pt x="14" y="28"/>
                </a:cubicBezTo>
                <a:cubicBezTo>
                  <a:pt x="14" y="28"/>
                  <a:pt x="14" y="29"/>
                  <a:pt x="14" y="29"/>
                </a:cubicBezTo>
                <a:cubicBezTo>
                  <a:pt x="12" y="32"/>
                  <a:pt x="12" y="36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1" y="45"/>
                  <a:pt x="11" y="49"/>
                  <a:pt x="14" y="49"/>
                </a:cubicBezTo>
                <a:cubicBezTo>
                  <a:pt x="15" y="50"/>
                  <a:pt x="16" y="50"/>
                  <a:pt x="18" y="50"/>
                </a:cubicBezTo>
                <a:cubicBezTo>
                  <a:pt x="19" y="50"/>
                  <a:pt x="20" y="50"/>
                  <a:pt x="22" y="50"/>
                </a:cubicBezTo>
                <a:cubicBezTo>
                  <a:pt x="22" y="50"/>
                  <a:pt x="23" y="49"/>
                  <a:pt x="24" y="49"/>
                </a:cubicBezTo>
                <a:cubicBezTo>
                  <a:pt x="26" y="49"/>
                  <a:pt x="29" y="49"/>
                  <a:pt x="31" y="49"/>
                </a:cubicBezTo>
                <a:cubicBezTo>
                  <a:pt x="33" y="49"/>
                  <a:pt x="36" y="49"/>
                  <a:pt x="38" y="49"/>
                </a:cubicBezTo>
                <a:cubicBezTo>
                  <a:pt x="40" y="49"/>
                  <a:pt x="43" y="49"/>
                  <a:pt x="45" y="49"/>
                </a:cubicBezTo>
                <a:cubicBezTo>
                  <a:pt x="46" y="48"/>
                  <a:pt x="46" y="48"/>
                  <a:pt x="47" y="47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7"/>
                  <a:pt x="49" y="47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48"/>
                  <a:pt x="57" y="48"/>
                  <a:pt x="61" y="47"/>
                </a:cubicBezTo>
                <a:cubicBezTo>
                  <a:pt x="63" y="47"/>
                  <a:pt x="66" y="47"/>
                  <a:pt x="68" y="47"/>
                </a:cubicBezTo>
                <a:cubicBezTo>
                  <a:pt x="72" y="46"/>
                  <a:pt x="76" y="46"/>
                  <a:pt x="82" y="45"/>
                </a:cubicBezTo>
                <a:cubicBezTo>
                  <a:pt x="83" y="45"/>
                  <a:pt x="84" y="45"/>
                  <a:pt x="85" y="45"/>
                </a:cubicBezTo>
                <a:cubicBezTo>
                  <a:pt x="87" y="44"/>
                  <a:pt x="90" y="44"/>
                  <a:pt x="92" y="44"/>
                </a:cubicBezTo>
                <a:cubicBezTo>
                  <a:pt x="93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6" y="43"/>
                  <a:pt x="97" y="43"/>
                  <a:pt x="97" y="44"/>
                </a:cubicBezTo>
                <a:cubicBezTo>
                  <a:pt x="97" y="45"/>
                  <a:pt x="97" y="47"/>
                  <a:pt x="97" y="48"/>
                </a:cubicBezTo>
                <a:cubicBezTo>
                  <a:pt x="97" y="48"/>
                  <a:pt x="98" y="48"/>
                  <a:pt x="98" y="49"/>
                </a:cubicBezTo>
                <a:cubicBezTo>
                  <a:pt x="98" y="49"/>
                  <a:pt x="98" y="50"/>
                  <a:pt x="97" y="50"/>
                </a:cubicBezTo>
                <a:cubicBezTo>
                  <a:pt x="97" y="50"/>
                  <a:pt x="97" y="50"/>
                  <a:pt x="97" y="50"/>
                </a:cubicBezTo>
                <a:close/>
                <a:moveTo>
                  <a:pt x="61" y="58"/>
                </a:moveTo>
                <a:cubicBezTo>
                  <a:pt x="61" y="58"/>
                  <a:pt x="62" y="58"/>
                  <a:pt x="62" y="58"/>
                </a:cubicBezTo>
                <a:cubicBezTo>
                  <a:pt x="62" y="58"/>
                  <a:pt x="63" y="58"/>
                  <a:pt x="63" y="58"/>
                </a:cubicBezTo>
                <a:cubicBezTo>
                  <a:pt x="63" y="58"/>
                  <a:pt x="63" y="58"/>
                  <a:pt x="63" y="57"/>
                </a:cubicBezTo>
                <a:cubicBezTo>
                  <a:pt x="64" y="56"/>
                  <a:pt x="64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4" y="55"/>
                </a:cubicBezTo>
                <a:cubicBezTo>
                  <a:pt x="63" y="56"/>
                  <a:pt x="62" y="57"/>
                  <a:pt x="61" y="57"/>
                </a:cubicBezTo>
                <a:cubicBezTo>
                  <a:pt x="61" y="58"/>
                  <a:pt x="60" y="58"/>
                  <a:pt x="60" y="58"/>
                </a:cubicBezTo>
                <a:cubicBezTo>
                  <a:pt x="60" y="58"/>
                  <a:pt x="60" y="58"/>
                  <a:pt x="61" y="58"/>
                </a:cubicBezTo>
                <a:close/>
                <a:moveTo>
                  <a:pt x="53" y="58"/>
                </a:moveTo>
                <a:cubicBezTo>
                  <a:pt x="54" y="58"/>
                  <a:pt x="55" y="58"/>
                  <a:pt x="55" y="58"/>
                </a:cubicBezTo>
                <a:cubicBezTo>
                  <a:pt x="56" y="57"/>
                  <a:pt x="58" y="56"/>
                  <a:pt x="59" y="55"/>
                </a:cubicBezTo>
                <a:cubicBezTo>
                  <a:pt x="60" y="55"/>
                  <a:pt x="60" y="55"/>
                  <a:pt x="60" y="54"/>
                </a:cubicBezTo>
                <a:cubicBezTo>
                  <a:pt x="62" y="53"/>
                  <a:pt x="63" y="53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5" y="51"/>
                  <a:pt x="66" y="51"/>
                  <a:pt x="66" y="50"/>
                </a:cubicBezTo>
                <a:cubicBezTo>
                  <a:pt x="65" y="50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0" y="53"/>
                  <a:pt x="58" y="55"/>
                  <a:pt x="56" y="56"/>
                </a:cubicBezTo>
                <a:cubicBezTo>
                  <a:pt x="55" y="57"/>
                  <a:pt x="54" y="57"/>
                  <a:pt x="54" y="58"/>
                </a:cubicBezTo>
                <a:cubicBezTo>
                  <a:pt x="54" y="58"/>
                  <a:pt x="54" y="58"/>
                  <a:pt x="53" y="58"/>
                </a:cubicBezTo>
                <a:close/>
                <a:moveTo>
                  <a:pt x="32" y="53"/>
                </a:moveTo>
                <a:cubicBezTo>
                  <a:pt x="31" y="54"/>
                  <a:pt x="30" y="56"/>
                  <a:pt x="28" y="57"/>
                </a:cubicBezTo>
                <a:cubicBezTo>
                  <a:pt x="28" y="58"/>
                  <a:pt x="28" y="58"/>
                  <a:pt x="27" y="58"/>
                </a:cubicBezTo>
                <a:cubicBezTo>
                  <a:pt x="28" y="58"/>
                  <a:pt x="29" y="58"/>
                  <a:pt x="30" y="58"/>
                </a:cubicBezTo>
                <a:cubicBezTo>
                  <a:pt x="31" y="57"/>
                  <a:pt x="32" y="56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5" y="54"/>
                  <a:pt x="37" y="53"/>
                  <a:pt x="38" y="53"/>
                </a:cubicBezTo>
                <a:cubicBezTo>
                  <a:pt x="36" y="53"/>
                  <a:pt x="34" y="53"/>
                  <a:pt x="32" y="53"/>
                </a:cubicBezTo>
                <a:close/>
                <a:moveTo>
                  <a:pt x="49" y="58"/>
                </a:moveTo>
                <a:cubicBezTo>
                  <a:pt x="50" y="57"/>
                  <a:pt x="51" y="56"/>
                  <a:pt x="52" y="55"/>
                </a:cubicBezTo>
                <a:cubicBezTo>
                  <a:pt x="52" y="55"/>
                  <a:pt x="53" y="55"/>
                  <a:pt x="53" y="55"/>
                </a:cubicBezTo>
                <a:cubicBezTo>
                  <a:pt x="53" y="54"/>
                  <a:pt x="54" y="54"/>
                  <a:pt x="54" y="54"/>
                </a:cubicBezTo>
                <a:cubicBezTo>
                  <a:pt x="56" y="53"/>
                  <a:pt x="57" y="52"/>
                  <a:pt x="58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53"/>
                  <a:pt x="53" y="54"/>
                  <a:pt x="51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0" y="56"/>
                  <a:pt x="49" y="57"/>
                  <a:pt x="48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48" y="58"/>
                  <a:pt x="48" y="58"/>
                  <a:pt x="49" y="58"/>
                </a:cubicBezTo>
                <a:close/>
                <a:moveTo>
                  <a:pt x="15" y="58"/>
                </a:moveTo>
                <a:cubicBezTo>
                  <a:pt x="16" y="58"/>
                  <a:pt x="17" y="58"/>
                  <a:pt x="18" y="58"/>
                </a:cubicBezTo>
                <a:cubicBezTo>
                  <a:pt x="19" y="57"/>
                  <a:pt x="19" y="57"/>
                  <a:pt x="20" y="56"/>
                </a:cubicBezTo>
                <a:cubicBezTo>
                  <a:pt x="20" y="56"/>
                  <a:pt x="20" y="56"/>
                  <a:pt x="21" y="56"/>
                </a:cubicBezTo>
                <a:cubicBezTo>
                  <a:pt x="22" y="55"/>
                  <a:pt x="23" y="54"/>
                  <a:pt x="24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0" y="53"/>
                  <a:pt x="20" y="53"/>
                </a:cubicBezTo>
                <a:cubicBezTo>
                  <a:pt x="18" y="55"/>
                  <a:pt x="17" y="56"/>
                  <a:pt x="15" y="57"/>
                </a:cubicBezTo>
                <a:cubicBezTo>
                  <a:pt x="15" y="57"/>
                  <a:pt x="15" y="58"/>
                  <a:pt x="15" y="58"/>
                </a:cubicBezTo>
                <a:close/>
                <a:moveTo>
                  <a:pt x="12" y="52"/>
                </a:moveTo>
                <a:cubicBezTo>
                  <a:pt x="11" y="53"/>
                  <a:pt x="11" y="54"/>
                  <a:pt x="10" y="55"/>
                </a:cubicBezTo>
                <a:cubicBezTo>
                  <a:pt x="10" y="55"/>
                  <a:pt x="9" y="55"/>
                  <a:pt x="9" y="56"/>
                </a:cubicBezTo>
                <a:cubicBezTo>
                  <a:pt x="8" y="56"/>
                  <a:pt x="8" y="57"/>
                  <a:pt x="8" y="57"/>
                </a:cubicBezTo>
                <a:cubicBezTo>
                  <a:pt x="8" y="57"/>
                  <a:pt x="7" y="58"/>
                  <a:pt x="7" y="58"/>
                </a:cubicBezTo>
                <a:cubicBezTo>
                  <a:pt x="8" y="58"/>
                  <a:pt x="9" y="58"/>
                  <a:pt x="10" y="58"/>
                </a:cubicBezTo>
                <a:cubicBezTo>
                  <a:pt x="12" y="56"/>
                  <a:pt x="14" y="55"/>
                  <a:pt x="16" y="53"/>
                </a:cubicBezTo>
                <a:cubicBezTo>
                  <a:pt x="15" y="53"/>
                  <a:pt x="13" y="53"/>
                  <a:pt x="12" y="52"/>
                </a:cubicBezTo>
                <a:close/>
                <a:moveTo>
                  <a:pt x="41" y="58"/>
                </a:moveTo>
                <a:cubicBezTo>
                  <a:pt x="42" y="58"/>
                  <a:pt x="42" y="58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6"/>
                  <a:pt x="46" y="55"/>
                  <a:pt x="47" y="54"/>
                </a:cubicBezTo>
                <a:cubicBezTo>
                  <a:pt x="47" y="54"/>
                  <a:pt x="48" y="54"/>
                  <a:pt x="48" y="53"/>
                </a:cubicBezTo>
                <a:cubicBezTo>
                  <a:pt x="49" y="53"/>
                  <a:pt x="50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49" y="52"/>
                  <a:pt x="48" y="52"/>
                  <a:pt x="46" y="52"/>
                </a:cubicBezTo>
                <a:cubicBezTo>
                  <a:pt x="45" y="53"/>
                  <a:pt x="44" y="54"/>
                  <a:pt x="43" y="55"/>
                </a:cubicBezTo>
                <a:cubicBezTo>
                  <a:pt x="42" y="55"/>
                  <a:pt x="41" y="56"/>
                  <a:pt x="41" y="57"/>
                </a:cubicBezTo>
                <a:cubicBezTo>
                  <a:pt x="40" y="57"/>
                  <a:pt x="40" y="57"/>
                  <a:pt x="40" y="58"/>
                </a:cubicBezTo>
                <a:cubicBezTo>
                  <a:pt x="40" y="58"/>
                  <a:pt x="41" y="58"/>
                  <a:pt x="41" y="58"/>
                </a:cubicBezTo>
                <a:close/>
                <a:moveTo>
                  <a:pt x="84" y="57"/>
                </a:moveTo>
                <a:cubicBezTo>
                  <a:pt x="84" y="57"/>
                  <a:pt x="84" y="57"/>
                  <a:pt x="84" y="57"/>
                </a:cubicBezTo>
                <a:cubicBezTo>
                  <a:pt x="84" y="57"/>
                  <a:pt x="84" y="57"/>
                  <a:pt x="84" y="58"/>
                </a:cubicBezTo>
                <a:cubicBezTo>
                  <a:pt x="85" y="57"/>
                  <a:pt x="86" y="56"/>
                  <a:pt x="87" y="55"/>
                </a:cubicBezTo>
                <a:cubicBezTo>
                  <a:pt x="88" y="54"/>
                  <a:pt x="88" y="54"/>
                  <a:pt x="88" y="54"/>
                </a:cubicBezTo>
                <a:cubicBezTo>
                  <a:pt x="90" y="52"/>
                  <a:pt x="92" y="51"/>
                  <a:pt x="93" y="50"/>
                </a:cubicBezTo>
                <a:cubicBezTo>
                  <a:pt x="93" y="49"/>
                  <a:pt x="93" y="48"/>
                  <a:pt x="93" y="47"/>
                </a:cubicBezTo>
                <a:cubicBezTo>
                  <a:pt x="92" y="48"/>
                  <a:pt x="90" y="49"/>
                  <a:pt x="89" y="51"/>
                </a:cubicBezTo>
                <a:cubicBezTo>
                  <a:pt x="89" y="52"/>
                  <a:pt x="88" y="52"/>
                  <a:pt x="88" y="52"/>
                </a:cubicBezTo>
                <a:cubicBezTo>
                  <a:pt x="86" y="54"/>
                  <a:pt x="85" y="55"/>
                  <a:pt x="84" y="57"/>
                </a:cubicBezTo>
                <a:close/>
                <a:moveTo>
                  <a:pt x="84" y="48"/>
                </a:moveTo>
                <a:cubicBezTo>
                  <a:pt x="84" y="48"/>
                  <a:pt x="84" y="48"/>
                  <a:pt x="84" y="49"/>
                </a:cubicBezTo>
                <a:cubicBezTo>
                  <a:pt x="85" y="49"/>
                  <a:pt x="84" y="50"/>
                  <a:pt x="84" y="50"/>
                </a:cubicBezTo>
                <a:cubicBezTo>
                  <a:pt x="81" y="53"/>
                  <a:pt x="77" y="55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6" y="57"/>
                  <a:pt x="78" y="57"/>
                  <a:pt x="80" y="57"/>
                </a:cubicBezTo>
                <a:cubicBezTo>
                  <a:pt x="80" y="56"/>
                  <a:pt x="81" y="56"/>
                  <a:pt x="81" y="55"/>
                </a:cubicBezTo>
                <a:cubicBezTo>
                  <a:pt x="81" y="55"/>
                  <a:pt x="82" y="55"/>
                  <a:pt x="82" y="55"/>
                </a:cubicBezTo>
                <a:cubicBezTo>
                  <a:pt x="83" y="53"/>
                  <a:pt x="85" y="51"/>
                  <a:pt x="86" y="49"/>
                </a:cubicBezTo>
                <a:cubicBezTo>
                  <a:pt x="86" y="49"/>
                  <a:pt x="87" y="49"/>
                  <a:pt x="87" y="48"/>
                </a:cubicBezTo>
                <a:cubicBezTo>
                  <a:pt x="87" y="48"/>
                  <a:pt x="88" y="48"/>
                  <a:pt x="88" y="47"/>
                </a:cubicBezTo>
                <a:cubicBezTo>
                  <a:pt x="87" y="47"/>
                  <a:pt x="86" y="48"/>
                  <a:pt x="85" y="48"/>
                </a:cubicBezTo>
                <a:cubicBezTo>
                  <a:pt x="85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lose/>
                <a:moveTo>
                  <a:pt x="9" y="31"/>
                </a:moveTo>
                <a:cubicBezTo>
                  <a:pt x="9" y="31"/>
                  <a:pt x="9" y="31"/>
                  <a:pt x="9" y="31"/>
                </a:cubicBezTo>
                <a:cubicBezTo>
                  <a:pt x="6" y="33"/>
                  <a:pt x="5" y="36"/>
                  <a:pt x="4" y="40"/>
                </a:cubicBezTo>
                <a:cubicBezTo>
                  <a:pt x="3" y="45"/>
                  <a:pt x="4" y="50"/>
                  <a:pt x="5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4"/>
                  <a:pt x="6" y="54"/>
                  <a:pt x="7" y="54"/>
                </a:cubicBezTo>
                <a:cubicBezTo>
                  <a:pt x="8" y="53"/>
                  <a:pt x="9" y="52"/>
                  <a:pt x="10" y="51"/>
                </a:cubicBezTo>
                <a:cubicBezTo>
                  <a:pt x="10" y="51"/>
                  <a:pt x="9" y="50"/>
                  <a:pt x="9" y="50"/>
                </a:cubicBezTo>
                <a:cubicBezTo>
                  <a:pt x="7" y="48"/>
                  <a:pt x="8" y="43"/>
                  <a:pt x="8" y="40"/>
                </a:cubicBezTo>
                <a:cubicBezTo>
                  <a:pt x="8" y="39"/>
                  <a:pt x="8" y="39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6"/>
                  <a:pt x="9" y="33"/>
                  <a:pt x="9" y="31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7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3"/>
                  <a:pt x="28" y="53"/>
                </a:cubicBezTo>
                <a:close/>
                <a:moveTo>
                  <a:pt x="93" y="53"/>
                </a:moveTo>
                <a:cubicBezTo>
                  <a:pt x="93" y="53"/>
                  <a:pt x="93" y="54"/>
                  <a:pt x="94" y="54"/>
                </a:cubicBezTo>
                <a:cubicBezTo>
                  <a:pt x="94" y="53"/>
                  <a:pt x="94" y="53"/>
                  <a:pt x="94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3" y="53"/>
                  <a:pt x="93" y="53"/>
                  <a:pt x="93" y="53"/>
                </a:cubicBezTo>
                <a:close/>
                <a:moveTo>
                  <a:pt x="69" y="50"/>
                </a:moveTo>
                <a:cubicBezTo>
                  <a:pt x="69" y="50"/>
                  <a:pt x="69" y="50"/>
                  <a:pt x="69" y="50"/>
                </a:cubicBezTo>
                <a:cubicBezTo>
                  <a:pt x="69" y="52"/>
                  <a:pt x="68" y="53"/>
                  <a:pt x="67" y="54"/>
                </a:cubicBezTo>
                <a:cubicBezTo>
                  <a:pt x="68" y="53"/>
                  <a:pt x="68" y="53"/>
                  <a:pt x="69" y="52"/>
                </a:cubicBezTo>
                <a:cubicBezTo>
                  <a:pt x="70" y="51"/>
                  <a:pt x="72" y="51"/>
                  <a:pt x="73" y="50"/>
                </a:cubicBezTo>
                <a:cubicBezTo>
                  <a:pt x="71" y="50"/>
                  <a:pt x="70" y="50"/>
                  <a:pt x="69" y="50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7" y="50"/>
                </a:cubicBezTo>
                <a:cubicBezTo>
                  <a:pt x="77" y="50"/>
                  <a:pt x="78" y="49"/>
                  <a:pt x="78" y="49"/>
                </a:cubicBezTo>
                <a:cubicBezTo>
                  <a:pt x="78" y="49"/>
                  <a:pt x="77" y="49"/>
                  <a:pt x="77" y="49"/>
                </a:cubicBezTo>
                <a:close/>
                <a:moveTo>
                  <a:pt x="82" y="17"/>
                </a:moveTo>
                <a:cubicBezTo>
                  <a:pt x="82" y="19"/>
                  <a:pt x="82" y="20"/>
                  <a:pt x="82" y="22"/>
                </a:cubicBezTo>
                <a:cubicBezTo>
                  <a:pt x="83" y="22"/>
                  <a:pt x="84" y="22"/>
                  <a:pt x="85" y="22"/>
                </a:cubicBezTo>
                <a:cubicBezTo>
                  <a:pt x="86" y="21"/>
                  <a:pt x="87" y="20"/>
                  <a:pt x="88" y="19"/>
                </a:cubicBezTo>
                <a:cubicBezTo>
                  <a:pt x="88" y="19"/>
                  <a:pt x="89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91" y="18"/>
                  <a:pt x="92" y="17"/>
                  <a:pt x="93" y="16"/>
                </a:cubicBezTo>
                <a:cubicBezTo>
                  <a:pt x="93" y="16"/>
                  <a:pt x="93" y="15"/>
                  <a:pt x="94" y="15"/>
                </a:cubicBezTo>
                <a:cubicBezTo>
                  <a:pt x="93" y="14"/>
                  <a:pt x="93" y="12"/>
                  <a:pt x="93" y="11"/>
                </a:cubicBezTo>
                <a:cubicBezTo>
                  <a:pt x="92" y="12"/>
                  <a:pt x="91" y="13"/>
                  <a:pt x="90" y="13"/>
                </a:cubicBezTo>
                <a:cubicBezTo>
                  <a:pt x="89" y="14"/>
                  <a:pt x="89" y="14"/>
                  <a:pt x="89" y="14"/>
                </a:cubicBezTo>
                <a:cubicBezTo>
                  <a:pt x="87" y="15"/>
                  <a:pt x="85" y="17"/>
                  <a:pt x="84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2" y="17"/>
                </a:cubicBezTo>
                <a:close/>
                <a:moveTo>
                  <a:pt x="94" y="19"/>
                </a:moveTo>
                <a:cubicBezTo>
                  <a:pt x="93" y="20"/>
                  <a:pt x="92" y="20"/>
                  <a:pt x="91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2" y="21"/>
                  <a:pt x="93" y="21"/>
                  <a:pt x="93" y="21"/>
                </a:cubicBezTo>
                <a:cubicBezTo>
                  <a:pt x="94" y="20"/>
                  <a:pt x="94" y="20"/>
                  <a:pt x="94" y="19"/>
                </a:cubicBezTo>
                <a:close/>
                <a:moveTo>
                  <a:pt x="84" y="13"/>
                </a:moveTo>
                <a:cubicBezTo>
                  <a:pt x="84" y="14"/>
                  <a:pt x="83" y="14"/>
                  <a:pt x="83" y="14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3"/>
                  <a:pt x="85" y="13"/>
                  <a:pt x="86" y="12"/>
                </a:cubicBezTo>
                <a:cubicBezTo>
                  <a:pt x="87" y="12"/>
                  <a:pt x="87" y="12"/>
                  <a:pt x="87" y="11"/>
                </a:cubicBezTo>
                <a:cubicBezTo>
                  <a:pt x="89" y="10"/>
                  <a:pt x="91" y="9"/>
                  <a:pt x="93" y="8"/>
                </a:cubicBezTo>
                <a:cubicBezTo>
                  <a:pt x="93" y="8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0" y="8"/>
                  <a:pt x="89" y="9"/>
                  <a:pt x="88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87" y="10"/>
                  <a:pt x="87" y="11"/>
                  <a:pt x="86" y="11"/>
                </a:cubicBezTo>
                <a:cubicBezTo>
                  <a:pt x="86" y="12"/>
                  <a:pt x="85" y="13"/>
                  <a:pt x="84" y="13"/>
                </a:cubicBezTo>
                <a:close/>
                <a:moveTo>
                  <a:pt x="91" y="4"/>
                </a:moveTo>
                <a:cubicBezTo>
                  <a:pt x="92" y="4"/>
                  <a:pt x="92" y="5"/>
                  <a:pt x="92" y="5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55" y="1658832"/>
            <a:ext cx="9684973" cy="4425692"/>
          </a:xfrm>
          <a:prstGeom prst="rect">
            <a:avLst/>
          </a:prstGeom>
        </p:spPr>
      </p:pic>
      <p:sp>
        <p:nvSpPr>
          <p:cNvPr id="15" name="Freeform 34"/>
          <p:cNvSpPr>
            <a:spLocks noEditPoints="1"/>
          </p:cNvSpPr>
          <p:nvPr/>
        </p:nvSpPr>
        <p:spPr bwMode="auto">
          <a:xfrm rot="8869549" flipH="1">
            <a:off x="8834003" y="531319"/>
            <a:ext cx="1048399" cy="679756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245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0" name="TextBox 19"/>
          <p:cNvSpPr txBox="1"/>
          <p:nvPr/>
        </p:nvSpPr>
        <p:spPr>
          <a:xfrm>
            <a:off x="1171715" y="543441"/>
            <a:ext cx="348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道路名称</a:t>
            </a:r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检索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pic>
        <p:nvPicPr>
          <p:cNvPr id="471" name="图片 470"/>
          <p:cNvPicPr/>
          <p:nvPr/>
        </p:nvPicPr>
        <p:blipFill>
          <a:blip r:embed="rId2"/>
          <a:stretch>
            <a:fillRect/>
          </a:stretch>
        </p:blipFill>
        <p:spPr>
          <a:xfrm>
            <a:off x="1611086" y="1403466"/>
            <a:ext cx="9245600" cy="4605448"/>
          </a:xfrm>
          <a:prstGeom prst="rect">
            <a:avLst/>
          </a:prstGeom>
        </p:spPr>
      </p:pic>
      <p:pic>
        <p:nvPicPr>
          <p:cNvPr id="472" name="图片 4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830">
            <a:off x="10986866" y="538837"/>
            <a:ext cx="834901" cy="745127"/>
          </a:xfrm>
          <a:prstGeom prst="rect">
            <a:avLst/>
          </a:prstGeom>
        </p:spPr>
      </p:pic>
      <p:sp>
        <p:nvSpPr>
          <p:cNvPr id="474" name="Freeform 138"/>
          <p:cNvSpPr>
            <a:spLocks noEditPoints="1"/>
          </p:cNvSpPr>
          <p:nvPr/>
        </p:nvSpPr>
        <p:spPr bwMode="auto">
          <a:xfrm rot="1016936">
            <a:off x="4969238" y="849804"/>
            <a:ext cx="656953" cy="433797"/>
          </a:xfrm>
          <a:custGeom>
            <a:avLst/>
            <a:gdLst/>
            <a:ahLst/>
            <a:cxnLst>
              <a:cxn ang="0">
                <a:pos x="306" y="75"/>
              </a:cxn>
              <a:cxn ang="0">
                <a:pos x="301" y="64"/>
              </a:cxn>
              <a:cxn ang="0">
                <a:pos x="301" y="63"/>
              </a:cxn>
              <a:cxn ang="0">
                <a:pos x="264" y="33"/>
              </a:cxn>
              <a:cxn ang="0">
                <a:pos x="245" y="9"/>
              </a:cxn>
              <a:cxn ang="0">
                <a:pos x="239" y="1"/>
              </a:cxn>
              <a:cxn ang="0">
                <a:pos x="239" y="7"/>
              </a:cxn>
              <a:cxn ang="0">
                <a:pos x="253" y="30"/>
              </a:cxn>
              <a:cxn ang="0">
                <a:pos x="261" y="38"/>
              </a:cxn>
              <a:cxn ang="0">
                <a:pos x="252" y="30"/>
              </a:cxn>
              <a:cxn ang="0">
                <a:pos x="224" y="7"/>
              </a:cxn>
              <a:cxn ang="0">
                <a:pos x="205" y="0"/>
              </a:cxn>
              <a:cxn ang="0">
                <a:pos x="198" y="1"/>
              </a:cxn>
              <a:cxn ang="0">
                <a:pos x="198" y="3"/>
              </a:cxn>
              <a:cxn ang="0">
                <a:pos x="222" y="27"/>
              </a:cxn>
              <a:cxn ang="0">
                <a:pos x="201" y="20"/>
              </a:cxn>
              <a:cxn ang="0">
                <a:pos x="197" y="23"/>
              </a:cxn>
              <a:cxn ang="0">
                <a:pos x="234" y="60"/>
              </a:cxn>
              <a:cxn ang="0">
                <a:pos x="278" y="92"/>
              </a:cxn>
              <a:cxn ang="0">
                <a:pos x="241" y="102"/>
              </a:cxn>
              <a:cxn ang="0">
                <a:pos x="161" y="103"/>
              </a:cxn>
              <a:cxn ang="0">
                <a:pos x="23" y="102"/>
              </a:cxn>
              <a:cxn ang="0">
                <a:pos x="1" y="104"/>
              </a:cxn>
              <a:cxn ang="0">
                <a:pos x="4" y="108"/>
              </a:cxn>
              <a:cxn ang="0">
                <a:pos x="77" y="111"/>
              </a:cxn>
              <a:cxn ang="0">
                <a:pos x="209" y="108"/>
              </a:cxn>
              <a:cxn ang="0">
                <a:pos x="256" y="121"/>
              </a:cxn>
              <a:cxn ang="0">
                <a:pos x="219" y="179"/>
              </a:cxn>
              <a:cxn ang="0">
                <a:pos x="205" y="197"/>
              </a:cxn>
              <a:cxn ang="0">
                <a:pos x="202" y="206"/>
              </a:cxn>
              <a:cxn ang="0">
                <a:pos x="213" y="206"/>
              </a:cxn>
              <a:cxn ang="0">
                <a:pos x="215" y="206"/>
              </a:cxn>
              <a:cxn ang="0">
                <a:pos x="223" y="206"/>
              </a:cxn>
              <a:cxn ang="0">
                <a:pos x="244" y="177"/>
              </a:cxn>
              <a:cxn ang="0">
                <a:pos x="263" y="143"/>
              </a:cxn>
              <a:cxn ang="0">
                <a:pos x="282" y="117"/>
              </a:cxn>
              <a:cxn ang="0">
                <a:pos x="282" y="115"/>
              </a:cxn>
              <a:cxn ang="0">
                <a:pos x="285" y="103"/>
              </a:cxn>
              <a:cxn ang="0">
                <a:pos x="293" y="102"/>
              </a:cxn>
              <a:cxn ang="0">
                <a:pos x="293" y="102"/>
              </a:cxn>
              <a:cxn ang="0">
                <a:pos x="301" y="102"/>
              </a:cxn>
              <a:cxn ang="0">
                <a:pos x="301" y="100"/>
              </a:cxn>
              <a:cxn ang="0">
                <a:pos x="297" y="85"/>
              </a:cxn>
              <a:cxn ang="0">
                <a:pos x="304" y="88"/>
              </a:cxn>
              <a:cxn ang="0">
                <a:pos x="315" y="85"/>
              </a:cxn>
              <a:cxn ang="0">
                <a:pos x="286" y="84"/>
              </a:cxn>
              <a:cxn ang="0">
                <a:pos x="284" y="86"/>
              </a:cxn>
              <a:cxn ang="0">
                <a:pos x="271" y="74"/>
              </a:cxn>
              <a:cxn ang="0">
                <a:pos x="286" y="84"/>
              </a:cxn>
              <a:cxn ang="0">
                <a:pos x="245" y="36"/>
              </a:cxn>
              <a:cxn ang="0">
                <a:pos x="216" y="9"/>
              </a:cxn>
              <a:cxn ang="0">
                <a:pos x="245" y="36"/>
              </a:cxn>
              <a:cxn ang="0">
                <a:pos x="274" y="60"/>
              </a:cxn>
              <a:cxn ang="0">
                <a:pos x="292" y="75"/>
              </a:cxn>
              <a:cxn ang="0">
                <a:pos x="252" y="51"/>
              </a:cxn>
              <a:cxn ang="0">
                <a:pos x="260" y="55"/>
              </a:cxn>
            </a:cxnLst>
            <a:rect l="0" t="0" r="r" b="b"/>
            <a:pathLst>
              <a:path w="315" h="208">
                <a:moveTo>
                  <a:pt x="314" y="84"/>
                </a:moveTo>
                <a:lnTo>
                  <a:pt x="314" y="84"/>
                </a:lnTo>
                <a:lnTo>
                  <a:pt x="306" y="75"/>
                </a:lnTo>
                <a:lnTo>
                  <a:pt x="297" y="66"/>
                </a:lnTo>
                <a:lnTo>
                  <a:pt x="297" y="66"/>
                </a:lnTo>
                <a:lnTo>
                  <a:pt x="301" y="64"/>
                </a:lnTo>
                <a:lnTo>
                  <a:pt x="303" y="64"/>
                </a:lnTo>
                <a:lnTo>
                  <a:pt x="301" y="63"/>
                </a:lnTo>
                <a:lnTo>
                  <a:pt x="301" y="63"/>
                </a:lnTo>
                <a:lnTo>
                  <a:pt x="290" y="58"/>
                </a:lnTo>
                <a:lnTo>
                  <a:pt x="281" y="49"/>
                </a:lnTo>
                <a:lnTo>
                  <a:pt x="264" y="33"/>
                </a:lnTo>
                <a:lnTo>
                  <a:pt x="264" y="33"/>
                </a:lnTo>
                <a:lnTo>
                  <a:pt x="250" y="18"/>
                </a:lnTo>
                <a:lnTo>
                  <a:pt x="245" y="9"/>
                </a:lnTo>
                <a:lnTo>
                  <a:pt x="241" y="1"/>
                </a:lnTo>
                <a:lnTo>
                  <a:pt x="241" y="1"/>
                </a:lnTo>
                <a:lnTo>
                  <a:pt x="239" y="1"/>
                </a:lnTo>
                <a:lnTo>
                  <a:pt x="238" y="1"/>
                </a:lnTo>
                <a:lnTo>
                  <a:pt x="238" y="1"/>
                </a:lnTo>
                <a:lnTo>
                  <a:pt x="239" y="7"/>
                </a:lnTo>
                <a:lnTo>
                  <a:pt x="241" y="12"/>
                </a:lnTo>
                <a:lnTo>
                  <a:pt x="246" y="20"/>
                </a:lnTo>
                <a:lnTo>
                  <a:pt x="253" y="30"/>
                </a:lnTo>
                <a:lnTo>
                  <a:pt x="260" y="37"/>
                </a:lnTo>
                <a:lnTo>
                  <a:pt x="260" y="37"/>
                </a:lnTo>
                <a:lnTo>
                  <a:pt x="261" y="38"/>
                </a:lnTo>
                <a:lnTo>
                  <a:pt x="261" y="38"/>
                </a:lnTo>
                <a:lnTo>
                  <a:pt x="252" y="30"/>
                </a:lnTo>
                <a:lnTo>
                  <a:pt x="252" y="30"/>
                </a:lnTo>
                <a:lnTo>
                  <a:pt x="242" y="20"/>
                </a:lnTo>
                <a:lnTo>
                  <a:pt x="231" y="11"/>
                </a:lnTo>
                <a:lnTo>
                  <a:pt x="224" y="7"/>
                </a:lnTo>
                <a:lnTo>
                  <a:pt x="219" y="3"/>
                </a:lnTo>
                <a:lnTo>
                  <a:pt x="212" y="1"/>
                </a:lnTo>
                <a:lnTo>
                  <a:pt x="205" y="0"/>
                </a:lnTo>
                <a:lnTo>
                  <a:pt x="205" y="0"/>
                </a:lnTo>
                <a:lnTo>
                  <a:pt x="200" y="0"/>
                </a:lnTo>
                <a:lnTo>
                  <a:pt x="198" y="1"/>
                </a:lnTo>
                <a:lnTo>
                  <a:pt x="197" y="1"/>
                </a:lnTo>
                <a:lnTo>
                  <a:pt x="198" y="3"/>
                </a:lnTo>
                <a:lnTo>
                  <a:pt x="198" y="3"/>
                </a:lnTo>
                <a:lnTo>
                  <a:pt x="209" y="15"/>
                </a:lnTo>
                <a:lnTo>
                  <a:pt x="222" y="27"/>
                </a:lnTo>
                <a:lnTo>
                  <a:pt x="222" y="27"/>
                </a:lnTo>
                <a:lnTo>
                  <a:pt x="208" y="20"/>
                </a:lnTo>
                <a:lnTo>
                  <a:pt x="208" y="20"/>
                </a:lnTo>
                <a:lnTo>
                  <a:pt x="201" y="20"/>
                </a:lnTo>
                <a:lnTo>
                  <a:pt x="197" y="22"/>
                </a:lnTo>
                <a:lnTo>
                  <a:pt x="195" y="22"/>
                </a:lnTo>
                <a:lnTo>
                  <a:pt x="197" y="23"/>
                </a:lnTo>
                <a:lnTo>
                  <a:pt x="197" y="23"/>
                </a:lnTo>
                <a:lnTo>
                  <a:pt x="215" y="42"/>
                </a:lnTo>
                <a:lnTo>
                  <a:pt x="234" y="60"/>
                </a:lnTo>
                <a:lnTo>
                  <a:pt x="256" y="77"/>
                </a:lnTo>
                <a:lnTo>
                  <a:pt x="278" y="92"/>
                </a:lnTo>
                <a:lnTo>
                  <a:pt x="278" y="92"/>
                </a:lnTo>
                <a:lnTo>
                  <a:pt x="271" y="100"/>
                </a:lnTo>
                <a:lnTo>
                  <a:pt x="271" y="100"/>
                </a:lnTo>
                <a:lnTo>
                  <a:pt x="241" y="102"/>
                </a:lnTo>
                <a:lnTo>
                  <a:pt x="206" y="103"/>
                </a:lnTo>
                <a:lnTo>
                  <a:pt x="161" y="103"/>
                </a:lnTo>
                <a:lnTo>
                  <a:pt x="161" y="103"/>
                </a:lnTo>
                <a:lnTo>
                  <a:pt x="83" y="102"/>
                </a:lnTo>
                <a:lnTo>
                  <a:pt x="43" y="102"/>
                </a:lnTo>
                <a:lnTo>
                  <a:pt x="23" y="102"/>
                </a:lnTo>
                <a:lnTo>
                  <a:pt x="4" y="104"/>
                </a:lnTo>
                <a:lnTo>
                  <a:pt x="4" y="104"/>
                </a:lnTo>
                <a:lnTo>
                  <a:pt x="1" y="104"/>
                </a:lnTo>
                <a:lnTo>
                  <a:pt x="0" y="106"/>
                </a:lnTo>
                <a:lnTo>
                  <a:pt x="1" y="107"/>
                </a:lnTo>
                <a:lnTo>
                  <a:pt x="4" y="108"/>
                </a:lnTo>
                <a:lnTo>
                  <a:pt x="4" y="108"/>
                </a:lnTo>
                <a:lnTo>
                  <a:pt x="40" y="111"/>
                </a:lnTo>
                <a:lnTo>
                  <a:pt x="77" y="111"/>
                </a:lnTo>
                <a:lnTo>
                  <a:pt x="151" y="110"/>
                </a:lnTo>
                <a:lnTo>
                  <a:pt x="151" y="110"/>
                </a:lnTo>
                <a:lnTo>
                  <a:pt x="209" y="108"/>
                </a:lnTo>
                <a:lnTo>
                  <a:pt x="267" y="104"/>
                </a:lnTo>
                <a:lnTo>
                  <a:pt x="267" y="104"/>
                </a:lnTo>
                <a:lnTo>
                  <a:pt x="256" y="121"/>
                </a:lnTo>
                <a:lnTo>
                  <a:pt x="245" y="139"/>
                </a:lnTo>
                <a:lnTo>
                  <a:pt x="245" y="139"/>
                </a:lnTo>
                <a:lnTo>
                  <a:pt x="219" y="179"/>
                </a:lnTo>
                <a:lnTo>
                  <a:pt x="219" y="179"/>
                </a:lnTo>
                <a:lnTo>
                  <a:pt x="209" y="191"/>
                </a:lnTo>
                <a:lnTo>
                  <a:pt x="205" y="197"/>
                </a:lnTo>
                <a:lnTo>
                  <a:pt x="202" y="205"/>
                </a:lnTo>
                <a:lnTo>
                  <a:pt x="202" y="205"/>
                </a:lnTo>
                <a:lnTo>
                  <a:pt x="202" y="206"/>
                </a:lnTo>
                <a:lnTo>
                  <a:pt x="204" y="208"/>
                </a:lnTo>
                <a:lnTo>
                  <a:pt x="208" y="208"/>
                </a:lnTo>
                <a:lnTo>
                  <a:pt x="213" y="206"/>
                </a:lnTo>
                <a:lnTo>
                  <a:pt x="213" y="206"/>
                </a:lnTo>
                <a:lnTo>
                  <a:pt x="215" y="206"/>
                </a:lnTo>
                <a:lnTo>
                  <a:pt x="215" y="206"/>
                </a:lnTo>
                <a:lnTo>
                  <a:pt x="216" y="206"/>
                </a:lnTo>
                <a:lnTo>
                  <a:pt x="219" y="206"/>
                </a:lnTo>
                <a:lnTo>
                  <a:pt x="223" y="206"/>
                </a:lnTo>
                <a:lnTo>
                  <a:pt x="223" y="206"/>
                </a:lnTo>
                <a:lnTo>
                  <a:pt x="234" y="192"/>
                </a:lnTo>
                <a:lnTo>
                  <a:pt x="244" y="177"/>
                </a:lnTo>
                <a:lnTo>
                  <a:pt x="260" y="147"/>
                </a:lnTo>
                <a:lnTo>
                  <a:pt x="260" y="147"/>
                </a:lnTo>
                <a:lnTo>
                  <a:pt x="263" y="143"/>
                </a:lnTo>
                <a:lnTo>
                  <a:pt x="263" y="143"/>
                </a:lnTo>
                <a:lnTo>
                  <a:pt x="272" y="131"/>
                </a:lnTo>
                <a:lnTo>
                  <a:pt x="282" y="117"/>
                </a:lnTo>
                <a:lnTo>
                  <a:pt x="282" y="117"/>
                </a:lnTo>
                <a:lnTo>
                  <a:pt x="282" y="117"/>
                </a:lnTo>
                <a:lnTo>
                  <a:pt x="282" y="115"/>
                </a:lnTo>
                <a:lnTo>
                  <a:pt x="277" y="114"/>
                </a:lnTo>
                <a:lnTo>
                  <a:pt x="277" y="114"/>
                </a:lnTo>
                <a:lnTo>
                  <a:pt x="285" y="103"/>
                </a:lnTo>
                <a:lnTo>
                  <a:pt x="285" y="103"/>
                </a:ln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lnTo>
                  <a:pt x="299" y="102"/>
                </a:lnTo>
                <a:lnTo>
                  <a:pt x="301" y="102"/>
                </a:lnTo>
                <a:lnTo>
                  <a:pt x="301" y="100"/>
                </a:lnTo>
                <a:lnTo>
                  <a:pt x="301" y="100"/>
                </a:lnTo>
                <a:lnTo>
                  <a:pt x="301" y="100"/>
                </a:lnTo>
                <a:lnTo>
                  <a:pt x="292" y="93"/>
                </a:lnTo>
                <a:lnTo>
                  <a:pt x="292" y="93"/>
                </a:lnTo>
                <a:lnTo>
                  <a:pt x="297" y="85"/>
                </a:lnTo>
                <a:lnTo>
                  <a:pt x="297" y="85"/>
                </a:lnTo>
                <a:lnTo>
                  <a:pt x="304" y="88"/>
                </a:lnTo>
                <a:lnTo>
                  <a:pt x="304" y="88"/>
                </a:lnTo>
                <a:lnTo>
                  <a:pt x="311" y="88"/>
                </a:lnTo>
                <a:lnTo>
                  <a:pt x="314" y="86"/>
                </a:lnTo>
                <a:lnTo>
                  <a:pt x="315" y="85"/>
                </a:lnTo>
                <a:lnTo>
                  <a:pt x="314" y="84"/>
                </a:lnTo>
                <a:lnTo>
                  <a:pt x="314" y="84"/>
                </a:lnTo>
                <a:close/>
                <a:moveTo>
                  <a:pt x="286" y="84"/>
                </a:moveTo>
                <a:lnTo>
                  <a:pt x="286" y="84"/>
                </a:lnTo>
                <a:lnTo>
                  <a:pt x="284" y="86"/>
                </a:lnTo>
                <a:lnTo>
                  <a:pt x="284" y="86"/>
                </a:lnTo>
                <a:lnTo>
                  <a:pt x="256" y="66"/>
                </a:lnTo>
                <a:lnTo>
                  <a:pt x="256" y="66"/>
                </a:lnTo>
                <a:lnTo>
                  <a:pt x="271" y="74"/>
                </a:lnTo>
                <a:lnTo>
                  <a:pt x="288" y="82"/>
                </a:lnTo>
                <a:lnTo>
                  <a:pt x="288" y="82"/>
                </a:lnTo>
                <a:lnTo>
                  <a:pt x="286" y="84"/>
                </a:lnTo>
                <a:lnTo>
                  <a:pt x="286" y="84"/>
                </a:lnTo>
                <a:close/>
                <a:moveTo>
                  <a:pt x="245" y="36"/>
                </a:moveTo>
                <a:lnTo>
                  <a:pt x="245" y="36"/>
                </a:lnTo>
                <a:lnTo>
                  <a:pt x="230" y="23"/>
                </a:lnTo>
                <a:lnTo>
                  <a:pt x="216" y="9"/>
                </a:lnTo>
                <a:lnTo>
                  <a:pt x="216" y="9"/>
                </a:lnTo>
                <a:lnTo>
                  <a:pt x="224" y="15"/>
                </a:lnTo>
                <a:lnTo>
                  <a:pt x="231" y="22"/>
                </a:lnTo>
                <a:lnTo>
                  <a:pt x="245" y="36"/>
                </a:lnTo>
                <a:lnTo>
                  <a:pt x="245" y="36"/>
                </a:lnTo>
                <a:close/>
                <a:moveTo>
                  <a:pt x="274" y="60"/>
                </a:moveTo>
                <a:lnTo>
                  <a:pt x="274" y="60"/>
                </a:lnTo>
                <a:lnTo>
                  <a:pt x="282" y="67"/>
                </a:lnTo>
                <a:lnTo>
                  <a:pt x="292" y="75"/>
                </a:lnTo>
                <a:lnTo>
                  <a:pt x="292" y="75"/>
                </a:lnTo>
                <a:lnTo>
                  <a:pt x="271" y="64"/>
                </a:lnTo>
                <a:lnTo>
                  <a:pt x="252" y="51"/>
                </a:lnTo>
                <a:lnTo>
                  <a:pt x="252" y="51"/>
                </a:lnTo>
                <a:lnTo>
                  <a:pt x="248" y="48"/>
                </a:lnTo>
                <a:lnTo>
                  <a:pt x="248" y="48"/>
                </a:lnTo>
                <a:lnTo>
                  <a:pt x="260" y="55"/>
                </a:lnTo>
                <a:lnTo>
                  <a:pt x="274" y="60"/>
                </a:lnTo>
                <a:lnTo>
                  <a:pt x="274" y="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52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5" name="Rectangle 47"/>
          <p:cNvSpPr/>
          <p:nvPr/>
        </p:nvSpPr>
        <p:spPr>
          <a:xfrm>
            <a:off x="1288212" y="759990"/>
            <a:ext cx="926536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更新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11" y="815105"/>
            <a:ext cx="3667497" cy="56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25188" y="1006211"/>
            <a:ext cx="2502470" cy="5468031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874" y="1919185"/>
            <a:ext cx="1482906" cy="4735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/>
          <p:nvPr/>
        </p:nvPicPr>
        <p:blipFill>
          <a:blip r:embed="rId2"/>
          <a:stretch>
            <a:fillRect/>
          </a:stretch>
        </p:blipFill>
        <p:spPr>
          <a:xfrm>
            <a:off x="398861" y="637956"/>
            <a:ext cx="5437505" cy="2523490"/>
          </a:xfrm>
          <a:prstGeom prst="rect">
            <a:avLst/>
          </a:prstGeom>
        </p:spPr>
      </p:pic>
      <p:pic>
        <p:nvPicPr>
          <p:cNvPr id="80" name="图片 79"/>
          <p:cNvPicPr/>
          <p:nvPr/>
        </p:nvPicPr>
        <p:blipFill rotWithShape="1">
          <a:blip r:embed="rId3"/>
          <a:srcRect b="42988"/>
          <a:stretch/>
        </p:blipFill>
        <p:spPr bwMode="auto">
          <a:xfrm>
            <a:off x="2740688" y="3190474"/>
            <a:ext cx="8988924" cy="29974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1" name="Group 8"/>
          <p:cNvGrpSpPr>
            <a:grpSpLocks noChangeAspect="1"/>
          </p:cNvGrpSpPr>
          <p:nvPr/>
        </p:nvGrpSpPr>
        <p:grpSpPr bwMode="auto">
          <a:xfrm rot="3535426">
            <a:off x="9014460" y="641778"/>
            <a:ext cx="1650274" cy="2889872"/>
            <a:chOff x="9737" y="572"/>
            <a:chExt cx="2399" cy="4201"/>
          </a:xfrm>
        </p:grpSpPr>
        <p:sp>
          <p:nvSpPr>
            <p:cNvPr id="82" name="Freeform 9"/>
            <p:cNvSpPr>
              <a:spLocks noEditPoints="1"/>
            </p:cNvSpPr>
            <p:nvPr/>
          </p:nvSpPr>
          <p:spPr bwMode="auto">
            <a:xfrm>
              <a:off x="9737" y="572"/>
              <a:ext cx="2399" cy="4201"/>
            </a:xfrm>
            <a:custGeom>
              <a:avLst/>
              <a:gdLst>
                <a:gd name="T0" fmla="*/ 396 w 549"/>
                <a:gd name="T1" fmla="*/ 426 h 964"/>
                <a:gd name="T2" fmla="*/ 112 w 549"/>
                <a:gd name="T3" fmla="*/ 237 h 964"/>
                <a:gd name="T4" fmla="*/ 105 w 549"/>
                <a:gd name="T5" fmla="*/ 459 h 964"/>
                <a:gd name="T6" fmla="*/ 127 w 549"/>
                <a:gd name="T7" fmla="*/ 802 h 964"/>
                <a:gd name="T8" fmla="*/ 221 w 549"/>
                <a:gd name="T9" fmla="*/ 736 h 964"/>
                <a:gd name="T10" fmla="*/ 264 w 549"/>
                <a:gd name="T11" fmla="*/ 794 h 964"/>
                <a:gd name="T12" fmla="*/ 350 w 549"/>
                <a:gd name="T13" fmla="*/ 734 h 964"/>
                <a:gd name="T14" fmla="*/ 473 w 549"/>
                <a:gd name="T15" fmla="*/ 775 h 964"/>
                <a:gd name="T16" fmla="*/ 331 w 549"/>
                <a:gd name="T17" fmla="*/ 384 h 964"/>
                <a:gd name="T18" fmla="*/ 259 w 549"/>
                <a:gd name="T19" fmla="*/ 429 h 964"/>
                <a:gd name="T20" fmla="*/ 335 w 549"/>
                <a:gd name="T21" fmla="*/ 320 h 964"/>
                <a:gd name="T22" fmla="*/ 334 w 549"/>
                <a:gd name="T23" fmla="*/ 379 h 964"/>
                <a:gd name="T24" fmla="*/ 366 w 549"/>
                <a:gd name="T25" fmla="*/ 384 h 964"/>
                <a:gd name="T26" fmla="*/ 384 w 549"/>
                <a:gd name="T27" fmla="*/ 399 h 964"/>
                <a:gd name="T28" fmla="*/ 344 w 549"/>
                <a:gd name="T29" fmla="*/ 317 h 964"/>
                <a:gd name="T30" fmla="*/ 371 w 549"/>
                <a:gd name="T31" fmla="*/ 323 h 964"/>
                <a:gd name="T32" fmla="*/ 361 w 549"/>
                <a:gd name="T33" fmla="*/ 285 h 964"/>
                <a:gd name="T34" fmla="*/ 351 w 549"/>
                <a:gd name="T35" fmla="*/ 254 h 964"/>
                <a:gd name="T36" fmla="*/ 351 w 549"/>
                <a:gd name="T37" fmla="*/ 254 h 964"/>
                <a:gd name="T38" fmla="*/ 347 w 549"/>
                <a:gd name="T39" fmla="*/ 244 h 964"/>
                <a:gd name="T40" fmla="*/ 313 w 549"/>
                <a:gd name="T41" fmla="*/ 168 h 964"/>
                <a:gd name="T42" fmla="*/ 295 w 549"/>
                <a:gd name="T43" fmla="*/ 130 h 964"/>
                <a:gd name="T44" fmla="*/ 269 w 549"/>
                <a:gd name="T45" fmla="*/ 132 h 964"/>
                <a:gd name="T46" fmla="*/ 168 w 549"/>
                <a:gd name="T47" fmla="*/ 155 h 964"/>
                <a:gd name="T48" fmla="*/ 144 w 549"/>
                <a:gd name="T49" fmla="*/ 139 h 964"/>
                <a:gd name="T50" fmla="*/ 131 w 549"/>
                <a:gd name="T51" fmla="*/ 184 h 964"/>
                <a:gd name="T52" fmla="*/ 125 w 549"/>
                <a:gd name="T53" fmla="*/ 210 h 964"/>
                <a:gd name="T54" fmla="*/ 120 w 549"/>
                <a:gd name="T55" fmla="*/ 240 h 964"/>
                <a:gd name="T56" fmla="*/ 115 w 549"/>
                <a:gd name="T57" fmla="*/ 270 h 964"/>
                <a:gd name="T58" fmla="*/ 133 w 549"/>
                <a:gd name="T59" fmla="*/ 308 h 964"/>
                <a:gd name="T60" fmla="*/ 145 w 549"/>
                <a:gd name="T61" fmla="*/ 326 h 964"/>
                <a:gd name="T62" fmla="*/ 147 w 549"/>
                <a:gd name="T63" fmla="*/ 355 h 964"/>
                <a:gd name="T64" fmla="*/ 222 w 549"/>
                <a:gd name="T65" fmla="*/ 510 h 964"/>
                <a:gd name="T66" fmla="*/ 110 w 549"/>
                <a:gd name="T67" fmla="*/ 432 h 964"/>
                <a:gd name="T68" fmla="*/ 298 w 549"/>
                <a:gd name="T69" fmla="*/ 614 h 964"/>
                <a:gd name="T70" fmla="*/ 202 w 549"/>
                <a:gd name="T71" fmla="*/ 543 h 964"/>
                <a:gd name="T72" fmla="*/ 249 w 549"/>
                <a:gd name="T73" fmla="*/ 619 h 964"/>
                <a:gd name="T74" fmla="*/ 117 w 549"/>
                <a:gd name="T75" fmla="*/ 793 h 964"/>
                <a:gd name="T76" fmla="*/ 161 w 549"/>
                <a:gd name="T77" fmla="*/ 613 h 964"/>
                <a:gd name="T78" fmla="*/ 178 w 549"/>
                <a:gd name="T79" fmla="*/ 612 h 964"/>
                <a:gd name="T80" fmla="*/ 139 w 549"/>
                <a:gd name="T81" fmla="*/ 565 h 964"/>
                <a:gd name="T82" fmla="*/ 125 w 549"/>
                <a:gd name="T83" fmla="*/ 520 h 964"/>
                <a:gd name="T84" fmla="*/ 368 w 549"/>
                <a:gd name="T85" fmla="*/ 952 h 964"/>
                <a:gd name="T86" fmla="*/ 254 w 549"/>
                <a:gd name="T87" fmla="*/ 771 h 964"/>
                <a:gd name="T88" fmla="*/ 338 w 549"/>
                <a:gd name="T89" fmla="*/ 890 h 964"/>
                <a:gd name="T90" fmla="*/ 343 w 549"/>
                <a:gd name="T91" fmla="*/ 737 h 964"/>
                <a:gd name="T92" fmla="*/ 278 w 549"/>
                <a:gd name="T93" fmla="*/ 758 h 964"/>
                <a:gd name="T94" fmla="*/ 353 w 549"/>
                <a:gd name="T95" fmla="*/ 821 h 964"/>
                <a:gd name="T96" fmla="*/ 234 w 549"/>
                <a:gd name="T97" fmla="*/ 736 h 964"/>
                <a:gd name="T98" fmla="*/ 351 w 549"/>
                <a:gd name="T99" fmla="*/ 640 h 964"/>
                <a:gd name="T100" fmla="*/ 350 w 549"/>
                <a:gd name="T101" fmla="*/ 641 h 964"/>
                <a:gd name="T102" fmla="*/ 232 w 549"/>
                <a:gd name="T103" fmla="*/ 627 h 964"/>
                <a:gd name="T104" fmla="*/ 224 w 549"/>
                <a:gd name="T105" fmla="*/ 501 h 964"/>
                <a:gd name="T106" fmla="*/ 364 w 549"/>
                <a:gd name="T107" fmla="*/ 592 h 964"/>
                <a:gd name="T108" fmla="*/ 385 w 549"/>
                <a:gd name="T109" fmla="*/ 575 h 964"/>
                <a:gd name="T110" fmla="*/ 388 w 549"/>
                <a:gd name="T111" fmla="*/ 543 h 964"/>
                <a:gd name="T112" fmla="*/ 388 w 549"/>
                <a:gd name="T113" fmla="*/ 534 h 964"/>
                <a:gd name="T114" fmla="*/ 306 w 549"/>
                <a:gd name="T115" fmla="*/ 415 h 964"/>
                <a:gd name="T116" fmla="*/ 306 w 549"/>
                <a:gd name="T117" fmla="*/ 415 h 964"/>
                <a:gd name="T118" fmla="*/ 522 w 549"/>
                <a:gd name="T119" fmla="*/ 59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9" h="964">
                  <a:moveTo>
                    <a:pt x="532" y="590"/>
                  </a:moveTo>
                  <a:cubicBezTo>
                    <a:pt x="516" y="525"/>
                    <a:pt x="463" y="474"/>
                    <a:pt x="399" y="456"/>
                  </a:cubicBezTo>
                  <a:cubicBezTo>
                    <a:pt x="399" y="456"/>
                    <a:pt x="398" y="456"/>
                    <a:pt x="398" y="456"/>
                  </a:cubicBezTo>
                  <a:cubicBezTo>
                    <a:pt x="397" y="449"/>
                    <a:pt x="397" y="441"/>
                    <a:pt x="396" y="433"/>
                  </a:cubicBezTo>
                  <a:cubicBezTo>
                    <a:pt x="399" y="433"/>
                    <a:pt x="400" y="430"/>
                    <a:pt x="398" y="428"/>
                  </a:cubicBezTo>
                  <a:cubicBezTo>
                    <a:pt x="397" y="428"/>
                    <a:pt x="397" y="427"/>
                    <a:pt x="396" y="426"/>
                  </a:cubicBezTo>
                  <a:cubicBezTo>
                    <a:pt x="391" y="370"/>
                    <a:pt x="380" y="313"/>
                    <a:pt x="362" y="259"/>
                  </a:cubicBezTo>
                  <a:cubicBezTo>
                    <a:pt x="346" y="210"/>
                    <a:pt x="325" y="163"/>
                    <a:pt x="299" y="118"/>
                  </a:cubicBezTo>
                  <a:cubicBezTo>
                    <a:pt x="275" y="77"/>
                    <a:pt x="245" y="26"/>
                    <a:pt x="202" y="2"/>
                  </a:cubicBezTo>
                  <a:cubicBezTo>
                    <a:pt x="201" y="2"/>
                    <a:pt x="200" y="2"/>
                    <a:pt x="199" y="2"/>
                  </a:cubicBezTo>
                  <a:cubicBezTo>
                    <a:pt x="197" y="1"/>
                    <a:pt x="194" y="0"/>
                    <a:pt x="192" y="3"/>
                  </a:cubicBezTo>
                  <a:cubicBezTo>
                    <a:pt x="152" y="76"/>
                    <a:pt x="126" y="156"/>
                    <a:pt x="112" y="237"/>
                  </a:cubicBezTo>
                  <a:cubicBezTo>
                    <a:pt x="111" y="238"/>
                    <a:pt x="111" y="238"/>
                    <a:pt x="111" y="238"/>
                  </a:cubicBezTo>
                  <a:cubicBezTo>
                    <a:pt x="108" y="262"/>
                    <a:pt x="105" y="285"/>
                    <a:pt x="103" y="308"/>
                  </a:cubicBezTo>
                  <a:cubicBezTo>
                    <a:pt x="101" y="329"/>
                    <a:pt x="100" y="351"/>
                    <a:pt x="100" y="372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99" y="376"/>
                    <a:pt x="100" y="376"/>
                    <a:pt x="100" y="376"/>
                  </a:cubicBezTo>
                  <a:cubicBezTo>
                    <a:pt x="100" y="404"/>
                    <a:pt x="101" y="432"/>
                    <a:pt x="105" y="459"/>
                  </a:cubicBezTo>
                  <a:cubicBezTo>
                    <a:pt x="104" y="460"/>
                    <a:pt x="104" y="460"/>
                    <a:pt x="105" y="461"/>
                  </a:cubicBezTo>
                  <a:cubicBezTo>
                    <a:pt x="105" y="461"/>
                    <a:pt x="105" y="461"/>
                    <a:pt x="105" y="461"/>
                  </a:cubicBezTo>
                  <a:cubicBezTo>
                    <a:pt x="107" y="475"/>
                    <a:pt x="109" y="488"/>
                    <a:pt x="112" y="501"/>
                  </a:cubicBezTo>
                  <a:cubicBezTo>
                    <a:pt x="112" y="501"/>
                    <a:pt x="111" y="501"/>
                    <a:pt x="110" y="501"/>
                  </a:cubicBezTo>
                  <a:cubicBezTo>
                    <a:pt x="0" y="573"/>
                    <a:pt x="17" y="737"/>
                    <a:pt x="120" y="807"/>
                  </a:cubicBezTo>
                  <a:cubicBezTo>
                    <a:pt x="123" y="809"/>
                    <a:pt x="127" y="806"/>
                    <a:pt x="127" y="802"/>
                  </a:cubicBezTo>
                  <a:cubicBezTo>
                    <a:pt x="122" y="738"/>
                    <a:pt x="129" y="671"/>
                    <a:pt x="170" y="618"/>
                  </a:cubicBezTo>
                  <a:cubicBezTo>
                    <a:pt x="170" y="618"/>
                    <a:pt x="170" y="618"/>
                    <a:pt x="170" y="618"/>
                  </a:cubicBezTo>
                  <a:cubicBezTo>
                    <a:pt x="179" y="621"/>
                    <a:pt x="188" y="623"/>
                    <a:pt x="198" y="624"/>
                  </a:cubicBezTo>
                  <a:cubicBezTo>
                    <a:pt x="207" y="625"/>
                    <a:pt x="216" y="626"/>
                    <a:pt x="225" y="627"/>
                  </a:cubicBezTo>
                  <a:cubicBezTo>
                    <a:pt x="204" y="655"/>
                    <a:pt x="207" y="703"/>
                    <a:pt x="217" y="734"/>
                  </a:cubicBezTo>
                  <a:cubicBezTo>
                    <a:pt x="218" y="736"/>
                    <a:pt x="219" y="737"/>
                    <a:pt x="221" y="736"/>
                  </a:cubicBezTo>
                  <a:cubicBezTo>
                    <a:pt x="222" y="738"/>
                    <a:pt x="224" y="739"/>
                    <a:pt x="226" y="740"/>
                  </a:cubicBezTo>
                  <a:cubicBezTo>
                    <a:pt x="228" y="741"/>
                    <a:pt x="230" y="742"/>
                    <a:pt x="232" y="743"/>
                  </a:cubicBezTo>
                  <a:cubicBezTo>
                    <a:pt x="236" y="745"/>
                    <a:pt x="240" y="746"/>
                    <a:pt x="245" y="748"/>
                  </a:cubicBezTo>
                  <a:cubicBezTo>
                    <a:pt x="230" y="767"/>
                    <a:pt x="229" y="792"/>
                    <a:pt x="237" y="814"/>
                  </a:cubicBezTo>
                  <a:cubicBezTo>
                    <a:pt x="238" y="817"/>
                    <a:pt x="242" y="818"/>
                    <a:pt x="244" y="815"/>
                  </a:cubicBezTo>
                  <a:cubicBezTo>
                    <a:pt x="251" y="806"/>
                    <a:pt x="257" y="800"/>
                    <a:pt x="264" y="794"/>
                  </a:cubicBezTo>
                  <a:cubicBezTo>
                    <a:pt x="266" y="864"/>
                    <a:pt x="305" y="929"/>
                    <a:pt x="368" y="962"/>
                  </a:cubicBezTo>
                  <a:cubicBezTo>
                    <a:pt x="371" y="964"/>
                    <a:pt x="374" y="962"/>
                    <a:pt x="375" y="960"/>
                  </a:cubicBezTo>
                  <a:cubicBezTo>
                    <a:pt x="385" y="930"/>
                    <a:pt x="385" y="900"/>
                    <a:pt x="374" y="871"/>
                  </a:cubicBezTo>
                  <a:cubicBezTo>
                    <a:pt x="379" y="875"/>
                    <a:pt x="383" y="880"/>
                    <a:pt x="388" y="886"/>
                  </a:cubicBezTo>
                  <a:cubicBezTo>
                    <a:pt x="390" y="888"/>
                    <a:pt x="394" y="887"/>
                    <a:pt x="395" y="884"/>
                  </a:cubicBezTo>
                  <a:cubicBezTo>
                    <a:pt x="406" y="829"/>
                    <a:pt x="390" y="773"/>
                    <a:pt x="350" y="734"/>
                  </a:cubicBezTo>
                  <a:cubicBezTo>
                    <a:pt x="358" y="729"/>
                    <a:pt x="366" y="724"/>
                    <a:pt x="371" y="718"/>
                  </a:cubicBezTo>
                  <a:cubicBezTo>
                    <a:pt x="373" y="717"/>
                    <a:pt x="375" y="716"/>
                    <a:pt x="375" y="713"/>
                  </a:cubicBezTo>
                  <a:cubicBezTo>
                    <a:pt x="378" y="677"/>
                    <a:pt x="366" y="640"/>
                    <a:pt x="340" y="614"/>
                  </a:cubicBezTo>
                  <a:cubicBezTo>
                    <a:pt x="357" y="607"/>
                    <a:pt x="373" y="598"/>
                    <a:pt x="386" y="586"/>
                  </a:cubicBezTo>
                  <a:cubicBezTo>
                    <a:pt x="446" y="628"/>
                    <a:pt x="465" y="700"/>
                    <a:pt x="465" y="771"/>
                  </a:cubicBezTo>
                  <a:cubicBezTo>
                    <a:pt x="465" y="776"/>
                    <a:pt x="470" y="777"/>
                    <a:pt x="473" y="775"/>
                  </a:cubicBezTo>
                  <a:cubicBezTo>
                    <a:pt x="524" y="729"/>
                    <a:pt x="549" y="657"/>
                    <a:pt x="532" y="590"/>
                  </a:cubicBezTo>
                  <a:close/>
                  <a:moveTo>
                    <a:pt x="389" y="452"/>
                  </a:moveTo>
                  <a:cubicBezTo>
                    <a:pt x="389" y="452"/>
                    <a:pt x="388" y="451"/>
                    <a:pt x="388" y="451"/>
                  </a:cubicBezTo>
                  <a:cubicBezTo>
                    <a:pt x="379" y="440"/>
                    <a:pt x="365" y="432"/>
                    <a:pt x="353" y="423"/>
                  </a:cubicBezTo>
                  <a:cubicBezTo>
                    <a:pt x="321" y="399"/>
                    <a:pt x="321" y="399"/>
                    <a:pt x="321" y="399"/>
                  </a:cubicBezTo>
                  <a:cubicBezTo>
                    <a:pt x="325" y="394"/>
                    <a:pt x="328" y="389"/>
                    <a:pt x="331" y="384"/>
                  </a:cubicBezTo>
                  <a:cubicBezTo>
                    <a:pt x="348" y="400"/>
                    <a:pt x="367" y="418"/>
                    <a:pt x="387" y="429"/>
                  </a:cubicBezTo>
                  <a:cubicBezTo>
                    <a:pt x="388" y="437"/>
                    <a:pt x="388" y="444"/>
                    <a:pt x="389" y="452"/>
                  </a:cubicBezTo>
                  <a:close/>
                  <a:moveTo>
                    <a:pt x="311" y="397"/>
                  </a:moveTo>
                  <a:cubicBezTo>
                    <a:pt x="303" y="406"/>
                    <a:pt x="292" y="415"/>
                    <a:pt x="280" y="421"/>
                  </a:cubicBezTo>
                  <a:cubicBezTo>
                    <a:pt x="279" y="420"/>
                    <a:pt x="279" y="421"/>
                    <a:pt x="278" y="422"/>
                  </a:cubicBezTo>
                  <a:cubicBezTo>
                    <a:pt x="272" y="424"/>
                    <a:pt x="266" y="427"/>
                    <a:pt x="259" y="429"/>
                  </a:cubicBezTo>
                  <a:cubicBezTo>
                    <a:pt x="259" y="428"/>
                    <a:pt x="258" y="427"/>
                    <a:pt x="257" y="427"/>
                  </a:cubicBezTo>
                  <a:cubicBezTo>
                    <a:pt x="239" y="426"/>
                    <a:pt x="221" y="423"/>
                    <a:pt x="206" y="416"/>
                  </a:cubicBezTo>
                  <a:cubicBezTo>
                    <a:pt x="194" y="407"/>
                    <a:pt x="183" y="398"/>
                    <a:pt x="172" y="389"/>
                  </a:cubicBezTo>
                  <a:cubicBezTo>
                    <a:pt x="164" y="380"/>
                    <a:pt x="159" y="368"/>
                    <a:pt x="156" y="354"/>
                  </a:cubicBezTo>
                  <a:cubicBezTo>
                    <a:pt x="145" y="307"/>
                    <a:pt x="174" y="259"/>
                    <a:pt x="220" y="246"/>
                  </a:cubicBezTo>
                  <a:cubicBezTo>
                    <a:pt x="275" y="231"/>
                    <a:pt x="329" y="263"/>
                    <a:pt x="335" y="320"/>
                  </a:cubicBezTo>
                  <a:cubicBezTo>
                    <a:pt x="338" y="348"/>
                    <a:pt x="330" y="374"/>
                    <a:pt x="314" y="394"/>
                  </a:cubicBezTo>
                  <a:cubicBezTo>
                    <a:pt x="314" y="394"/>
                    <a:pt x="314" y="393"/>
                    <a:pt x="314" y="393"/>
                  </a:cubicBezTo>
                  <a:cubicBezTo>
                    <a:pt x="312" y="392"/>
                    <a:pt x="310" y="395"/>
                    <a:pt x="311" y="397"/>
                  </a:cubicBezTo>
                  <a:close/>
                  <a:moveTo>
                    <a:pt x="386" y="419"/>
                  </a:moveTo>
                  <a:cubicBezTo>
                    <a:pt x="380" y="415"/>
                    <a:pt x="373" y="410"/>
                    <a:pt x="366" y="406"/>
                  </a:cubicBezTo>
                  <a:cubicBezTo>
                    <a:pt x="355" y="397"/>
                    <a:pt x="344" y="389"/>
                    <a:pt x="334" y="379"/>
                  </a:cubicBezTo>
                  <a:cubicBezTo>
                    <a:pt x="335" y="376"/>
                    <a:pt x="337" y="372"/>
                    <a:pt x="338" y="368"/>
                  </a:cubicBezTo>
                  <a:cubicBezTo>
                    <a:pt x="346" y="376"/>
                    <a:pt x="354" y="383"/>
                    <a:pt x="363" y="390"/>
                  </a:cubicBezTo>
                  <a:cubicBezTo>
                    <a:pt x="370" y="396"/>
                    <a:pt x="377" y="403"/>
                    <a:pt x="385" y="407"/>
                  </a:cubicBezTo>
                  <a:cubicBezTo>
                    <a:pt x="386" y="411"/>
                    <a:pt x="386" y="415"/>
                    <a:pt x="386" y="419"/>
                  </a:cubicBezTo>
                  <a:close/>
                  <a:moveTo>
                    <a:pt x="384" y="399"/>
                  </a:moveTo>
                  <a:cubicBezTo>
                    <a:pt x="379" y="393"/>
                    <a:pt x="372" y="389"/>
                    <a:pt x="366" y="384"/>
                  </a:cubicBezTo>
                  <a:cubicBezTo>
                    <a:pt x="357" y="378"/>
                    <a:pt x="349" y="371"/>
                    <a:pt x="340" y="364"/>
                  </a:cubicBezTo>
                  <a:cubicBezTo>
                    <a:pt x="340" y="363"/>
                    <a:pt x="340" y="363"/>
                    <a:pt x="340" y="363"/>
                  </a:cubicBezTo>
                  <a:cubicBezTo>
                    <a:pt x="342" y="358"/>
                    <a:pt x="343" y="352"/>
                    <a:pt x="344" y="346"/>
                  </a:cubicBezTo>
                  <a:cubicBezTo>
                    <a:pt x="350" y="352"/>
                    <a:pt x="356" y="357"/>
                    <a:pt x="362" y="363"/>
                  </a:cubicBezTo>
                  <a:cubicBezTo>
                    <a:pt x="368" y="368"/>
                    <a:pt x="374" y="375"/>
                    <a:pt x="381" y="379"/>
                  </a:cubicBezTo>
                  <a:cubicBezTo>
                    <a:pt x="382" y="385"/>
                    <a:pt x="383" y="392"/>
                    <a:pt x="384" y="399"/>
                  </a:cubicBezTo>
                  <a:close/>
                  <a:moveTo>
                    <a:pt x="364" y="356"/>
                  </a:moveTo>
                  <a:cubicBezTo>
                    <a:pt x="358" y="351"/>
                    <a:pt x="351" y="345"/>
                    <a:pt x="344" y="340"/>
                  </a:cubicBezTo>
                  <a:cubicBezTo>
                    <a:pt x="345" y="335"/>
                    <a:pt x="345" y="330"/>
                    <a:pt x="345" y="325"/>
                  </a:cubicBezTo>
                  <a:cubicBezTo>
                    <a:pt x="353" y="333"/>
                    <a:pt x="361" y="341"/>
                    <a:pt x="371" y="346"/>
                  </a:cubicBezTo>
                  <a:cubicBezTo>
                    <a:pt x="374" y="348"/>
                    <a:pt x="376" y="344"/>
                    <a:pt x="374" y="342"/>
                  </a:cubicBezTo>
                  <a:cubicBezTo>
                    <a:pt x="366" y="332"/>
                    <a:pt x="354" y="325"/>
                    <a:pt x="344" y="317"/>
                  </a:cubicBezTo>
                  <a:cubicBezTo>
                    <a:pt x="343" y="313"/>
                    <a:pt x="343" y="310"/>
                    <a:pt x="342" y="306"/>
                  </a:cubicBezTo>
                  <a:cubicBezTo>
                    <a:pt x="346" y="310"/>
                    <a:pt x="351" y="314"/>
                    <a:pt x="355" y="318"/>
                  </a:cubicBezTo>
                  <a:cubicBezTo>
                    <a:pt x="361" y="323"/>
                    <a:pt x="366" y="329"/>
                    <a:pt x="373" y="333"/>
                  </a:cubicBezTo>
                  <a:cubicBezTo>
                    <a:pt x="375" y="345"/>
                    <a:pt x="378" y="356"/>
                    <a:pt x="380" y="368"/>
                  </a:cubicBezTo>
                  <a:cubicBezTo>
                    <a:pt x="375" y="364"/>
                    <a:pt x="369" y="360"/>
                    <a:pt x="364" y="356"/>
                  </a:cubicBezTo>
                  <a:close/>
                  <a:moveTo>
                    <a:pt x="371" y="323"/>
                  </a:moveTo>
                  <a:cubicBezTo>
                    <a:pt x="367" y="320"/>
                    <a:pt x="362" y="317"/>
                    <a:pt x="358" y="314"/>
                  </a:cubicBezTo>
                  <a:cubicBezTo>
                    <a:pt x="352" y="309"/>
                    <a:pt x="346" y="304"/>
                    <a:pt x="340" y="300"/>
                  </a:cubicBezTo>
                  <a:cubicBezTo>
                    <a:pt x="338" y="293"/>
                    <a:pt x="335" y="287"/>
                    <a:pt x="332" y="281"/>
                  </a:cubicBezTo>
                  <a:cubicBezTo>
                    <a:pt x="344" y="291"/>
                    <a:pt x="356" y="300"/>
                    <a:pt x="367" y="309"/>
                  </a:cubicBezTo>
                  <a:cubicBezTo>
                    <a:pt x="369" y="314"/>
                    <a:pt x="370" y="318"/>
                    <a:pt x="371" y="323"/>
                  </a:cubicBezTo>
                  <a:close/>
                  <a:moveTo>
                    <a:pt x="361" y="285"/>
                  </a:moveTo>
                  <a:cubicBezTo>
                    <a:pt x="362" y="289"/>
                    <a:pt x="363" y="293"/>
                    <a:pt x="364" y="298"/>
                  </a:cubicBezTo>
                  <a:cubicBezTo>
                    <a:pt x="307" y="250"/>
                    <a:pt x="248" y="200"/>
                    <a:pt x="184" y="161"/>
                  </a:cubicBezTo>
                  <a:cubicBezTo>
                    <a:pt x="194" y="164"/>
                    <a:pt x="205" y="165"/>
                    <a:pt x="215" y="164"/>
                  </a:cubicBezTo>
                  <a:cubicBezTo>
                    <a:pt x="261" y="205"/>
                    <a:pt x="308" y="249"/>
                    <a:pt x="357" y="286"/>
                  </a:cubicBezTo>
                  <a:cubicBezTo>
                    <a:pt x="358" y="287"/>
                    <a:pt x="360" y="286"/>
                    <a:pt x="361" y="285"/>
                  </a:cubicBezTo>
                  <a:close/>
                  <a:moveTo>
                    <a:pt x="351" y="254"/>
                  </a:moveTo>
                  <a:cubicBezTo>
                    <a:pt x="353" y="260"/>
                    <a:pt x="355" y="266"/>
                    <a:pt x="357" y="273"/>
                  </a:cubicBezTo>
                  <a:cubicBezTo>
                    <a:pt x="358" y="274"/>
                    <a:pt x="358" y="276"/>
                    <a:pt x="359" y="278"/>
                  </a:cubicBezTo>
                  <a:cubicBezTo>
                    <a:pt x="317" y="236"/>
                    <a:pt x="268" y="199"/>
                    <a:pt x="221" y="164"/>
                  </a:cubicBezTo>
                  <a:cubicBezTo>
                    <a:pt x="226" y="163"/>
                    <a:pt x="231" y="162"/>
                    <a:pt x="236" y="160"/>
                  </a:cubicBezTo>
                  <a:cubicBezTo>
                    <a:pt x="272" y="193"/>
                    <a:pt x="308" y="225"/>
                    <a:pt x="347" y="254"/>
                  </a:cubicBezTo>
                  <a:cubicBezTo>
                    <a:pt x="348" y="255"/>
                    <a:pt x="350" y="255"/>
                    <a:pt x="351" y="254"/>
                  </a:cubicBezTo>
                  <a:close/>
                  <a:moveTo>
                    <a:pt x="347" y="244"/>
                  </a:moveTo>
                  <a:cubicBezTo>
                    <a:pt x="314" y="214"/>
                    <a:pt x="277" y="186"/>
                    <a:pt x="240" y="159"/>
                  </a:cubicBezTo>
                  <a:cubicBezTo>
                    <a:pt x="245" y="157"/>
                    <a:pt x="250" y="155"/>
                    <a:pt x="255" y="152"/>
                  </a:cubicBezTo>
                  <a:cubicBezTo>
                    <a:pt x="267" y="162"/>
                    <a:pt x="278" y="171"/>
                    <a:pt x="290" y="180"/>
                  </a:cubicBezTo>
                  <a:cubicBezTo>
                    <a:pt x="305" y="192"/>
                    <a:pt x="320" y="206"/>
                    <a:pt x="336" y="214"/>
                  </a:cubicBezTo>
                  <a:cubicBezTo>
                    <a:pt x="340" y="224"/>
                    <a:pt x="344" y="234"/>
                    <a:pt x="347" y="244"/>
                  </a:cubicBezTo>
                  <a:close/>
                  <a:moveTo>
                    <a:pt x="315" y="168"/>
                  </a:moveTo>
                  <a:cubicBezTo>
                    <a:pt x="320" y="179"/>
                    <a:pt x="325" y="189"/>
                    <a:pt x="330" y="200"/>
                  </a:cubicBezTo>
                  <a:cubicBezTo>
                    <a:pt x="320" y="192"/>
                    <a:pt x="309" y="185"/>
                    <a:pt x="300" y="178"/>
                  </a:cubicBezTo>
                  <a:cubicBezTo>
                    <a:pt x="286" y="168"/>
                    <a:pt x="273" y="159"/>
                    <a:pt x="260" y="150"/>
                  </a:cubicBezTo>
                  <a:cubicBezTo>
                    <a:pt x="264" y="147"/>
                    <a:pt x="269" y="143"/>
                    <a:pt x="273" y="140"/>
                  </a:cubicBezTo>
                  <a:cubicBezTo>
                    <a:pt x="286" y="150"/>
                    <a:pt x="299" y="160"/>
                    <a:pt x="313" y="168"/>
                  </a:cubicBezTo>
                  <a:cubicBezTo>
                    <a:pt x="314" y="168"/>
                    <a:pt x="315" y="168"/>
                    <a:pt x="315" y="168"/>
                  </a:cubicBezTo>
                  <a:close/>
                  <a:moveTo>
                    <a:pt x="295" y="130"/>
                  </a:moveTo>
                  <a:cubicBezTo>
                    <a:pt x="300" y="139"/>
                    <a:pt x="305" y="149"/>
                    <a:pt x="310" y="158"/>
                  </a:cubicBezTo>
                  <a:cubicBezTo>
                    <a:pt x="300" y="150"/>
                    <a:pt x="288" y="143"/>
                    <a:pt x="277" y="136"/>
                  </a:cubicBezTo>
                  <a:cubicBezTo>
                    <a:pt x="282" y="132"/>
                    <a:pt x="286" y="127"/>
                    <a:pt x="290" y="121"/>
                  </a:cubicBezTo>
                  <a:cubicBezTo>
                    <a:pt x="292" y="124"/>
                    <a:pt x="293" y="127"/>
                    <a:pt x="295" y="130"/>
                  </a:cubicBezTo>
                  <a:close/>
                  <a:moveTo>
                    <a:pt x="200" y="8"/>
                  </a:moveTo>
                  <a:cubicBezTo>
                    <a:pt x="200" y="8"/>
                    <a:pt x="200" y="8"/>
                    <a:pt x="200" y="8"/>
                  </a:cubicBezTo>
                  <a:cubicBezTo>
                    <a:pt x="218" y="27"/>
                    <a:pt x="237" y="44"/>
                    <a:pt x="253" y="65"/>
                  </a:cubicBezTo>
                  <a:cubicBezTo>
                    <a:pt x="265" y="81"/>
                    <a:pt x="276" y="97"/>
                    <a:pt x="286" y="114"/>
                  </a:cubicBezTo>
                  <a:cubicBezTo>
                    <a:pt x="285" y="115"/>
                    <a:pt x="284" y="115"/>
                    <a:pt x="283" y="116"/>
                  </a:cubicBezTo>
                  <a:cubicBezTo>
                    <a:pt x="279" y="122"/>
                    <a:pt x="274" y="127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7" y="130"/>
                    <a:pt x="266" y="132"/>
                    <a:pt x="266" y="134"/>
                  </a:cubicBezTo>
                  <a:cubicBezTo>
                    <a:pt x="232" y="163"/>
                    <a:pt x="183" y="163"/>
                    <a:pt x="146" y="134"/>
                  </a:cubicBezTo>
                  <a:cubicBezTo>
                    <a:pt x="160" y="90"/>
                    <a:pt x="178" y="48"/>
                    <a:pt x="200" y="8"/>
                  </a:cubicBezTo>
                  <a:close/>
                  <a:moveTo>
                    <a:pt x="144" y="139"/>
                  </a:moveTo>
                  <a:cubicBezTo>
                    <a:pt x="151" y="146"/>
                    <a:pt x="159" y="151"/>
                    <a:pt x="168" y="155"/>
                  </a:cubicBezTo>
                  <a:cubicBezTo>
                    <a:pt x="207" y="180"/>
                    <a:pt x="243" y="209"/>
                    <a:pt x="280" y="239"/>
                  </a:cubicBezTo>
                  <a:cubicBezTo>
                    <a:pt x="268" y="235"/>
                    <a:pt x="255" y="233"/>
                    <a:pt x="242" y="234"/>
                  </a:cubicBezTo>
                  <a:cubicBezTo>
                    <a:pt x="241" y="233"/>
                    <a:pt x="241" y="232"/>
                    <a:pt x="240" y="232"/>
                  </a:cubicBezTo>
                  <a:cubicBezTo>
                    <a:pt x="207" y="207"/>
                    <a:pt x="172" y="184"/>
                    <a:pt x="138" y="161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40" y="153"/>
                    <a:pt x="142" y="146"/>
                    <a:pt x="144" y="139"/>
                  </a:cubicBezTo>
                  <a:close/>
                  <a:moveTo>
                    <a:pt x="137" y="164"/>
                  </a:moveTo>
                  <a:cubicBezTo>
                    <a:pt x="168" y="188"/>
                    <a:pt x="199" y="212"/>
                    <a:pt x="231" y="235"/>
                  </a:cubicBezTo>
                  <a:cubicBezTo>
                    <a:pt x="228" y="235"/>
                    <a:pt x="224" y="236"/>
                    <a:pt x="221" y="237"/>
                  </a:cubicBezTo>
                  <a:cubicBezTo>
                    <a:pt x="216" y="238"/>
                    <a:pt x="211" y="240"/>
                    <a:pt x="207" y="242"/>
                  </a:cubicBezTo>
                  <a:cubicBezTo>
                    <a:pt x="207" y="242"/>
                    <a:pt x="207" y="242"/>
                    <a:pt x="206" y="241"/>
                  </a:cubicBezTo>
                  <a:cubicBezTo>
                    <a:pt x="183" y="221"/>
                    <a:pt x="157" y="203"/>
                    <a:pt x="131" y="184"/>
                  </a:cubicBezTo>
                  <a:cubicBezTo>
                    <a:pt x="133" y="178"/>
                    <a:pt x="135" y="171"/>
                    <a:pt x="137" y="164"/>
                  </a:cubicBezTo>
                  <a:close/>
                  <a:moveTo>
                    <a:pt x="130" y="190"/>
                  </a:moveTo>
                  <a:cubicBezTo>
                    <a:pt x="153" y="208"/>
                    <a:pt x="175" y="229"/>
                    <a:pt x="200" y="245"/>
                  </a:cubicBezTo>
                  <a:cubicBezTo>
                    <a:pt x="196" y="247"/>
                    <a:pt x="192" y="249"/>
                    <a:pt x="188" y="252"/>
                  </a:cubicBezTo>
                  <a:cubicBezTo>
                    <a:pt x="188" y="252"/>
                    <a:pt x="188" y="252"/>
                    <a:pt x="188" y="252"/>
                  </a:cubicBezTo>
                  <a:cubicBezTo>
                    <a:pt x="169" y="237"/>
                    <a:pt x="147" y="222"/>
                    <a:pt x="125" y="210"/>
                  </a:cubicBezTo>
                  <a:cubicBezTo>
                    <a:pt x="127" y="203"/>
                    <a:pt x="128" y="196"/>
                    <a:pt x="130" y="190"/>
                  </a:cubicBezTo>
                  <a:close/>
                  <a:moveTo>
                    <a:pt x="124" y="216"/>
                  </a:moveTo>
                  <a:cubicBezTo>
                    <a:pt x="143" y="230"/>
                    <a:pt x="162" y="245"/>
                    <a:pt x="182" y="256"/>
                  </a:cubicBezTo>
                  <a:cubicBezTo>
                    <a:pt x="176" y="261"/>
                    <a:pt x="171" y="267"/>
                    <a:pt x="167" y="272"/>
                  </a:cubicBezTo>
                  <a:cubicBezTo>
                    <a:pt x="160" y="267"/>
                    <a:pt x="151" y="262"/>
                    <a:pt x="144" y="257"/>
                  </a:cubicBezTo>
                  <a:cubicBezTo>
                    <a:pt x="136" y="252"/>
                    <a:pt x="128" y="246"/>
                    <a:pt x="120" y="240"/>
                  </a:cubicBezTo>
                  <a:cubicBezTo>
                    <a:pt x="121" y="232"/>
                    <a:pt x="123" y="224"/>
                    <a:pt x="124" y="216"/>
                  </a:cubicBezTo>
                  <a:close/>
                  <a:moveTo>
                    <a:pt x="119" y="246"/>
                  </a:moveTo>
                  <a:cubicBezTo>
                    <a:pt x="132" y="258"/>
                    <a:pt x="147" y="271"/>
                    <a:pt x="163" y="277"/>
                  </a:cubicBezTo>
                  <a:cubicBezTo>
                    <a:pt x="159" y="283"/>
                    <a:pt x="155" y="290"/>
                    <a:pt x="152" y="297"/>
                  </a:cubicBezTo>
                  <a:cubicBezTo>
                    <a:pt x="147" y="293"/>
                    <a:pt x="142" y="289"/>
                    <a:pt x="137" y="285"/>
                  </a:cubicBezTo>
                  <a:cubicBezTo>
                    <a:pt x="130" y="280"/>
                    <a:pt x="122" y="275"/>
                    <a:pt x="115" y="270"/>
                  </a:cubicBezTo>
                  <a:cubicBezTo>
                    <a:pt x="116" y="262"/>
                    <a:pt x="117" y="254"/>
                    <a:pt x="119" y="246"/>
                  </a:cubicBezTo>
                  <a:close/>
                  <a:moveTo>
                    <a:pt x="115" y="274"/>
                  </a:moveTo>
                  <a:cubicBezTo>
                    <a:pt x="121" y="279"/>
                    <a:pt x="128" y="285"/>
                    <a:pt x="135" y="290"/>
                  </a:cubicBezTo>
                  <a:cubicBezTo>
                    <a:pt x="140" y="294"/>
                    <a:pt x="145" y="299"/>
                    <a:pt x="150" y="303"/>
                  </a:cubicBezTo>
                  <a:cubicBezTo>
                    <a:pt x="149" y="308"/>
                    <a:pt x="147" y="313"/>
                    <a:pt x="146" y="318"/>
                  </a:cubicBezTo>
                  <a:cubicBezTo>
                    <a:pt x="142" y="314"/>
                    <a:pt x="138" y="311"/>
                    <a:pt x="133" y="308"/>
                  </a:cubicBezTo>
                  <a:cubicBezTo>
                    <a:pt x="127" y="303"/>
                    <a:pt x="120" y="298"/>
                    <a:pt x="112" y="293"/>
                  </a:cubicBezTo>
                  <a:cubicBezTo>
                    <a:pt x="113" y="287"/>
                    <a:pt x="114" y="280"/>
                    <a:pt x="115" y="274"/>
                  </a:cubicBezTo>
                  <a:close/>
                  <a:moveTo>
                    <a:pt x="111" y="308"/>
                  </a:moveTo>
                  <a:cubicBezTo>
                    <a:pt x="111" y="305"/>
                    <a:pt x="111" y="302"/>
                    <a:pt x="112" y="299"/>
                  </a:cubicBezTo>
                  <a:cubicBezTo>
                    <a:pt x="118" y="304"/>
                    <a:pt x="123" y="309"/>
                    <a:pt x="129" y="314"/>
                  </a:cubicBezTo>
                  <a:cubicBezTo>
                    <a:pt x="134" y="318"/>
                    <a:pt x="140" y="323"/>
                    <a:pt x="145" y="326"/>
                  </a:cubicBezTo>
                  <a:cubicBezTo>
                    <a:pt x="145" y="333"/>
                    <a:pt x="145" y="340"/>
                    <a:pt x="146" y="347"/>
                  </a:cubicBezTo>
                  <a:cubicBezTo>
                    <a:pt x="140" y="342"/>
                    <a:pt x="134" y="338"/>
                    <a:pt x="129" y="333"/>
                  </a:cubicBezTo>
                  <a:cubicBezTo>
                    <a:pt x="122" y="327"/>
                    <a:pt x="116" y="320"/>
                    <a:pt x="110" y="314"/>
                  </a:cubicBezTo>
                  <a:cubicBezTo>
                    <a:pt x="111" y="312"/>
                    <a:pt x="111" y="310"/>
                    <a:pt x="111" y="308"/>
                  </a:cubicBezTo>
                  <a:close/>
                  <a:moveTo>
                    <a:pt x="110" y="319"/>
                  </a:moveTo>
                  <a:cubicBezTo>
                    <a:pt x="121" y="332"/>
                    <a:pt x="133" y="346"/>
                    <a:pt x="147" y="355"/>
                  </a:cubicBezTo>
                  <a:cubicBezTo>
                    <a:pt x="149" y="362"/>
                    <a:pt x="151" y="369"/>
                    <a:pt x="154" y="376"/>
                  </a:cubicBezTo>
                  <a:cubicBezTo>
                    <a:pt x="139" y="364"/>
                    <a:pt x="124" y="353"/>
                    <a:pt x="110" y="341"/>
                  </a:cubicBezTo>
                  <a:cubicBezTo>
                    <a:pt x="109" y="341"/>
                    <a:pt x="109" y="341"/>
                    <a:pt x="109" y="341"/>
                  </a:cubicBezTo>
                  <a:cubicBezTo>
                    <a:pt x="109" y="334"/>
                    <a:pt x="109" y="327"/>
                    <a:pt x="110" y="319"/>
                  </a:cubicBezTo>
                  <a:close/>
                  <a:moveTo>
                    <a:pt x="109" y="409"/>
                  </a:moveTo>
                  <a:cubicBezTo>
                    <a:pt x="146" y="443"/>
                    <a:pt x="184" y="476"/>
                    <a:pt x="222" y="510"/>
                  </a:cubicBezTo>
                  <a:cubicBezTo>
                    <a:pt x="259" y="542"/>
                    <a:pt x="295" y="579"/>
                    <a:pt x="335" y="607"/>
                  </a:cubicBezTo>
                  <a:cubicBezTo>
                    <a:pt x="331" y="608"/>
                    <a:pt x="328" y="609"/>
                    <a:pt x="324" y="610"/>
                  </a:cubicBezTo>
                  <a:cubicBezTo>
                    <a:pt x="324" y="610"/>
                    <a:pt x="324" y="610"/>
                    <a:pt x="324" y="610"/>
                  </a:cubicBezTo>
                  <a:cubicBezTo>
                    <a:pt x="291" y="578"/>
                    <a:pt x="253" y="551"/>
                    <a:pt x="217" y="522"/>
                  </a:cubicBezTo>
                  <a:cubicBezTo>
                    <a:pt x="182" y="492"/>
                    <a:pt x="147" y="462"/>
                    <a:pt x="111" y="433"/>
                  </a:cubicBezTo>
                  <a:cubicBezTo>
                    <a:pt x="111" y="432"/>
                    <a:pt x="110" y="432"/>
                    <a:pt x="110" y="432"/>
                  </a:cubicBezTo>
                  <a:cubicBezTo>
                    <a:pt x="109" y="424"/>
                    <a:pt x="109" y="417"/>
                    <a:pt x="109" y="409"/>
                  </a:cubicBezTo>
                  <a:close/>
                  <a:moveTo>
                    <a:pt x="111" y="439"/>
                  </a:moveTo>
                  <a:cubicBezTo>
                    <a:pt x="145" y="470"/>
                    <a:pt x="180" y="500"/>
                    <a:pt x="215" y="530"/>
                  </a:cubicBezTo>
                  <a:cubicBezTo>
                    <a:pt x="248" y="558"/>
                    <a:pt x="281" y="588"/>
                    <a:pt x="317" y="612"/>
                  </a:cubicBezTo>
                  <a:cubicBezTo>
                    <a:pt x="311" y="614"/>
                    <a:pt x="305" y="615"/>
                    <a:pt x="298" y="616"/>
                  </a:cubicBezTo>
                  <a:cubicBezTo>
                    <a:pt x="298" y="615"/>
                    <a:pt x="298" y="615"/>
                    <a:pt x="298" y="614"/>
                  </a:cubicBezTo>
                  <a:cubicBezTo>
                    <a:pt x="269" y="585"/>
                    <a:pt x="235" y="561"/>
                    <a:pt x="203" y="535"/>
                  </a:cubicBezTo>
                  <a:cubicBezTo>
                    <a:pt x="173" y="511"/>
                    <a:pt x="144" y="487"/>
                    <a:pt x="113" y="464"/>
                  </a:cubicBezTo>
                  <a:cubicBezTo>
                    <a:pt x="112" y="455"/>
                    <a:pt x="111" y="447"/>
                    <a:pt x="111" y="439"/>
                  </a:cubicBezTo>
                  <a:close/>
                  <a:moveTo>
                    <a:pt x="118" y="489"/>
                  </a:moveTo>
                  <a:cubicBezTo>
                    <a:pt x="116" y="482"/>
                    <a:pt x="115" y="476"/>
                    <a:pt x="114" y="469"/>
                  </a:cubicBezTo>
                  <a:cubicBezTo>
                    <a:pt x="143" y="494"/>
                    <a:pt x="173" y="519"/>
                    <a:pt x="202" y="543"/>
                  </a:cubicBezTo>
                  <a:cubicBezTo>
                    <a:pt x="231" y="568"/>
                    <a:pt x="260" y="596"/>
                    <a:pt x="292" y="617"/>
                  </a:cubicBezTo>
                  <a:cubicBezTo>
                    <a:pt x="286" y="618"/>
                    <a:pt x="279" y="619"/>
                    <a:pt x="272" y="619"/>
                  </a:cubicBezTo>
                  <a:cubicBezTo>
                    <a:pt x="272" y="619"/>
                    <a:pt x="272" y="618"/>
                    <a:pt x="271" y="618"/>
                  </a:cubicBezTo>
                  <a:cubicBezTo>
                    <a:pt x="223" y="571"/>
                    <a:pt x="168" y="532"/>
                    <a:pt x="118" y="489"/>
                  </a:cubicBezTo>
                  <a:close/>
                  <a:moveTo>
                    <a:pt x="264" y="619"/>
                  </a:moveTo>
                  <a:cubicBezTo>
                    <a:pt x="259" y="619"/>
                    <a:pt x="254" y="619"/>
                    <a:pt x="249" y="619"/>
                  </a:cubicBezTo>
                  <a:cubicBezTo>
                    <a:pt x="249" y="619"/>
                    <a:pt x="249" y="618"/>
                    <a:pt x="248" y="618"/>
                  </a:cubicBezTo>
                  <a:cubicBezTo>
                    <a:pt x="209" y="582"/>
                    <a:pt x="166" y="548"/>
                    <a:pt x="123" y="515"/>
                  </a:cubicBezTo>
                  <a:cubicBezTo>
                    <a:pt x="122" y="508"/>
                    <a:pt x="120" y="501"/>
                    <a:pt x="119" y="494"/>
                  </a:cubicBezTo>
                  <a:cubicBezTo>
                    <a:pt x="165" y="537"/>
                    <a:pt x="212" y="583"/>
                    <a:pt x="264" y="619"/>
                  </a:cubicBezTo>
                  <a:close/>
                  <a:moveTo>
                    <a:pt x="161" y="613"/>
                  </a:moveTo>
                  <a:cubicBezTo>
                    <a:pt x="122" y="665"/>
                    <a:pt x="113" y="729"/>
                    <a:pt x="117" y="793"/>
                  </a:cubicBezTo>
                  <a:cubicBezTo>
                    <a:pt x="72" y="760"/>
                    <a:pt x="44" y="708"/>
                    <a:pt x="43" y="652"/>
                  </a:cubicBezTo>
                  <a:cubicBezTo>
                    <a:pt x="42" y="594"/>
                    <a:pt x="71" y="544"/>
                    <a:pt x="113" y="505"/>
                  </a:cubicBezTo>
                  <a:cubicBezTo>
                    <a:pt x="122" y="542"/>
                    <a:pt x="135" y="577"/>
                    <a:pt x="155" y="610"/>
                  </a:cubicBezTo>
                  <a:cubicBezTo>
                    <a:pt x="156" y="611"/>
                    <a:pt x="157" y="611"/>
                    <a:pt x="158" y="610"/>
                  </a:cubicBezTo>
                  <a:cubicBezTo>
                    <a:pt x="159" y="611"/>
                    <a:pt x="160" y="612"/>
                    <a:pt x="161" y="613"/>
                  </a:cubicBezTo>
                  <a:cubicBezTo>
                    <a:pt x="161" y="613"/>
                    <a:pt x="161" y="613"/>
                    <a:pt x="161" y="613"/>
                  </a:cubicBezTo>
                  <a:close/>
                  <a:moveTo>
                    <a:pt x="158" y="606"/>
                  </a:moveTo>
                  <a:cubicBezTo>
                    <a:pt x="158" y="606"/>
                    <a:pt x="158" y="606"/>
                    <a:pt x="158" y="606"/>
                  </a:cubicBezTo>
                  <a:cubicBezTo>
                    <a:pt x="155" y="601"/>
                    <a:pt x="153" y="597"/>
                    <a:pt x="151" y="592"/>
                  </a:cubicBezTo>
                  <a:cubicBezTo>
                    <a:pt x="157" y="598"/>
                    <a:pt x="163" y="604"/>
                    <a:pt x="169" y="609"/>
                  </a:cubicBezTo>
                  <a:cubicBezTo>
                    <a:pt x="165" y="608"/>
                    <a:pt x="162" y="607"/>
                    <a:pt x="158" y="606"/>
                  </a:cubicBezTo>
                  <a:close/>
                  <a:moveTo>
                    <a:pt x="178" y="612"/>
                  </a:moveTo>
                  <a:cubicBezTo>
                    <a:pt x="169" y="602"/>
                    <a:pt x="158" y="594"/>
                    <a:pt x="148" y="585"/>
                  </a:cubicBezTo>
                  <a:cubicBezTo>
                    <a:pt x="146" y="580"/>
                    <a:pt x="144" y="576"/>
                    <a:pt x="142" y="571"/>
                  </a:cubicBezTo>
                  <a:cubicBezTo>
                    <a:pt x="156" y="585"/>
                    <a:pt x="169" y="600"/>
                    <a:pt x="185" y="613"/>
                  </a:cubicBezTo>
                  <a:cubicBezTo>
                    <a:pt x="183" y="613"/>
                    <a:pt x="180" y="612"/>
                    <a:pt x="178" y="612"/>
                  </a:cubicBezTo>
                  <a:close/>
                  <a:moveTo>
                    <a:pt x="196" y="615"/>
                  </a:moveTo>
                  <a:cubicBezTo>
                    <a:pt x="179" y="597"/>
                    <a:pt x="158" y="582"/>
                    <a:pt x="139" y="565"/>
                  </a:cubicBezTo>
                  <a:cubicBezTo>
                    <a:pt x="137" y="559"/>
                    <a:pt x="135" y="553"/>
                    <a:pt x="133" y="547"/>
                  </a:cubicBezTo>
                  <a:cubicBezTo>
                    <a:pt x="158" y="572"/>
                    <a:pt x="185" y="597"/>
                    <a:pt x="214" y="618"/>
                  </a:cubicBezTo>
                  <a:cubicBezTo>
                    <a:pt x="208" y="617"/>
                    <a:pt x="202" y="616"/>
                    <a:pt x="196" y="615"/>
                  </a:cubicBezTo>
                  <a:close/>
                  <a:moveTo>
                    <a:pt x="224" y="618"/>
                  </a:moveTo>
                  <a:cubicBezTo>
                    <a:pt x="193" y="593"/>
                    <a:pt x="161" y="568"/>
                    <a:pt x="131" y="541"/>
                  </a:cubicBezTo>
                  <a:cubicBezTo>
                    <a:pt x="129" y="534"/>
                    <a:pt x="127" y="527"/>
                    <a:pt x="125" y="520"/>
                  </a:cubicBezTo>
                  <a:cubicBezTo>
                    <a:pt x="163" y="554"/>
                    <a:pt x="201" y="588"/>
                    <a:pt x="242" y="619"/>
                  </a:cubicBezTo>
                  <a:cubicBezTo>
                    <a:pt x="236" y="619"/>
                    <a:pt x="230" y="619"/>
                    <a:pt x="224" y="618"/>
                  </a:cubicBezTo>
                  <a:close/>
                  <a:moveTo>
                    <a:pt x="388" y="873"/>
                  </a:moveTo>
                  <a:cubicBezTo>
                    <a:pt x="381" y="865"/>
                    <a:pt x="374" y="859"/>
                    <a:pt x="365" y="854"/>
                  </a:cubicBezTo>
                  <a:cubicBezTo>
                    <a:pt x="361" y="851"/>
                    <a:pt x="357" y="856"/>
                    <a:pt x="359" y="860"/>
                  </a:cubicBezTo>
                  <a:cubicBezTo>
                    <a:pt x="374" y="889"/>
                    <a:pt x="377" y="920"/>
                    <a:pt x="368" y="952"/>
                  </a:cubicBezTo>
                  <a:cubicBezTo>
                    <a:pt x="308" y="918"/>
                    <a:pt x="272" y="854"/>
                    <a:pt x="272" y="785"/>
                  </a:cubicBezTo>
                  <a:cubicBezTo>
                    <a:pt x="272" y="782"/>
                    <a:pt x="269" y="780"/>
                    <a:pt x="266" y="782"/>
                  </a:cubicBezTo>
                  <a:cubicBezTo>
                    <a:pt x="257" y="788"/>
                    <a:pt x="250" y="796"/>
                    <a:pt x="243" y="804"/>
                  </a:cubicBezTo>
                  <a:cubicBezTo>
                    <a:pt x="238" y="785"/>
                    <a:pt x="242" y="768"/>
                    <a:pt x="251" y="749"/>
                  </a:cubicBezTo>
                  <a:cubicBezTo>
                    <a:pt x="255" y="750"/>
                    <a:pt x="258" y="750"/>
                    <a:pt x="262" y="750"/>
                  </a:cubicBezTo>
                  <a:cubicBezTo>
                    <a:pt x="258" y="756"/>
                    <a:pt x="255" y="762"/>
                    <a:pt x="254" y="771"/>
                  </a:cubicBezTo>
                  <a:cubicBezTo>
                    <a:pt x="254" y="773"/>
                    <a:pt x="256" y="776"/>
                    <a:pt x="259" y="774"/>
                  </a:cubicBezTo>
                  <a:cubicBezTo>
                    <a:pt x="263" y="770"/>
                    <a:pt x="269" y="768"/>
                    <a:pt x="275" y="768"/>
                  </a:cubicBezTo>
                  <a:cubicBezTo>
                    <a:pt x="275" y="771"/>
                    <a:pt x="276" y="773"/>
                    <a:pt x="276" y="775"/>
                  </a:cubicBezTo>
                  <a:cubicBezTo>
                    <a:pt x="275" y="775"/>
                    <a:pt x="278" y="792"/>
                    <a:pt x="278" y="791"/>
                  </a:cubicBezTo>
                  <a:cubicBezTo>
                    <a:pt x="280" y="803"/>
                    <a:pt x="284" y="815"/>
                    <a:pt x="289" y="826"/>
                  </a:cubicBezTo>
                  <a:cubicBezTo>
                    <a:pt x="300" y="852"/>
                    <a:pt x="316" y="873"/>
                    <a:pt x="338" y="890"/>
                  </a:cubicBezTo>
                  <a:cubicBezTo>
                    <a:pt x="340" y="892"/>
                    <a:pt x="344" y="891"/>
                    <a:pt x="344" y="888"/>
                  </a:cubicBezTo>
                  <a:cubicBezTo>
                    <a:pt x="343" y="863"/>
                    <a:pt x="340" y="840"/>
                    <a:pt x="335" y="816"/>
                  </a:cubicBezTo>
                  <a:cubicBezTo>
                    <a:pt x="342" y="821"/>
                    <a:pt x="349" y="826"/>
                    <a:pt x="354" y="834"/>
                  </a:cubicBezTo>
                  <a:cubicBezTo>
                    <a:pt x="356" y="837"/>
                    <a:pt x="361" y="836"/>
                    <a:pt x="361" y="832"/>
                  </a:cubicBezTo>
                  <a:cubicBezTo>
                    <a:pt x="361" y="798"/>
                    <a:pt x="349" y="767"/>
                    <a:pt x="327" y="742"/>
                  </a:cubicBezTo>
                  <a:cubicBezTo>
                    <a:pt x="332" y="741"/>
                    <a:pt x="337" y="739"/>
                    <a:pt x="343" y="737"/>
                  </a:cubicBezTo>
                  <a:cubicBezTo>
                    <a:pt x="343" y="738"/>
                    <a:pt x="343" y="739"/>
                    <a:pt x="344" y="739"/>
                  </a:cubicBezTo>
                  <a:cubicBezTo>
                    <a:pt x="378" y="775"/>
                    <a:pt x="394" y="823"/>
                    <a:pt x="388" y="873"/>
                  </a:cubicBezTo>
                  <a:close/>
                  <a:moveTo>
                    <a:pt x="326" y="810"/>
                  </a:moveTo>
                  <a:cubicBezTo>
                    <a:pt x="332" y="833"/>
                    <a:pt x="335" y="856"/>
                    <a:pt x="336" y="879"/>
                  </a:cubicBezTo>
                  <a:cubicBezTo>
                    <a:pt x="302" y="849"/>
                    <a:pt x="283" y="807"/>
                    <a:pt x="282" y="761"/>
                  </a:cubicBezTo>
                  <a:cubicBezTo>
                    <a:pt x="282" y="759"/>
                    <a:pt x="280" y="757"/>
                    <a:pt x="278" y="758"/>
                  </a:cubicBezTo>
                  <a:cubicBezTo>
                    <a:pt x="271" y="760"/>
                    <a:pt x="266" y="762"/>
                    <a:pt x="261" y="765"/>
                  </a:cubicBezTo>
                  <a:cubicBezTo>
                    <a:pt x="262" y="760"/>
                    <a:pt x="264" y="755"/>
                    <a:pt x="267" y="750"/>
                  </a:cubicBezTo>
                  <a:cubicBezTo>
                    <a:pt x="278" y="751"/>
                    <a:pt x="288" y="750"/>
                    <a:pt x="297" y="748"/>
                  </a:cubicBezTo>
                  <a:cubicBezTo>
                    <a:pt x="304" y="747"/>
                    <a:pt x="311" y="746"/>
                    <a:pt x="318" y="744"/>
                  </a:cubicBezTo>
                  <a:cubicBezTo>
                    <a:pt x="318" y="745"/>
                    <a:pt x="318" y="745"/>
                    <a:pt x="318" y="745"/>
                  </a:cubicBezTo>
                  <a:cubicBezTo>
                    <a:pt x="338" y="767"/>
                    <a:pt x="350" y="793"/>
                    <a:pt x="353" y="821"/>
                  </a:cubicBezTo>
                  <a:cubicBezTo>
                    <a:pt x="347" y="815"/>
                    <a:pt x="340" y="810"/>
                    <a:pt x="332" y="806"/>
                  </a:cubicBezTo>
                  <a:cubicBezTo>
                    <a:pt x="329" y="805"/>
                    <a:pt x="325" y="807"/>
                    <a:pt x="326" y="810"/>
                  </a:cubicBezTo>
                  <a:close/>
                  <a:moveTo>
                    <a:pt x="367" y="710"/>
                  </a:moveTo>
                  <a:cubicBezTo>
                    <a:pt x="367" y="710"/>
                    <a:pt x="367" y="710"/>
                    <a:pt x="367" y="710"/>
                  </a:cubicBezTo>
                  <a:cubicBezTo>
                    <a:pt x="351" y="730"/>
                    <a:pt x="319" y="737"/>
                    <a:pt x="296" y="740"/>
                  </a:cubicBezTo>
                  <a:cubicBezTo>
                    <a:pt x="274" y="744"/>
                    <a:pt x="254" y="738"/>
                    <a:pt x="234" y="736"/>
                  </a:cubicBezTo>
                  <a:cubicBezTo>
                    <a:pt x="232" y="735"/>
                    <a:pt x="231" y="735"/>
                    <a:pt x="229" y="734"/>
                  </a:cubicBezTo>
                  <a:cubicBezTo>
                    <a:pt x="227" y="733"/>
                    <a:pt x="225" y="733"/>
                    <a:pt x="223" y="732"/>
                  </a:cubicBezTo>
                  <a:cubicBezTo>
                    <a:pt x="222" y="724"/>
                    <a:pt x="221" y="715"/>
                    <a:pt x="220" y="707"/>
                  </a:cubicBezTo>
                  <a:cubicBezTo>
                    <a:pt x="268" y="728"/>
                    <a:pt x="327" y="716"/>
                    <a:pt x="365" y="678"/>
                  </a:cubicBezTo>
                  <a:cubicBezTo>
                    <a:pt x="367" y="688"/>
                    <a:pt x="367" y="699"/>
                    <a:pt x="367" y="710"/>
                  </a:cubicBezTo>
                  <a:close/>
                  <a:moveTo>
                    <a:pt x="351" y="640"/>
                  </a:moveTo>
                  <a:cubicBezTo>
                    <a:pt x="356" y="650"/>
                    <a:pt x="360" y="659"/>
                    <a:pt x="362" y="669"/>
                  </a:cubicBezTo>
                  <a:cubicBezTo>
                    <a:pt x="362" y="669"/>
                    <a:pt x="362" y="670"/>
                    <a:pt x="362" y="670"/>
                  </a:cubicBezTo>
                  <a:cubicBezTo>
                    <a:pt x="322" y="709"/>
                    <a:pt x="272" y="718"/>
                    <a:pt x="219" y="701"/>
                  </a:cubicBezTo>
                  <a:cubicBezTo>
                    <a:pt x="218" y="689"/>
                    <a:pt x="218" y="676"/>
                    <a:pt x="219" y="664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61" y="687"/>
                    <a:pt x="318" y="671"/>
                    <a:pt x="350" y="641"/>
                  </a:cubicBezTo>
                  <a:cubicBezTo>
                    <a:pt x="351" y="640"/>
                    <a:pt x="351" y="640"/>
                    <a:pt x="351" y="640"/>
                  </a:cubicBezTo>
                  <a:close/>
                  <a:moveTo>
                    <a:pt x="347" y="634"/>
                  </a:moveTo>
                  <a:cubicBezTo>
                    <a:pt x="346" y="634"/>
                    <a:pt x="346" y="634"/>
                    <a:pt x="346" y="634"/>
                  </a:cubicBezTo>
                  <a:cubicBezTo>
                    <a:pt x="311" y="660"/>
                    <a:pt x="266" y="679"/>
                    <a:pt x="222" y="661"/>
                  </a:cubicBezTo>
                  <a:cubicBezTo>
                    <a:pt x="221" y="661"/>
                    <a:pt x="221" y="661"/>
                    <a:pt x="220" y="661"/>
                  </a:cubicBezTo>
                  <a:cubicBezTo>
                    <a:pt x="222" y="649"/>
                    <a:pt x="226" y="638"/>
                    <a:pt x="232" y="627"/>
                  </a:cubicBezTo>
                  <a:cubicBezTo>
                    <a:pt x="248" y="628"/>
                    <a:pt x="264" y="628"/>
                    <a:pt x="280" y="627"/>
                  </a:cubicBezTo>
                  <a:cubicBezTo>
                    <a:pt x="299" y="626"/>
                    <a:pt x="317" y="622"/>
                    <a:pt x="334" y="616"/>
                  </a:cubicBezTo>
                  <a:cubicBezTo>
                    <a:pt x="339" y="622"/>
                    <a:pt x="343" y="628"/>
                    <a:pt x="347" y="634"/>
                  </a:cubicBezTo>
                  <a:close/>
                  <a:moveTo>
                    <a:pt x="342" y="604"/>
                  </a:moveTo>
                  <a:cubicBezTo>
                    <a:pt x="342" y="604"/>
                    <a:pt x="342" y="604"/>
                    <a:pt x="341" y="603"/>
                  </a:cubicBezTo>
                  <a:cubicBezTo>
                    <a:pt x="307" y="566"/>
                    <a:pt x="263" y="534"/>
                    <a:pt x="224" y="501"/>
                  </a:cubicBezTo>
                  <a:cubicBezTo>
                    <a:pt x="186" y="468"/>
                    <a:pt x="147" y="435"/>
                    <a:pt x="108" y="402"/>
                  </a:cubicBezTo>
                  <a:cubicBezTo>
                    <a:pt x="108" y="396"/>
                    <a:pt x="108" y="390"/>
                    <a:pt x="108" y="383"/>
                  </a:cubicBezTo>
                  <a:cubicBezTo>
                    <a:pt x="192" y="453"/>
                    <a:pt x="275" y="524"/>
                    <a:pt x="358" y="595"/>
                  </a:cubicBezTo>
                  <a:cubicBezTo>
                    <a:pt x="353" y="599"/>
                    <a:pt x="347" y="601"/>
                    <a:pt x="342" y="604"/>
                  </a:cubicBezTo>
                  <a:close/>
                  <a:moveTo>
                    <a:pt x="385" y="575"/>
                  </a:moveTo>
                  <a:cubicBezTo>
                    <a:pt x="378" y="581"/>
                    <a:pt x="371" y="587"/>
                    <a:pt x="364" y="592"/>
                  </a:cubicBezTo>
                  <a:cubicBezTo>
                    <a:pt x="280" y="518"/>
                    <a:pt x="195" y="446"/>
                    <a:pt x="108" y="377"/>
                  </a:cubicBezTo>
                  <a:cubicBezTo>
                    <a:pt x="108" y="366"/>
                    <a:pt x="108" y="356"/>
                    <a:pt x="108" y="346"/>
                  </a:cubicBezTo>
                  <a:cubicBezTo>
                    <a:pt x="128" y="362"/>
                    <a:pt x="147" y="379"/>
                    <a:pt x="166" y="395"/>
                  </a:cubicBezTo>
                  <a:cubicBezTo>
                    <a:pt x="175" y="407"/>
                    <a:pt x="186" y="416"/>
                    <a:pt x="198" y="423"/>
                  </a:cubicBezTo>
                  <a:cubicBezTo>
                    <a:pt x="259" y="475"/>
                    <a:pt x="321" y="527"/>
                    <a:pt x="385" y="573"/>
                  </a:cubicBezTo>
                  <a:cubicBezTo>
                    <a:pt x="385" y="574"/>
                    <a:pt x="385" y="575"/>
                    <a:pt x="385" y="575"/>
                  </a:cubicBezTo>
                  <a:close/>
                  <a:moveTo>
                    <a:pt x="386" y="564"/>
                  </a:moveTo>
                  <a:cubicBezTo>
                    <a:pt x="335" y="518"/>
                    <a:pt x="282" y="475"/>
                    <a:pt x="228" y="433"/>
                  </a:cubicBezTo>
                  <a:cubicBezTo>
                    <a:pt x="236" y="434"/>
                    <a:pt x="245" y="434"/>
                    <a:pt x="254" y="433"/>
                  </a:cubicBezTo>
                  <a:cubicBezTo>
                    <a:pt x="254" y="435"/>
                    <a:pt x="256" y="437"/>
                    <a:pt x="258" y="437"/>
                  </a:cubicBezTo>
                  <a:cubicBezTo>
                    <a:pt x="258" y="437"/>
                    <a:pt x="259" y="437"/>
                    <a:pt x="259" y="436"/>
                  </a:cubicBezTo>
                  <a:cubicBezTo>
                    <a:pt x="301" y="473"/>
                    <a:pt x="344" y="509"/>
                    <a:pt x="388" y="543"/>
                  </a:cubicBezTo>
                  <a:cubicBezTo>
                    <a:pt x="387" y="550"/>
                    <a:pt x="387" y="557"/>
                    <a:pt x="386" y="564"/>
                  </a:cubicBezTo>
                  <a:close/>
                  <a:moveTo>
                    <a:pt x="388" y="534"/>
                  </a:moveTo>
                  <a:cubicBezTo>
                    <a:pt x="352" y="497"/>
                    <a:pt x="308" y="463"/>
                    <a:pt x="264" y="435"/>
                  </a:cubicBezTo>
                  <a:cubicBezTo>
                    <a:pt x="271" y="434"/>
                    <a:pt x="278" y="431"/>
                    <a:pt x="285" y="428"/>
                  </a:cubicBezTo>
                  <a:cubicBezTo>
                    <a:pt x="320" y="458"/>
                    <a:pt x="354" y="489"/>
                    <a:pt x="389" y="518"/>
                  </a:cubicBezTo>
                  <a:cubicBezTo>
                    <a:pt x="389" y="523"/>
                    <a:pt x="389" y="529"/>
                    <a:pt x="388" y="534"/>
                  </a:cubicBezTo>
                  <a:close/>
                  <a:moveTo>
                    <a:pt x="389" y="509"/>
                  </a:moveTo>
                  <a:cubicBezTo>
                    <a:pt x="358" y="479"/>
                    <a:pt x="323" y="452"/>
                    <a:pt x="289" y="427"/>
                  </a:cubicBezTo>
                  <a:cubicBezTo>
                    <a:pt x="293" y="424"/>
                    <a:pt x="298" y="421"/>
                    <a:pt x="302" y="418"/>
                  </a:cubicBezTo>
                  <a:cubicBezTo>
                    <a:pt x="332" y="441"/>
                    <a:pt x="359" y="468"/>
                    <a:pt x="390" y="491"/>
                  </a:cubicBezTo>
                  <a:cubicBezTo>
                    <a:pt x="390" y="497"/>
                    <a:pt x="390" y="503"/>
                    <a:pt x="389" y="509"/>
                  </a:cubicBezTo>
                  <a:close/>
                  <a:moveTo>
                    <a:pt x="306" y="415"/>
                  </a:moveTo>
                  <a:cubicBezTo>
                    <a:pt x="310" y="411"/>
                    <a:pt x="315" y="407"/>
                    <a:pt x="318" y="403"/>
                  </a:cubicBezTo>
                  <a:cubicBezTo>
                    <a:pt x="329" y="411"/>
                    <a:pt x="339" y="420"/>
                    <a:pt x="350" y="428"/>
                  </a:cubicBezTo>
                  <a:cubicBezTo>
                    <a:pt x="361" y="438"/>
                    <a:pt x="372" y="449"/>
                    <a:pt x="385" y="456"/>
                  </a:cubicBezTo>
                  <a:cubicBezTo>
                    <a:pt x="387" y="457"/>
                    <a:pt x="388" y="456"/>
                    <a:pt x="389" y="454"/>
                  </a:cubicBezTo>
                  <a:cubicBezTo>
                    <a:pt x="389" y="464"/>
                    <a:pt x="390" y="473"/>
                    <a:pt x="390" y="482"/>
                  </a:cubicBezTo>
                  <a:cubicBezTo>
                    <a:pt x="365" y="457"/>
                    <a:pt x="334" y="436"/>
                    <a:pt x="306" y="415"/>
                  </a:cubicBezTo>
                  <a:close/>
                  <a:moveTo>
                    <a:pt x="474" y="760"/>
                  </a:moveTo>
                  <a:cubicBezTo>
                    <a:pt x="472" y="691"/>
                    <a:pt x="452" y="619"/>
                    <a:pt x="391" y="581"/>
                  </a:cubicBezTo>
                  <a:cubicBezTo>
                    <a:pt x="392" y="580"/>
                    <a:pt x="392" y="579"/>
                    <a:pt x="392" y="578"/>
                  </a:cubicBezTo>
                  <a:cubicBezTo>
                    <a:pt x="393" y="577"/>
                    <a:pt x="393" y="576"/>
                    <a:pt x="393" y="575"/>
                  </a:cubicBezTo>
                  <a:cubicBezTo>
                    <a:pt x="398" y="539"/>
                    <a:pt x="399" y="503"/>
                    <a:pt x="398" y="466"/>
                  </a:cubicBezTo>
                  <a:cubicBezTo>
                    <a:pt x="458" y="484"/>
                    <a:pt x="507" y="532"/>
                    <a:pt x="522" y="592"/>
                  </a:cubicBezTo>
                  <a:cubicBezTo>
                    <a:pt x="537" y="653"/>
                    <a:pt x="517" y="716"/>
                    <a:pt x="474" y="760"/>
                  </a:cubicBezTo>
                  <a:close/>
                </a:path>
              </a:pathLst>
            </a:custGeom>
            <a:solidFill>
              <a:srgbClr val="1D1D1B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"/>
            <p:cNvSpPr>
              <a:spLocks noEditPoints="1"/>
            </p:cNvSpPr>
            <p:nvPr/>
          </p:nvSpPr>
          <p:spPr bwMode="auto">
            <a:xfrm>
              <a:off x="10471" y="1696"/>
              <a:ext cx="651" cy="658"/>
            </a:xfrm>
            <a:custGeom>
              <a:avLst/>
              <a:gdLst>
                <a:gd name="T0" fmla="*/ 140 w 149"/>
                <a:gd name="T1" fmla="*/ 59 h 151"/>
                <a:gd name="T2" fmla="*/ 50 w 149"/>
                <a:gd name="T3" fmla="*/ 15 h 151"/>
                <a:gd name="T4" fmla="*/ 13 w 149"/>
                <a:gd name="T5" fmla="*/ 102 h 151"/>
                <a:gd name="T6" fmla="*/ 93 w 149"/>
                <a:gd name="T7" fmla="*/ 140 h 151"/>
                <a:gd name="T8" fmla="*/ 96 w 149"/>
                <a:gd name="T9" fmla="*/ 141 h 151"/>
                <a:gd name="T10" fmla="*/ 140 w 149"/>
                <a:gd name="T11" fmla="*/ 59 h 151"/>
                <a:gd name="T12" fmla="*/ 96 w 149"/>
                <a:gd name="T13" fmla="*/ 133 h 151"/>
                <a:gd name="T14" fmla="*/ 93 w 149"/>
                <a:gd name="T15" fmla="*/ 134 h 151"/>
                <a:gd name="T16" fmla="*/ 24 w 149"/>
                <a:gd name="T17" fmla="*/ 108 h 151"/>
                <a:gd name="T18" fmla="*/ 44 w 149"/>
                <a:gd name="T19" fmla="*/ 27 h 151"/>
                <a:gd name="T20" fmla="*/ 126 w 149"/>
                <a:gd name="T21" fmla="*/ 47 h 151"/>
                <a:gd name="T22" fmla="*/ 96 w 149"/>
                <a:gd name="T23" fmla="*/ 1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151">
                  <a:moveTo>
                    <a:pt x="140" y="59"/>
                  </a:moveTo>
                  <a:cubicBezTo>
                    <a:pt x="129" y="21"/>
                    <a:pt x="87" y="0"/>
                    <a:pt x="50" y="15"/>
                  </a:cubicBezTo>
                  <a:cubicBezTo>
                    <a:pt x="16" y="29"/>
                    <a:pt x="0" y="68"/>
                    <a:pt x="13" y="102"/>
                  </a:cubicBezTo>
                  <a:cubicBezTo>
                    <a:pt x="25" y="133"/>
                    <a:pt x="62" y="151"/>
                    <a:pt x="93" y="140"/>
                  </a:cubicBezTo>
                  <a:cubicBezTo>
                    <a:pt x="93" y="141"/>
                    <a:pt x="94" y="141"/>
                    <a:pt x="96" y="141"/>
                  </a:cubicBezTo>
                  <a:cubicBezTo>
                    <a:pt x="134" y="137"/>
                    <a:pt x="149" y="92"/>
                    <a:pt x="140" y="59"/>
                  </a:cubicBezTo>
                  <a:close/>
                  <a:moveTo>
                    <a:pt x="96" y="133"/>
                  </a:moveTo>
                  <a:cubicBezTo>
                    <a:pt x="94" y="133"/>
                    <a:pt x="93" y="133"/>
                    <a:pt x="93" y="134"/>
                  </a:cubicBezTo>
                  <a:cubicBezTo>
                    <a:pt x="67" y="138"/>
                    <a:pt x="39" y="133"/>
                    <a:pt x="24" y="108"/>
                  </a:cubicBezTo>
                  <a:cubicBezTo>
                    <a:pt x="8" y="81"/>
                    <a:pt x="17" y="43"/>
                    <a:pt x="44" y="27"/>
                  </a:cubicBezTo>
                  <a:cubicBezTo>
                    <a:pt x="72" y="10"/>
                    <a:pt x="110" y="19"/>
                    <a:pt x="126" y="47"/>
                  </a:cubicBezTo>
                  <a:cubicBezTo>
                    <a:pt x="143" y="75"/>
                    <a:pt x="135" y="129"/>
                    <a:pt x="96" y="133"/>
                  </a:cubicBezTo>
                  <a:close/>
                </a:path>
              </a:pathLst>
            </a:custGeom>
            <a:solidFill>
              <a:srgbClr val="1D1D1B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2" name="Group 8"/>
          <p:cNvGrpSpPr>
            <a:grpSpLocks noChangeAspect="1"/>
          </p:cNvGrpSpPr>
          <p:nvPr/>
        </p:nvGrpSpPr>
        <p:grpSpPr bwMode="auto">
          <a:xfrm>
            <a:off x="178324" y="4001942"/>
            <a:ext cx="2419733" cy="1885006"/>
            <a:chOff x="1766" y="1339"/>
            <a:chExt cx="1887" cy="1470"/>
          </a:xfrm>
          <a:solidFill>
            <a:schemeClr val="bg1"/>
          </a:solidFill>
        </p:grpSpPr>
        <p:sp>
          <p:nvSpPr>
            <p:cNvPr id="113" name="Freeform 9"/>
            <p:cNvSpPr>
              <a:spLocks noEditPoints="1"/>
            </p:cNvSpPr>
            <p:nvPr/>
          </p:nvSpPr>
          <p:spPr bwMode="auto">
            <a:xfrm>
              <a:off x="2722" y="1361"/>
              <a:ext cx="58" cy="58"/>
            </a:xfrm>
            <a:custGeom>
              <a:avLst/>
              <a:gdLst>
                <a:gd name="T0" fmla="*/ 6 w 13"/>
                <a:gd name="T1" fmla="*/ 0 h 13"/>
                <a:gd name="T2" fmla="*/ 8 w 13"/>
                <a:gd name="T3" fmla="*/ 0 h 13"/>
                <a:gd name="T4" fmla="*/ 13 w 13"/>
                <a:gd name="T5" fmla="*/ 12 h 13"/>
                <a:gd name="T6" fmla="*/ 12 w 13"/>
                <a:gd name="T7" fmla="*/ 13 h 13"/>
                <a:gd name="T8" fmla="*/ 9 w 13"/>
                <a:gd name="T9" fmla="*/ 9 h 13"/>
                <a:gd name="T10" fmla="*/ 5 w 13"/>
                <a:gd name="T11" fmla="*/ 8 h 13"/>
                <a:gd name="T12" fmla="*/ 3 w 13"/>
                <a:gd name="T13" fmla="*/ 9 h 13"/>
                <a:gd name="T14" fmla="*/ 4 w 13"/>
                <a:gd name="T15" fmla="*/ 11 h 13"/>
                <a:gd name="T16" fmla="*/ 2 w 13"/>
                <a:gd name="T17" fmla="*/ 13 h 13"/>
                <a:gd name="T18" fmla="*/ 4 w 13"/>
                <a:gd name="T19" fmla="*/ 2 h 13"/>
                <a:gd name="T20" fmla="*/ 6 w 13"/>
                <a:gd name="T21" fmla="*/ 0 h 13"/>
                <a:gd name="T22" fmla="*/ 5 w 13"/>
                <a:gd name="T23" fmla="*/ 6 h 13"/>
                <a:gd name="T24" fmla="*/ 8 w 13"/>
                <a:gd name="T25" fmla="*/ 7 h 13"/>
                <a:gd name="T26" fmla="*/ 6 w 13"/>
                <a:gd name="T27" fmla="*/ 4 h 13"/>
                <a:gd name="T28" fmla="*/ 5 w 13"/>
                <a:gd name="T2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7" y="0"/>
                    <a:pt x="7" y="0"/>
                    <a:pt x="8" y="0"/>
                  </a:cubicBezTo>
                  <a:cubicBezTo>
                    <a:pt x="9" y="5"/>
                    <a:pt x="13" y="7"/>
                    <a:pt x="13" y="12"/>
                  </a:cubicBezTo>
                  <a:cubicBezTo>
                    <a:pt x="13" y="13"/>
                    <a:pt x="13" y="13"/>
                    <a:pt x="12" y="13"/>
                  </a:cubicBezTo>
                  <a:cubicBezTo>
                    <a:pt x="10" y="13"/>
                    <a:pt x="11" y="10"/>
                    <a:pt x="9" y="9"/>
                  </a:cubicBezTo>
                  <a:cubicBezTo>
                    <a:pt x="7" y="8"/>
                    <a:pt x="6" y="9"/>
                    <a:pt x="5" y="8"/>
                  </a:cubicBezTo>
                  <a:cubicBezTo>
                    <a:pt x="4" y="8"/>
                    <a:pt x="4" y="9"/>
                    <a:pt x="3" y="9"/>
                  </a:cubicBezTo>
                  <a:cubicBezTo>
                    <a:pt x="3" y="10"/>
                    <a:pt x="4" y="10"/>
                    <a:pt x="4" y="11"/>
                  </a:cubicBezTo>
                  <a:cubicBezTo>
                    <a:pt x="2" y="11"/>
                    <a:pt x="2" y="13"/>
                    <a:pt x="2" y="13"/>
                  </a:cubicBezTo>
                  <a:cubicBezTo>
                    <a:pt x="0" y="10"/>
                    <a:pt x="4" y="6"/>
                    <a:pt x="4" y="2"/>
                  </a:cubicBezTo>
                  <a:cubicBezTo>
                    <a:pt x="5" y="2"/>
                    <a:pt x="5" y="0"/>
                    <a:pt x="6" y="0"/>
                  </a:cubicBezTo>
                  <a:close/>
                  <a:moveTo>
                    <a:pt x="5" y="6"/>
                  </a:moveTo>
                  <a:cubicBezTo>
                    <a:pt x="6" y="6"/>
                    <a:pt x="7" y="6"/>
                    <a:pt x="8" y="7"/>
                  </a:cubicBezTo>
                  <a:cubicBezTo>
                    <a:pt x="8" y="5"/>
                    <a:pt x="7" y="4"/>
                    <a:pt x="6" y="4"/>
                  </a:cubicBezTo>
                  <a:cubicBezTo>
                    <a:pt x="5" y="4"/>
                    <a:pt x="5" y="5"/>
                    <a:pt x="5" y="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0"/>
            <p:cNvSpPr/>
            <p:nvPr/>
          </p:nvSpPr>
          <p:spPr bwMode="auto">
            <a:xfrm>
              <a:off x="2784" y="1361"/>
              <a:ext cx="58" cy="58"/>
            </a:xfrm>
            <a:custGeom>
              <a:avLst/>
              <a:gdLst>
                <a:gd name="T0" fmla="*/ 2 w 13"/>
                <a:gd name="T1" fmla="*/ 0 h 13"/>
                <a:gd name="T2" fmla="*/ 6 w 13"/>
                <a:gd name="T3" fmla="*/ 4 h 13"/>
                <a:gd name="T4" fmla="*/ 10 w 13"/>
                <a:gd name="T5" fmla="*/ 0 h 13"/>
                <a:gd name="T6" fmla="*/ 11 w 13"/>
                <a:gd name="T7" fmla="*/ 0 h 13"/>
                <a:gd name="T8" fmla="*/ 8 w 13"/>
                <a:gd name="T9" fmla="*/ 6 h 13"/>
                <a:gd name="T10" fmla="*/ 9 w 13"/>
                <a:gd name="T11" fmla="*/ 11 h 13"/>
                <a:gd name="T12" fmla="*/ 6 w 13"/>
                <a:gd name="T13" fmla="*/ 8 h 13"/>
                <a:gd name="T14" fmla="*/ 2 w 13"/>
                <a:gd name="T15" fmla="*/ 13 h 13"/>
                <a:gd name="T16" fmla="*/ 1 w 13"/>
                <a:gd name="T17" fmla="*/ 12 h 13"/>
                <a:gd name="T18" fmla="*/ 5 w 13"/>
                <a:gd name="T19" fmla="*/ 6 h 13"/>
                <a:gd name="T20" fmla="*/ 2 w 13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3">
                  <a:moveTo>
                    <a:pt x="2" y="0"/>
                  </a:moveTo>
                  <a:cubicBezTo>
                    <a:pt x="4" y="0"/>
                    <a:pt x="4" y="3"/>
                    <a:pt x="6" y="4"/>
                  </a:cubicBezTo>
                  <a:cubicBezTo>
                    <a:pt x="8" y="2"/>
                    <a:pt x="10" y="2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2"/>
                    <a:pt x="8" y="4"/>
                    <a:pt x="8" y="6"/>
                  </a:cubicBezTo>
                  <a:cubicBezTo>
                    <a:pt x="7" y="8"/>
                    <a:pt x="13" y="9"/>
                    <a:pt x="9" y="11"/>
                  </a:cubicBezTo>
                  <a:cubicBezTo>
                    <a:pt x="8" y="11"/>
                    <a:pt x="7" y="9"/>
                    <a:pt x="6" y="8"/>
                  </a:cubicBezTo>
                  <a:cubicBezTo>
                    <a:pt x="5" y="10"/>
                    <a:pt x="4" y="12"/>
                    <a:pt x="2" y="13"/>
                  </a:cubicBezTo>
                  <a:cubicBezTo>
                    <a:pt x="1" y="13"/>
                    <a:pt x="1" y="12"/>
                    <a:pt x="1" y="12"/>
                  </a:cubicBezTo>
                  <a:cubicBezTo>
                    <a:pt x="2" y="10"/>
                    <a:pt x="4" y="8"/>
                    <a:pt x="5" y="6"/>
                  </a:cubicBezTo>
                  <a:cubicBezTo>
                    <a:pt x="4" y="4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"/>
            <p:cNvSpPr/>
            <p:nvPr/>
          </p:nvSpPr>
          <p:spPr bwMode="auto">
            <a:xfrm>
              <a:off x="2638" y="1366"/>
              <a:ext cx="76" cy="62"/>
            </a:xfrm>
            <a:custGeom>
              <a:avLst/>
              <a:gdLst>
                <a:gd name="T0" fmla="*/ 17 w 17"/>
                <a:gd name="T1" fmla="*/ 9 h 14"/>
                <a:gd name="T2" fmla="*/ 14 w 17"/>
                <a:gd name="T3" fmla="*/ 13 h 14"/>
                <a:gd name="T4" fmla="*/ 10 w 17"/>
                <a:gd name="T5" fmla="*/ 3 h 14"/>
                <a:gd name="T6" fmla="*/ 11 w 17"/>
                <a:gd name="T7" fmla="*/ 12 h 14"/>
                <a:gd name="T8" fmla="*/ 9 w 17"/>
                <a:gd name="T9" fmla="*/ 12 h 14"/>
                <a:gd name="T10" fmla="*/ 8 w 17"/>
                <a:gd name="T11" fmla="*/ 3 h 14"/>
                <a:gd name="T12" fmla="*/ 3 w 17"/>
                <a:gd name="T13" fmla="*/ 4 h 14"/>
                <a:gd name="T14" fmla="*/ 2 w 17"/>
                <a:gd name="T15" fmla="*/ 14 h 14"/>
                <a:gd name="T16" fmla="*/ 1 w 17"/>
                <a:gd name="T17" fmla="*/ 6 h 14"/>
                <a:gd name="T18" fmla="*/ 2 w 17"/>
                <a:gd name="T19" fmla="*/ 5 h 14"/>
                <a:gd name="T20" fmla="*/ 1 w 17"/>
                <a:gd name="T21" fmla="*/ 3 h 14"/>
                <a:gd name="T22" fmla="*/ 13 w 17"/>
                <a:gd name="T23" fmla="*/ 1 h 14"/>
                <a:gd name="T24" fmla="*/ 16 w 17"/>
                <a:gd name="T25" fmla="*/ 3 h 14"/>
                <a:gd name="T26" fmla="*/ 16 w 17"/>
                <a:gd name="T27" fmla="*/ 9 h 14"/>
                <a:gd name="T28" fmla="*/ 17 w 17"/>
                <a:gd name="T2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4">
                  <a:moveTo>
                    <a:pt x="17" y="9"/>
                  </a:moveTo>
                  <a:cubicBezTo>
                    <a:pt x="16" y="11"/>
                    <a:pt x="16" y="13"/>
                    <a:pt x="14" y="13"/>
                  </a:cubicBezTo>
                  <a:cubicBezTo>
                    <a:pt x="15" y="9"/>
                    <a:pt x="15" y="3"/>
                    <a:pt x="10" y="3"/>
                  </a:cubicBezTo>
                  <a:cubicBezTo>
                    <a:pt x="10" y="6"/>
                    <a:pt x="10" y="8"/>
                    <a:pt x="11" y="12"/>
                  </a:cubicBezTo>
                  <a:cubicBezTo>
                    <a:pt x="10" y="11"/>
                    <a:pt x="10" y="12"/>
                    <a:pt x="9" y="12"/>
                  </a:cubicBezTo>
                  <a:cubicBezTo>
                    <a:pt x="7" y="11"/>
                    <a:pt x="9" y="6"/>
                    <a:pt x="8" y="3"/>
                  </a:cubicBezTo>
                  <a:cubicBezTo>
                    <a:pt x="6" y="3"/>
                    <a:pt x="4" y="3"/>
                    <a:pt x="3" y="4"/>
                  </a:cubicBezTo>
                  <a:cubicBezTo>
                    <a:pt x="1" y="6"/>
                    <a:pt x="5" y="12"/>
                    <a:pt x="2" y="14"/>
                  </a:cubicBezTo>
                  <a:cubicBezTo>
                    <a:pt x="0" y="14"/>
                    <a:pt x="1" y="9"/>
                    <a:pt x="1" y="6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" y="4"/>
                    <a:pt x="0" y="4"/>
                    <a:pt x="1" y="3"/>
                  </a:cubicBezTo>
                  <a:cubicBezTo>
                    <a:pt x="3" y="0"/>
                    <a:pt x="9" y="0"/>
                    <a:pt x="13" y="1"/>
                  </a:cubicBezTo>
                  <a:cubicBezTo>
                    <a:pt x="14" y="1"/>
                    <a:pt x="15" y="2"/>
                    <a:pt x="16" y="3"/>
                  </a:cubicBezTo>
                  <a:cubicBezTo>
                    <a:pt x="17" y="5"/>
                    <a:pt x="17" y="7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2"/>
            <p:cNvSpPr/>
            <p:nvPr/>
          </p:nvSpPr>
          <p:spPr bwMode="auto">
            <a:xfrm>
              <a:off x="2368" y="1468"/>
              <a:ext cx="66" cy="18"/>
            </a:xfrm>
            <a:custGeom>
              <a:avLst/>
              <a:gdLst>
                <a:gd name="T0" fmla="*/ 15 w 15"/>
                <a:gd name="T1" fmla="*/ 1 h 4"/>
                <a:gd name="T2" fmla="*/ 12 w 15"/>
                <a:gd name="T3" fmla="*/ 2 h 4"/>
                <a:gd name="T4" fmla="*/ 0 w 15"/>
                <a:gd name="T5" fmla="*/ 2 h 4"/>
                <a:gd name="T6" fmla="*/ 1 w 15"/>
                <a:gd name="T7" fmla="*/ 1 h 4"/>
                <a:gd name="T8" fmla="*/ 15 w 1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5" y="1"/>
                  </a:moveTo>
                  <a:cubicBezTo>
                    <a:pt x="14" y="3"/>
                    <a:pt x="13" y="2"/>
                    <a:pt x="12" y="2"/>
                  </a:cubicBezTo>
                  <a:cubicBezTo>
                    <a:pt x="8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1"/>
                    <a:pt x="10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3"/>
            <p:cNvSpPr/>
            <p:nvPr/>
          </p:nvSpPr>
          <p:spPr bwMode="auto">
            <a:xfrm>
              <a:off x="2474" y="1468"/>
              <a:ext cx="71" cy="13"/>
            </a:xfrm>
            <a:custGeom>
              <a:avLst/>
              <a:gdLst>
                <a:gd name="T0" fmla="*/ 16 w 16"/>
                <a:gd name="T1" fmla="*/ 2 h 3"/>
                <a:gd name="T2" fmla="*/ 2 w 16"/>
                <a:gd name="T3" fmla="*/ 3 h 3"/>
                <a:gd name="T4" fmla="*/ 1 w 16"/>
                <a:gd name="T5" fmla="*/ 2 h 3"/>
                <a:gd name="T6" fmla="*/ 16 w 16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">
                  <a:moveTo>
                    <a:pt x="16" y="2"/>
                  </a:moveTo>
                  <a:cubicBezTo>
                    <a:pt x="11" y="3"/>
                    <a:pt x="6" y="2"/>
                    <a:pt x="2" y="3"/>
                  </a:cubicBezTo>
                  <a:cubicBezTo>
                    <a:pt x="2" y="2"/>
                    <a:pt x="0" y="2"/>
                    <a:pt x="1" y="2"/>
                  </a:cubicBezTo>
                  <a:cubicBezTo>
                    <a:pt x="4" y="0"/>
                    <a:pt x="10" y="1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4"/>
            <p:cNvSpPr/>
            <p:nvPr/>
          </p:nvSpPr>
          <p:spPr bwMode="auto">
            <a:xfrm>
              <a:off x="2590" y="1468"/>
              <a:ext cx="53" cy="13"/>
            </a:xfrm>
            <a:custGeom>
              <a:avLst/>
              <a:gdLst>
                <a:gd name="T0" fmla="*/ 12 w 12"/>
                <a:gd name="T1" fmla="*/ 2 h 3"/>
                <a:gd name="T2" fmla="*/ 0 w 12"/>
                <a:gd name="T3" fmla="*/ 3 h 3"/>
                <a:gd name="T4" fmla="*/ 3 w 12"/>
                <a:gd name="T5" fmla="*/ 1 h 3"/>
                <a:gd name="T6" fmla="*/ 9 w 12"/>
                <a:gd name="T7" fmla="*/ 2 h 3"/>
                <a:gd name="T8" fmla="*/ 12 w 1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2" y="2"/>
                  </a:moveTo>
                  <a:cubicBezTo>
                    <a:pt x="8" y="3"/>
                    <a:pt x="3" y="3"/>
                    <a:pt x="0" y="3"/>
                  </a:cubicBezTo>
                  <a:cubicBezTo>
                    <a:pt x="0" y="0"/>
                    <a:pt x="2" y="1"/>
                    <a:pt x="3" y="1"/>
                  </a:cubicBezTo>
                  <a:cubicBezTo>
                    <a:pt x="5" y="1"/>
                    <a:pt x="8" y="1"/>
                    <a:pt x="9" y="2"/>
                  </a:cubicBezTo>
                  <a:cubicBezTo>
                    <a:pt x="10" y="2"/>
                    <a:pt x="11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5"/>
            <p:cNvSpPr/>
            <p:nvPr/>
          </p:nvSpPr>
          <p:spPr bwMode="auto">
            <a:xfrm>
              <a:off x="2266" y="1464"/>
              <a:ext cx="58" cy="17"/>
            </a:xfrm>
            <a:custGeom>
              <a:avLst/>
              <a:gdLst>
                <a:gd name="T0" fmla="*/ 13 w 13"/>
                <a:gd name="T1" fmla="*/ 3 h 4"/>
                <a:gd name="T2" fmla="*/ 0 w 13"/>
                <a:gd name="T3" fmla="*/ 4 h 4"/>
                <a:gd name="T4" fmla="*/ 13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10" y="4"/>
                    <a:pt x="4" y="3"/>
                    <a:pt x="0" y="4"/>
                  </a:cubicBezTo>
                  <a:cubicBezTo>
                    <a:pt x="0" y="0"/>
                    <a:pt x="10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6"/>
            <p:cNvSpPr/>
            <p:nvPr/>
          </p:nvSpPr>
          <p:spPr bwMode="auto">
            <a:xfrm>
              <a:off x="2160" y="1472"/>
              <a:ext cx="66" cy="14"/>
            </a:xfrm>
            <a:custGeom>
              <a:avLst/>
              <a:gdLst>
                <a:gd name="T0" fmla="*/ 15 w 15"/>
                <a:gd name="T1" fmla="*/ 2 h 3"/>
                <a:gd name="T2" fmla="*/ 0 w 15"/>
                <a:gd name="T3" fmla="*/ 3 h 3"/>
                <a:gd name="T4" fmla="*/ 0 w 15"/>
                <a:gd name="T5" fmla="*/ 1 h 3"/>
                <a:gd name="T6" fmla="*/ 15 w 1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">
                  <a:moveTo>
                    <a:pt x="15" y="2"/>
                  </a:moveTo>
                  <a:cubicBezTo>
                    <a:pt x="11" y="2"/>
                    <a:pt x="5" y="2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5" y="1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7"/>
            <p:cNvSpPr/>
            <p:nvPr/>
          </p:nvSpPr>
          <p:spPr bwMode="auto">
            <a:xfrm>
              <a:off x="2036" y="1477"/>
              <a:ext cx="53" cy="13"/>
            </a:xfrm>
            <a:custGeom>
              <a:avLst/>
              <a:gdLst>
                <a:gd name="T0" fmla="*/ 12 w 12"/>
                <a:gd name="T1" fmla="*/ 2 h 3"/>
                <a:gd name="T2" fmla="*/ 0 w 12"/>
                <a:gd name="T3" fmla="*/ 3 h 3"/>
                <a:gd name="T4" fmla="*/ 5 w 12"/>
                <a:gd name="T5" fmla="*/ 1 h 3"/>
                <a:gd name="T6" fmla="*/ 12 w 1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2"/>
                  </a:moveTo>
                  <a:cubicBezTo>
                    <a:pt x="10" y="3"/>
                    <a:pt x="3" y="2"/>
                    <a:pt x="0" y="3"/>
                  </a:cubicBezTo>
                  <a:cubicBezTo>
                    <a:pt x="0" y="0"/>
                    <a:pt x="3" y="1"/>
                    <a:pt x="5" y="1"/>
                  </a:cubicBezTo>
                  <a:cubicBezTo>
                    <a:pt x="7" y="1"/>
                    <a:pt x="10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"/>
            <p:cNvSpPr/>
            <p:nvPr/>
          </p:nvSpPr>
          <p:spPr bwMode="auto">
            <a:xfrm>
              <a:off x="1890" y="1486"/>
              <a:ext cx="75" cy="9"/>
            </a:xfrm>
            <a:custGeom>
              <a:avLst/>
              <a:gdLst>
                <a:gd name="T0" fmla="*/ 17 w 17"/>
                <a:gd name="T1" fmla="*/ 1 h 2"/>
                <a:gd name="T2" fmla="*/ 0 w 17"/>
                <a:gd name="T3" fmla="*/ 2 h 2"/>
                <a:gd name="T4" fmla="*/ 4 w 17"/>
                <a:gd name="T5" fmla="*/ 0 h 2"/>
                <a:gd name="T6" fmla="*/ 13 w 17"/>
                <a:gd name="T7" fmla="*/ 0 h 2"/>
                <a:gd name="T8" fmla="*/ 17 w 17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">
                  <a:moveTo>
                    <a:pt x="17" y="1"/>
                  </a:moveTo>
                  <a:cubicBezTo>
                    <a:pt x="11" y="2"/>
                    <a:pt x="7" y="2"/>
                    <a:pt x="0" y="2"/>
                  </a:cubicBezTo>
                  <a:cubicBezTo>
                    <a:pt x="0" y="0"/>
                    <a:pt x="3" y="0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0"/>
                    <a:pt x="16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9"/>
            <p:cNvSpPr/>
            <p:nvPr/>
          </p:nvSpPr>
          <p:spPr bwMode="auto">
            <a:xfrm>
              <a:off x="1836" y="1490"/>
              <a:ext cx="18" cy="13"/>
            </a:xfrm>
            <a:custGeom>
              <a:avLst/>
              <a:gdLst>
                <a:gd name="T0" fmla="*/ 0 w 4"/>
                <a:gd name="T1" fmla="*/ 1 h 3"/>
                <a:gd name="T2" fmla="*/ 4 w 4"/>
                <a:gd name="T3" fmla="*/ 2 h 3"/>
                <a:gd name="T4" fmla="*/ 0 w 4"/>
                <a:gd name="T5" fmla="*/ 3 h 3"/>
                <a:gd name="T6" fmla="*/ 0 w 4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cubicBezTo>
                    <a:pt x="1" y="2"/>
                    <a:pt x="3" y="0"/>
                    <a:pt x="4" y="2"/>
                  </a:cubicBezTo>
                  <a:cubicBezTo>
                    <a:pt x="2" y="2"/>
                    <a:pt x="2" y="2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"/>
            <p:cNvSpPr/>
            <p:nvPr/>
          </p:nvSpPr>
          <p:spPr bwMode="auto">
            <a:xfrm>
              <a:off x="2714" y="1614"/>
              <a:ext cx="17" cy="54"/>
            </a:xfrm>
            <a:custGeom>
              <a:avLst/>
              <a:gdLst>
                <a:gd name="T0" fmla="*/ 3 w 4"/>
                <a:gd name="T1" fmla="*/ 0 h 12"/>
                <a:gd name="T2" fmla="*/ 2 w 4"/>
                <a:gd name="T3" fmla="*/ 2 h 12"/>
                <a:gd name="T4" fmla="*/ 4 w 4"/>
                <a:gd name="T5" fmla="*/ 12 h 12"/>
                <a:gd name="T6" fmla="*/ 2 w 4"/>
                <a:gd name="T7" fmla="*/ 12 h 12"/>
                <a:gd name="T8" fmla="*/ 2 w 4"/>
                <a:gd name="T9" fmla="*/ 0 h 12"/>
                <a:gd name="T10" fmla="*/ 3 w 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2">
                  <a:moveTo>
                    <a:pt x="3" y="0"/>
                  </a:moveTo>
                  <a:cubicBezTo>
                    <a:pt x="3" y="0"/>
                    <a:pt x="3" y="2"/>
                    <a:pt x="2" y="2"/>
                  </a:cubicBezTo>
                  <a:cubicBezTo>
                    <a:pt x="4" y="5"/>
                    <a:pt x="4" y="9"/>
                    <a:pt x="4" y="12"/>
                  </a:cubicBezTo>
                  <a:cubicBezTo>
                    <a:pt x="3" y="12"/>
                    <a:pt x="3" y="11"/>
                    <a:pt x="2" y="12"/>
                  </a:cubicBezTo>
                  <a:cubicBezTo>
                    <a:pt x="3" y="8"/>
                    <a:pt x="0" y="4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1"/>
            <p:cNvSpPr/>
            <p:nvPr/>
          </p:nvSpPr>
          <p:spPr bwMode="auto">
            <a:xfrm>
              <a:off x="2718" y="1721"/>
              <a:ext cx="27" cy="53"/>
            </a:xfrm>
            <a:custGeom>
              <a:avLst/>
              <a:gdLst>
                <a:gd name="T0" fmla="*/ 2 w 6"/>
                <a:gd name="T1" fmla="*/ 0 h 12"/>
                <a:gd name="T2" fmla="*/ 3 w 6"/>
                <a:gd name="T3" fmla="*/ 4 h 12"/>
                <a:gd name="T4" fmla="*/ 3 w 6"/>
                <a:gd name="T5" fmla="*/ 6 h 12"/>
                <a:gd name="T6" fmla="*/ 2 w 6"/>
                <a:gd name="T7" fmla="*/ 12 h 12"/>
                <a:gd name="T8" fmla="*/ 2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2" y="0"/>
                  </a:moveTo>
                  <a:cubicBezTo>
                    <a:pt x="4" y="0"/>
                    <a:pt x="3" y="3"/>
                    <a:pt x="3" y="4"/>
                  </a:cubicBezTo>
                  <a:cubicBezTo>
                    <a:pt x="3" y="5"/>
                    <a:pt x="5" y="6"/>
                    <a:pt x="3" y="6"/>
                  </a:cubicBezTo>
                  <a:cubicBezTo>
                    <a:pt x="4" y="8"/>
                    <a:pt x="6" y="12"/>
                    <a:pt x="2" y="12"/>
                  </a:cubicBezTo>
                  <a:cubicBezTo>
                    <a:pt x="2" y="9"/>
                    <a:pt x="0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2"/>
            <p:cNvSpPr/>
            <p:nvPr/>
          </p:nvSpPr>
          <p:spPr bwMode="auto">
            <a:xfrm>
              <a:off x="2895" y="1845"/>
              <a:ext cx="71" cy="14"/>
            </a:xfrm>
            <a:custGeom>
              <a:avLst/>
              <a:gdLst>
                <a:gd name="T0" fmla="*/ 15 w 16"/>
                <a:gd name="T1" fmla="*/ 2 h 3"/>
                <a:gd name="T2" fmla="*/ 0 w 16"/>
                <a:gd name="T3" fmla="*/ 3 h 3"/>
                <a:gd name="T4" fmla="*/ 7 w 16"/>
                <a:gd name="T5" fmla="*/ 1 h 3"/>
                <a:gd name="T6" fmla="*/ 14 w 16"/>
                <a:gd name="T7" fmla="*/ 0 h 3"/>
                <a:gd name="T8" fmla="*/ 15 w 1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">
                  <a:moveTo>
                    <a:pt x="15" y="2"/>
                  </a:moveTo>
                  <a:cubicBezTo>
                    <a:pt x="13" y="3"/>
                    <a:pt x="3" y="2"/>
                    <a:pt x="0" y="3"/>
                  </a:cubicBezTo>
                  <a:cubicBezTo>
                    <a:pt x="1" y="0"/>
                    <a:pt x="5" y="1"/>
                    <a:pt x="7" y="1"/>
                  </a:cubicBezTo>
                  <a:cubicBezTo>
                    <a:pt x="9" y="1"/>
                    <a:pt x="13" y="0"/>
                    <a:pt x="14" y="0"/>
                  </a:cubicBezTo>
                  <a:cubicBezTo>
                    <a:pt x="15" y="1"/>
                    <a:pt x="16" y="1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3"/>
            <p:cNvSpPr/>
            <p:nvPr/>
          </p:nvSpPr>
          <p:spPr bwMode="auto">
            <a:xfrm>
              <a:off x="2111" y="1859"/>
              <a:ext cx="58" cy="13"/>
            </a:xfrm>
            <a:custGeom>
              <a:avLst/>
              <a:gdLst>
                <a:gd name="T0" fmla="*/ 13 w 13"/>
                <a:gd name="T1" fmla="*/ 2 h 3"/>
                <a:gd name="T2" fmla="*/ 0 w 13"/>
                <a:gd name="T3" fmla="*/ 3 h 3"/>
                <a:gd name="T4" fmla="*/ 8 w 13"/>
                <a:gd name="T5" fmla="*/ 1 h 3"/>
                <a:gd name="T6" fmla="*/ 9 w 13"/>
                <a:gd name="T7" fmla="*/ 1 h 3"/>
                <a:gd name="T8" fmla="*/ 13 w 1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">
                  <a:moveTo>
                    <a:pt x="13" y="2"/>
                  </a:moveTo>
                  <a:cubicBezTo>
                    <a:pt x="9" y="1"/>
                    <a:pt x="5" y="3"/>
                    <a:pt x="0" y="3"/>
                  </a:cubicBezTo>
                  <a:cubicBezTo>
                    <a:pt x="0" y="0"/>
                    <a:pt x="7" y="1"/>
                    <a:pt x="8" y="1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10" y="1"/>
                    <a:pt x="12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4"/>
            <p:cNvSpPr/>
            <p:nvPr/>
          </p:nvSpPr>
          <p:spPr bwMode="auto">
            <a:xfrm>
              <a:off x="2328" y="1859"/>
              <a:ext cx="58" cy="13"/>
            </a:xfrm>
            <a:custGeom>
              <a:avLst/>
              <a:gdLst>
                <a:gd name="T0" fmla="*/ 13 w 13"/>
                <a:gd name="T1" fmla="*/ 1 h 3"/>
                <a:gd name="T2" fmla="*/ 13 w 13"/>
                <a:gd name="T3" fmla="*/ 2 h 3"/>
                <a:gd name="T4" fmla="*/ 10 w 13"/>
                <a:gd name="T5" fmla="*/ 2 h 3"/>
                <a:gd name="T6" fmla="*/ 10 w 13"/>
                <a:gd name="T7" fmla="*/ 1 h 3"/>
                <a:gd name="T8" fmla="*/ 7 w 13"/>
                <a:gd name="T9" fmla="*/ 1 h 3"/>
                <a:gd name="T10" fmla="*/ 7 w 13"/>
                <a:gd name="T11" fmla="*/ 2 h 3"/>
                <a:gd name="T12" fmla="*/ 1 w 13"/>
                <a:gd name="T13" fmla="*/ 3 h 3"/>
                <a:gd name="T14" fmla="*/ 1 w 13"/>
                <a:gd name="T15" fmla="*/ 1 h 3"/>
                <a:gd name="T16" fmla="*/ 10 w 13"/>
                <a:gd name="T17" fmla="*/ 1 h 3"/>
                <a:gd name="T18" fmla="*/ 13 w 13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13" y="1"/>
                  </a:moveTo>
                  <a:cubicBezTo>
                    <a:pt x="13" y="1"/>
                    <a:pt x="13" y="1"/>
                    <a:pt x="13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9" y="1"/>
                    <a:pt x="8" y="2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5" y="1"/>
                    <a:pt x="3" y="3"/>
                    <a:pt x="1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0" y="0"/>
                    <a:pt x="11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5"/>
            <p:cNvSpPr/>
            <p:nvPr/>
          </p:nvSpPr>
          <p:spPr bwMode="auto">
            <a:xfrm>
              <a:off x="2434" y="1859"/>
              <a:ext cx="62" cy="17"/>
            </a:xfrm>
            <a:custGeom>
              <a:avLst/>
              <a:gdLst>
                <a:gd name="T0" fmla="*/ 13 w 14"/>
                <a:gd name="T1" fmla="*/ 1 h 4"/>
                <a:gd name="T2" fmla="*/ 11 w 14"/>
                <a:gd name="T3" fmla="*/ 2 h 4"/>
                <a:gd name="T4" fmla="*/ 0 w 14"/>
                <a:gd name="T5" fmla="*/ 3 h 4"/>
                <a:gd name="T6" fmla="*/ 1 w 14"/>
                <a:gd name="T7" fmla="*/ 1 h 4"/>
                <a:gd name="T8" fmla="*/ 13 w 1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">
                  <a:moveTo>
                    <a:pt x="13" y="1"/>
                  </a:moveTo>
                  <a:cubicBezTo>
                    <a:pt x="14" y="3"/>
                    <a:pt x="12" y="3"/>
                    <a:pt x="11" y="2"/>
                  </a:cubicBezTo>
                  <a:cubicBezTo>
                    <a:pt x="7" y="2"/>
                    <a:pt x="5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5" y="1"/>
                    <a:pt x="10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6"/>
            <p:cNvSpPr/>
            <p:nvPr/>
          </p:nvSpPr>
          <p:spPr bwMode="auto">
            <a:xfrm>
              <a:off x="1903" y="1859"/>
              <a:ext cx="62" cy="17"/>
            </a:xfrm>
            <a:custGeom>
              <a:avLst/>
              <a:gdLst>
                <a:gd name="T0" fmla="*/ 14 w 14"/>
                <a:gd name="T1" fmla="*/ 2 h 4"/>
                <a:gd name="T2" fmla="*/ 6 w 14"/>
                <a:gd name="T3" fmla="*/ 3 h 4"/>
                <a:gd name="T4" fmla="*/ 1 w 14"/>
                <a:gd name="T5" fmla="*/ 3 h 4"/>
                <a:gd name="T6" fmla="*/ 0 w 14"/>
                <a:gd name="T7" fmla="*/ 1 h 4"/>
                <a:gd name="T8" fmla="*/ 14 w 1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3" y="4"/>
                    <a:pt x="8" y="1"/>
                    <a:pt x="6" y="3"/>
                  </a:cubicBezTo>
                  <a:cubicBezTo>
                    <a:pt x="4" y="3"/>
                    <a:pt x="3" y="4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4" y="2"/>
                    <a:pt x="10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7"/>
            <p:cNvSpPr/>
            <p:nvPr/>
          </p:nvSpPr>
          <p:spPr bwMode="auto">
            <a:xfrm>
              <a:off x="2000" y="1863"/>
              <a:ext cx="67" cy="18"/>
            </a:xfrm>
            <a:custGeom>
              <a:avLst/>
              <a:gdLst>
                <a:gd name="T0" fmla="*/ 15 w 15"/>
                <a:gd name="T1" fmla="*/ 1 h 4"/>
                <a:gd name="T2" fmla="*/ 11 w 15"/>
                <a:gd name="T3" fmla="*/ 2 h 4"/>
                <a:gd name="T4" fmla="*/ 0 w 15"/>
                <a:gd name="T5" fmla="*/ 2 h 4"/>
                <a:gd name="T6" fmla="*/ 0 w 15"/>
                <a:gd name="T7" fmla="*/ 1 h 4"/>
                <a:gd name="T8" fmla="*/ 15 w 1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5" y="1"/>
                  </a:moveTo>
                  <a:cubicBezTo>
                    <a:pt x="14" y="3"/>
                    <a:pt x="12" y="1"/>
                    <a:pt x="11" y="2"/>
                  </a:cubicBezTo>
                  <a:cubicBezTo>
                    <a:pt x="7" y="1"/>
                    <a:pt x="3" y="4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10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8"/>
            <p:cNvSpPr/>
            <p:nvPr/>
          </p:nvSpPr>
          <p:spPr bwMode="auto">
            <a:xfrm>
              <a:off x="3090" y="1934"/>
              <a:ext cx="18" cy="62"/>
            </a:xfrm>
            <a:custGeom>
              <a:avLst/>
              <a:gdLst>
                <a:gd name="T0" fmla="*/ 1 w 4"/>
                <a:gd name="T1" fmla="*/ 0 h 14"/>
                <a:gd name="T2" fmla="*/ 3 w 4"/>
                <a:gd name="T3" fmla="*/ 1 h 14"/>
                <a:gd name="T4" fmla="*/ 3 w 4"/>
                <a:gd name="T5" fmla="*/ 13 h 14"/>
                <a:gd name="T6" fmla="*/ 2 w 4"/>
                <a:gd name="T7" fmla="*/ 12 h 14"/>
                <a:gd name="T8" fmla="*/ 1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1" y="0"/>
                  </a:moveTo>
                  <a:cubicBezTo>
                    <a:pt x="2" y="0"/>
                    <a:pt x="2" y="1"/>
                    <a:pt x="3" y="1"/>
                  </a:cubicBezTo>
                  <a:cubicBezTo>
                    <a:pt x="2" y="4"/>
                    <a:pt x="4" y="10"/>
                    <a:pt x="3" y="13"/>
                  </a:cubicBezTo>
                  <a:cubicBezTo>
                    <a:pt x="2" y="14"/>
                    <a:pt x="3" y="12"/>
                    <a:pt x="2" y="12"/>
                  </a:cubicBezTo>
                  <a:cubicBezTo>
                    <a:pt x="2" y="8"/>
                    <a:pt x="0" y="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9"/>
            <p:cNvSpPr/>
            <p:nvPr/>
          </p:nvSpPr>
          <p:spPr bwMode="auto">
            <a:xfrm>
              <a:off x="2736" y="1947"/>
              <a:ext cx="13" cy="45"/>
            </a:xfrm>
            <a:custGeom>
              <a:avLst/>
              <a:gdLst>
                <a:gd name="T0" fmla="*/ 1 w 3"/>
                <a:gd name="T1" fmla="*/ 0 h 10"/>
                <a:gd name="T2" fmla="*/ 3 w 3"/>
                <a:gd name="T3" fmla="*/ 10 h 10"/>
                <a:gd name="T4" fmla="*/ 0 w 3"/>
                <a:gd name="T5" fmla="*/ 1 h 10"/>
                <a:gd name="T6" fmla="*/ 1 w 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1" y="0"/>
                  </a:moveTo>
                  <a:cubicBezTo>
                    <a:pt x="3" y="3"/>
                    <a:pt x="3" y="6"/>
                    <a:pt x="3" y="10"/>
                  </a:cubicBezTo>
                  <a:cubicBezTo>
                    <a:pt x="0" y="10"/>
                    <a:pt x="2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0"/>
            <p:cNvSpPr/>
            <p:nvPr/>
          </p:nvSpPr>
          <p:spPr bwMode="auto">
            <a:xfrm>
              <a:off x="1819" y="2036"/>
              <a:ext cx="40" cy="22"/>
            </a:xfrm>
            <a:custGeom>
              <a:avLst/>
              <a:gdLst>
                <a:gd name="T0" fmla="*/ 9 w 9"/>
                <a:gd name="T1" fmla="*/ 4 h 5"/>
                <a:gd name="T2" fmla="*/ 8 w 9"/>
                <a:gd name="T3" fmla="*/ 5 h 5"/>
                <a:gd name="T4" fmla="*/ 0 w 9"/>
                <a:gd name="T5" fmla="*/ 4 h 5"/>
                <a:gd name="T6" fmla="*/ 9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4"/>
                  </a:moveTo>
                  <a:cubicBezTo>
                    <a:pt x="9" y="4"/>
                    <a:pt x="8" y="4"/>
                    <a:pt x="8" y="5"/>
                  </a:cubicBezTo>
                  <a:cubicBezTo>
                    <a:pt x="6" y="3"/>
                    <a:pt x="3" y="4"/>
                    <a:pt x="0" y="4"/>
                  </a:cubicBezTo>
                  <a:cubicBezTo>
                    <a:pt x="1" y="0"/>
                    <a:pt x="7" y="3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"/>
            <p:cNvSpPr/>
            <p:nvPr/>
          </p:nvSpPr>
          <p:spPr bwMode="auto">
            <a:xfrm>
              <a:off x="3130" y="2045"/>
              <a:ext cx="49" cy="18"/>
            </a:xfrm>
            <a:custGeom>
              <a:avLst/>
              <a:gdLst>
                <a:gd name="T0" fmla="*/ 3 w 11"/>
                <a:gd name="T1" fmla="*/ 0 h 4"/>
                <a:gd name="T2" fmla="*/ 11 w 11"/>
                <a:gd name="T3" fmla="*/ 2 h 4"/>
                <a:gd name="T4" fmla="*/ 4 w 11"/>
                <a:gd name="T5" fmla="*/ 2 h 4"/>
                <a:gd name="T6" fmla="*/ 0 w 11"/>
                <a:gd name="T7" fmla="*/ 2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5" y="2"/>
                    <a:pt x="9" y="0"/>
                    <a:pt x="11" y="2"/>
                  </a:cubicBezTo>
                  <a:cubicBezTo>
                    <a:pt x="10" y="4"/>
                    <a:pt x="7" y="2"/>
                    <a:pt x="4" y="2"/>
                  </a:cubicBezTo>
                  <a:cubicBezTo>
                    <a:pt x="3" y="2"/>
                    <a:pt x="1" y="3"/>
                    <a:pt x="0" y="2"/>
                  </a:cubicBezTo>
                  <a:cubicBezTo>
                    <a:pt x="1" y="1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2"/>
            <p:cNvSpPr/>
            <p:nvPr/>
          </p:nvSpPr>
          <p:spPr bwMode="auto">
            <a:xfrm>
              <a:off x="2722" y="2045"/>
              <a:ext cx="76" cy="62"/>
            </a:xfrm>
            <a:custGeom>
              <a:avLst/>
              <a:gdLst>
                <a:gd name="T0" fmla="*/ 4 w 17"/>
                <a:gd name="T1" fmla="*/ 0 h 14"/>
                <a:gd name="T2" fmla="*/ 5 w 17"/>
                <a:gd name="T3" fmla="*/ 2 h 14"/>
                <a:gd name="T4" fmla="*/ 16 w 17"/>
                <a:gd name="T5" fmla="*/ 1 h 14"/>
                <a:gd name="T6" fmla="*/ 16 w 17"/>
                <a:gd name="T7" fmla="*/ 3 h 14"/>
                <a:gd name="T8" fmla="*/ 15 w 17"/>
                <a:gd name="T9" fmla="*/ 4 h 14"/>
                <a:gd name="T10" fmla="*/ 13 w 17"/>
                <a:gd name="T11" fmla="*/ 2 h 14"/>
                <a:gd name="T12" fmla="*/ 8 w 17"/>
                <a:gd name="T13" fmla="*/ 2 h 14"/>
                <a:gd name="T14" fmla="*/ 5 w 17"/>
                <a:gd name="T15" fmla="*/ 4 h 14"/>
                <a:gd name="T16" fmla="*/ 5 w 17"/>
                <a:gd name="T17" fmla="*/ 10 h 14"/>
                <a:gd name="T18" fmla="*/ 5 w 17"/>
                <a:gd name="T19" fmla="*/ 14 h 14"/>
                <a:gd name="T20" fmla="*/ 4 w 17"/>
                <a:gd name="T21" fmla="*/ 11 h 14"/>
                <a:gd name="T22" fmla="*/ 3 w 17"/>
                <a:gd name="T23" fmla="*/ 4 h 14"/>
                <a:gd name="T24" fmla="*/ 0 w 17"/>
                <a:gd name="T25" fmla="*/ 3 h 14"/>
                <a:gd name="T26" fmla="*/ 4 w 17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4">
                  <a:moveTo>
                    <a:pt x="4" y="0"/>
                  </a:moveTo>
                  <a:cubicBezTo>
                    <a:pt x="5" y="0"/>
                    <a:pt x="5" y="2"/>
                    <a:pt x="5" y="2"/>
                  </a:cubicBezTo>
                  <a:cubicBezTo>
                    <a:pt x="8" y="1"/>
                    <a:pt x="12" y="2"/>
                    <a:pt x="16" y="1"/>
                  </a:cubicBezTo>
                  <a:cubicBezTo>
                    <a:pt x="15" y="2"/>
                    <a:pt x="16" y="2"/>
                    <a:pt x="16" y="3"/>
                  </a:cubicBezTo>
                  <a:cubicBezTo>
                    <a:pt x="17" y="4"/>
                    <a:pt x="15" y="3"/>
                    <a:pt x="15" y="4"/>
                  </a:cubicBezTo>
                  <a:cubicBezTo>
                    <a:pt x="14" y="3"/>
                    <a:pt x="14" y="3"/>
                    <a:pt x="13" y="2"/>
                  </a:cubicBezTo>
                  <a:cubicBezTo>
                    <a:pt x="11" y="2"/>
                    <a:pt x="10" y="4"/>
                    <a:pt x="8" y="2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5" y="5"/>
                    <a:pt x="6" y="9"/>
                    <a:pt x="5" y="10"/>
                  </a:cubicBezTo>
                  <a:cubicBezTo>
                    <a:pt x="6" y="11"/>
                    <a:pt x="6" y="13"/>
                    <a:pt x="5" y="14"/>
                  </a:cubicBezTo>
                  <a:cubicBezTo>
                    <a:pt x="4" y="14"/>
                    <a:pt x="4" y="12"/>
                    <a:pt x="4" y="11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1" y="3"/>
                    <a:pt x="0" y="4"/>
                    <a:pt x="0" y="3"/>
                  </a:cubicBezTo>
                  <a:cubicBezTo>
                    <a:pt x="0" y="1"/>
                    <a:pt x="4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"/>
            <p:cNvSpPr/>
            <p:nvPr/>
          </p:nvSpPr>
          <p:spPr bwMode="auto">
            <a:xfrm>
              <a:off x="3037" y="2045"/>
              <a:ext cx="49" cy="18"/>
            </a:xfrm>
            <a:custGeom>
              <a:avLst/>
              <a:gdLst>
                <a:gd name="T0" fmla="*/ 11 w 11"/>
                <a:gd name="T1" fmla="*/ 2 h 4"/>
                <a:gd name="T2" fmla="*/ 10 w 11"/>
                <a:gd name="T3" fmla="*/ 3 h 4"/>
                <a:gd name="T4" fmla="*/ 0 w 11"/>
                <a:gd name="T5" fmla="*/ 3 h 4"/>
                <a:gd name="T6" fmla="*/ 8 w 11"/>
                <a:gd name="T7" fmla="*/ 2 h 4"/>
                <a:gd name="T8" fmla="*/ 11 w 11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11" y="3"/>
                    <a:pt x="10" y="2"/>
                    <a:pt x="10" y="3"/>
                  </a:cubicBezTo>
                  <a:cubicBezTo>
                    <a:pt x="6" y="2"/>
                    <a:pt x="4" y="4"/>
                    <a:pt x="0" y="3"/>
                  </a:cubicBezTo>
                  <a:cubicBezTo>
                    <a:pt x="2" y="0"/>
                    <a:pt x="6" y="1"/>
                    <a:pt x="8" y="2"/>
                  </a:cubicBezTo>
                  <a:cubicBezTo>
                    <a:pt x="9" y="2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4"/>
            <p:cNvSpPr/>
            <p:nvPr/>
          </p:nvSpPr>
          <p:spPr bwMode="auto">
            <a:xfrm>
              <a:off x="1912" y="2050"/>
              <a:ext cx="44" cy="13"/>
            </a:xfrm>
            <a:custGeom>
              <a:avLst/>
              <a:gdLst>
                <a:gd name="T0" fmla="*/ 1 w 10"/>
                <a:gd name="T1" fmla="*/ 0 h 3"/>
                <a:gd name="T2" fmla="*/ 5 w 10"/>
                <a:gd name="T3" fmla="*/ 2 h 3"/>
                <a:gd name="T4" fmla="*/ 10 w 10"/>
                <a:gd name="T5" fmla="*/ 2 h 3"/>
                <a:gd name="T6" fmla="*/ 0 w 10"/>
                <a:gd name="T7" fmla="*/ 2 h 3"/>
                <a:gd name="T8" fmla="*/ 1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" y="0"/>
                  </a:moveTo>
                  <a:cubicBezTo>
                    <a:pt x="3" y="2"/>
                    <a:pt x="4" y="0"/>
                    <a:pt x="5" y="2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7" y="2"/>
                    <a:pt x="4" y="3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5"/>
            <p:cNvSpPr/>
            <p:nvPr/>
          </p:nvSpPr>
          <p:spPr bwMode="auto">
            <a:xfrm>
              <a:off x="2014" y="2050"/>
              <a:ext cx="39" cy="17"/>
            </a:xfrm>
            <a:custGeom>
              <a:avLst/>
              <a:gdLst>
                <a:gd name="T0" fmla="*/ 9 w 9"/>
                <a:gd name="T1" fmla="*/ 2 h 4"/>
                <a:gd name="T2" fmla="*/ 1 w 9"/>
                <a:gd name="T3" fmla="*/ 3 h 4"/>
                <a:gd name="T4" fmla="*/ 0 w 9"/>
                <a:gd name="T5" fmla="*/ 2 h 4"/>
                <a:gd name="T6" fmla="*/ 4 w 9"/>
                <a:gd name="T7" fmla="*/ 1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4"/>
                    <a:pt x="4" y="2"/>
                    <a:pt x="1" y="3"/>
                  </a:cubicBezTo>
                  <a:cubicBezTo>
                    <a:pt x="1" y="2"/>
                    <a:pt x="0" y="3"/>
                    <a:pt x="0" y="2"/>
                  </a:cubicBezTo>
                  <a:cubicBezTo>
                    <a:pt x="1" y="0"/>
                    <a:pt x="4" y="2"/>
                    <a:pt x="4" y="1"/>
                  </a:cubicBezTo>
                  <a:cubicBezTo>
                    <a:pt x="6" y="1"/>
                    <a:pt x="8" y="1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6"/>
            <p:cNvSpPr/>
            <p:nvPr/>
          </p:nvSpPr>
          <p:spPr bwMode="auto">
            <a:xfrm>
              <a:off x="2939" y="2050"/>
              <a:ext cx="54" cy="13"/>
            </a:xfrm>
            <a:custGeom>
              <a:avLst/>
              <a:gdLst>
                <a:gd name="T0" fmla="*/ 12 w 12"/>
                <a:gd name="T1" fmla="*/ 2 h 3"/>
                <a:gd name="T2" fmla="*/ 12 w 12"/>
                <a:gd name="T3" fmla="*/ 2 h 3"/>
                <a:gd name="T4" fmla="*/ 1 w 12"/>
                <a:gd name="T5" fmla="*/ 3 h 3"/>
                <a:gd name="T6" fmla="*/ 1 w 12"/>
                <a:gd name="T7" fmla="*/ 1 h 3"/>
                <a:gd name="T8" fmla="*/ 12 w 1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2" y="2"/>
                  </a:moveTo>
                  <a:cubicBezTo>
                    <a:pt x="12" y="2"/>
                    <a:pt x="11" y="2"/>
                    <a:pt x="12" y="2"/>
                  </a:cubicBezTo>
                  <a:cubicBezTo>
                    <a:pt x="9" y="3"/>
                    <a:pt x="4" y="3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4" y="3"/>
                    <a:pt x="9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7"/>
            <p:cNvSpPr/>
            <p:nvPr/>
          </p:nvSpPr>
          <p:spPr bwMode="auto">
            <a:xfrm>
              <a:off x="3099" y="2054"/>
              <a:ext cx="13" cy="44"/>
            </a:xfrm>
            <a:custGeom>
              <a:avLst/>
              <a:gdLst>
                <a:gd name="T0" fmla="*/ 1 w 3"/>
                <a:gd name="T1" fmla="*/ 0 h 10"/>
                <a:gd name="T2" fmla="*/ 2 w 3"/>
                <a:gd name="T3" fmla="*/ 0 h 10"/>
                <a:gd name="T4" fmla="*/ 3 w 3"/>
                <a:gd name="T5" fmla="*/ 10 h 10"/>
                <a:gd name="T6" fmla="*/ 1 w 3"/>
                <a:gd name="T7" fmla="*/ 6 h 10"/>
                <a:gd name="T8" fmla="*/ 1 w 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0" y="10"/>
                    <a:pt x="2" y="7"/>
                    <a:pt x="1" y="6"/>
                  </a:cubicBezTo>
                  <a:cubicBezTo>
                    <a:pt x="1" y="4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8"/>
            <p:cNvSpPr/>
            <p:nvPr/>
          </p:nvSpPr>
          <p:spPr bwMode="auto">
            <a:xfrm>
              <a:off x="2634" y="2054"/>
              <a:ext cx="53" cy="13"/>
            </a:xfrm>
            <a:custGeom>
              <a:avLst/>
              <a:gdLst>
                <a:gd name="T0" fmla="*/ 0 w 12"/>
                <a:gd name="T1" fmla="*/ 1 h 3"/>
                <a:gd name="T2" fmla="*/ 1 w 12"/>
                <a:gd name="T3" fmla="*/ 1 h 3"/>
                <a:gd name="T4" fmla="*/ 12 w 12"/>
                <a:gd name="T5" fmla="*/ 2 h 3"/>
                <a:gd name="T6" fmla="*/ 9 w 12"/>
                <a:gd name="T7" fmla="*/ 2 h 3"/>
                <a:gd name="T8" fmla="*/ 0 w 12"/>
                <a:gd name="T9" fmla="*/ 2 h 3"/>
                <a:gd name="T10" fmla="*/ 0 w 1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2"/>
                    <a:pt x="9" y="0"/>
                    <a:pt x="12" y="2"/>
                  </a:cubicBezTo>
                  <a:cubicBezTo>
                    <a:pt x="12" y="3"/>
                    <a:pt x="10" y="2"/>
                    <a:pt x="9" y="2"/>
                  </a:cubicBezTo>
                  <a:cubicBezTo>
                    <a:pt x="7" y="2"/>
                    <a:pt x="3" y="3"/>
                    <a:pt x="0" y="2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9"/>
            <p:cNvSpPr/>
            <p:nvPr/>
          </p:nvSpPr>
          <p:spPr bwMode="auto">
            <a:xfrm>
              <a:off x="2089" y="2054"/>
              <a:ext cx="44" cy="13"/>
            </a:xfrm>
            <a:custGeom>
              <a:avLst/>
              <a:gdLst>
                <a:gd name="T0" fmla="*/ 1 w 10"/>
                <a:gd name="T1" fmla="*/ 1 h 3"/>
                <a:gd name="T2" fmla="*/ 10 w 10"/>
                <a:gd name="T3" fmla="*/ 1 h 3"/>
                <a:gd name="T4" fmla="*/ 8 w 10"/>
                <a:gd name="T5" fmla="*/ 2 h 3"/>
                <a:gd name="T6" fmla="*/ 0 w 10"/>
                <a:gd name="T7" fmla="*/ 2 h 3"/>
                <a:gd name="T8" fmla="*/ 1 w 1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" y="1"/>
                  </a:moveTo>
                  <a:cubicBezTo>
                    <a:pt x="3" y="1"/>
                    <a:pt x="8" y="0"/>
                    <a:pt x="10" y="1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5" y="2"/>
                    <a:pt x="3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0"/>
            <p:cNvSpPr/>
            <p:nvPr/>
          </p:nvSpPr>
          <p:spPr bwMode="auto">
            <a:xfrm>
              <a:off x="2164" y="2058"/>
              <a:ext cx="40" cy="9"/>
            </a:xfrm>
            <a:custGeom>
              <a:avLst/>
              <a:gdLst>
                <a:gd name="T0" fmla="*/ 0 w 9"/>
                <a:gd name="T1" fmla="*/ 0 h 2"/>
                <a:gd name="T2" fmla="*/ 9 w 9"/>
                <a:gd name="T3" fmla="*/ 1 h 2"/>
                <a:gd name="T4" fmla="*/ 9 w 9"/>
                <a:gd name="T5" fmla="*/ 2 h 2"/>
                <a:gd name="T6" fmla="*/ 0 w 9"/>
                <a:gd name="T7" fmla="*/ 2 h 2"/>
                <a:gd name="T8" fmla="*/ 0 w 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4" y="0"/>
                    <a:pt x="6" y="0"/>
                    <a:pt x="9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6" y="2"/>
                    <a:pt x="4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1"/>
            <p:cNvSpPr/>
            <p:nvPr/>
          </p:nvSpPr>
          <p:spPr bwMode="auto">
            <a:xfrm>
              <a:off x="2461" y="2058"/>
              <a:ext cx="53" cy="14"/>
            </a:xfrm>
            <a:custGeom>
              <a:avLst/>
              <a:gdLst>
                <a:gd name="T0" fmla="*/ 12 w 12"/>
                <a:gd name="T1" fmla="*/ 1 h 3"/>
                <a:gd name="T2" fmla="*/ 12 w 12"/>
                <a:gd name="T3" fmla="*/ 1 h 3"/>
                <a:gd name="T4" fmla="*/ 11 w 12"/>
                <a:gd name="T5" fmla="*/ 3 h 3"/>
                <a:gd name="T6" fmla="*/ 0 w 12"/>
                <a:gd name="T7" fmla="*/ 1 h 3"/>
                <a:gd name="T8" fmla="*/ 1 w 12"/>
                <a:gd name="T9" fmla="*/ 0 h 3"/>
                <a:gd name="T10" fmla="*/ 12 w 1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1" y="2"/>
                    <a:pt x="11" y="3"/>
                  </a:cubicBezTo>
                  <a:cubicBezTo>
                    <a:pt x="7" y="1"/>
                    <a:pt x="4" y="3"/>
                    <a:pt x="0" y="1"/>
                  </a:cubicBezTo>
                  <a:cubicBezTo>
                    <a:pt x="0" y="0"/>
                    <a:pt x="1" y="1"/>
                    <a:pt x="1" y="0"/>
                  </a:cubicBezTo>
                  <a:cubicBezTo>
                    <a:pt x="5" y="1"/>
                    <a:pt x="8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2"/>
            <p:cNvSpPr/>
            <p:nvPr/>
          </p:nvSpPr>
          <p:spPr bwMode="auto">
            <a:xfrm>
              <a:off x="2395" y="2058"/>
              <a:ext cx="22" cy="14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3 h 3"/>
                <a:gd name="T4" fmla="*/ 0 w 5"/>
                <a:gd name="T5" fmla="*/ 2 h 3"/>
                <a:gd name="T6" fmla="*/ 5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3"/>
                    <a:pt x="4" y="2"/>
                    <a:pt x="4" y="3"/>
                  </a:cubicBezTo>
                  <a:cubicBezTo>
                    <a:pt x="4" y="2"/>
                    <a:pt x="2" y="2"/>
                    <a:pt x="0" y="2"/>
                  </a:cubicBezTo>
                  <a:cubicBezTo>
                    <a:pt x="1" y="1"/>
                    <a:pt x="5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3"/>
            <p:cNvSpPr/>
            <p:nvPr/>
          </p:nvSpPr>
          <p:spPr bwMode="auto">
            <a:xfrm>
              <a:off x="2359" y="2063"/>
              <a:ext cx="36" cy="13"/>
            </a:xfrm>
            <a:custGeom>
              <a:avLst/>
              <a:gdLst>
                <a:gd name="T0" fmla="*/ 8 w 8"/>
                <a:gd name="T1" fmla="*/ 0 h 3"/>
                <a:gd name="T2" fmla="*/ 0 w 8"/>
                <a:gd name="T3" fmla="*/ 2 h 3"/>
                <a:gd name="T4" fmla="*/ 0 w 8"/>
                <a:gd name="T5" fmla="*/ 1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cubicBezTo>
                    <a:pt x="7" y="3"/>
                    <a:pt x="2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3" y="0"/>
                    <a:pt x="5" y="1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4"/>
            <p:cNvSpPr/>
            <p:nvPr/>
          </p:nvSpPr>
          <p:spPr bwMode="auto">
            <a:xfrm>
              <a:off x="3108" y="2156"/>
              <a:ext cx="9" cy="53"/>
            </a:xfrm>
            <a:custGeom>
              <a:avLst/>
              <a:gdLst>
                <a:gd name="T0" fmla="*/ 0 w 2"/>
                <a:gd name="T1" fmla="*/ 0 h 12"/>
                <a:gd name="T2" fmla="*/ 2 w 2"/>
                <a:gd name="T3" fmla="*/ 12 h 12"/>
                <a:gd name="T4" fmla="*/ 0 w 2"/>
                <a:gd name="T5" fmla="*/ 8 h 12"/>
                <a:gd name="T6" fmla="*/ 0 w 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2">
                  <a:moveTo>
                    <a:pt x="0" y="0"/>
                  </a:moveTo>
                  <a:cubicBezTo>
                    <a:pt x="2" y="3"/>
                    <a:pt x="2" y="9"/>
                    <a:pt x="2" y="12"/>
                  </a:cubicBezTo>
                  <a:cubicBezTo>
                    <a:pt x="0" y="12"/>
                    <a:pt x="0" y="9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5"/>
            <p:cNvSpPr/>
            <p:nvPr/>
          </p:nvSpPr>
          <p:spPr bwMode="auto">
            <a:xfrm>
              <a:off x="3227" y="2165"/>
              <a:ext cx="14" cy="58"/>
            </a:xfrm>
            <a:custGeom>
              <a:avLst/>
              <a:gdLst>
                <a:gd name="T0" fmla="*/ 0 w 3"/>
                <a:gd name="T1" fmla="*/ 0 h 13"/>
                <a:gd name="T2" fmla="*/ 1 w 3"/>
                <a:gd name="T3" fmla="*/ 13 h 13"/>
                <a:gd name="T4" fmla="*/ 0 w 3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3">
                  <a:moveTo>
                    <a:pt x="0" y="0"/>
                  </a:moveTo>
                  <a:cubicBezTo>
                    <a:pt x="3" y="2"/>
                    <a:pt x="2" y="9"/>
                    <a:pt x="1" y="13"/>
                  </a:cubicBezTo>
                  <a:cubicBezTo>
                    <a:pt x="0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6"/>
            <p:cNvSpPr/>
            <p:nvPr/>
          </p:nvSpPr>
          <p:spPr bwMode="auto">
            <a:xfrm>
              <a:off x="2736" y="2178"/>
              <a:ext cx="13" cy="45"/>
            </a:xfrm>
            <a:custGeom>
              <a:avLst/>
              <a:gdLst>
                <a:gd name="T0" fmla="*/ 2 w 3"/>
                <a:gd name="T1" fmla="*/ 0 h 10"/>
                <a:gd name="T2" fmla="*/ 3 w 3"/>
                <a:gd name="T3" fmla="*/ 9 h 10"/>
                <a:gd name="T4" fmla="*/ 1 w 3"/>
                <a:gd name="T5" fmla="*/ 0 h 10"/>
                <a:gd name="T6" fmla="*/ 2 w 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2" y="0"/>
                  </a:moveTo>
                  <a:cubicBezTo>
                    <a:pt x="2" y="3"/>
                    <a:pt x="3" y="6"/>
                    <a:pt x="3" y="9"/>
                  </a:cubicBezTo>
                  <a:cubicBezTo>
                    <a:pt x="0" y="1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7"/>
            <p:cNvSpPr/>
            <p:nvPr/>
          </p:nvSpPr>
          <p:spPr bwMode="auto">
            <a:xfrm>
              <a:off x="2758" y="2218"/>
              <a:ext cx="62" cy="18"/>
            </a:xfrm>
            <a:custGeom>
              <a:avLst/>
              <a:gdLst>
                <a:gd name="T0" fmla="*/ 14 w 14"/>
                <a:gd name="T1" fmla="*/ 4 h 4"/>
                <a:gd name="T2" fmla="*/ 0 w 14"/>
                <a:gd name="T3" fmla="*/ 4 h 4"/>
                <a:gd name="T4" fmla="*/ 3 w 14"/>
                <a:gd name="T5" fmla="*/ 3 h 4"/>
                <a:gd name="T6" fmla="*/ 14 w 1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cubicBezTo>
                    <a:pt x="8" y="4"/>
                    <a:pt x="5" y="4"/>
                    <a:pt x="0" y="4"/>
                  </a:cubicBezTo>
                  <a:cubicBezTo>
                    <a:pt x="0" y="2"/>
                    <a:pt x="2" y="2"/>
                    <a:pt x="3" y="3"/>
                  </a:cubicBezTo>
                  <a:cubicBezTo>
                    <a:pt x="6" y="3"/>
                    <a:pt x="13" y="0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8"/>
            <p:cNvSpPr/>
            <p:nvPr/>
          </p:nvSpPr>
          <p:spPr bwMode="auto">
            <a:xfrm>
              <a:off x="2660" y="2227"/>
              <a:ext cx="54" cy="18"/>
            </a:xfrm>
            <a:custGeom>
              <a:avLst/>
              <a:gdLst>
                <a:gd name="T0" fmla="*/ 12 w 12"/>
                <a:gd name="T1" fmla="*/ 3 h 4"/>
                <a:gd name="T2" fmla="*/ 0 w 12"/>
                <a:gd name="T3" fmla="*/ 4 h 4"/>
                <a:gd name="T4" fmla="*/ 3 w 12"/>
                <a:gd name="T5" fmla="*/ 2 h 4"/>
                <a:gd name="T6" fmla="*/ 12 w 1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2" y="3"/>
                  </a:moveTo>
                  <a:cubicBezTo>
                    <a:pt x="9" y="4"/>
                    <a:pt x="2" y="3"/>
                    <a:pt x="0" y="4"/>
                  </a:cubicBezTo>
                  <a:cubicBezTo>
                    <a:pt x="0" y="2"/>
                    <a:pt x="2" y="2"/>
                    <a:pt x="3" y="2"/>
                  </a:cubicBezTo>
                  <a:cubicBezTo>
                    <a:pt x="6" y="2"/>
                    <a:pt x="12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9"/>
            <p:cNvSpPr/>
            <p:nvPr/>
          </p:nvSpPr>
          <p:spPr bwMode="auto">
            <a:xfrm>
              <a:off x="2452" y="2245"/>
              <a:ext cx="58" cy="18"/>
            </a:xfrm>
            <a:custGeom>
              <a:avLst/>
              <a:gdLst>
                <a:gd name="T0" fmla="*/ 13 w 13"/>
                <a:gd name="T1" fmla="*/ 2 h 4"/>
                <a:gd name="T2" fmla="*/ 5 w 13"/>
                <a:gd name="T3" fmla="*/ 3 h 4"/>
                <a:gd name="T4" fmla="*/ 1 w 13"/>
                <a:gd name="T5" fmla="*/ 3 h 4"/>
                <a:gd name="T6" fmla="*/ 7 w 13"/>
                <a:gd name="T7" fmla="*/ 1 h 4"/>
                <a:gd name="T8" fmla="*/ 13 w 1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3" y="2"/>
                  </a:moveTo>
                  <a:cubicBezTo>
                    <a:pt x="11" y="4"/>
                    <a:pt x="8" y="2"/>
                    <a:pt x="5" y="3"/>
                  </a:cubicBezTo>
                  <a:cubicBezTo>
                    <a:pt x="3" y="3"/>
                    <a:pt x="2" y="4"/>
                    <a:pt x="1" y="3"/>
                  </a:cubicBezTo>
                  <a:cubicBezTo>
                    <a:pt x="0" y="1"/>
                    <a:pt x="5" y="1"/>
                    <a:pt x="7" y="1"/>
                  </a:cubicBezTo>
                  <a:cubicBezTo>
                    <a:pt x="9" y="1"/>
                    <a:pt x="12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0"/>
            <p:cNvSpPr/>
            <p:nvPr/>
          </p:nvSpPr>
          <p:spPr bwMode="auto">
            <a:xfrm>
              <a:off x="2124" y="2249"/>
              <a:ext cx="58" cy="23"/>
            </a:xfrm>
            <a:custGeom>
              <a:avLst/>
              <a:gdLst>
                <a:gd name="T0" fmla="*/ 13 w 13"/>
                <a:gd name="T1" fmla="*/ 2 h 5"/>
                <a:gd name="T2" fmla="*/ 0 w 13"/>
                <a:gd name="T3" fmla="*/ 3 h 5"/>
                <a:gd name="T4" fmla="*/ 0 w 13"/>
                <a:gd name="T5" fmla="*/ 2 h 5"/>
                <a:gd name="T6" fmla="*/ 1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0" y="5"/>
                    <a:pt x="4" y="1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1"/>
                    <a:pt x="8" y="0"/>
                    <a:pt x="11" y="1"/>
                  </a:cubicBezTo>
                  <a:cubicBezTo>
                    <a:pt x="12" y="1"/>
                    <a:pt x="13" y="1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1"/>
            <p:cNvSpPr/>
            <p:nvPr/>
          </p:nvSpPr>
          <p:spPr bwMode="auto">
            <a:xfrm>
              <a:off x="2231" y="2254"/>
              <a:ext cx="62" cy="13"/>
            </a:xfrm>
            <a:custGeom>
              <a:avLst/>
              <a:gdLst>
                <a:gd name="T0" fmla="*/ 14 w 14"/>
                <a:gd name="T1" fmla="*/ 0 h 3"/>
                <a:gd name="T2" fmla="*/ 0 w 14"/>
                <a:gd name="T3" fmla="*/ 2 h 3"/>
                <a:gd name="T4" fmla="*/ 0 w 14"/>
                <a:gd name="T5" fmla="*/ 1 h 3"/>
                <a:gd name="T6" fmla="*/ 14 w 1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0"/>
                  </a:moveTo>
                  <a:cubicBezTo>
                    <a:pt x="11" y="3"/>
                    <a:pt x="3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0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2"/>
            <p:cNvSpPr/>
            <p:nvPr/>
          </p:nvSpPr>
          <p:spPr bwMode="auto">
            <a:xfrm>
              <a:off x="2022" y="2249"/>
              <a:ext cx="58" cy="18"/>
            </a:xfrm>
            <a:custGeom>
              <a:avLst/>
              <a:gdLst>
                <a:gd name="T0" fmla="*/ 13 w 13"/>
                <a:gd name="T1" fmla="*/ 1 h 4"/>
                <a:gd name="T2" fmla="*/ 0 w 13"/>
                <a:gd name="T3" fmla="*/ 3 h 4"/>
                <a:gd name="T4" fmla="*/ 13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13" y="1"/>
                  </a:moveTo>
                  <a:cubicBezTo>
                    <a:pt x="10" y="3"/>
                    <a:pt x="4" y="4"/>
                    <a:pt x="0" y="3"/>
                  </a:cubicBezTo>
                  <a:cubicBezTo>
                    <a:pt x="3" y="2"/>
                    <a:pt x="9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3"/>
            <p:cNvSpPr/>
            <p:nvPr/>
          </p:nvSpPr>
          <p:spPr bwMode="auto">
            <a:xfrm>
              <a:off x="1859" y="2254"/>
              <a:ext cx="44" cy="18"/>
            </a:xfrm>
            <a:custGeom>
              <a:avLst/>
              <a:gdLst>
                <a:gd name="T0" fmla="*/ 10 w 10"/>
                <a:gd name="T1" fmla="*/ 1 h 4"/>
                <a:gd name="T2" fmla="*/ 3 w 10"/>
                <a:gd name="T3" fmla="*/ 3 h 4"/>
                <a:gd name="T4" fmla="*/ 0 w 10"/>
                <a:gd name="T5" fmla="*/ 3 h 4"/>
                <a:gd name="T6" fmla="*/ 0 w 10"/>
                <a:gd name="T7" fmla="*/ 1 h 4"/>
                <a:gd name="T8" fmla="*/ 10 w 10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1"/>
                  </a:moveTo>
                  <a:cubicBezTo>
                    <a:pt x="8" y="4"/>
                    <a:pt x="6" y="2"/>
                    <a:pt x="3" y="3"/>
                  </a:cubicBezTo>
                  <a:cubicBezTo>
                    <a:pt x="2" y="3"/>
                    <a:pt x="1" y="4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3" y="1"/>
                    <a:pt x="7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4"/>
            <p:cNvSpPr/>
            <p:nvPr/>
          </p:nvSpPr>
          <p:spPr bwMode="auto">
            <a:xfrm>
              <a:off x="1938" y="2254"/>
              <a:ext cx="49" cy="18"/>
            </a:xfrm>
            <a:custGeom>
              <a:avLst/>
              <a:gdLst>
                <a:gd name="T0" fmla="*/ 11 w 11"/>
                <a:gd name="T1" fmla="*/ 2 h 4"/>
                <a:gd name="T2" fmla="*/ 5 w 11"/>
                <a:gd name="T3" fmla="*/ 2 h 4"/>
                <a:gd name="T4" fmla="*/ 0 w 11"/>
                <a:gd name="T5" fmla="*/ 3 h 4"/>
                <a:gd name="T6" fmla="*/ 7 w 11"/>
                <a:gd name="T7" fmla="*/ 1 h 4"/>
                <a:gd name="T8" fmla="*/ 11 w 11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2"/>
                  </a:moveTo>
                  <a:cubicBezTo>
                    <a:pt x="9" y="3"/>
                    <a:pt x="6" y="3"/>
                    <a:pt x="5" y="2"/>
                  </a:cubicBezTo>
                  <a:cubicBezTo>
                    <a:pt x="3" y="3"/>
                    <a:pt x="1" y="4"/>
                    <a:pt x="0" y="3"/>
                  </a:cubicBezTo>
                  <a:cubicBezTo>
                    <a:pt x="0" y="0"/>
                    <a:pt x="4" y="1"/>
                    <a:pt x="7" y="1"/>
                  </a:cubicBezTo>
                  <a:cubicBezTo>
                    <a:pt x="8" y="1"/>
                    <a:pt x="10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5"/>
            <p:cNvSpPr/>
            <p:nvPr/>
          </p:nvSpPr>
          <p:spPr bwMode="auto">
            <a:xfrm>
              <a:off x="3232" y="2263"/>
              <a:ext cx="13" cy="48"/>
            </a:xfrm>
            <a:custGeom>
              <a:avLst/>
              <a:gdLst>
                <a:gd name="T0" fmla="*/ 1 w 3"/>
                <a:gd name="T1" fmla="*/ 0 h 11"/>
                <a:gd name="T2" fmla="*/ 3 w 3"/>
                <a:gd name="T3" fmla="*/ 11 h 11"/>
                <a:gd name="T4" fmla="*/ 1 w 3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1">
                  <a:moveTo>
                    <a:pt x="1" y="0"/>
                  </a:moveTo>
                  <a:cubicBezTo>
                    <a:pt x="3" y="2"/>
                    <a:pt x="2" y="7"/>
                    <a:pt x="3" y="11"/>
                  </a:cubicBezTo>
                  <a:cubicBezTo>
                    <a:pt x="0" y="11"/>
                    <a:pt x="1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56"/>
            <p:cNvSpPr/>
            <p:nvPr/>
          </p:nvSpPr>
          <p:spPr bwMode="auto">
            <a:xfrm>
              <a:off x="2306" y="2267"/>
              <a:ext cx="9" cy="67"/>
            </a:xfrm>
            <a:custGeom>
              <a:avLst/>
              <a:gdLst>
                <a:gd name="T0" fmla="*/ 1 w 2"/>
                <a:gd name="T1" fmla="*/ 1 h 15"/>
                <a:gd name="T2" fmla="*/ 2 w 2"/>
                <a:gd name="T3" fmla="*/ 1 h 15"/>
                <a:gd name="T4" fmla="*/ 1 w 2"/>
                <a:gd name="T5" fmla="*/ 15 h 15"/>
                <a:gd name="T6" fmla="*/ 1 w 2"/>
                <a:gd name="T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5">
                  <a:moveTo>
                    <a:pt x="1" y="1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6"/>
                    <a:pt x="2" y="11"/>
                    <a:pt x="1" y="15"/>
                  </a:cubicBezTo>
                  <a:cubicBezTo>
                    <a:pt x="0" y="12"/>
                    <a:pt x="0" y="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57"/>
            <p:cNvSpPr/>
            <p:nvPr/>
          </p:nvSpPr>
          <p:spPr bwMode="auto">
            <a:xfrm>
              <a:off x="2736" y="2276"/>
              <a:ext cx="13" cy="58"/>
            </a:xfrm>
            <a:custGeom>
              <a:avLst/>
              <a:gdLst>
                <a:gd name="T0" fmla="*/ 1 w 3"/>
                <a:gd name="T1" fmla="*/ 0 h 13"/>
                <a:gd name="T2" fmla="*/ 2 w 3"/>
                <a:gd name="T3" fmla="*/ 0 h 13"/>
                <a:gd name="T4" fmla="*/ 3 w 3"/>
                <a:gd name="T5" fmla="*/ 13 h 13"/>
                <a:gd name="T6" fmla="*/ 1 w 3"/>
                <a:gd name="T7" fmla="*/ 6 h 13"/>
                <a:gd name="T8" fmla="*/ 1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3" y="4"/>
                    <a:pt x="2" y="9"/>
                    <a:pt x="3" y="13"/>
                  </a:cubicBezTo>
                  <a:cubicBezTo>
                    <a:pt x="0" y="13"/>
                    <a:pt x="1" y="9"/>
                    <a:pt x="1" y="6"/>
                  </a:cubicBezTo>
                  <a:cubicBezTo>
                    <a:pt x="0" y="4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58"/>
            <p:cNvSpPr/>
            <p:nvPr/>
          </p:nvSpPr>
          <p:spPr bwMode="auto">
            <a:xfrm>
              <a:off x="2979" y="2338"/>
              <a:ext cx="14" cy="58"/>
            </a:xfrm>
            <a:custGeom>
              <a:avLst/>
              <a:gdLst>
                <a:gd name="T0" fmla="*/ 1 w 3"/>
                <a:gd name="T1" fmla="*/ 0 h 13"/>
                <a:gd name="T2" fmla="*/ 1 w 3"/>
                <a:gd name="T3" fmla="*/ 0 h 13"/>
                <a:gd name="T4" fmla="*/ 3 w 3"/>
                <a:gd name="T5" fmla="*/ 13 h 13"/>
                <a:gd name="T6" fmla="*/ 1 w 3"/>
                <a:gd name="T7" fmla="*/ 13 h 13"/>
                <a:gd name="T8" fmla="*/ 1 w 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3"/>
                    <a:pt x="3" y="9"/>
                    <a:pt x="3" y="13"/>
                  </a:cubicBezTo>
                  <a:cubicBezTo>
                    <a:pt x="2" y="13"/>
                    <a:pt x="2" y="12"/>
                    <a:pt x="1" y="13"/>
                  </a:cubicBezTo>
                  <a:cubicBezTo>
                    <a:pt x="1" y="8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59"/>
            <p:cNvSpPr/>
            <p:nvPr/>
          </p:nvSpPr>
          <p:spPr bwMode="auto">
            <a:xfrm>
              <a:off x="3121" y="2356"/>
              <a:ext cx="18" cy="58"/>
            </a:xfrm>
            <a:custGeom>
              <a:avLst/>
              <a:gdLst>
                <a:gd name="T0" fmla="*/ 1 w 4"/>
                <a:gd name="T1" fmla="*/ 0 h 13"/>
                <a:gd name="T2" fmla="*/ 1 w 4"/>
                <a:gd name="T3" fmla="*/ 0 h 13"/>
                <a:gd name="T4" fmla="*/ 2 w 4"/>
                <a:gd name="T5" fmla="*/ 13 h 13"/>
                <a:gd name="T6" fmla="*/ 1 w 4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4" y="10"/>
                    <a:pt x="2" y="13"/>
                  </a:cubicBezTo>
                  <a:cubicBezTo>
                    <a:pt x="1" y="8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60"/>
            <p:cNvSpPr/>
            <p:nvPr/>
          </p:nvSpPr>
          <p:spPr bwMode="auto">
            <a:xfrm>
              <a:off x="3236" y="2360"/>
              <a:ext cx="9" cy="36"/>
            </a:xfrm>
            <a:custGeom>
              <a:avLst/>
              <a:gdLst>
                <a:gd name="T0" fmla="*/ 1 w 2"/>
                <a:gd name="T1" fmla="*/ 0 h 8"/>
                <a:gd name="T2" fmla="*/ 2 w 2"/>
                <a:gd name="T3" fmla="*/ 0 h 8"/>
                <a:gd name="T4" fmla="*/ 2 w 2"/>
                <a:gd name="T5" fmla="*/ 8 h 8"/>
                <a:gd name="T6" fmla="*/ 1 w 2"/>
                <a:gd name="T7" fmla="*/ 8 h 8"/>
                <a:gd name="T8" fmla="*/ 1 w 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4"/>
                    <a:pt x="2" y="5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61"/>
            <p:cNvSpPr/>
            <p:nvPr/>
          </p:nvSpPr>
          <p:spPr bwMode="auto">
            <a:xfrm>
              <a:off x="1885" y="2365"/>
              <a:ext cx="40" cy="13"/>
            </a:xfrm>
            <a:custGeom>
              <a:avLst/>
              <a:gdLst>
                <a:gd name="T0" fmla="*/ 8 w 9"/>
                <a:gd name="T1" fmla="*/ 1 h 3"/>
                <a:gd name="T2" fmla="*/ 9 w 9"/>
                <a:gd name="T3" fmla="*/ 3 h 3"/>
                <a:gd name="T4" fmla="*/ 0 w 9"/>
                <a:gd name="T5" fmla="*/ 3 h 3"/>
                <a:gd name="T6" fmla="*/ 5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8" y="2"/>
                    <a:pt x="9" y="2"/>
                    <a:pt x="9" y="3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6" y="1"/>
                    <a:pt x="8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62"/>
            <p:cNvSpPr/>
            <p:nvPr/>
          </p:nvSpPr>
          <p:spPr bwMode="auto">
            <a:xfrm>
              <a:off x="2740" y="2378"/>
              <a:ext cx="18" cy="67"/>
            </a:xfrm>
            <a:custGeom>
              <a:avLst/>
              <a:gdLst>
                <a:gd name="T0" fmla="*/ 1 w 4"/>
                <a:gd name="T1" fmla="*/ 0 h 15"/>
                <a:gd name="T2" fmla="*/ 3 w 4"/>
                <a:gd name="T3" fmla="*/ 7 h 15"/>
                <a:gd name="T4" fmla="*/ 3 w 4"/>
                <a:gd name="T5" fmla="*/ 15 h 15"/>
                <a:gd name="T6" fmla="*/ 1 w 4"/>
                <a:gd name="T7" fmla="*/ 8 h 15"/>
                <a:gd name="T8" fmla="*/ 1 w 4"/>
                <a:gd name="T9" fmla="*/ 0 h 15"/>
                <a:gd name="T10" fmla="*/ 1 w 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1" y="0"/>
                  </a:moveTo>
                  <a:cubicBezTo>
                    <a:pt x="3" y="2"/>
                    <a:pt x="3" y="5"/>
                    <a:pt x="3" y="7"/>
                  </a:cubicBezTo>
                  <a:cubicBezTo>
                    <a:pt x="3" y="9"/>
                    <a:pt x="4" y="12"/>
                    <a:pt x="3" y="15"/>
                  </a:cubicBezTo>
                  <a:cubicBezTo>
                    <a:pt x="1" y="14"/>
                    <a:pt x="1" y="11"/>
                    <a:pt x="1" y="8"/>
                  </a:cubicBezTo>
                  <a:cubicBezTo>
                    <a:pt x="1" y="5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63"/>
            <p:cNvSpPr/>
            <p:nvPr/>
          </p:nvSpPr>
          <p:spPr bwMode="auto">
            <a:xfrm>
              <a:off x="2310" y="2396"/>
              <a:ext cx="14" cy="44"/>
            </a:xfrm>
            <a:custGeom>
              <a:avLst/>
              <a:gdLst>
                <a:gd name="T0" fmla="*/ 1 w 3"/>
                <a:gd name="T1" fmla="*/ 0 h 10"/>
                <a:gd name="T2" fmla="*/ 2 w 3"/>
                <a:gd name="T3" fmla="*/ 0 h 10"/>
                <a:gd name="T4" fmla="*/ 3 w 3"/>
                <a:gd name="T5" fmla="*/ 10 h 10"/>
                <a:gd name="T6" fmla="*/ 1 w 3"/>
                <a:gd name="T7" fmla="*/ 8 h 10"/>
                <a:gd name="T8" fmla="*/ 1 w 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3" y="2"/>
                    <a:pt x="1" y="7"/>
                    <a:pt x="3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4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64"/>
            <p:cNvSpPr/>
            <p:nvPr/>
          </p:nvSpPr>
          <p:spPr bwMode="auto">
            <a:xfrm>
              <a:off x="2040" y="2400"/>
              <a:ext cx="36" cy="18"/>
            </a:xfrm>
            <a:custGeom>
              <a:avLst/>
              <a:gdLst>
                <a:gd name="T0" fmla="*/ 8 w 8"/>
                <a:gd name="T1" fmla="*/ 2 h 4"/>
                <a:gd name="T2" fmla="*/ 0 w 8"/>
                <a:gd name="T3" fmla="*/ 2 h 4"/>
                <a:gd name="T4" fmla="*/ 8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cubicBezTo>
                    <a:pt x="7" y="2"/>
                    <a:pt x="1" y="4"/>
                    <a:pt x="0" y="2"/>
                  </a:cubicBezTo>
                  <a:cubicBezTo>
                    <a:pt x="2" y="1"/>
                    <a:pt x="7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5"/>
            <p:cNvSpPr/>
            <p:nvPr/>
          </p:nvSpPr>
          <p:spPr bwMode="auto">
            <a:xfrm>
              <a:off x="2988" y="2436"/>
              <a:ext cx="14" cy="57"/>
            </a:xfrm>
            <a:custGeom>
              <a:avLst/>
              <a:gdLst>
                <a:gd name="T0" fmla="*/ 1 w 3"/>
                <a:gd name="T1" fmla="*/ 0 h 13"/>
                <a:gd name="T2" fmla="*/ 2 w 3"/>
                <a:gd name="T3" fmla="*/ 0 h 13"/>
                <a:gd name="T4" fmla="*/ 2 w 3"/>
                <a:gd name="T5" fmla="*/ 5 h 13"/>
                <a:gd name="T6" fmla="*/ 2 w 3"/>
                <a:gd name="T7" fmla="*/ 13 h 13"/>
                <a:gd name="T8" fmla="*/ 0 w 3"/>
                <a:gd name="T9" fmla="*/ 8 h 13"/>
                <a:gd name="T10" fmla="*/ 1 w 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3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2"/>
                    <a:pt x="2" y="3"/>
                    <a:pt x="2" y="5"/>
                  </a:cubicBezTo>
                  <a:cubicBezTo>
                    <a:pt x="2" y="8"/>
                    <a:pt x="3" y="11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5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66"/>
            <p:cNvSpPr/>
            <p:nvPr/>
          </p:nvSpPr>
          <p:spPr bwMode="auto">
            <a:xfrm>
              <a:off x="3245" y="2445"/>
              <a:ext cx="13" cy="48"/>
            </a:xfrm>
            <a:custGeom>
              <a:avLst/>
              <a:gdLst>
                <a:gd name="T0" fmla="*/ 0 w 3"/>
                <a:gd name="T1" fmla="*/ 0 h 11"/>
                <a:gd name="T2" fmla="*/ 1 w 3"/>
                <a:gd name="T3" fmla="*/ 3 h 11"/>
                <a:gd name="T4" fmla="*/ 1 w 3"/>
                <a:gd name="T5" fmla="*/ 11 h 11"/>
                <a:gd name="T6" fmla="*/ 0 w 3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cubicBezTo>
                    <a:pt x="0" y="1"/>
                    <a:pt x="2" y="2"/>
                    <a:pt x="1" y="3"/>
                  </a:cubicBezTo>
                  <a:cubicBezTo>
                    <a:pt x="2" y="5"/>
                    <a:pt x="3" y="9"/>
                    <a:pt x="1" y="11"/>
                  </a:cubicBezTo>
                  <a:cubicBezTo>
                    <a:pt x="1" y="6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67"/>
            <p:cNvSpPr/>
            <p:nvPr/>
          </p:nvSpPr>
          <p:spPr bwMode="auto">
            <a:xfrm>
              <a:off x="3130" y="2454"/>
              <a:ext cx="13" cy="48"/>
            </a:xfrm>
            <a:custGeom>
              <a:avLst/>
              <a:gdLst>
                <a:gd name="T0" fmla="*/ 1 w 3"/>
                <a:gd name="T1" fmla="*/ 1 h 11"/>
                <a:gd name="T2" fmla="*/ 2 w 3"/>
                <a:gd name="T3" fmla="*/ 1 h 11"/>
                <a:gd name="T4" fmla="*/ 3 w 3"/>
                <a:gd name="T5" fmla="*/ 11 h 11"/>
                <a:gd name="T6" fmla="*/ 2 w 3"/>
                <a:gd name="T7" fmla="*/ 11 h 11"/>
                <a:gd name="T8" fmla="*/ 1 w 3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1" y="1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4"/>
                    <a:pt x="2" y="7"/>
                    <a:pt x="3" y="11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0" y="9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68"/>
            <p:cNvSpPr/>
            <p:nvPr/>
          </p:nvSpPr>
          <p:spPr bwMode="auto">
            <a:xfrm>
              <a:off x="2009" y="2471"/>
              <a:ext cx="13" cy="45"/>
            </a:xfrm>
            <a:custGeom>
              <a:avLst/>
              <a:gdLst>
                <a:gd name="T0" fmla="*/ 1 w 3"/>
                <a:gd name="T1" fmla="*/ 0 h 10"/>
                <a:gd name="T2" fmla="*/ 2 w 3"/>
                <a:gd name="T3" fmla="*/ 1 h 10"/>
                <a:gd name="T4" fmla="*/ 2 w 3"/>
                <a:gd name="T5" fmla="*/ 8 h 10"/>
                <a:gd name="T6" fmla="*/ 1 w 3"/>
                <a:gd name="T7" fmla="*/ 10 h 10"/>
                <a:gd name="T8" fmla="*/ 0 w 3"/>
                <a:gd name="T9" fmla="*/ 5 h 10"/>
                <a:gd name="T10" fmla="*/ 1 w 3"/>
                <a:gd name="T11" fmla="*/ 5 h 10"/>
                <a:gd name="T12" fmla="*/ 1 w 3"/>
                <a:gd name="T13" fmla="*/ 3 h 10"/>
                <a:gd name="T14" fmla="*/ 0 w 3"/>
                <a:gd name="T15" fmla="*/ 0 h 10"/>
                <a:gd name="T16" fmla="*/ 1 w 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1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3"/>
                    <a:pt x="1" y="6"/>
                    <a:pt x="2" y="8"/>
                  </a:cubicBezTo>
                  <a:cubicBezTo>
                    <a:pt x="2" y="9"/>
                    <a:pt x="3" y="10"/>
                    <a:pt x="1" y="10"/>
                  </a:cubicBezTo>
                  <a:cubicBezTo>
                    <a:pt x="0" y="8"/>
                    <a:pt x="1" y="7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0" y="5"/>
                    <a:pt x="1" y="3"/>
                    <a:pt x="1" y="3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69"/>
            <p:cNvSpPr/>
            <p:nvPr/>
          </p:nvSpPr>
          <p:spPr bwMode="auto">
            <a:xfrm>
              <a:off x="2740" y="2493"/>
              <a:ext cx="18" cy="63"/>
            </a:xfrm>
            <a:custGeom>
              <a:avLst/>
              <a:gdLst>
                <a:gd name="T0" fmla="*/ 1 w 4"/>
                <a:gd name="T1" fmla="*/ 0 h 14"/>
                <a:gd name="T2" fmla="*/ 3 w 4"/>
                <a:gd name="T3" fmla="*/ 0 h 14"/>
                <a:gd name="T4" fmla="*/ 4 w 4"/>
                <a:gd name="T5" fmla="*/ 10 h 14"/>
                <a:gd name="T6" fmla="*/ 3 w 4"/>
                <a:gd name="T7" fmla="*/ 13 h 14"/>
                <a:gd name="T8" fmla="*/ 2 w 4"/>
                <a:gd name="T9" fmla="*/ 12 h 14"/>
                <a:gd name="T10" fmla="*/ 1 w 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4">
                  <a:moveTo>
                    <a:pt x="1" y="0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4" y="4"/>
                    <a:pt x="2" y="7"/>
                    <a:pt x="4" y="10"/>
                  </a:cubicBezTo>
                  <a:cubicBezTo>
                    <a:pt x="4" y="11"/>
                    <a:pt x="4" y="13"/>
                    <a:pt x="3" y="13"/>
                  </a:cubicBezTo>
                  <a:cubicBezTo>
                    <a:pt x="2" y="14"/>
                    <a:pt x="3" y="13"/>
                    <a:pt x="2" y="12"/>
                  </a:cubicBezTo>
                  <a:cubicBezTo>
                    <a:pt x="2" y="8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70"/>
            <p:cNvSpPr/>
            <p:nvPr/>
          </p:nvSpPr>
          <p:spPr bwMode="auto">
            <a:xfrm>
              <a:off x="2315" y="2502"/>
              <a:ext cx="57" cy="63"/>
            </a:xfrm>
            <a:custGeom>
              <a:avLst/>
              <a:gdLst>
                <a:gd name="T0" fmla="*/ 1 w 13"/>
                <a:gd name="T1" fmla="*/ 0 h 14"/>
                <a:gd name="T2" fmla="*/ 2 w 13"/>
                <a:gd name="T3" fmla="*/ 0 h 14"/>
                <a:gd name="T4" fmla="*/ 2 w 13"/>
                <a:gd name="T5" fmla="*/ 7 h 14"/>
                <a:gd name="T6" fmla="*/ 13 w 13"/>
                <a:gd name="T7" fmla="*/ 8 h 14"/>
                <a:gd name="T8" fmla="*/ 3 w 13"/>
                <a:gd name="T9" fmla="*/ 9 h 14"/>
                <a:gd name="T10" fmla="*/ 2 w 13"/>
                <a:gd name="T11" fmla="*/ 14 h 14"/>
                <a:gd name="T12" fmla="*/ 1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3"/>
                    <a:pt x="2" y="4"/>
                    <a:pt x="2" y="7"/>
                  </a:cubicBezTo>
                  <a:cubicBezTo>
                    <a:pt x="5" y="9"/>
                    <a:pt x="11" y="8"/>
                    <a:pt x="13" y="8"/>
                  </a:cubicBezTo>
                  <a:cubicBezTo>
                    <a:pt x="11" y="10"/>
                    <a:pt x="5" y="11"/>
                    <a:pt x="3" y="9"/>
                  </a:cubicBezTo>
                  <a:cubicBezTo>
                    <a:pt x="2" y="10"/>
                    <a:pt x="3" y="13"/>
                    <a:pt x="2" y="14"/>
                  </a:cubicBezTo>
                  <a:cubicBezTo>
                    <a:pt x="0" y="9"/>
                    <a:pt x="0" y="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71"/>
            <p:cNvSpPr/>
            <p:nvPr/>
          </p:nvSpPr>
          <p:spPr bwMode="auto">
            <a:xfrm>
              <a:off x="2102" y="2507"/>
              <a:ext cx="53" cy="4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10 w 12"/>
                <a:gd name="T5" fmla="*/ 8 h 11"/>
                <a:gd name="T6" fmla="*/ 12 w 12"/>
                <a:gd name="T7" fmla="*/ 8 h 11"/>
                <a:gd name="T8" fmla="*/ 9 w 12"/>
                <a:gd name="T9" fmla="*/ 11 h 11"/>
                <a:gd name="T10" fmla="*/ 0 w 12"/>
                <a:gd name="T11" fmla="*/ 10 h 11"/>
                <a:gd name="T12" fmla="*/ 4 w 12"/>
                <a:gd name="T13" fmla="*/ 8 h 11"/>
                <a:gd name="T14" fmla="*/ 9 w 12"/>
                <a:gd name="T15" fmla="*/ 8 h 11"/>
                <a:gd name="T16" fmla="*/ 9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2"/>
                    <a:pt x="11" y="4"/>
                    <a:pt x="10" y="8"/>
                  </a:cubicBezTo>
                  <a:cubicBezTo>
                    <a:pt x="10" y="8"/>
                    <a:pt x="11" y="7"/>
                    <a:pt x="12" y="8"/>
                  </a:cubicBezTo>
                  <a:cubicBezTo>
                    <a:pt x="12" y="10"/>
                    <a:pt x="9" y="9"/>
                    <a:pt x="9" y="11"/>
                  </a:cubicBezTo>
                  <a:cubicBezTo>
                    <a:pt x="8" y="7"/>
                    <a:pt x="2" y="11"/>
                    <a:pt x="0" y="10"/>
                  </a:cubicBezTo>
                  <a:cubicBezTo>
                    <a:pt x="0" y="7"/>
                    <a:pt x="5" y="7"/>
                    <a:pt x="4" y="8"/>
                  </a:cubicBezTo>
                  <a:cubicBezTo>
                    <a:pt x="6" y="8"/>
                    <a:pt x="7" y="8"/>
                    <a:pt x="9" y="8"/>
                  </a:cubicBezTo>
                  <a:cubicBezTo>
                    <a:pt x="9" y="5"/>
                    <a:pt x="8" y="3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72"/>
            <p:cNvSpPr/>
            <p:nvPr/>
          </p:nvSpPr>
          <p:spPr bwMode="auto">
            <a:xfrm>
              <a:off x="3254" y="2525"/>
              <a:ext cx="13" cy="40"/>
            </a:xfrm>
            <a:custGeom>
              <a:avLst/>
              <a:gdLst>
                <a:gd name="T0" fmla="*/ 0 w 3"/>
                <a:gd name="T1" fmla="*/ 0 h 9"/>
                <a:gd name="T2" fmla="*/ 1 w 3"/>
                <a:gd name="T3" fmla="*/ 9 h 9"/>
                <a:gd name="T4" fmla="*/ 0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cubicBezTo>
                    <a:pt x="2" y="2"/>
                    <a:pt x="3" y="7"/>
                    <a:pt x="1" y="9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73"/>
            <p:cNvSpPr/>
            <p:nvPr/>
          </p:nvSpPr>
          <p:spPr bwMode="auto">
            <a:xfrm>
              <a:off x="2209" y="2533"/>
              <a:ext cx="57" cy="18"/>
            </a:xfrm>
            <a:custGeom>
              <a:avLst/>
              <a:gdLst>
                <a:gd name="T0" fmla="*/ 13 w 13"/>
                <a:gd name="T1" fmla="*/ 3 h 4"/>
                <a:gd name="T2" fmla="*/ 1 w 13"/>
                <a:gd name="T3" fmla="*/ 4 h 4"/>
                <a:gd name="T4" fmla="*/ 1 w 13"/>
                <a:gd name="T5" fmla="*/ 2 h 4"/>
                <a:gd name="T6" fmla="*/ 7 w 13"/>
                <a:gd name="T7" fmla="*/ 2 h 4"/>
                <a:gd name="T8" fmla="*/ 13 w 1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3" y="3"/>
                  </a:moveTo>
                  <a:cubicBezTo>
                    <a:pt x="9" y="2"/>
                    <a:pt x="4" y="4"/>
                    <a:pt x="1" y="4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9" y="2"/>
                    <a:pt x="13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74"/>
            <p:cNvSpPr/>
            <p:nvPr/>
          </p:nvSpPr>
          <p:spPr bwMode="auto">
            <a:xfrm>
              <a:off x="1996" y="2538"/>
              <a:ext cx="49" cy="22"/>
            </a:xfrm>
            <a:custGeom>
              <a:avLst/>
              <a:gdLst>
                <a:gd name="T0" fmla="*/ 11 w 11"/>
                <a:gd name="T1" fmla="*/ 1 h 5"/>
                <a:gd name="T2" fmla="*/ 0 w 11"/>
                <a:gd name="T3" fmla="*/ 3 h 5"/>
                <a:gd name="T4" fmla="*/ 11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11" y="1"/>
                  </a:moveTo>
                  <a:cubicBezTo>
                    <a:pt x="9" y="2"/>
                    <a:pt x="4" y="5"/>
                    <a:pt x="0" y="3"/>
                  </a:cubicBezTo>
                  <a:cubicBezTo>
                    <a:pt x="2" y="0"/>
                    <a:pt x="9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75"/>
            <p:cNvSpPr/>
            <p:nvPr/>
          </p:nvSpPr>
          <p:spPr bwMode="auto">
            <a:xfrm>
              <a:off x="2993" y="2542"/>
              <a:ext cx="13" cy="45"/>
            </a:xfrm>
            <a:custGeom>
              <a:avLst/>
              <a:gdLst>
                <a:gd name="T0" fmla="*/ 1 w 3"/>
                <a:gd name="T1" fmla="*/ 0 h 10"/>
                <a:gd name="T2" fmla="*/ 3 w 3"/>
                <a:gd name="T3" fmla="*/ 7 h 10"/>
                <a:gd name="T4" fmla="*/ 1 w 3"/>
                <a:gd name="T5" fmla="*/ 10 h 10"/>
                <a:gd name="T6" fmla="*/ 1 w 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0">
                  <a:moveTo>
                    <a:pt x="1" y="0"/>
                  </a:moveTo>
                  <a:cubicBezTo>
                    <a:pt x="2" y="1"/>
                    <a:pt x="3" y="5"/>
                    <a:pt x="3" y="7"/>
                  </a:cubicBezTo>
                  <a:cubicBezTo>
                    <a:pt x="3" y="8"/>
                    <a:pt x="3" y="10"/>
                    <a:pt x="1" y="10"/>
                  </a:cubicBezTo>
                  <a:cubicBezTo>
                    <a:pt x="0" y="7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76"/>
            <p:cNvSpPr/>
            <p:nvPr/>
          </p:nvSpPr>
          <p:spPr bwMode="auto">
            <a:xfrm>
              <a:off x="1898" y="2538"/>
              <a:ext cx="58" cy="18"/>
            </a:xfrm>
            <a:custGeom>
              <a:avLst/>
              <a:gdLst>
                <a:gd name="T0" fmla="*/ 13 w 13"/>
                <a:gd name="T1" fmla="*/ 2 h 4"/>
                <a:gd name="T2" fmla="*/ 7 w 13"/>
                <a:gd name="T3" fmla="*/ 3 h 4"/>
                <a:gd name="T4" fmla="*/ 0 w 13"/>
                <a:gd name="T5" fmla="*/ 2 h 4"/>
                <a:gd name="T6" fmla="*/ 0 w 13"/>
                <a:gd name="T7" fmla="*/ 1 h 4"/>
                <a:gd name="T8" fmla="*/ 13 w 1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3" y="2"/>
                  </a:moveTo>
                  <a:cubicBezTo>
                    <a:pt x="12" y="3"/>
                    <a:pt x="9" y="2"/>
                    <a:pt x="7" y="3"/>
                  </a:cubicBezTo>
                  <a:cubicBezTo>
                    <a:pt x="4" y="3"/>
                    <a:pt x="2" y="4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4" y="2"/>
                    <a:pt x="10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77"/>
            <p:cNvSpPr/>
            <p:nvPr/>
          </p:nvSpPr>
          <p:spPr bwMode="auto">
            <a:xfrm>
              <a:off x="3134" y="2542"/>
              <a:ext cx="23" cy="45"/>
            </a:xfrm>
            <a:custGeom>
              <a:avLst/>
              <a:gdLst>
                <a:gd name="T0" fmla="*/ 2 w 5"/>
                <a:gd name="T1" fmla="*/ 0 h 10"/>
                <a:gd name="T2" fmla="*/ 2 w 5"/>
                <a:gd name="T3" fmla="*/ 10 h 10"/>
                <a:gd name="T4" fmla="*/ 2 w 5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0">
                  <a:moveTo>
                    <a:pt x="2" y="0"/>
                  </a:moveTo>
                  <a:cubicBezTo>
                    <a:pt x="2" y="2"/>
                    <a:pt x="5" y="9"/>
                    <a:pt x="2" y="10"/>
                  </a:cubicBezTo>
                  <a:cubicBezTo>
                    <a:pt x="3" y="7"/>
                    <a:pt x="0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78"/>
            <p:cNvSpPr/>
            <p:nvPr/>
          </p:nvSpPr>
          <p:spPr bwMode="auto">
            <a:xfrm>
              <a:off x="2014" y="2565"/>
              <a:ext cx="8" cy="39"/>
            </a:xfrm>
            <a:custGeom>
              <a:avLst/>
              <a:gdLst>
                <a:gd name="T0" fmla="*/ 0 w 2"/>
                <a:gd name="T1" fmla="*/ 0 h 9"/>
                <a:gd name="T2" fmla="*/ 1 w 2"/>
                <a:gd name="T3" fmla="*/ 0 h 9"/>
                <a:gd name="T4" fmla="*/ 2 w 2"/>
                <a:gd name="T5" fmla="*/ 9 h 9"/>
                <a:gd name="T6" fmla="*/ 1 w 2"/>
                <a:gd name="T7" fmla="*/ 9 h 9"/>
                <a:gd name="T8" fmla="*/ 0 w 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2" y="6"/>
                    <a:pt x="2" y="9"/>
                  </a:cubicBezTo>
                  <a:cubicBezTo>
                    <a:pt x="2" y="9"/>
                    <a:pt x="1" y="8"/>
                    <a:pt x="1" y="9"/>
                  </a:cubicBezTo>
                  <a:cubicBezTo>
                    <a:pt x="0" y="6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79"/>
            <p:cNvSpPr/>
            <p:nvPr/>
          </p:nvSpPr>
          <p:spPr bwMode="auto">
            <a:xfrm>
              <a:off x="2745" y="2596"/>
              <a:ext cx="13" cy="62"/>
            </a:xfrm>
            <a:custGeom>
              <a:avLst/>
              <a:gdLst>
                <a:gd name="T0" fmla="*/ 3 w 3"/>
                <a:gd name="T1" fmla="*/ 0 h 14"/>
                <a:gd name="T2" fmla="*/ 3 w 3"/>
                <a:gd name="T3" fmla="*/ 13 h 14"/>
                <a:gd name="T4" fmla="*/ 1 w 3"/>
                <a:gd name="T5" fmla="*/ 5 h 14"/>
                <a:gd name="T6" fmla="*/ 1 w 3"/>
                <a:gd name="T7" fmla="*/ 1 h 14"/>
                <a:gd name="T8" fmla="*/ 3 w 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4">
                  <a:moveTo>
                    <a:pt x="3" y="0"/>
                  </a:moveTo>
                  <a:cubicBezTo>
                    <a:pt x="2" y="4"/>
                    <a:pt x="3" y="10"/>
                    <a:pt x="3" y="13"/>
                  </a:cubicBezTo>
                  <a:cubicBezTo>
                    <a:pt x="0" y="14"/>
                    <a:pt x="1" y="8"/>
                    <a:pt x="1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80"/>
            <p:cNvSpPr/>
            <p:nvPr/>
          </p:nvSpPr>
          <p:spPr bwMode="auto">
            <a:xfrm>
              <a:off x="2142" y="2600"/>
              <a:ext cx="9" cy="49"/>
            </a:xfrm>
            <a:custGeom>
              <a:avLst/>
              <a:gdLst>
                <a:gd name="T0" fmla="*/ 0 w 2"/>
                <a:gd name="T1" fmla="*/ 0 h 11"/>
                <a:gd name="T2" fmla="*/ 0 w 2"/>
                <a:gd name="T3" fmla="*/ 11 h 11"/>
                <a:gd name="T4" fmla="*/ 0 w 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">
                  <a:moveTo>
                    <a:pt x="0" y="0"/>
                  </a:moveTo>
                  <a:cubicBezTo>
                    <a:pt x="2" y="3"/>
                    <a:pt x="2" y="8"/>
                    <a:pt x="0" y="11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81"/>
            <p:cNvSpPr/>
            <p:nvPr/>
          </p:nvSpPr>
          <p:spPr bwMode="auto">
            <a:xfrm>
              <a:off x="3258" y="2609"/>
              <a:ext cx="14" cy="27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2 h 6"/>
                <a:gd name="T4" fmla="*/ 1 w 3"/>
                <a:gd name="T5" fmla="*/ 6 h 6"/>
                <a:gd name="T6" fmla="*/ 0 w 3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1" y="1"/>
                    <a:pt x="0" y="2"/>
                    <a:pt x="2" y="2"/>
                  </a:cubicBezTo>
                  <a:cubicBezTo>
                    <a:pt x="1" y="4"/>
                    <a:pt x="3" y="5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82"/>
            <p:cNvSpPr/>
            <p:nvPr/>
          </p:nvSpPr>
          <p:spPr bwMode="auto">
            <a:xfrm>
              <a:off x="2315" y="2613"/>
              <a:ext cx="18" cy="54"/>
            </a:xfrm>
            <a:custGeom>
              <a:avLst/>
              <a:gdLst>
                <a:gd name="T0" fmla="*/ 2 w 4"/>
                <a:gd name="T1" fmla="*/ 0 h 12"/>
                <a:gd name="T2" fmla="*/ 3 w 4"/>
                <a:gd name="T3" fmla="*/ 9 h 12"/>
                <a:gd name="T4" fmla="*/ 3 w 4"/>
                <a:gd name="T5" fmla="*/ 12 h 12"/>
                <a:gd name="T6" fmla="*/ 2 w 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2" y="0"/>
                  </a:moveTo>
                  <a:cubicBezTo>
                    <a:pt x="3" y="2"/>
                    <a:pt x="3" y="8"/>
                    <a:pt x="3" y="9"/>
                  </a:cubicBezTo>
                  <a:cubicBezTo>
                    <a:pt x="4" y="9"/>
                    <a:pt x="4" y="12"/>
                    <a:pt x="3" y="12"/>
                  </a:cubicBezTo>
                  <a:cubicBezTo>
                    <a:pt x="2" y="8"/>
                    <a:pt x="0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83"/>
            <p:cNvSpPr/>
            <p:nvPr/>
          </p:nvSpPr>
          <p:spPr bwMode="auto">
            <a:xfrm>
              <a:off x="2479" y="2618"/>
              <a:ext cx="17" cy="53"/>
            </a:xfrm>
            <a:custGeom>
              <a:avLst/>
              <a:gdLst>
                <a:gd name="T0" fmla="*/ 2 w 4"/>
                <a:gd name="T1" fmla="*/ 12 h 12"/>
                <a:gd name="T2" fmla="*/ 1 w 4"/>
                <a:gd name="T3" fmla="*/ 1 h 12"/>
                <a:gd name="T4" fmla="*/ 2 w 4"/>
                <a:gd name="T5" fmla="*/ 0 h 12"/>
                <a:gd name="T6" fmla="*/ 3 w 4"/>
                <a:gd name="T7" fmla="*/ 1 h 12"/>
                <a:gd name="T8" fmla="*/ 2 w 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2" y="12"/>
                  </a:moveTo>
                  <a:cubicBezTo>
                    <a:pt x="0" y="10"/>
                    <a:pt x="2" y="5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2" y="5"/>
                    <a:pt x="4" y="10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84"/>
            <p:cNvSpPr/>
            <p:nvPr/>
          </p:nvSpPr>
          <p:spPr bwMode="auto">
            <a:xfrm>
              <a:off x="2014" y="2636"/>
              <a:ext cx="17" cy="35"/>
            </a:xfrm>
            <a:custGeom>
              <a:avLst/>
              <a:gdLst>
                <a:gd name="T0" fmla="*/ 1 w 4"/>
                <a:gd name="T1" fmla="*/ 0 h 8"/>
                <a:gd name="T2" fmla="*/ 2 w 4"/>
                <a:gd name="T3" fmla="*/ 0 h 8"/>
                <a:gd name="T4" fmla="*/ 1 w 4"/>
                <a:gd name="T5" fmla="*/ 8 h 8"/>
                <a:gd name="T6" fmla="*/ 1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1" y="0"/>
                  </a:moveTo>
                  <a:cubicBezTo>
                    <a:pt x="1" y="0"/>
                    <a:pt x="1" y="1"/>
                    <a:pt x="2" y="0"/>
                  </a:cubicBezTo>
                  <a:cubicBezTo>
                    <a:pt x="2" y="3"/>
                    <a:pt x="4" y="7"/>
                    <a:pt x="1" y="8"/>
                  </a:cubicBezTo>
                  <a:cubicBezTo>
                    <a:pt x="0" y="6"/>
                    <a:pt x="2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5"/>
            <p:cNvSpPr/>
            <p:nvPr/>
          </p:nvSpPr>
          <p:spPr bwMode="auto">
            <a:xfrm>
              <a:off x="2997" y="2640"/>
              <a:ext cx="18" cy="40"/>
            </a:xfrm>
            <a:custGeom>
              <a:avLst/>
              <a:gdLst>
                <a:gd name="T0" fmla="*/ 2 w 4"/>
                <a:gd name="T1" fmla="*/ 0 h 9"/>
                <a:gd name="T2" fmla="*/ 2 w 4"/>
                <a:gd name="T3" fmla="*/ 0 h 9"/>
                <a:gd name="T4" fmla="*/ 4 w 4"/>
                <a:gd name="T5" fmla="*/ 9 h 9"/>
                <a:gd name="T6" fmla="*/ 2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3" y="6"/>
                    <a:pt x="4" y="9"/>
                  </a:cubicBezTo>
                  <a:cubicBezTo>
                    <a:pt x="0" y="9"/>
                    <a:pt x="1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86"/>
            <p:cNvSpPr/>
            <p:nvPr/>
          </p:nvSpPr>
          <p:spPr bwMode="auto">
            <a:xfrm>
              <a:off x="2758" y="2689"/>
              <a:ext cx="9" cy="9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87"/>
            <p:cNvSpPr/>
            <p:nvPr/>
          </p:nvSpPr>
          <p:spPr bwMode="auto">
            <a:xfrm>
              <a:off x="2014" y="2693"/>
              <a:ext cx="8" cy="9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1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8"/>
            <p:cNvSpPr/>
            <p:nvPr/>
          </p:nvSpPr>
          <p:spPr bwMode="auto">
            <a:xfrm>
              <a:off x="2505" y="2711"/>
              <a:ext cx="9" cy="1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9"/>
            <p:cNvSpPr/>
            <p:nvPr/>
          </p:nvSpPr>
          <p:spPr bwMode="auto">
            <a:xfrm>
              <a:off x="2532" y="2724"/>
              <a:ext cx="53" cy="76"/>
            </a:xfrm>
            <a:custGeom>
              <a:avLst/>
              <a:gdLst>
                <a:gd name="T0" fmla="*/ 9 w 12"/>
                <a:gd name="T1" fmla="*/ 16 h 17"/>
                <a:gd name="T2" fmla="*/ 8 w 12"/>
                <a:gd name="T3" fmla="*/ 5 h 17"/>
                <a:gd name="T4" fmla="*/ 2 w 12"/>
                <a:gd name="T5" fmla="*/ 4 h 17"/>
                <a:gd name="T6" fmla="*/ 2 w 12"/>
                <a:gd name="T7" fmla="*/ 17 h 17"/>
                <a:gd name="T8" fmla="*/ 2 w 12"/>
                <a:gd name="T9" fmla="*/ 17 h 17"/>
                <a:gd name="T10" fmla="*/ 0 w 12"/>
                <a:gd name="T11" fmla="*/ 13 h 17"/>
                <a:gd name="T12" fmla="*/ 1 w 12"/>
                <a:gd name="T13" fmla="*/ 1 h 17"/>
                <a:gd name="T14" fmla="*/ 10 w 12"/>
                <a:gd name="T15" fmla="*/ 4 h 17"/>
                <a:gd name="T16" fmla="*/ 11 w 12"/>
                <a:gd name="T17" fmla="*/ 14 h 17"/>
                <a:gd name="T18" fmla="*/ 9 w 1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7">
                  <a:moveTo>
                    <a:pt x="9" y="16"/>
                  </a:moveTo>
                  <a:cubicBezTo>
                    <a:pt x="7" y="13"/>
                    <a:pt x="9" y="8"/>
                    <a:pt x="8" y="5"/>
                  </a:cubicBezTo>
                  <a:cubicBezTo>
                    <a:pt x="7" y="3"/>
                    <a:pt x="4" y="2"/>
                    <a:pt x="2" y="4"/>
                  </a:cubicBezTo>
                  <a:cubicBezTo>
                    <a:pt x="2" y="9"/>
                    <a:pt x="4" y="13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7"/>
                    <a:pt x="0" y="14"/>
                    <a:pt x="0" y="13"/>
                  </a:cubicBezTo>
                  <a:cubicBezTo>
                    <a:pt x="0" y="9"/>
                    <a:pt x="0" y="5"/>
                    <a:pt x="1" y="1"/>
                  </a:cubicBezTo>
                  <a:cubicBezTo>
                    <a:pt x="5" y="0"/>
                    <a:pt x="9" y="1"/>
                    <a:pt x="10" y="4"/>
                  </a:cubicBezTo>
                  <a:cubicBezTo>
                    <a:pt x="12" y="7"/>
                    <a:pt x="10" y="12"/>
                    <a:pt x="11" y="14"/>
                  </a:cubicBezTo>
                  <a:cubicBezTo>
                    <a:pt x="10" y="14"/>
                    <a:pt x="10" y="15"/>
                    <a:pt x="9" y="1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90"/>
            <p:cNvSpPr/>
            <p:nvPr/>
          </p:nvSpPr>
          <p:spPr bwMode="auto">
            <a:xfrm>
              <a:off x="2412" y="2733"/>
              <a:ext cx="76" cy="76"/>
            </a:xfrm>
            <a:custGeom>
              <a:avLst/>
              <a:gdLst>
                <a:gd name="T0" fmla="*/ 16 w 17"/>
                <a:gd name="T1" fmla="*/ 16 h 17"/>
                <a:gd name="T2" fmla="*/ 10 w 17"/>
                <a:gd name="T3" fmla="*/ 4 h 17"/>
                <a:gd name="T4" fmla="*/ 10 w 17"/>
                <a:gd name="T5" fmla="*/ 12 h 17"/>
                <a:gd name="T6" fmla="*/ 11 w 17"/>
                <a:gd name="T7" fmla="*/ 15 h 17"/>
                <a:gd name="T8" fmla="*/ 9 w 17"/>
                <a:gd name="T9" fmla="*/ 17 h 17"/>
                <a:gd name="T10" fmla="*/ 8 w 17"/>
                <a:gd name="T11" fmla="*/ 13 h 17"/>
                <a:gd name="T12" fmla="*/ 7 w 17"/>
                <a:gd name="T13" fmla="*/ 3 h 17"/>
                <a:gd name="T14" fmla="*/ 2 w 17"/>
                <a:gd name="T15" fmla="*/ 4 h 17"/>
                <a:gd name="T16" fmla="*/ 3 w 17"/>
                <a:gd name="T17" fmla="*/ 14 h 17"/>
                <a:gd name="T18" fmla="*/ 2 w 17"/>
                <a:gd name="T19" fmla="*/ 16 h 17"/>
                <a:gd name="T20" fmla="*/ 1 w 17"/>
                <a:gd name="T21" fmla="*/ 4 h 17"/>
                <a:gd name="T22" fmla="*/ 1 w 17"/>
                <a:gd name="T23" fmla="*/ 1 h 17"/>
                <a:gd name="T24" fmla="*/ 10 w 17"/>
                <a:gd name="T25" fmla="*/ 1 h 17"/>
                <a:gd name="T26" fmla="*/ 17 w 17"/>
                <a:gd name="T27" fmla="*/ 15 h 17"/>
                <a:gd name="T28" fmla="*/ 16 w 17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7">
                  <a:moveTo>
                    <a:pt x="16" y="16"/>
                  </a:moveTo>
                  <a:cubicBezTo>
                    <a:pt x="12" y="14"/>
                    <a:pt x="17" y="4"/>
                    <a:pt x="10" y="4"/>
                  </a:cubicBezTo>
                  <a:cubicBezTo>
                    <a:pt x="9" y="7"/>
                    <a:pt x="11" y="10"/>
                    <a:pt x="10" y="12"/>
                  </a:cubicBezTo>
                  <a:cubicBezTo>
                    <a:pt x="11" y="13"/>
                    <a:pt x="10" y="14"/>
                    <a:pt x="11" y="15"/>
                  </a:cubicBezTo>
                  <a:cubicBezTo>
                    <a:pt x="10" y="15"/>
                    <a:pt x="9" y="16"/>
                    <a:pt x="9" y="17"/>
                  </a:cubicBezTo>
                  <a:cubicBezTo>
                    <a:pt x="7" y="16"/>
                    <a:pt x="8" y="14"/>
                    <a:pt x="8" y="13"/>
                  </a:cubicBezTo>
                  <a:cubicBezTo>
                    <a:pt x="9" y="11"/>
                    <a:pt x="7" y="7"/>
                    <a:pt x="7" y="3"/>
                  </a:cubicBezTo>
                  <a:cubicBezTo>
                    <a:pt x="5" y="3"/>
                    <a:pt x="3" y="2"/>
                    <a:pt x="2" y="4"/>
                  </a:cubicBezTo>
                  <a:cubicBezTo>
                    <a:pt x="3" y="7"/>
                    <a:pt x="2" y="11"/>
                    <a:pt x="3" y="14"/>
                  </a:cubicBezTo>
                  <a:cubicBezTo>
                    <a:pt x="3" y="15"/>
                    <a:pt x="2" y="15"/>
                    <a:pt x="2" y="16"/>
                  </a:cubicBezTo>
                  <a:cubicBezTo>
                    <a:pt x="0" y="14"/>
                    <a:pt x="1" y="8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5" y="1"/>
                    <a:pt x="7" y="0"/>
                    <a:pt x="10" y="1"/>
                  </a:cubicBezTo>
                  <a:cubicBezTo>
                    <a:pt x="17" y="2"/>
                    <a:pt x="17" y="9"/>
                    <a:pt x="17" y="15"/>
                  </a:cubicBezTo>
                  <a:cubicBezTo>
                    <a:pt x="16" y="15"/>
                    <a:pt x="16" y="16"/>
                    <a:pt x="16" y="1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91"/>
            <p:cNvSpPr/>
            <p:nvPr/>
          </p:nvSpPr>
          <p:spPr bwMode="auto">
            <a:xfrm>
              <a:off x="2501" y="2742"/>
              <a:ext cx="18" cy="58"/>
            </a:xfrm>
            <a:custGeom>
              <a:avLst/>
              <a:gdLst>
                <a:gd name="T0" fmla="*/ 1 w 4"/>
                <a:gd name="T1" fmla="*/ 0 h 13"/>
                <a:gd name="T2" fmla="*/ 4 w 4"/>
                <a:gd name="T3" fmla="*/ 12 h 13"/>
                <a:gd name="T4" fmla="*/ 3 w 4"/>
                <a:gd name="T5" fmla="*/ 13 h 13"/>
                <a:gd name="T6" fmla="*/ 1 w 4"/>
                <a:gd name="T7" fmla="*/ 12 h 13"/>
                <a:gd name="T8" fmla="*/ 0 w 4"/>
                <a:gd name="T9" fmla="*/ 0 h 13"/>
                <a:gd name="T10" fmla="*/ 1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1" y="0"/>
                  </a:moveTo>
                  <a:cubicBezTo>
                    <a:pt x="4" y="2"/>
                    <a:pt x="2" y="8"/>
                    <a:pt x="4" y="12"/>
                  </a:cubicBezTo>
                  <a:cubicBezTo>
                    <a:pt x="2" y="11"/>
                    <a:pt x="3" y="13"/>
                    <a:pt x="3" y="13"/>
                  </a:cubicBezTo>
                  <a:cubicBezTo>
                    <a:pt x="2" y="13"/>
                    <a:pt x="2" y="12"/>
                    <a:pt x="1" y="12"/>
                  </a:cubicBezTo>
                  <a:cubicBezTo>
                    <a:pt x="1" y="8"/>
                    <a:pt x="1" y="4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92"/>
            <p:cNvSpPr>
              <a:spLocks noEditPoints="1"/>
            </p:cNvSpPr>
            <p:nvPr/>
          </p:nvSpPr>
          <p:spPr bwMode="auto">
            <a:xfrm>
              <a:off x="1766" y="1339"/>
              <a:ext cx="1887" cy="1381"/>
            </a:xfrm>
            <a:custGeom>
              <a:avLst/>
              <a:gdLst>
                <a:gd name="T0" fmla="*/ 11 w 426"/>
                <a:gd name="T1" fmla="*/ 211 h 311"/>
                <a:gd name="T2" fmla="*/ 7 w 426"/>
                <a:gd name="T3" fmla="*/ 87 h 311"/>
                <a:gd name="T4" fmla="*/ 3 w 426"/>
                <a:gd name="T5" fmla="*/ 15 h 311"/>
                <a:gd name="T6" fmla="*/ 11 w 426"/>
                <a:gd name="T7" fmla="*/ 24 h 311"/>
                <a:gd name="T8" fmla="*/ 9 w 426"/>
                <a:gd name="T9" fmla="*/ 99 h 311"/>
                <a:gd name="T10" fmla="*/ 9 w 426"/>
                <a:gd name="T11" fmla="*/ 139 h 311"/>
                <a:gd name="T12" fmla="*/ 10 w 426"/>
                <a:gd name="T13" fmla="*/ 172 h 311"/>
                <a:gd name="T14" fmla="*/ 11 w 426"/>
                <a:gd name="T15" fmla="*/ 201 h 311"/>
                <a:gd name="T16" fmla="*/ 12 w 426"/>
                <a:gd name="T17" fmla="*/ 223 h 311"/>
                <a:gd name="T18" fmla="*/ 14 w 426"/>
                <a:gd name="T19" fmla="*/ 244 h 311"/>
                <a:gd name="T20" fmla="*/ 44 w 426"/>
                <a:gd name="T21" fmla="*/ 232 h 311"/>
                <a:gd name="T22" fmla="*/ 81 w 426"/>
                <a:gd name="T23" fmla="*/ 235 h 311"/>
                <a:gd name="T24" fmla="*/ 114 w 426"/>
                <a:gd name="T25" fmla="*/ 163 h 311"/>
                <a:gd name="T26" fmla="*/ 147 w 426"/>
                <a:gd name="T27" fmla="*/ 207 h 311"/>
                <a:gd name="T28" fmla="*/ 165 w 426"/>
                <a:gd name="T29" fmla="*/ 244 h 311"/>
                <a:gd name="T30" fmla="*/ 182 w 426"/>
                <a:gd name="T31" fmla="*/ 162 h 311"/>
                <a:gd name="T32" fmla="*/ 209 w 426"/>
                <a:gd name="T33" fmla="*/ 41 h 311"/>
                <a:gd name="T34" fmla="*/ 220 w 426"/>
                <a:gd name="T35" fmla="*/ 36 h 311"/>
                <a:gd name="T36" fmla="*/ 246 w 426"/>
                <a:gd name="T37" fmla="*/ 115 h 311"/>
                <a:gd name="T38" fmla="*/ 263 w 426"/>
                <a:gd name="T39" fmla="*/ 164 h 311"/>
                <a:gd name="T40" fmla="*/ 294 w 426"/>
                <a:gd name="T41" fmla="*/ 124 h 311"/>
                <a:gd name="T42" fmla="*/ 306 w 426"/>
                <a:gd name="T43" fmla="*/ 120 h 311"/>
                <a:gd name="T44" fmla="*/ 366 w 426"/>
                <a:gd name="T45" fmla="*/ 123 h 311"/>
                <a:gd name="T46" fmla="*/ 407 w 426"/>
                <a:gd name="T47" fmla="*/ 91 h 311"/>
                <a:gd name="T48" fmla="*/ 390 w 426"/>
                <a:gd name="T49" fmla="*/ 108 h 311"/>
                <a:gd name="T50" fmla="*/ 329 w 426"/>
                <a:gd name="T51" fmla="*/ 175 h 311"/>
                <a:gd name="T52" fmla="*/ 294 w 426"/>
                <a:gd name="T53" fmla="*/ 135 h 311"/>
                <a:gd name="T54" fmla="*/ 284 w 426"/>
                <a:gd name="T55" fmla="*/ 170 h 311"/>
                <a:gd name="T56" fmla="*/ 273 w 426"/>
                <a:gd name="T57" fmla="*/ 204 h 311"/>
                <a:gd name="T58" fmla="*/ 257 w 426"/>
                <a:gd name="T59" fmla="*/ 162 h 311"/>
                <a:gd name="T60" fmla="*/ 241 w 426"/>
                <a:gd name="T61" fmla="*/ 117 h 311"/>
                <a:gd name="T62" fmla="*/ 225 w 426"/>
                <a:gd name="T63" fmla="*/ 67 h 311"/>
                <a:gd name="T64" fmla="*/ 208 w 426"/>
                <a:gd name="T65" fmla="*/ 63 h 311"/>
                <a:gd name="T66" fmla="*/ 201 w 426"/>
                <a:gd name="T67" fmla="*/ 100 h 311"/>
                <a:gd name="T68" fmla="*/ 187 w 426"/>
                <a:gd name="T69" fmla="*/ 171 h 311"/>
                <a:gd name="T70" fmla="*/ 183 w 426"/>
                <a:gd name="T71" fmla="*/ 190 h 311"/>
                <a:gd name="T72" fmla="*/ 176 w 426"/>
                <a:gd name="T73" fmla="*/ 216 h 311"/>
                <a:gd name="T74" fmla="*/ 164 w 426"/>
                <a:gd name="T75" fmla="*/ 274 h 311"/>
                <a:gd name="T76" fmla="*/ 158 w 426"/>
                <a:gd name="T77" fmla="*/ 269 h 311"/>
                <a:gd name="T78" fmla="*/ 130 w 426"/>
                <a:gd name="T79" fmla="*/ 207 h 311"/>
                <a:gd name="T80" fmla="*/ 120 w 426"/>
                <a:gd name="T81" fmla="*/ 173 h 311"/>
                <a:gd name="T82" fmla="*/ 96 w 426"/>
                <a:gd name="T83" fmla="*/ 216 h 311"/>
                <a:gd name="T84" fmla="*/ 78 w 426"/>
                <a:gd name="T85" fmla="*/ 239 h 311"/>
                <a:gd name="T86" fmla="*/ 43 w 426"/>
                <a:gd name="T87" fmla="*/ 243 h 311"/>
                <a:gd name="T88" fmla="*/ 14 w 426"/>
                <a:gd name="T89" fmla="*/ 271 h 311"/>
                <a:gd name="T90" fmla="*/ 41 w 426"/>
                <a:gd name="T91" fmla="*/ 302 h 311"/>
                <a:gd name="T92" fmla="*/ 162 w 426"/>
                <a:gd name="T93" fmla="*/ 302 h 311"/>
                <a:gd name="T94" fmla="*/ 294 w 426"/>
                <a:gd name="T95" fmla="*/ 303 h 311"/>
                <a:gd name="T96" fmla="*/ 340 w 426"/>
                <a:gd name="T97" fmla="*/ 304 h 311"/>
                <a:gd name="T98" fmla="*/ 426 w 426"/>
                <a:gd name="T99" fmla="*/ 305 h 311"/>
                <a:gd name="T100" fmla="*/ 367 w 426"/>
                <a:gd name="T101" fmla="*/ 306 h 311"/>
                <a:gd name="T102" fmla="*/ 328 w 426"/>
                <a:gd name="T103" fmla="*/ 305 h 311"/>
                <a:gd name="T104" fmla="*/ 208 w 426"/>
                <a:gd name="T105" fmla="*/ 303 h 311"/>
                <a:gd name="T106" fmla="*/ 117 w 426"/>
                <a:gd name="T107" fmla="*/ 303 h 311"/>
                <a:gd name="T108" fmla="*/ 58 w 426"/>
                <a:gd name="T109" fmla="*/ 303 h 311"/>
                <a:gd name="T110" fmla="*/ 12 w 426"/>
                <a:gd name="T111" fmla="*/ 276 h 311"/>
                <a:gd name="T112" fmla="*/ 183 w 426"/>
                <a:gd name="T113" fmla="*/ 166 h 311"/>
                <a:gd name="T114" fmla="*/ 165 w 426"/>
                <a:gd name="T115" fmla="*/ 25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6" h="311">
                  <a:moveTo>
                    <a:pt x="11" y="262"/>
                  </a:moveTo>
                  <a:cubicBezTo>
                    <a:pt x="12" y="262"/>
                    <a:pt x="11" y="263"/>
                    <a:pt x="12" y="263"/>
                  </a:cubicBezTo>
                  <a:cubicBezTo>
                    <a:pt x="13" y="250"/>
                    <a:pt x="11" y="234"/>
                    <a:pt x="11" y="223"/>
                  </a:cubicBezTo>
                  <a:cubicBezTo>
                    <a:pt x="11" y="222"/>
                    <a:pt x="11" y="223"/>
                    <a:pt x="12" y="223"/>
                  </a:cubicBezTo>
                  <a:cubicBezTo>
                    <a:pt x="11" y="222"/>
                    <a:pt x="11" y="222"/>
                    <a:pt x="11" y="222"/>
                  </a:cubicBezTo>
                  <a:cubicBezTo>
                    <a:pt x="11" y="218"/>
                    <a:pt x="10" y="215"/>
                    <a:pt x="11" y="211"/>
                  </a:cubicBezTo>
                  <a:cubicBezTo>
                    <a:pt x="11" y="210"/>
                    <a:pt x="9" y="211"/>
                    <a:pt x="9" y="210"/>
                  </a:cubicBezTo>
                  <a:cubicBezTo>
                    <a:pt x="9" y="209"/>
                    <a:pt x="10" y="209"/>
                    <a:pt x="10" y="208"/>
                  </a:cubicBezTo>
                  <a:cubicBezTo>
                    <a:pt x="9" y="178"/>
                    <a:pt x="7" y="150"/>
                    <a:pt x="8" y="121"/>
                  </a:cubicBezTo>
                  <a:cubicBezTo>
                    <a:pt x="8" y="120"/>
                    <a:pt x="9" y="120"/>
                    <a:pt x="9" y="120"/>
                  </a:cubicBezTo>
                  <a:cubicBezTo>
                    <a:pt x="10" y="119"/>
                    <a:pt x="8" y="120"/>
                    <a:pt x="8" y="120"/>
                  </a:cubicBezTo>
                  <a:cubicBezTo>
                    <a:pt x="8" y="108"/>
                    <a:pt x="7" y="97"/>
                    <a:pt x="7" y="87"/>
                  </a:cubicBezTo>
                  <a:cubicBezTo>
                    <a:pt x="7" y="83"/>
                    <a:pt x="6" y="79"/>
                    <a:pt x="6" y="76"/>
                  </a:cubicBezTo>
                  <a:cubicBezTo>
                    <a:pt x="7" y="69"/>
                    <a:pt x="6" y="62"/>
                    <a:pt x="6" y="53"/>
                  </a:cubicBezTo>
                  <a:cubicBezTo>
                    <a:pt x="7" y="51"/>
                    <a:pt x="6" y="45"/>
                    <a:pt x="6" y="43"/>
                  </a:cubicBezTo>
                  <a:cubicBezTo>
                    <a:pt x="6" y="38"/>
                    <a:pt x="7" y="35"/>
                    <a:pt x="6" y="30"/>
                  </a:cubicBezTo>
                  <a:cubicBezTo>
                    <a:pt x="5" y="29"/>
                    <a:pt x="3" y="31"/>
                    <a:pt x="2" y="31"/>
                  </a:cubicBezTo>
                  <a:cubicBezTo>
                    <a:pt x="0" y="26"/>
                    <a:pt x="3" y="21"/>
                    <a:pt x="3" y="15"/>
                  </a:cubicBezTo>
                  <a:cubicBezTo>
                    <a:pt x="4" y="12"/>
                    <a:pt x="3" y="9"/>
                    <a:pt x="3" y="5"/>
                  </a:cubicBezTo>
                  <a:cubicBezTo>
                    <a:pt x="3" y="5"/>
                    <a:pt x="3" y="4"/>
                    <a:pt x="4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8"/>
                    <a:pt x="9" y="16"/>
                    <a:pt x="11" y="24"/>
                  </a:cubicBezTo>
                  <a:cubicBezTo>
                    <a:pt x="11" y="26"/>
                    <a:pt x="13" y="27"/>
                    <a:pt x="12" y="30"/>
                  </a:cubicBezTo>
                  <a:cubicBezTo>
                    <a:pt x="10" y="29"/>
                    <a:pt x="9" y="30"/>
                    <a:pt x="8" y="30"/>
                  </a:cubicBezTo>
                  <a:cubicBezTo>
                    <a:pt x="8" y="38"/>
                    <a:pt x="7" y="44"/>
                    <a:pt x="8" y="52"/>
                  </a:cubicBezTo>
                  <a:cubicBezTo>
                    <a:pt x="7" y="53"/>
                    <a:pt x="8" y="54"/>
                    <a:pt x="8" y="57"/>
                  </a:cubicBezTo>
                  <a:cubicBezTo>
                    <a:pt x="8" y="60"/>
                    <a:pt x="7" y="64"/>
                    <a:pt x="8" y="67"/>
                  </a:cubicBezTo>
                  <a:cubicBezTo>
                    <a:pt x="8" y="78"/>
                    <a:pt x="8" y="89"/>
                    <a:pt x="9" y="99"/>
                  </a:cubicBezTo>
                  <a:cubicBezTo>
                    <a:pt x="10" y="106"/>
                    <a:pt x="9" y="112"/>
                    <a:pt x="10" y="118"/>
                  </a:cubicBezTo>
                  <a:cubicBezTo>
                    <a:pt x="14" y="119"/>
                    <a:pt x="19" y="118"/>
                    <a:pt x="22" y="119"/>
                  </a:cubicBezTo>
                  <a:cubicBezTo>
                    <a:pt x="21" y="120"/>
                    <a:pt x="19" y="119"/>
                    <a:pt x="18" y="120"/>
                  </a:cubicBezTo>
                  <a:cubicBezTo>
                    <a:pt x="16" y="120"/>
                    <a:pt x="14" y="121"/>
                    <a:pt x="10" y="120"/>
                  </a:cubicBezTo>
                  <a:cubicBezTo>
                    <a:pt x="9" y="123"/>
                    <a:pt x="11" y="127"/>
                    <a:pt x="9" y="131"/>
                  </a:cubicBezTo>
                  <a:cubicBezTo>
                    <a:pt x="11" y="134"/>
                    <a:pt x="9" y="137"/>
                    <a:pt x="9" y="139"/>
                  </a:cubicBezTo>
                  <a:cubicBezTo>
                    <a:pt x="9" y="144"/>
                    <a:pt x="10" y="149"/>
                    <a:pt x="9" y="153"/>
                  </a:cubicBezTo>
                  <a:cubicBezTo>
                    <a:pt x="9" y="154"/>
                    <a:pt x="10" y="153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1"/>
                    <a:pt x="10" y="162"/>
                    <a:pt x="10" y="164"/>
                  </a:cubicBezTo>
                  <a:cubicBezTo>
                    <a:pt x="10" y="164"/>
                    <a:pt x="10" y="167"/>
                    <a:pt x="10" y="167"/>
                  </a:cubicBezTo>
                  <a:cubicBezTo>
                    <a:pt x="10" y="169"/>
                    <a:pt x="11" y="170"/>
                    <a:pt x="10" y="172"/>
                  </a:cubicBezTo>
                  <a:cubicBezTo>
                    <a:pt x="10" y="173"/>
                    <a:pt x="11" y="175"/>
                    <a:pt x="10" y="177"/>
                  </a:cubicBezTo>
                  <a:cubicBezTo>
                    <a:pt x="11" y="179"/>
                    <a:pt x="11" y="180"/>
                    <a:pt x="10" y="181"/>
                  </a:cubicBezTo>
                  <a:cubicBezTo>
                    <a:pt x="11" y="182"/>
                    <a:pt x="10" y="184"/>
                    <a:pt x="11" y="185"/>
                  </a:cubicBezTo>
                  <a:cubicBezTo>
                    <a:pt x="11" y="185"/>
                    <a:pt x="11" y="185"/>
                    <a:pt x="10" y="185"/>
                  </a:cubicBezTo>
                  <a:cubicBezTo>
                    <a:pt x="11" y="187"/>
                    <a:pt x="11" y="193"/>
                    <a:pt x="11" y="195"/>
                  </a:cubicBezTo>
                  <a:cubicBezTo>
                    <a:pt x="12" y="196"/>
                    <a:pt x="12" y="200"/>
                    <a:pt x="11" y="201"/>
                  </a:cubicBezTo>
                  <a:cubicBezTo>
                    <a:pt x="12" y="202"/>
                    <a:pt x="13" y="204"/>
                    <a:pt x="11" y="205"/>
                  </a:cubicBezTo>
                  <a:cubicBezTo>
                    <a:pt x="12" y="206"/>
                    <a:pt x="12" y="207"/>
                    <a:pt x="12" y="208"/>
                  </a:cubicBezTo>
                  <a:cubicBezTo>
                    <a:pt x="14" y="208"/>
                    <a:pt x="16" y="208"/>
                    <a:pt x="18" y="208"/>
                  </a:cubicBezTo>
                  <a:cubicBezTo>
                    <a:pt x="17" y="210"/>
                    <a:pt x="14" y="211"/>
                    <a:pt x="13" y="210"/>
                  </a:cubicBezTo>
                  <a:cubicBezTo>
                    <a:pt x="12" y="215"/>
                    <a:pt x="12" y="218"/>
                    <a:pt x="13" y="222"/>
                  </a:cubicBezTo>
                  <a:cubicBezTo>
                    <a:pt x="13" y="223"/>
                    <a:pt x="12" y="223"/>
                    <a:pt x="12" y="223"/>
                  </a:cubicBezTo>
                  <a:cubicBezTo>
                    <a:pt x="13" y="224"/>
                    <a:pt x="12" y="228"/>
                    <a:pt x="13" y="231"/>
                  </a:cubicBezTo>
                  <a:cubicBezTo>
                    <a:pt x="15" y="233"/>
                    <a:pt x="18" y="231"/>
                    <a:pt x="19" y="232"/>
                  </a:cubicBezTo>
                  <a:cubicBezTo>
                    <a:pt x="18" y="234"/>
                    <a:pt x="16" y="234"/>
                    <a:pt x="13" y="234"/>
                  </a:cubicBezTo>
                  <a:cubicBezTo>
                    <a:pt x="13" y="236"/>
                    <a:pt x="13" y="240"/>
                    <a:pt x="14" y="242"/>
                  </a:cubicBezTo>
                  <a:cubicBezTo>
                    <a:pt x="16" y="242"/>
                    <a:pt x="19" y="242"/>
                    <a:pt x="20" y="243"/>
                  </a:cubicBezTo>
                  <a:cubicBezTo>
                    <a:pt x="19" y="244"/>
                    <a:pt x="15" y="243"/>
                    <a:pt x="14" y="244"/>
                  </a:cubicBezTo>
                  <a:cubicBezTo>
                    <a:pt x="14" y="251"/>
                    <a:pt x="13" y="255"/>
                    <a:pt x="14" y="260"/>
                  </a:cubicBezTo>
                  <a:cubicBezTo>
                    <a:pt x="21" y="254"/>
                    <a:pt x="27" y="249"/>
                    <a:pt x="34" y="243"/>
                  </a:cubicBezTo>
                  <a:cubicBezTo>
                    <a:pt x="32" y="242"/>
                    <a:pt x="29" y="244"/>
                    <a:pt x="27" y="243"/>
                  </a:cubicBezTo>
                  <a:cubicBezTo>
                    <a:pt x="28" y="240"/>
                    <a:pt x="33" y="242"/>
                    <a:pt x="36" y="241"/>
                  </a:cubicBezTo>
                  <a:cubicBezTo>
                    <a:pt x="39" y="241"/>
                    <a:pt x="39" y="239"/>
                    <a:pt x="41" y="237"/>
                  </a:cubicBezTo>
                  <a:cubicBezTo>
                    <a:pt x="43" y="235"/>
                    <a:pt x="45" y="235"/>
                    <a:pt x="44" y="232"/>
                  </a:cubicBezTo>
                  <a:cubicBezTo>
                    <a:pt x="46" y="232"/>
                    <a:pt x="46" y="233"/>
                    <a:pt x="47" y="232"/>
                  </a:cubicBezTo>
                  <a:cubicBezTo>
                    <a:pt x="50" y="231"/>
                    <a:pt x="51" y="227"/>
                    <a:pt x="53" y="227"/>
                  </a:cubicBezTo>
                  <a:cubicBezTo>
                    <a:pt x="55" y="226"/>
                    <a:pt x="56" y="228"/>
                    <a:pt x="58" y="228"/>
                  </a:cubicBezTo>
                  <a:cubicBezTo>
                    <a:pt x="60" y="232"/>
                    <a:pt x="67" y="230"/>
                    <a:pt x="72" y="232"/>
                  </a:cubicBezTo>
                  <a:cubicBezTo>
                    <a:pt x="74" y="233"/>
                    <a:pt x="76" y="235"/>
                    <a:pt x="80" y="234"/>
                  </a:cubicBezTo>
                  <a:cubicBezTo>
                    <a:pt x="79" y="235"/>
                    <a:pt x="82" y="234"/>
                    <a:pt x="81" y="235"/>
                  </a:cubicBezTo>
                  <a:cubicBezTo>
                    <a:pt x="82" y="234"/>
                    <a:pt x="83" y="232"/>
                    <a:pt x="85" y="231"/>
                  </a:cubicBezTo>
                  <a:cubicBezTo>
                    <a:pt x="97" y="210"/>
                    <a:pt x="106" y="188"/>
                    <a:pt x="116" y="166"/>
                  </a:cubicBezTo>
                  <a:cubicBezTo>
                    <a:pt x="115" y="165"/>
                    <a:pt x="114" y="164"/>
                    <a:pt x="113" y="163"/>
                  </a:cubicBezTo>
                  <a:cubicBezTo>
                    <a:pt x="113" y="164"/>
                    <a:pt x="112" y="164"/>
                    <a:pt x="111" y="163"/>
                  </a:cubicBezTo>
                  <a:cubicBezTo>
                    <a:pt x="110" y="164"/>
                    <a:pt x="106" y="165"/>
                    <a:pt x="105" y="163"/>
                  </a:cubicBezTo>
                  <a:cubicBezTo>
                    <a:pt x="106" y="161"/>
                    <a:pt x="112" y="162"/>
                    <a:pt x="114" y="163"/>
                  </a:cubicBezTo>
                  <a:cubicBezTo>
                    <a:pt x="116" y="161"/>
                    <a:pt x="115" y="157"/>
                    <a:pt x="119" y="157"/>
                  </a:cubicBezTo>
                  <a:cubicBezTo>
                    <a:pt x="123" y="157"/>
                    <a:pt x="127" y="160"/>
                    <a:pt x="124" y="165"/>
                  </a:cubicBezTo>
                  <a:cubicBezTo>
                    <a:pt x="125" y="169"/>
                    <a:pt x="129" y="172"/>
                    <a:pt x="129" y="176"/>
                  </a:cubicBezTo>
                  <a:cubicBezTo>
                    <a:pt x="130" y="177"/>
                    <a:pt x="130" y="178"/>
                    <a:pt x="131" y="179"/>
                  </a:cubicBezTo>
                  <a:cubicBezTo>
                    <a:pt x="134" y="190"/>
                    <a:pt x="138" y="196"/>
                    <a:pt x="141" y="206"/>
                  </a:cubicBezTo>
                  <a:cubicBezTo>
                    <a:pt x="143" y="206"/>
                    <a:pt x="147" y="204"/>
                    <a:pt x="147" y="207"/>
                  </a:cubicBezTo>
                  <a:cubicBezTo>
                    <a:pt x="146" y="208"/>
                    <a:pt x="143" y="207"/>
                    <a:pt x="142" y="208"/>
                  </a:cubicBezTo>
                  <a:cubicBezTo>
                    <a:pt x="144" y="214"/>
                    <a:pt x="146" y="222"/>
                    <a:pt x="150" y="227"/>
                  </a:cubicBezTo>
                  <a:cubicBezTo>
                    <a:pt x="151" y="232"/>
                    <a:pt x="153" y="236"/>
                    <a:pt x="155" y="240"/>
                  </a:cubicBezTo>
                  <a:cubicBezTo>
                    <a:pt x="155" y="243"/>
                    <a:pt x="155" y="244"/>
                    <a:pt x="156" y="245"/>
                  </a:cubicBezTo>
                  <a:cubicBezTo>
                    <a:pt x="157" y="250"/>
                    <a:pt x="160" y="254"/>
                    <a:pt x="162" y="260"/>
                  </a:cubicBezTo>
                  <a:cubicBezTo>
                    <a:pt x="163" y="255"/>
                    <a:pt x="164" y="250"/>
                    <a:pt x="165" y="244"/>
                  </a:cubicBezTo>
                  <a:cubicBezTo>
                    <a:pt x="166" y="238"/>
                    <a:pt x="168" y="233"/>
                    <a:pt x="169" y="226"/>
                  </a:cubicBezTo>
                  <a:cubicBezTo>
                    <a:pt x="170" y="219"/>
                    <a:pt x="173" y="212"/>
                    <a:pt x="174" y="205"/>
                  </a:cubicBezTo>
                  <a:cubicBezTo>
                    <a:pt x="177" y="192"/>
                    <a:pt x="180" y="178"/>
                    <a:pt x="181" y="164"/>
                  </a:cubicBezTo>
                  <a:cubicBezTo>
                    <a:pt x="180" y="163"/>
                    <a:pt x="179" y="164"/>
                    <a:pt x="177" y="164"/>
                  </a:cubicBezTo>
                  <a:cubicBezTo>
                    <a:pt x="177" y="163"/>
                    <a:pt x="177" y="163"/>
                    <a:pt x="177" y="162"/>
                  </a:cubicBezTo>
                  <a:cubicBezTo>
                    <a:pt x="178" y="161"/>
                    <a:pt x="180" y="163"/>
                    <a:pt x="182" y="162"/>
                  </a:cubicBezTo>
                  <a:cubicBezTo>
                    <a:pt x="183" y="161"/>
                    <a:pt x="183" y="159"/>
                    <a:pt x="184" y="158"/>
                  </a:cubicBezTo>
                  <a:cubicBezTo>
                    <a:pt x="187" y="144"/>
                    <a:pt x="188" y="130"/>
                    <a:pt x="192" y="116"/>
                  </a:cubicBezTo>
                  <a:cubicBezTo>
                    <a:pt x="189" y="117"/>
                    <a:pt x="183" y="118"/>
                    <a:pt x="180" y="117"/>
                  </a:cubicBezTo>
                  <a:cubicBezTo>
                    <a:pt x="182" y="114"/>
                    <a:pt x="189" y="116"/>
                    <a:pt x="193" y="115"/>
                  </a:cubicBezTo>
                  <a:cubicBezTo>
                    <a:pt x="196" y="103"/>
                    <a:pt x="199" y="90"/>
                    <a:pt x="202" y="77"/>
                  </a:cubicBezTo>
                  <a:cubicBezTo>
                    <a:pt x="204" y="66"/>
                    <a:pt x="207" y="52"/>
                    <a:pt x="209" y="41"/>
                  </a:cubicBezTo>
                  <a:cubicBezTo>
                    <a:pt x="210" y="39"/>
                    <a:pt x="210" y="37"/>
                    <a:pt x="209" y="35"/>
                  </a:cubicBezTo>
                  <a:cubicBezTo>
                    <a:pt x="209" y="34"/>
                    <a:pt x="209" y="33"/>
                    <a:pt x="210" y="33"/>
                  </a:cubicBezTo>
                  <a:cubicBezTo>
                    <a:pt x="209" y="32"/>
                    <a:pt x="206" y="33"/>
                    <a:pt x="204" y="33"/>
                  </a:cubicBezTo>
                  <a:cubicBezTo>
                    <a:pt x="204" y="32"/>
                    <a:pt x="206" y="32"/>
                    <a:pt x="206" y="31"/>
                  </a:cubicBezTo>
                  <a:cubicBezTo>
                    <a:pt x="212" y="31"/>
                    <a:pt x="217" y="28"/>
                    <a:pt x="221" y="32"/>
                  </a:cubicBezTo>
                  <a:cubicBezTo>
                    <a:pt x="221" y="34"/>
                    <a:pt x="220" y="35"/>
                    <a:pt x="220" y="36"/>
                  </a:cubicBezTo>
                  <a:cubicBezTo>
                    <a:pt x="220" y="42"/>
                    <a:pt x="222" y="48"/>
                    <a:pt x="224" y="52"/>
                  </a:cubicBezTo>
                  <a:cubicBezTo>
                    <a:pt x="225" y="61"/>
                    <a:pt x="232" y="68"/>
                    <a:pt x="232" y="76"/>
                  </a:cubicBezTo>
                  <a:cubicBezTo>
                    <a:pt x="235" y="78"/>
                    <a:pt x="234" y="82"/>
                    <a:pt x="237" y="85"/>
                  </a:cubicBezTo>
                  <a:cubicBezTo>
                    <a:pt x="236" y="88"/>
                    <a:pt x="239" y="92"/>
                    <a:pt x="239" y="95"/>
                  </a:cubicBezTo>
                  <a:cubicBezTo>
                    <a:pt x="241" y="100"/>
                    <a:pt x="242" y="106"/>
                    <a:pt x="244" y="110"/>
                  </a:cubicBezTo>
                  <a:cubicBezTo>
                    <a:pt x="244" y="112"/>
                    <a:pt x="245" y="113"/>
                    <a:pt x="246" y="115"/>
                  </a:cubicBezTo>
                  <a:cubicBezTo>
                    <a:pt x="247" y="116"/>
                    <a:pt x="247" y="116"/>
                    <a:pt x="248" y="117"/>
                  </a:cubicBezTo>
                  <a:cubicBezTo>
                    <a:pt x="248" y="118"/>
                    <a:pt x="247" y="118"/>
                    <a:pt x="247" y="118"/>
                  </a:cubicBezTo>
                  <a:cubicBezTo>
                    <a:pt x="250" y="127"/>
                    <a:pt x="253" y="138"/>
                    <a:pt x="256" y="147"/>
                  </a:cubicBezTo>
                  <a:cubicBezTo>
                    <a:pt x="257" y="151"/>
                    <a:pt x="260" y="155"/>
                    <a:pt x="261" y="160"/>
                  </a:cubicBezTo>
                  <a:cubicBezTo>
                    <a:pt x="262" y="161"/>
                    <a:pt x="262" y="162"/>
                    <a:pt x="262" y="163"/>
                  </a:cubicBezTo>
                  <a:cubicBezTo>
                    <a:pt x="262" y="164"/>
                    <a:pt x="262" y="164"/>
                    <a:pt x="263" y="164"/>
                  </a:cubicBezTo>
                  <a:cubicBezTo>
                    <a:pt x="262" y="165"/>
                    <a:pt x="262" y="165"/>
                    <a:pt x="262" y="165"/>
                  </a:cubicBezTo>
                  <a:cubicBezTo>
                    <a:pt x="263" y="166"/>
                    <a:pt x="263" y="167"/>
                    <a:pt x="264" y="168"/>
                  </a:cubicBezTo>
                  <a:cubicBezTo>
                    <a:pt x="263" y="171"/>
                    <a:pt x="265" y="172"/>
                    <a:pt x="266" y="175"/>
                  </a:cubicBezTo>
                  <a:cubicBezTo>
                    <a:pt x="266" y="176"/>
                    <a:pt x="266" y="175"/>
                    <a:pt x="267" y="175"/>
                  </a:cubicBezTo>
                  <a:cubicBezTo>
                    <a:pt x="269" y="181"/>
                    <a:pt x="270" y="187"/>
                    <a:pt x="273" y="192"/>
                  </a:cubicBezTo>
                  <a:cubicBezTo>
                    <a:pt x="280" y="169"/>
                    <a:pt x="286" y="146"/>
                    <a:pt x="294" y="124"/>
                  </a:cubicBezTo>
                  <a:cubicBezTo>
                    <a:pt x="294" y="124"/>
                    <a:pt x="294" y="123"/>
                    <a:pt x="294" y="123"/>
                  </a:cubicBezTo>
                  <a:cubicBezTo>
                    <a:pt x="295" y="121"/>
                    <a:pt x="295" y="118"/>
                    <a:pt x="297" y="116"/>
                  </a:cubicBezTo>
                  <a:cubicBezTo>
                    <a:pt x="294" y="114"/>
                    <a:pt x="294" y="108"/>
                    <a:pt x="297" y="107"/>
                  </a:cubicBezTo>
                  <a:cubicBezTo>
                    <a:pt x="299" y="107"/>
                    <a:pt x="304" y="109"/>
                    <a:pt x="305" y="110"/>
                  </a:cubicBezTo>
                  <a:cubicBezTo>
                    <a:pt x="306" y="112"/>
                    <a:pt x="305" y="114"/>
                    <a:pt x="304" y="116"/>
                  </a:cubicBezTo>
                  <a:cubicBezTo>
                    <a:pt x="304" y="118"/>
                    <a:pt x="307" y="119"/>
                    <a:pt x="306" y="120"/>
                  </a:cubicBezTo>
                  <a:cubicBezTo>
                    <a:pt x="306" y="121"/>
                    <a:pt x="307" y="121"/>
                    <a:pt x="307" y="121"/>
                  </a:cubicBezTo>
                  <a:cubicBezTo>
                    <a:pt x="313" y="130"/>
                    <a:pt x="318" y="140"/>
                    <a:pt x="323" y="148"/>
                  </a:cubicBezTo>
                  <a:cubicBezTo>
                    <a:pt x="325" y="150"/>
                    <a:pt x="325" y="152"/>
                    <a:pt x="326" y="154"/>
                  </a:cubicBezTo>
                  <a:cubicBezTo>
                    <a:pt x="327" y="154"/>
                    <a:pt x="327" y="155"/>
                    <a:pt x="328" y="156"/>
                  </a:cubicBezTo>
                  <a:cubicBezTo>
                    <a:pt x="336" y="150"/>
                    <a:pt x="344" y="142"/>
                    <a:pt x="352" y="135"/>
                  </a:cubicBezTo>
                  <a:cubicBezTo>
                    <a:pt x="355" y="131"/>
                    <a:pt x="361" y="127"/>
                    <a:pt x="366" y="123"/>
                  </a:cubicBezTo>
                  <a:cubicBezTo>
                    <a:pt x="369" y="121"/>
                    <a:pt x="371" y="118"/>
                    <a:pt x="374" y="116"/>
                  </a:cubicBezTo>
                  <a:cubicBezTo>
                    <a:pt x="378" y="112"/>
                    <a:pt x="383" y="109"/>
                    <a:pt x="387" y="105"/>
                  </a:cubicBezTo>
                  <a:cubicBezTo>
                    <a:pt x="389" y="103"/>
                    <a:pt x="391" y="101"/>
                    <a:pt x="393" y="99"/>
                  </a:cubicBezTo>
                  <a:cubicBezTo>
                    <a:pt x="395" y="98"/>
                    <a:pt x="397" y="95"/>
                    <a:pt x="400" y="95"/>
                  </a:cubicBezTo>
                  <a:cubicBezTo>
                    <a:pt x="401" y="93"/>
                    <a:pt x="404" y="92"/>
                    <a:pt x="405" y="90"/>
                  </a:cubicBezTo>
                  <a:cubicBezTo>
                    <a:pt x="406" y="91"/>
                    <a:pt x="407" y="90"/>
                    <a:pt x="407" y="91"/>
                  </a:cubicBezTo>
                  <a:cubicBezTo>
                    <a:pt x="411" y="91"/>
                    <a:pt x="412" y="84"/>
                    <a:pt x="415" y="86"/>
                  </a:cubicBezTo>
                  <a:cubicBezTo>
                    <a:pt x="414" y="87"/>
                    <a:pt x="414" y="88"/>
                    <a:pt x="414" y="88"/>
                  </a:cubicBezTo>
                  <a:cubicBezTo>
                    <a:pt x="412" y="89"/>
                    <a:pt x="411" y="91"/>
                    <a:pt x="410" y="92"/>
                  </a:cubicBezTo>
                  <a:cubicBezTo>
                    <a:pt x="409" y="93"/>
                    <a:pt x="408" y="93"/>
                    <a:pt x="407" y="94"/>
                  </a:cubicBezTo>
                  <a:cubicBezTo>
                    <a:pt x="404" y="96"/>
                    <a:pt x="402" y="98"/>
                    <a:pt x="398" y="100"/>
                  </a:cubicBezTo>
                  <a:cubicBezTo>
                    <a:pt x="395" y="103"/>
                    <a:pt x="393" y="106"/>
                    <a:pt x="390" y="108"/>
                  </a:cubicBezTo>
                  <a:cubicBezTo>
                    <a:pt x="388" y="110"/>
                    <a:pt x="385" y="112"/>
                    <a:pt x="383" y="115"/>
                  </a:cubicBezTo>
                  <a:cubicBezTo>
                    <a:pt x="378" y="117"/>
                    <a:pt x="375" y="120"/>
                    <a:pt x="372" y="124"/>
                  </a:cubicBezTo>
                  <a:cubicBezTo>
                    <a:pt x="369" y="125"/>
                    <a:pt x="367" y="128"/>
                    <a:pt x="365" y="130"/>
                  </a:cubicBezTo>
                  <a:cubicBezTo>
                    <a:pt x="354" y="139"/>
                    <a:pt x="342" y="148"/>
                    <a:pt x="333" y="159"/>
                  </a:cubicBezTo>
                  <a:cubicBezTo>
                    <a:pt x="333" y="161"/>
                    <a:pt x="332" y="164"/>
                    <a:pt x="330" y="165"/>
                  </a:cubicBezTo>
                  <a:cubicBezTo>
                    <a:pt x="329" y="169"/>
                    <a:pt x="332" y="172"/>
                    <a:pt x="329" y="175"/>
                  </a:cubicBezTo>
                  <a:cubicBezTo>
                    <a:pt x="329" y="172"/>
                    <a:pt x="329" y="169"/>
                    <a:pt x="328" y="166"/>
                  </a:cubicBezTo>
                  <a:cubicBezTo>
                    <a:pt x="325" y="166"/>
                    <a:pt x="321" y="162"/>
                    <a:pt x="324" y="159"/>
                  </a:cubicBezTo>
                  <a:cubicBezTo>
                    <a:pt x="316" y="146"/>
                    <a:pt x="309" y="132"/>
                    <a:pt x="301" y="119"/>
                  </a:cubicBezTo>
                  <a:cubicBezTo>
                    <a:pt x="300" y="121"/>
                    <a:pt x="301" y="123"/>
                    <a:pt x="300" y="124"/>
                  </a:cubicBezTo>
                  <a:cubicBezTo>
                    <a:pt x="299" y="124"/>
                    <a:pt x="300" y="122"/>
                    <a:pt x="299" y="121"/>
                  </a:cubicBezTo>
                  <a:cubicBezTo>
                    <a:pt x="296" y="124"/>
                    <a:pt x="296" y="133"/>
                    <a:pt x="294" y="135"/>
                  </a:cubicBezTo>
                  <a:cubicBezTo>
                    <a:pt x="294" y="136"/>
                    <a:pt x="294" y="136"/>
                    <a:pt x="294" y="136"/>
                  </a:cubicBezTo>
                  <a:cubicBezTo>
                    <a:pt x="292" y="139"/>
                    <a:pt x="293" y="145"/>
                    <a:pt x="290" y="147"/>
                  </a:cubicBezTo>
                  <a:cubicBezTo>
                    <a:pt x="290" y="147"/>
                    <a:pt x="291" y="148"/>
                    <a:pt x="290" y="148"/>
                  </a:cubicBezTo>
                  <a:cubicBezTo>
                    <a:pt x="290" y="148"/>
                    <a:pt x="289" y="150"/>
                    <a:pt x="288" y="150"/>
                  </a:cubicBezTo>
                  <a:cubicBezTo>
                    <a:pt x="288" y="151"/>
                    <a:pt x="289" y="151"/>
                    <a:pt x="289" y="152"/>
                  </a:cubicBezTo>
                  <a:cubicBezTo>
                    <a:pt x="286" y="157"/>
                    <a:pt x="286" y="163"/>
                    <a:pt x="284" y="170"/>
                  </a:cubicBezTo>
                  <a:cubicBezTo>
                    <a:pt x="283" y="170"/>
                    <a:pt x="283" y="170"/>
                    <a:pt x="282" y="170"/>
                  </a:cubicBezTo>
                  <a:cubicBezTo>
                    <a:pt x="282" y="171"/>
                    <a:pt x="283" y="171"/>
                    <a:pt x="283" y="172"/>
                  </a:cubicBezTo>
                  <a:cubicBezTo>
                    <a:pt x="281" y="180"/>
                    <a:pt x="279" y="187"/>
                    <a:pt x="276" y="195"/>
                  </a:cubicBezTo>
                  <a:cubicBezTo>
                    <a:pt x="279" y="197"/>
                    <a:pt x="277" y="202"/>
                    <a:pt x="275" y="203"/>
                  </a:cubicBezTo>
                  <a:cubicBezTo>
                    <a:pt x="275" y="208"/>
                    <a:pt x="276" y="212"/>
                    <a:pt x="275" y="216"/>
                  </a:cubicBezTo>
                  <a:cubicBezTo>
                    <a:pt x="273" y="214"/>
                    <a:pt x="274" y="208"/>
                    <a:pt x="273" y="204"/>
                  </a:cubicBezTo>
                  <a:cubicBezTo>
                    <a:pt x="272" y="204"/>
                    <a:pt x="271" y="204"/>
                    <a:pt x="270" y="203"/>
                  </a:cubicBezTo>
                  <a:cubicBezTo>
                    <a:pt x="269" y="202"/>
                    <a:pt x="268" y="200"/>
                    <a:pt x="269" y="198"/>
                  </a:cubicBezTo>
                  <a:cubicBezTo>
                    <a:pt x="269" y="197"/>
                    <a:pt x="270" y="196"/>
                    <a:pt x="269" y="194"/>
                  </a:cubicBezTo>
                  <a:cubicBezTo>
                    <a:pt x="268" y="192"/>
                    <a:pt x="267" y="191"/>
                    <a:pt x="267" y="188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4" y="179"/>
                    <a:pt x="261" y="170"/>
                    <a:pt x="257" y="162"/>
                  </a:cubicBezTo>
                  <a:cubicBezTo>
                    <a:pt x="256" y="162"/>
                    <a:pt x="255" y="162"/>
                    <a:pt x="254" y="162"/>
                  </a:cubicBezTo>
                  <a:cubicBezTo>
                    <a:pt x="253" y="162"/>
                    <a:pt x="253" y="163"/>
                    <a:pt x="252" y="162"/>
                  </a:cubicBezTo>
                  <a:cubicBezTo>
                    <a:pt x="250" y="163"/>
                    <a:pt x="246" y="163"/>
                    <a:pt x="243" y="163"/>
                  </a:cubicBezTo>
                  <a:cubicBezTo>
                    <a:pt x="243" y="162"/>
                    <a:pt x="243" y="161"/>
                    <a:pt x="244" y="161"/>
                  </a:cubicBezTo>
                  <a:cubicBezTo>
                    <a:pt x="247" y="162"/>
                    <a:pt x="253" y="162"/>
                    <a:pt x="257" y="161"/>
                  </a:cubicBezTo>
                  <a:cubicBezTo>
                    <a:pt x="252" y="145"/>
                    <a:pt x="247" y="131"/>
                    <a:pt x="241" y="117"/>
                  </a:cubicBezTo>
                  <a:cubicBezTo>
                    <a:pt x="238" y="117"/>
                    <a:pt x="233" y="117"/>
                    <a:pt x="231" y="118"/>
                  </a:cubicBezTo>
                  <a:cubicBezTo>
                    <a:pt x="231" y="118"/>
                    <a:pt x="231" y="116"/>
                    <a:pt x="231" y="116"/>
                  </a:cubicBezTo>
                  <a:cubicBezTo>
                    <a:pt x="235" y="116"/>
                    <a:pt x="237" y="115"/>
                    <a:pt x="240" y="115"/>
                  </a:cubicBezTo>
                  <a:cubicBezTo>
                    <a:pt x="239" y="111"/>
                    <a:pt x="239" y="108"/>
                    <a:pt x="237" y="105"/>
                  </a:cubicBezTo>
                  <a:cubicBezTo>
                    <a:pt x="237" y="101"/>
                    <a:pt x="234" y="97"/>
                    <a:pt x="233" y="93"/>
                  </a:cubicBezTo>
                  <a:cubicBezTo>
                    <a:pt x="231" y="84"/>
                    <a:pt x="228" y="75"/>
                    <a:pt x="225" y="67"/>
                  </a:cubicBezTo>
                  <a:cubicBezTo>
                    <a:pt x="225" y="64"/>
                    <a:pt x="223" y="62"/>
                    <a:pt x="222" y="60"/>
                  </a:cubicBezTo>
                  <a:cubicBezTo>
                    <a:pt x="221" y="56"/>
                    <a:pt x="221" y="51"/>
                    <a:pt x="217" y="47"/>
                  </a:cubicBezTo>
                  <a:cubicBezTo>
                    <a:pt x="217" y="48"/>
                    <a:pt x="218" y="49"/>
                    <a:pt x="217" y="49"/>
                  </a:cubicBezTo>
                  <a:cubicBezTo>
                    <a:pt x="214" y="48"/>
                    <a:pt x="215" y="44"/>
                    <a:pt x="214" y="41"/>
                  </a:cubicBezTo>
                  <a:cubicBezTo>
                    <a:pt x="212" y="42"/>
                    <a:pt x="213" y="46"/>
                    <a:pt x="212" y="47"/>
                  </a:cubicBezTo>
                  <a:cubicBezTo>
                    <a:pt x="211" y="53"/>
                    <a:pt x="209" y="58"/>
                    <a:pt x="208" y="63"/>
                  </a:cubicBezTo>
                  <a:cubicBezTo>
                    <a:pt x="208" y="67"/>
                    <a:pt x="207" y="71"/>
                    <a:pt x="206" y="7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6" y="76"/>
                    <a:pt x="206" y="79"/>
                    <a:pt x="205" y="80"/>
                  </a:cubicBezTo>
                  <a:cubicBezTo>
                    <a:pt x="204" y="81"/>
                    <a:pt x="204" y="81"/>
                    <a:pt x="204" y="83"/>
                  </a:cubicBezTo>
                  <a:cubicBezTo>
                    <a:pt x="204" y="87"/>
                    <a:pt x="203" y="89"/>
                    <a:pt x="202" y="93"/>
                  </a:cubicBezTo>
                  <a:cubicBezTo>
                    <a:pt x="201" y="95"/>
                    <a:pt x="202" y="98"/>
                    <a:pt x="201" y="100"/>
                  </a:cubicBezTo>
                  <a:cubicBezTo>
                    <a:pt x="200" y="104"/>
                    <a:pt x="200" y="107"/>
                    <a:pt x="199" y="110"/>
                  </a:cubicBezTo>
                  <a:cubicBezTo>
                    <a:pt x="198" y="114"/>
                    <a:pt x="197" y="117"/>
                    <a:pt x="196" y="121"/>
                  </a:cubicBezTo>
                  <a:cubicBezTo>
                    <a:pt x="195" y="127"/>
                    <a:pt x="195" y="133"/>
                    <a:pt x="194" y="138"/>
                  </a:cubicBezTo>
                  <a:cubicBezTo>
                    <a:pt x="193" y="142"/>
                    <a:pt x="192" y="147"/>
                    <a:pt x="191" y="151"/>
                  </a:cubicBezTo>
                  <a:cubicBezTo>
                    <a:pt x="190" y="154"/>
                    <a:pt x="189" y="159"/>
                    <a:pt x="189" y="163"/>
                  </a:cubicBezTo>
                  <a:cubicBezTo>
                    <a:pt x="188" y="165"/>
                    <a:pt x="188" y="168"/>
                    <a:pt x="187" y="171"/>
                  </a:cubicBezTo>
                  <a:cubicBezTo>
                    <a:pt x="187" y="172"/>
                    <a:pt x="186" y="172"/>
                    <a:pt x="186" y="172"/>
                  </a:cubicBezTo>
                  <a:cubicBezTo>
                    <a:pt x="186" y="175"/>
                    <a:pt x="185" y="174"/>
                    <a:pt x="185" y="178"/>
                  </a:cubicBezTo>
                  <a:cubicBezTo>
                    <a:pt x="186" y="178"/>
                    <a:pt x="184" y="178"/>
                    <a:pt x="184" y="179"/>
                  </a:cubicBezTo>
                  <a:cubicBezTo>
                    <a:pt x="184" y="180"/>
                    <a:pt x="185" y="180"/>
                    <a:pt x="185" y="181"/>
                  </a:cubicBezTo>
                  <a:cubicBezTo>
                    <a:pt x="184" y="182"/>
                    <a:pt x="183" y="186"/>
                    <a:pt x="182" y="188"/>
                  </a:cubicBezTo>
                  <a:cubicBezTo>
                    <a:pt x="182" y="189"/>
                    <a:pt x="182" y="190"/>
                    <a:pt x="183" y="190"/>
                  </a:cubicBezTo>
                  <a:cubicBezTo>
                    <a:pt x="183" y="190"/>
                    <a:pt x="182" y="190"/>
                    <a:pt x="182" y="190"/>
                  </a:cubicBezTo>
                  <a:cubicBezTo>
                    <a:pt x="182" y="193"/>
                    <a:pt x="180" y="195"/>
                    <a:pt x="181" y="198"/>
                  </a:cubicBezTo>
                  <a:cubicBezTo>
                    <a:pt x="180" y="198"/>
                    <a:pt x="179" y="200"/>
                    <a:pt x="180" y="202"/>
                  </a:cubicBezTo>
                  <a:cubicBezTo>
                    <a:pt x="177" y="205"/>
                    <a:pt x="178" y="210"/>
                    <a:pt x="176" y="213"/>
                  </a:cubicBezTo>
                  <a:cubicBezTo>
                    <a:pt x="176" y="214"/>
                    <a:pt x="177" y="214"/>
                    <a:pt x="176" y="215"/>
                  </a:cubicBezTo>
                  <a:cubicBezTo>
                    <a:pt x="176" y="215"/>
                    <a:pt x="176" y="215"/>
                    <a:pt x="176" y="216"/>
                  </a:cubicBezTo>
                  <a:cubicBezTo>
                    <a:pt x="175" y="216"/>
                    <a:pt x="176" y="216"/>
                    <a:pt x="176" y="217"/>
                  </a:cubicBezTo>
                  <a:cubicBezTo>
                    <a:pt x="174" y="220"/>
                    <a:pt x="174" y="223"/>
                    <a:pt x="174" y="226"/>
                  </a:cubicBezTo>
                  <a:cubicBezTo>
                    <a:pt x="173" y="229"/>
                    <a:pt x="171" y="232"/>
                    <a:pt x="172" y="235"/>
                  </a:cubicBezTo>
                  <a:cubicBezTo>
                    <a:pt x="169" y="243"/>
                    <a:pt x="168" y="254"/>
                    <a:pt x="166" y="263"/>
                  </a:cubicBezTo>
                  <a:cubicBezTo>
                    <a:pt x="166" y="264"/>
                    <a:pt x="167" y="264"/>
                    <a:pt x="168" y="265"/>
                  </a:cubicBezTo>
                  <a:cubicBezTo>
                    <a:pt x="169" y="269"/>
                    <a:pt x="167" y="272"/>
                    <a:pt x="164" y="274"/>
                  </a:cubicBezTo>
                  <a:cubicBezTo>
                    <a:pt x="164" y="277"/>
                    <a:pt x="164" y="279"/>
                    <a:pt x="163" y="281"/>
                  </a:cubicBezTo>
                  <a:cubicBezTo>
                    <a:pt x="161" y="280"/>
                    <a:pt x="163" y="276"/>
                    <a:pt x="162" y="274"/>
                  </a:cubicBezTo>
                  <a:cubicBezTo>
                    <a:pt x="161" y="272"/>
                    <a:pt x="159" y="273"/>
                    <a:pt x="158" y="271"/>
                  </a:cubicBezTo>
                  <a:cubicBezTo>
                    <a:pt x="155" y="271"/>
                    <a:pt x="150" y="271"/>
                    <a:pt x="146" y="271"/>
                  </a:cubicBezTo>
                  <a:cubicBezTo>
                    <a:pt x="146" y="268"/>
                    <a:pt x="151" y="270"/>
                    <a:pt x="152" y="269"/>
                  </a:cubicBezTo>
                  <a:cubicBezTo>
                    <a:pt x="154" y="270"/>
                    <a:pt x="155" y="269"/>
                    <a:pt x="158" y="269"/>
                  </a:cubicBezTo>
                  <a:cubicBezTo>
                    <a:pt x="158" y="267"/>
                    <a:pt x="159" y="266"/>
                    <a:pt x="159" y="263"/>
                  </a:cubicBezTo>
                  <a:cubicBezTo>
                    <a:pt x="157" y="257"/>
                    <a:pt x="153" y="251"/>
                    <a:pt x="151" y="245"/>
                  </a:cubicBezTo>
                  <a:cubicBezTo>
                    <a:pt x="150" y="242"/>
                    <a:pt x="149" y="238"/>
                    <a:pt x="148" y="234"/>
                  </a:cubicBezTo>
                  <a:cubicBezTo>
                    <a:pt x="147" y="231"/>
                    <a:pt x="146" y="228"/>
                    <a:pt x="145" y="225"/>
                  </a:cubicBezTo>
                  <a:cubicBezTo>
                    <a:pt x="143" y="219"/>
                    <a:pt x="139" y="213"/>
                    <a:pt x="137" y="207"/>
                  </a:cubicBezTo>
                  <a:cubicBezTo>
                    <a:pt x="135" y="207"/>
                    <a:pt x="132" y="208"/>
                    <a:pt x="130" y="207"/>
                  </a:cubicBezTo>
                  <a:cubicBezTo>
                    <a:pt x="131" y="207"/>
                    <a:pt x="130" y="206"/>
                    <a:pt x="131" y="206"/>
                  </a:cubicBezTo>
                  <a:cubicBezTo>
                    <a:pt x="133" y="206"/>
                    <a:pt x="135" y="206"/>
                    <a:pt x="136" y="206"/>
                  </a:cubicBezTo>
                  <a:cubicBezTo>
                    <a:pt x="135" y="204"/>
                    <a:pt x="135" y="201"/>
                    <a:pt x="133" y="200"/>
                  </a:cubicBezTo>
                  <a:cubicBezTo>
                    <a:pt x="129" y="190"/>
                    <a:pt x="126" y="179"/>
                    <a:pt x="121" y="170"/>
                  </a:cubicBezTo>
                  <a:cubicBezTo>
                    <a:pt x="120" y="169"/>
                    <a:pt x="122" y="169"/>
                    <a:pt x="121" y="168"/>
                  </a:cubicBezTo>
                  <a:cubicBezTo>
                    <a:pt x="120" y="169"/>
                    <a:pt x="122" y="173"/>
                    <a:pt x="120" y="173"/>
                  </a:cubicBezTo>
                  <a:cubicBezTo>
                    <a:pt x="119" y="173"/>
                    <a:pt x="119" y="171"/>
                    <a:pt x="119" y="170"/>
                  </a:cubicBezTo>
                  <a:cubicBezTo>
                    <a:pt x="115" y="176"/>
                    <a:pt x="112" y="183"/>
                    <a:pt x="109" y="190"/>
                  </a:cubicBezTo>
                  <a:cubicBezTo>
                    <a:pt x="108" y="190"/>
                    <a:pt x="108" y="191"/>
                    <a:pt x="108" y="192"/>
                  </a:cubicBezTo>
                  <a:cubicBezTo>
                    <a:pt x="107" y="193"/>
                    <a:pt x="106" y="194"/>
                    <a:pt x="106" y="197"/>
                  </a:cubicBezTo>
                  <a:cubicBezTo>
                    <a:pt x="102" y="200"/>
                    <a:pt x="101" y="208"/>
                    <a:pt x="98" y="214"/>
                  </a:cubicBezTo>
                  <a:cubicBezTo>
                    <a:pt x="97" y="215"/>
                    <a:pt x="97" y="216"/>
                    <a:pt x="96" y="216"/>
                  </a:cubicBezTo>
                  <a:cubicBezTo>
                    <a:pt x="96" y="217"/>
                    <a:pt x="96" y="219"/>
                    <a:pt x="95" y="218"/>
                  </a:cubicBezTo>
                  <a:cubicBezTo>
                    <a:pt x="94" y="223"/>
                    <a:pt x="92" y="228"/>
                    <a:pt x="90" y="232"/>
                  </a:cubicBezTo>
                  <a:cubicBezTo>
                    <a:pt x="93" y="236"/>
                    <a:pt x="90" y="243"/>
                    <a:pt x="85" y="243"/>
                  </a:cubicBezTo>
                  <a:cubicBezTo>
                    <a:pt x="85" y="246"/>
                    <a:pt x="85" y="250"/>
                    <a:pt x="85" y="253"/>
                  </a:cubicBezTo>
                  <a:cubicBezTo>
                    <a:pt x="84" y="252"/>
                    <a:pt x="84" y="245"/>
                    <a:pt x="84" y="243"/>
                  </a:cubicBezTo>
                  <a:cubicBezTo>
                    <a:pt x="83" y="240"/>
                    <a:pt x="78" y="242"/>
                    <a:pt x="78" y="239"/>
                  </a:cubicBezTo>
                  <a:cubicBezTo>
                    <a:pt x="73" y="238"/>
                    <a:pt x="65" y="236"/>
                    <a:pt x="60" y="235"/>
                  </a:cubicBezTo>
                  <a:cubicBezTo>
                    <a:pt x="59" y="237"/>
                    <a:pt x="58" y="238"/>
                    <a:pt x="56" y="239"/>
                  </a:cubicBezTo>
                  <a:cubicBezTo>
                    <a:pt x="56" y="242"/>
                    <a:pt x="56" y="243"/>
                    <a:pt x="56" y="246"/>
                  </a:cubicBezTo>
                  <a:cubicBezTo>
                    <a:pt x="55" y="246"/>
                    <a:pt x="55" y="244"/>
                    <a:pt x="55" y="242"/>
                  </a:cubicBezTo>
                  <a:cubicBezTo>
                    <a:pt x="53" y="243"/>
                    <a:pt x="51" y="242"/>
                    <a:pt x="49" y="241"/>
                  </a:cubicBezTo>
                  <a:cubicBezTo>
                    <a:pt x="48" y="242"/>
                    <a:pt x="45" y="244"/>
                    <a:pt x="43" y="243"/>
                  </a:cubicBezTo>
                  <a:cubicBezTo>
                    <a:pt x="44" y="240"/>
                    <a:pt x="52" y="241"/>
                    <a:pt x="55" y="241"/>
                  </a:cubicBezTo>
                  <a:cubicBezTo>
                    <a:pt x="54" y="239"/>
                    <a:pt x="51" y="239"/>
                    <a:pt x="51" y="237"/>
                  </a:cubicBezTo>
                  <a:cubicBezTo>
                    <a:pt x="43" y="239"/>
                    <a:pt x="39" y="246"/>
                    <a:pt x="32" y="250"/>
                  </a:cubicBezTo>
                  <a:cubicBezTo>
                    <a:pt x="30" y="251"/>
                    <a:pt x="27" y="253"/>
                    <a:pt x="27" y="254"/>
                  </a:cubicBezTo>
                  <a:cubicBezTo>
                    <a:pt x="22" y="258"/>
                    <a:pt x="18" y="262"/>
                    <a:pt x="14" y="267"/>
                  </a:cubicBezTo>
                  <a:cubicBezTo>
                    <a:pt x="14" y="269"/>
                    <a:pt x="14" y="270"/>
                    <a:pt x="14" y="271"/>
                  </a:cubicBezTo>
                  <a:cubicBezTo>
                    <a:pt x="16" y="272"/>
                    <a:pt x="21" y="271"/>
                    <a:pt x="21" y="274"/>
                  </a:cubicBezTo>
                  <a:cubicBezTo>
                    <a:pt x="19" y="274"/>
                    <a:pt x="17" y="274"/>
                    <a:pt x="15" y="274"/>
                  </a:cubicBezTo>
                  <a:cubicBezTo>
                    <a:pt x="15" y="284"/>
                    <a:pt x="15" y="293"/>
                    <a:pt x="16" y="301"/>
                  </a:cubicBezTo>
                  <a:cubicBezTo>
                    <a:pt x="19" y="302"/>
                    <a:pt x="24" y="301"/>
                    <a:pt x="28" y="302"/>
                  </a:cubicBezTo>
                  <a:cubicBezTo>
                    <a:pt x="31" y="302"/>
                    <a:pt x="33" y="301"/>
                    <a:pt x="35" y="301"/>
                  </a:cubicBezTo>
                  <a:cubicBezTo>
                    <a:pt x="38" y="301"/>
                    <a:pt x="39" y="302"/>
                    <a:pt x="41" y="302"/>
                  </a:cubicBezTo>
                  <a:cubicBezTo>
                    <a:pt x="44" y="303"/>
                    <a:pt x="49" y="302"/>
                    <a:pt x="51" y="302"/>
                  </a:cubicBezTo>
                  <a:cubicBezTo>
                    <a:pt x="62" y="300"/>
                    <a:pt x="73" y="302"/>
                    <a:pt x="85" y="300"/>
                  </a:cubicBezTo>
                  <a:cubicBezTo>
                    <a:pt x="85" y="299"/>
                    <a:pt x="85" y="298"/>
                    <a:pt x="85" y="296"/>
                  </a:cubicBezTo>
                  <a:cubicBezTo>
                    <a:pt x="86" y="298"/>
                    <a:pt x="86" y="299"/>
                    <a:pt x="86" y="300"/>
                  </a:cubicBezTo>
                  <a:cubicBezTo>
                    <a:pt x="105" y="298"/>
                    <a:pt x="123" y="303"/>
                    <a:pt x="143" y="303"/>
                  </a:cubicBezTo>
                  <a:cubicBezTo>
                    <a:pt x="150" y="303"/>
                    <a:pt x="156" y="302"/>
                    <a:pt x="162" y="302"/>
                  </a:cubicBezTo>
                  <a:cubicBezTo>
                    <a:pt x="168" y="302"/>
                    <a:pt x="173" y="302"/>
                    <a:pt x="178" y="302"/>
                  </a:cubicBezTo>
                  <a:cubicBezTo>
                    <a:pt x="182" y="301"/>
                    <a:pt x="186" y="302"/>
                    <a:pt x="189" y="302"/>
                  </a:cubicBezTo>
                  <a:cubicBezTo>
                    <a:pt x="201" y="302"/>
                    <a:pt x="212" y="302"/>
                    <a:pt x="223" y="302"/>
                  </a:cubicBezTo>
                  <a:cubicBezTo>
                    <a:pt x="231" y="302"/>
                    <a:pt x="237" y="303"/>
                    <a:pt x="247" y="303"/>
                  </a:cubicBezTo>
                  <a:cubicBezTo>
                    <a:pt x="250" y="303"/>
                    <a:pt x="253" y="302"/>
                    <a:pt x="256" y="302"/>
                  </a:cubicBezTo>
                  <a:cubicBezTo>
                    <a:pt x="267" y="302"/>
                    <a:pt x="280" y="301"/>
                    <a:pt x="294" y="303"/>
                  </a:cubicBezTo>
                  <a:cubicBezTo>
                    <a:pt x="299" y="302"/>
                    <a:pt x="308" y="303"/>
                    <a:pt x="313" y="303"/>
                  </a:cubicBezTo>
                  <a:cubicBezTo>
                    <a:pt x="314" y="300"/>
                    <a:pt x="310" y="294"/>
                    <a:pt x="313" y="292"/>
                  </a:cubicBezTo>
                  <a:cubicBezTo>
                    <a:pt x="314" y="296"/>
                    <a:pt x="315" y="298"/>
                    <a:pt x="315" y="303"/>
                  </a:cubicBezTo>
                  <a:cubicBezTo>
                    <a:pt x="324" y="303"/>
                    <a:pt x="330" y="303"/>
                    <a:pt x="337" y="304"/>
                  </a:cubicBezTo>
                  <a:cubicBezTo>
                    <a:pt x="338" y="303"/>
                    <a:pt x="338" y="300"/>
                    <a:pt x="338" y="300"/>
                  </a:cubicBezTo>
                  <a:cubicBezTo>
                    <a:pt x="340" y="299"/>
                    <a:pt x="340" y="302"/>
                    <a:pt x="340" y="304"/>
                  </a:cubicBezTo>
                  <a:cubicBezTo>
                    <a:pt x="346" y="306"/>
                    <a:pt x="355" y="303"/>
                    <a:pt x="361" y="304"/>
                  </a:cubicBezTo>
                  <a:cubicBezTo>
                    <a:pt x="374" y="304"/>
                    <a:pt x="387" y="304"/>
                    <a:pt x="398" y="304"/>
                  </a:cubicBezTo>
                  <a:cubicBezTo>
                    <a:pt x="398" y="303"/>
                    <a:pt x="397" y="303"/>
                    <a:pt x="397" y="301"/>
                  </a:cubicBezTo>
                  <a:cubicBezTo>
                    <a:pt x="400" y="300"/>
                    <a:pt x="407" y="302"/>
                    <a:pt x="410" y="303"/>
                  </a:cubicBezTo>
                  <a:cubicBezTo>
                    <a:pt x="413" y="303"/>
                    <a:pt x="417" y="303"/>
                    <a:pt x="420" y="303"/>
                  </a:cubicBezTo>
                  <a:cubicBezTo>
                    <a:pt x="422" y="304"/>
                    <a:pt x="425" y="303"/>
                    <a:pt x="426" y="305"/>
                  </a:cubicBezTo>
                  <a:cubicBezTo>
                    <a:pt x="426" y="306"/>
                    <a:pt x="424" y="305"/>
                    <a:pt x="423" y="306"/>
                  </a:cubicBezTo>
                  <a:cubicBezTo>
                    <a:pt x="416" y="306"/>
                    <a:pt x="411" y="310"/>
                    <a:pt x="405" y="310"/>
                  </a:cubicBezTo>
                  <a:cubicBezTo>
                    <a:pt x="403" y="311"/>
                    <a:pt x="400" y="311"/>
                    <a:pt x="398" y="311"/>
                  </a:cubicBezTo>
                  <a:cubicBezTo>
                    <a:pt x="397" y="309"/>
                    <a:pt x="398" y="307"/>
                    <a:pt x="398" y="306"/>
                  </a:cubicBezTo>
                  <a:cubicBezTo>
                    <a:pt x="393" y="305"/>
                    <a:pt x="388" y="306"/>
                    <a:pt x="384" y="306"/>
                  </a:cubicBezTo>
                  <a:cubicBezTo>
                    <a:pt x="379" y="305"/>
                    <a:pt x="373" y="306"/>
                    <a:pt x="367" y="306"/>
                  </a:cubicBezTo>
                  <a:cubicBezTo>
                    <a:pt x="363" y="306"/>
                    <a:pt x="359" y="305"/>
                    <a:pt x="355" y="306"/>
                  </a:cubicBezTo>
                  <a:cubicBezTo>
                    <a:pt x="351" y="306"/>
                    <a:pt x="346" y="307"/>
                    <a:pt x="343" y="306"/>
                  </a:cubicBezTo>
                  <a:cubicBezTo>
                    <a:pt x="342" y="306"/>
                    <a:pt x="342" y="305"/>
                    <a:pt x="341" y="305"/>
                  </a:cubicBezTo>
                  <a:cubicBezTo>
                    <a:pt x="340" y="305"/>
                    <a:pt x="340" y="306"/>
                    <a:pt x="339" y="306"/>
                  </a:cubicBezTo>
                  <a:cubicBezTo>
                    <a:pt x="338" y="306"/>
                    <a:pt x="338" y="305"/>
                    <a:pt x="337" y="305"/>
                  </a:cubicBezTo>
                  <a:cubicBezTo>
                    <a:pt x="335" y="305"/>
                    <a:pt x="331" y="306"/>
                    <a:pt x="328" y="305"/>
                  </a:cubicBezTo>
                  <a:cubicBezTo>
                    <a:pt x="325" y="305"/>
                    <a:pt x="320" y="304"/>
                    <a:pt x="316" y="305"/>
                  </a:cubicBezTo>
                  <a:cubicBezTo>
                    <a:pt x="313" y="305"/>
                    <a:pt x="310" y="305"/>
                    <a:pt x="307" y="305"/>
                  </a:cubicBezTo>
                  <a:cubicBezTo>
                    <a:pt x="290" y="304"/>
                    <a:pt x="271" y="303"/>
                    <a:pt x="256" y="304"/>
                  </a:cubicBezTo>
                  <a:cubicBezTo>
                    <a:pt x="248" y="304"/>
                    <a:pt x="242" y="305"/>
                    <a:pt x="234" y="304"/>
                  </a:cubicBezTo>
                  <a:cubicBezTo>
                    <a:pt x="228" y="304"/>
                    <a:pt x="223" y="304"/>
                    <a:pt x="218" y="304"/>
                  </a:cubicBezTo>
                  <a:cubicBezTo>
                    <a:pt x="214" y="304"/>
                    <a:pt x="212" y="303"/>
                    <a:pt x="208" y="303"/>
                  </a:cubicBezTo>
                  <a:cubicBezTo>
                    <a:pt x="204" y="303"/>
                    <a:pt x="201" y="304"/>
                    <a:pt x="198" y="303"/>
                  </a:cubicBezTo>
                  <a:cubicBezTo>
                    <a:pt x="197" y="303"/>
                    <a:pt x="198" y="304"/>
                    <a:pt x="197" y="304"/>
                  </a:cubicBezTo>
                  <a:cubicBezTo>
                    <a:pt x="192" y="303"/>
                    <a:pt x="188" y="305"/>
                    <a:pt x="182" y="303"/>
                  </a:cubicBezTo>
                  <a:cubicBezTo>
                    <a:pt x="181" y="303"/>
                    <a:pt x="177" y="303"/>
                    <a:pt x="174" y="303"/>
                  </a:cubicBezTo>
                  <a:cubicBezTo>
                    <a:pt x="159" y="303"/>
                    <a:pt x="144" y="305"/>
                    <a:pt x="129" y="304"/>
                  </a:cubicBezTo>
                  <a:cubicBezTo>
                    <a:pt x="125" y="304"/>
                    <a:pt x="121" y="303"/>
                    <a:pt x="117" y="303"/>
                  </a:cubicBezTo>
                  <a:cubicBezTo>
                    <a:pt x="111" y="303"/>
                    <a:pt x="104" y="302"/>
                    <a:pt x="96" y="300"/>
                  </a:cubicBezTo>
                  <a:cubicBezTo>
                    <a:pt x="94" y="302"/>
                    <a:pt x="88" y="301"/>
                    <a:pt x="86" y="303"/>
                  </a:cubicBezTo>
                  <a:cubicBezTo>
                    <a:pt x="85" y="302"/>
                    <a:pt x="84" y="302"/>
                    <a:pt x="82" y="302"/>
                  </a:cubicBezTo>
                  <a:cubicBezTo>
                    <a:pt x="81" y="302"/>
                    <a:pt x="80" y="302"/>
                    <a:pt x="80" y="302"/>
                  </a:cubicBezTo>
                  <a:cubicBezTo>
                    <a:pt x="78" y="303"/>
                    <a:pt x="75" y="303"/>
                    <a:pt x="73" y="302"/>
                  </a:cubicBezTo>
                  <a:cubicBezTo>
                    <a:pt x="68" y="304"/>
                    <a:pt x="63" y="303"/>
                    <a:pt x="58" y="303"/>
                  </a:cubicBezTo>
                  <a:cubicBezTo>
                    <a:pt x="55" y="303"/>
                    <a:pt x="52" y="303"/>
                    <a:pt x="49" y="303"/>
                  </a:cubicBezTo>
                  <a:cubicBezTo>
                    <a:pt x="43" y="304"/>
                    <a:pt x="38" y="303"/>
                    <a:pt x="33" y="303"/>
                  </a:cubicBezTo>
                  <a:cubicBezTo>
                    <a:pt x="28" y="304"/>
                    <a:pt x="24" y="303"/>
                    <a:pt x="19" y="303"/>
                  </a:cubicBezTo>
                  <a:cubicBezTo>
                    <a:pt x="13" y="303"/>
                    <a:pt x="7" y="304"/>
                    <a:pt x="1" y="304"/>
                  </a:cubicBezTo>
                  <a:cubicBezTo>
                    <a:pt x="4" y="301"/>
                    <a:pt x="10" y="302"/>
                    <a:pt x="14" y="302"/>
                  </a:cubicBezTo>
                  <a:cubicBezTo>
                    <a:pt x="13" y="294"/>
                    <a:pt x="14" y="284"/>
                    <a:pt x="12" y="276"/>
                  </a:cubicBezTo>
                  <a:cubicBezTo>
                    <a:pt x="12" y="276"/>
                    <a:pt x="13" y="276"/>
                    <a:pt x="13" y="276"/>
                  </a:cubicBezTo>
                  <a:cubicBezTo>
                    <a:pt x="12" y="272"/>
                    <a:pt x="13" y="266"/>
                    <a:pt x="11" y="262"/>
                  </a:cubicBezTo>
                  <a:close/>
                  <a:moveTo>
                    <a:pt x="355" y="134"/>
                  </a:moveTo>
                  <a:cubicBezTo>
                    <a:pt x="355" y="133"/>
                    <a:pt x="356" y="133"/>
                    <a:pt x="356" y="132"/>
                  </a:cubicBezTo>
                  <a:cubicBezTo>
                    <a:pt x="355" y="132"/>
                    <a:pt x="354" y="133"/>
                    <a:pt x="355" y="134"/>
                  </a:cubicBezTo>
                  <a:close/>
                  <a:moveTo>
                    <a:pt x="183" y="166"/>
                  </a:moveTo>
                  <a:cubicBezTo>
                    <a:pt x="184" y="166"/>
                    <a:pt x="184" y="163"/>
                    <a:pt x="184" y="163"/>
                  </a:cubicBezTo>
                  <a:cubicBezTo>
                    <a:pt x="184" y="165"/>
                    <a:pt x="183" y="165"/>
                    <a:pt x="183" y="166"/>
                  </a:cubicBezTo>
                  <a:close/>
                  <a:moveTo>
                    <a:pt x="183" y="170"/>
                  </a:moveTo>
                  <a:cubicBezTo>
                    <a:pt x="183" y="169"/>
                    <a:pt x="183" y="169"/>
                    <a:pt x="183" y="168"/>
                  </a:cubicBezTo>
                  <a:cubicBezTo>
                    <a:pt x="182" y="168"/>
                    <a:pt x="182" y="170"/>
                    <a:pt x="183" y="170"/>
                  </a:cubicBezTo>
                  <a:close/>
                  <a:moveTo>
                    <a:pt x="165" y="255"/>
                  </a:moveTo>
                  <a:cubicBezTo>
                    <a:pt x="166" y="254"/>
                    <a:pt x="165" y="254"/>
                    <a:pt x="166" y="253"/>
                  </a:cubicBezTo>
                  <a:cubicBezTo>
                    <a:pt x="165" y="253"/>
                    <a:pt x="165" y="255"/>
                    <a:pt x="165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93"/>
            <p:cNvSpPr/>
            <p:nvPr/>
          </p:nvSpPr>
          <p:spPr bwMode="auto">
            <a:xfrm>
              <a:off x="2297" y="2165"/>
              <a:ext cx="18" cy="67"/>
            </a:xfrm>
            <a:custGeom>
              <a:avLst/>
              <a:gdLst>
                <a:gd name="T0" fmla="*/ 1 w 4"/>
                <a:gd name="T1" fmla="*/ 15 h 15"/>
                <a:gd name="T2" fmla="*/ 1 w 4"/>
                <a:gd name="T3" fmla="*/ 0 h 15"/>
                <a:gd name="T4" fmla="*/ 3 w 4"/>
                <a:gd name="T5" fmla="*/ 1 h 15"/>
                <a:gd name="T6" fmla="*/ 3 w 4"/>
                <a:gd name="T7" fmla="*/ 9 h 15"/>
                <a:gd name="T8" fmla="*/ 1 w 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1" y="15"/>
                  </a:moveTo>
                  <a:cubicBezTo>
                    <a:pt x="2" y="11"/>
                    <a:pt x="0" y="5"/>
                    <a:pt x="1" y="0"/>
                  </a:cubicBezTo>
                  <a:cubicBezTo>
                    <a:pt x="2" y="1"/>
                    <a:pt x="2" y="0"/>
                    <a:pt x="3" y="1"/>
                  </a:cubicBezTo>
                  <a:cubicBezTo>
                    <a:pt x="2" y="4"/>
                    <a:pt x="2" y="6"/>
                    <a:pt x="3" y="9"/>
                  </a:cubicBezTo>
                  <a:cubicBezTo>
                    <a:pt x="1" y="10"/>
                    <a:pt x="4" y="14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94"/>
            <p:cNvSpPr/>
            <p:nvPr/>
          </p:nvSpPr>
          <p:spPr bwMode="auto">
            <a:xfrm>
              <a:off x="3006" y="1841"/>
              <a:ext cx="53" cy="9"/>
            </a:xfrm>
            <a:custGeom>
              <a:avLst/>
              <a:gdLst>
                <a:gd name="T0" fmla="*/ 11 w 12"/>
                <a:gd name="T1" fmla="*/ 0 h 2"/>
                <a:gd name="T2" fmla="*/ 12 w 12"/>
                <a:gd name="T3" fmla="*/ 1 h 2"/>
                <a:gd name="T4" fmla="*/ 0 w 12"/>
                <a:gd name="T5" fmla="*/ 1 h 2"/>
                <a:gd name="T6" fmla="*/ 8 w 12"/>
                <a:gd name="T7" fmla="*/ 0 h 2"/>
                <a:gd name="T8" fmla="*/ 11 w 1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">
                  <a:moveTo>
                    <a:pt x="11" y="0"/>
                  </a:moveTo>
                  <a:cubicBezTo>
                    <a:pt x="12" y="0"/>
                    <a:pt x="12" y="1"/>
                    <a:pt x="12" y="1"/>
                  </a:cubicBezTo>
                  <a:cubicBezTo>
                    <a:pt x="7" y="2"/>
                    <a:pt x="4" y="2"/>
                    <a:pt x="0" y="1"/>
                  </a:cubicBezTo>
                  <a:cubicBezTo>
                    <a:pt x="2" y="0"/>
                    <a:pt x="5" y="1"/>
                    <a:pt x="8" y="0"/>
                  </a:cubicBezTo>
                  <a:cubicBezTo>
                    <a:pt x="8" y="1"/>
                    <a:pt x="11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5"/>
            <p:cNvSpPr/>
            <p:nvPr/>
          </p:nvSpPr>
          <p:spPr bwMode="auto">
            <a:xfrm>
              <a:off x="2683" y="1832"/>
              <a:ext cx="75" cy="49"/>
            </a:xfrm>
            <a:custGeom>
              <a:avLst/>
              <a:gdLst>
                <a:gd name="T0" fmla="*/ 12 w 17"/>
                <a:gd name="T1" fmla="*/ 0 h 11"/>
                <a:gd name="T2" fmla="*/ 13 w 17"/>
                <a:gd name="T3" fmla="*/ 5 h 11"/>
                <a:gd name="T4" fmla="*/ 17 w 17"/>
                <a:gd name="T5" fmla="*/ 7 h 11"/>
                <a:gd name="T6" fmla="*/ 14 w 17"/>
                <a:gd name="T7" fmla="*/ 7 h 11"/>
                <a:gd name="T8" fmla="*/ 13 w 17"/>
                <a:gd name="T9" fmla="*/ 10 h 11"/>
                <a:gd name="T10" fmla="*/ 12 w 17"/>
                <a:gd name="T11" fmla="*/ 11 h 11"/>
                <a:gd name="T12" fmla="*/ 10 w 17"/>
                <a:gd name="T13" fmla="*/ 7 h 11"/>
                <a:gd name="T14" fmla="*/ 3 w 17"/>
                <a:gd name="T15" fmla="*/ 6 h 11"/>
                <a:gd name="T16" fmla="*/ 0 w 17"/>
                <a:gd name="T17" fmla="*/ 7 h 11"/>
                <a:gd name="T18" fmla="*/ 11 w 17"/>
                <a:gd name="T19" fmla="*/ 6 h 11"/>
                <a:gd name="T20" fmla="*/ 11 w 17"/>
                <a:gd name="T21" fmla="*/ 1 h 11"/>
                <a:gd name="T22" fmla="*/ 12 w 17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1">
                  <a:moveTo>
                    <a:pt x="12" y="0"/>
                  </a:moveTo>
                  <a:cubicBezTo>
                    <a:pt x="13" y="1"/>
                    <a:pt x="13" y="4"/>
                    <a:pt x="13" y="5"/>
                  </a:cubicBezTo>
                  <a:cubicBezTo>
                    <a:pt x="15" y="5"/>
                    <a:pt x="17" y="5"/>
                    <a:pt x="17" y="7"/>
                  </a:cubicBezTo>
                  <a:cubicBezTo>
                    <a:pt x="16" y="7"/>
                    <a:pt x="15" y="7"/>
                    <a:pt x="14" y="7"/>
                  </a:cubicBezTo>
                  <a:cubicBezTo>
                    <a:pt x="13" y="8"/>
                    <a:pt x="14" y="10"/>
                    <a:pt x="13" y="10"/>
                  </a:cubicBezTo>
                  <a:cubicBezTo>
                    <a:pt x="13" y="10"/>
                    <a:pt x="13" y="11"/>
                    <a:pt x="12" y="11"/>
                  </a:cubicBezTo>
                  <a:cubicBezTo>
                    <a:pt x="11" y="9"/>
                    <a:pt x="12" y="7"/>
                    <a:pt x="10" y="7"/>
                  </a:cubicBezTo>
                  <a:cubicBezTo>
                    <a:pt x="8" y="7"/>
                    <a:pt x="6" y="7"/>
                    <a:pt x="3" y="6"/>
                  </a:cubicBezTo>
                  <a:cubicBezTo>
                    <a:pt x="2" y="6"/>
                    <a:pt x="2" y="8"/>
                    <a:pt x="0" y="7"/>
                  </a:cubicBezTo>
                  <a:cubicBezTo>
                    <a:pt x="1" y="3"/>
                    <a:pt x="7" y="6"/>
                    <a:pt x="11" y="6"/>
                  </a:cubicBezTo>
                  <a:cubicBezTo>
                    <a:pt x="11" y="4"/>
                    <a:pt x="11" y="3"/>
                    <a:pt x="11" y="1"/>
                  </a:cubicBezTo>
                  <a:cubicBezTo>
                    <a:pt x="12" y="1"/>
                    <a:pt x="12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6"/>
            <p:cNvSpPr/>
            <p:nvPr/>
          </p:nvSpPr>
          <p:spPr bwMode="auto">
            <a:xfrm>
              <a:off x="2213" y="1859"/>
              <a:ext cx="80" cy="17"/>
            </a:xfrm>
            <a:custGeom>
              <a:avLst/>
              <a:gdLst>
                <a:gd name="T0" fmla="*/ 18 w 18"/>
                <a:gd name="T1" fmla="*/ 2 h 4"/>
                <a:gd name="T2" fmla="*/ 16 w 18"/>
                <a:gd name="T3" fmla="*/ 4 h 4"/>
                <a:gd name="T4" fmla="*/ 16 w 18"/>
                <a:gd name="T5" fmla="*/ 3 h 4"/>
                <a:gd name="T6" fmla="*/ 13 w 18"/>
                <a:gd name="T7" fmla="*/ 3 h 4"/>
                <a:gd name="T8" fmla="*/ 13 w 18"/>
                <a:gd name="T9" fmla="*/ 2 h 4"/>
                <a:gd name="T10" fmla="*/ 12 w 18"/>
                <a:gd name="T11" fmla="*/ 3 h 4"/>
                <a:gd name="T12" fmla="*/ 1 w 18"/>
                <a:gd name="T13" fmla="*/ 4 h 4"/>
                <a:gd name="T14" fmla="*/ 0 w 18"/>
                <a:gd name="T15" fmla="*/ 2 h 4"/>
                <a:gd name="T16" fmla="*/ 1 w 18"/>
                <a:gd name="T17" fmla="*/ 2 h 4"/>
                <a:gd name="T18" fmla="*/ 14 w 18"/>
                <a:gd name="T19" fmla="*/ 2 h 4"/>
                <a:gd name="T20" fmla="*/ 18 w 18"/>
                <a:gd name="T2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4">
                  <a:moveTo>
                    <a:pt x="18" y="2"/>
                  </a:moveTo>
                  <a:cubicBezTo>
                    <a:pt x="18" y="3"/>
                    <a:pt x="17" y="3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4" y="3"/>
                    <a:pt x="14" y="3"/>
                    <a:pt x="13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7" y="2"/>
                    <a:pt x="6" y="4"/>
                    <a:pt x="1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3"/>
                    <a:pt x="10" y="1"/>
                    <a:pt x="14" y="2"/>
                  </a:cubicBezTo>
                  <a:cubicBezTo>
                    <a:pt x="15" y="2"/>
                    <a:pt x="18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7"/>
            <p:cNvSpPr/>
            <p:nvPr/>
          </p:nvSpPr>
          <p:spPr bwMode="auto">
            <a:xfrm>
              <a:off x="2882" y="2223"/>
              <a:ext cx="44" cy="13"/>
            </a:xfrm>
            <a:custGeom>
              <a:avLst/>
              <a:gdLst>
                <a:gd name="T0" fmla="*/ 10 w 10"/>
                <a:gd name="T1" fmla="*/ 1 h 3"/>
                <a:gd name="T2" fmla="*/ 0 w 10"/>
                <a:gd name="T3" fmla="*/ 1 h 3"/>
                <a:gd name="T4" fmla="*/ 0 w 10"/>
                <a:gd name="T5" fmla="*/ 1 h 3"/>
                <a:gd name="T6" fmla="*/ 10 w 10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">
                  <a:moveTo>
                    <a:pt x="10" y="1"/>
                  </a:moveTo>
                  <a:cubicBezTo>
                    <a:pt x="8" y="3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8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8"/>
            <p:cNvSpPr/>
            <p:nvPr/>
          </p:nvSpPr>
          <p:spPr bwMode="auto">
            <a:xfrm>
              <a:off x="2554" y="2240"/>
              <a:ext cx="58" cy="18"/>
            </a:xfrm>
            <a:custGeom>
              <a:avLst/>
              <a:gdLst>
                <a:gd name="T0" fmla="*/ 13 w 13"/>
                <a:gd name="T1" fmla="*/ 1 h 4"/>
                <a:gd name="T2" fmla="*/ 2 w 13"/>
                <a:gd name="T3" fmla="*/ 3 h 4"/>
                <a:gd name="T4" fmla="*/ 0 w 13"/>
                <a:gd name="T5" fmla="*/ 2 h 4"/>
                <a:gd name="T6" fmla="*/ 13 w 1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">
                  <a:moveTo>
                    <a:pt x="13" y="1"/>
                  </a:moveTo>
                  <a:cubicBezTo>
                    <a:pt x="11" y="4"/>
                    <a:pt x="6" y="1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4" y="1"/>
                    <a:pt x="10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9"/>
            <p:cNvSpPr/>
            <p:nvPr/>
          </p:nvSpPr>
          <p:spPr bwMode="auto">
            <a:xfrm>
              <a:off x="3112" y="2254"/>
              <a:ext cx="14" cy="44"/>
            </a:xfrm>
            <a:custGeom>
              <a:avLst/>
              <a:gdLst>
                <a:gd name="T0" fmla="*/ 1 w 3"/>
                <a:gd name="T1" fmla="*/ 0 h 10"/>
                <a:gd name="T2" fmla="*/ 2 w 3"/>
                <a:gd name="T3" fmla="*/ 10 h 10"/>
                <a:gd name="T4" fmla="*/ 1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1" y="0"/>
                  </a:moveTo>
                  <a:cubicBezTo>
                    <a:pt x="2" y="2"/>
                    <a:pt x="3" y="7"/>
                    <a:pt x="2" y="10"/>
                  </a:cubicBezTo>
                  <a:cubicBezTo>
                    <a:pt x="0" y="9"/>
                    <a:pt x="0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4" name="Freeform 27"/>
          <p:cNvSpPr>
            <a:spLocks noEditPoints="1"/>
          </p:cNvSpPr>
          <p:nvPr/>
        </p:nvSpPr>
        <p:spPr bwMode="auto">
          <a:xfrm>
            <a:off x="6283293" y="839039"/>
            <a:ext cx="2101850" cy="869950"/>
          </a:xfrm>
          <a:custGeom>
            <a:avLst/>
            <a:gdLst>
              <a:gd name="T0" fmla="*/ 53 w 202"/>
              <a:gd name="T1" fmla="*/ 15 h 82"/>
              <a:gd name="T2" fmla="*/ 85 w 202"/>
              <a:gd name="T3" fmla="*/ 6 h 82"/>
              <a:gd name="T4" fmla="*/ 94 w 202"/>
              <a:gd name="T5" fmla="*/ 4 h 82"/>
              <a:gd name="T6" fmla="*/ 115 w 202"/>
              <a:gd name="T7" fmla="*/ 1 h 82"/>
              <a:gd name="T8" fmla="*/ 201 w 202"/>
              <a:gd name="T9" fmla="*/ 23 h 82"/>
              <a:gd name="T10" fmla="*/ 194 w 202"/>
              <a:gd name="T11" fmla="*/ 47 h 82"/>
              <a:gd name="T12" fmla="*/ 133 w 202"/>
              <a:gd name="T13" fmla="*/ 73 h 82"/>
              <a:gd name="T14" fmla="*/ 127 w 202"/>
              <a:gd name="T15" fmla="*/ 74 h 82"/>
              <a:gd name="T16" fmla="*/ 68 w 202"/>
              <a:gd name="T17" fmla="*/ 82 h 82"/>
              <a:gd name="T18" fmla="*/ 14 w 202"/>
              <a:gd name="T19" fmla="*/ 78 h 82"/>
              <a:gd name="T20" fmla="*/ 14 w 202"/>
              <a:gd name="T21" fmla="*/ 46 h 82"/>
              <a:gd name="T22" fmla="*/ 110 w 202"/>
              <a:gd name="T23" fmla="*/ 2 h 82"/>
              <a:gd name="T24" fmla="*/ 126 w 202"/>
              <a:gd name="T25" fmla="*/ 68 h 82"/>
              <a:gd name="T26" fmla="*/ 50 w 202"/>
              <a:gd name="T27" fmla="*/ 18 h 82"/>
              <a:gd name="T28" fmla="*/ 26 w 202"/>
              <a:gd name="T29" fmla="*/ 37 h 82"/>
              <a:gd name="T30" fmla="*/ 18 w 202"/>
              <a:gd name="T31" fmla="*/ 45 h 82"/>
              <a:gd name="T32" fmla="*/ 8 w 202"/>
              <a:gd name="T33" fmla="*/ 61 h 82"/>
              <a:gd name="T34" fmla="*/ 37 w 202"/>
              <a:gd name="T35" fmla="*/ 78 h 82"/>
              <a:gd name="T36" fmla="*/ 148 w 202"/>
              <a:gd name="T37" fmla="*/ 64 h 82"/>
              <a:gd name="T38" fmla="*/ 86 w 202"/>
              <a:gd name="T39" fmla="*/ 74 h 82"/>
              <a:gd name="T40" fmla="*/ 53 w 202"/>
              <a:gd name="T41" fmla="*/ 74 h 82"/>
              <a:gd name="T42" fmla="*/ 37 w 202"/>
              <a:gd name="T43" fmla="*/ 39 h 82"/>
              <a:gd name="T44" fmla="*/ 60 w 202"/>
              <a:gd name="T45" fmla="*/ 27 h 82"/>
              <a:gd name="T46" fmla="*/ 94 w 202"/>
              <a:gd name="T47" fmla="*/ 16 h 82"/>
              <a:gd name="T48" fmla="*/ 129 w 202"/>
              <a:gd name="T49" fmla="*/ 10 h 82"/>
              <a:gd name="T50" fmla="*/ 85 w 202"/>
              <a:gd name="T51" fmla="*/ 13 h 82"/>
              <a:gd name="T52" fmla="*/ 93 w 202"/>
              <a:gd name="T53" fmla="*/ 9 h 82"/>
              <a:gd name="T54" fmla="*/ 115 w 202"/>
              <a:gd name="T55" fmla="*/ 2 h 82"/>
              <a:gd name="T56" fmla="*/ 168 w 202"/>
              <a:gd name="T57" fmla="*/ 5 h 82"/>
              <a:gd name="T58" fmla="*/ 115 w 202"/>
              <a:gd name="T59" fmla="*/ 69 h 82"/>
              <a:gd name="T60" fmla="*/ 177 w 202"/>
              <a:gd name="T61" fmla="*/ 51 h 82"/>
              <a:gd name="T62" fmla="*/ 180 w 202"/>
              <a:gd name="T63" fmla="*/ 42 h 82"/>
              <a:gd name="T64" fmla="*/ 189 w 202"/>
              <a:gd name="T65" fmla="*/ 36 h 82"/>
              <a:gd name="T66" fmla="*/ 192 w 202"/>
              <a:gd name="T67" fmla="*/ 44 h 82"/>
              <a:gd name="T68" fmla="*/ 135 w 202"/>
              <a:gd name="T69" fmla="*/ 10 h 82"/>
              <a:gd name="T70" fmla="*/ 53 w 202"/>
              <a:gd name="T71" fmla="*/ 31 h 82"/>
              <a:gd name="T72" fmla="*/ 51 w 202"/>
              <a:gd name="T73" fmla="*/ 57 h 82"/>
              <a:gd name="T74" fmla="*/ 92 w 202"/>
              <a:gd name="T75" fmla="*/ 72 h 82"/>
              <a:gd name="T76" fmla="*/ 114 w 202"/>
              <a:gd name="T77" fmla="*/ 68 h 82"/>
              <a:gd name="T78" fmla="*/ 192 w 202"/>
              <a:gd name="T79" fmla="*/ 18 h 82"/>
              <a:gd name="T80" fmla="*/ 181 w 202"/>
              <a:gd name="T81" fmla="*/ 28 h 82"/>
              <a:gd name="T82" fmla="*/ 34 w 202"/>
              <a:gd name="T83" fmla="*/ 52 h 82"/>
              <a:gd name="T84" fmla="*/ 40 w 202"/>
              <a:gd name="T85" fmla="*/ 69 h 82"/>
              <a:gd name="T86" fmla="*/ 30 w 202"/>
              <a:gd name="T87" fmla="*/ 53 h 82"/>
              <a:gd name="T88" fmla="*/ 32 w 202"/>
              <a:gd name="T89" fmla="*/ 53 h 82"/>
              <a:gd name="T90" fmla="*/ 25 w 202"/>
              <a:gd name="T91" fmla="*/ 55 h 82"/>
              <a:gd name="T92" fmla="*/ 168 w 202"/>
              <a:gd name="T93" fmla="*/ 59 h 82"/>
              <a:gd name="T94" fmla="*/ 163 w 202"/>
              <a:gd name="T95" fmla="*/ 61 h 82"/>
              <a:gd name="T96" fmla="*/ 150 w 202"/>
              <a:gd name="T97" fmla="*/ 63 h 82"/>
              <a:gd name="T98" fmla="*/ 32 w 202"/>
              <a:gd name="T99" fmla="*/ 64 h 82"/>
              <a:gd name="T100" fmla="*/ 109 w 202"/>
              <a:gd name="T101" fmla="*/ 7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2" h="82">
                <a:moveTo>
                  <a:pt x="39" y="24"/>
                </a:moveTo>
                <a:cubicBezTo>
                  <a:pt x="40" y="24"/>
                  <a:pt x="39" y="25"/>
                  <a:pt x="39" y="25"/>
                </a:cubicBezTo>
                <a:cubicBezTo>
                  <a:pt x="39" y="26"/>
                  <a:pt x="41" y="24"/>
                  <a:pt x="41" y="23"/>
                </a:cubicBezTo>
                <a:cubicBezTo>
                  <a:pt x="45" y="20"/>
                  <a:pt x="49" y="17"/>
                  <a:pt x="53" y="15"/>
                </a:cubicBezTo>
                <a:cubicBezTo>
                  <a:pt x="54" y="15"/>
                  <a:pt x="54" y="15"/>
                  <a:pt x="54" y="15"/>
                </a:cubicBezTo>
                <a:cubicBezTo>
                  <a:pt x="57" y="13"/>
                  <a:pt x="63" y="11"/>
                  <a:pt x="67" y="11"/>
                </a:cubicBezTo>
                <a:cubicBezTo>
                  <a:pt x="67" y="11"/>
                  <a:pt x="66" y="11"/>
                  <a:pt x="65" y="11"/>
                </a:cubicBezTo>
                <a:cubicBezTo>
                  <a:pt x="72" y="9"/>
                  <a:pt x="78" y="7"/>
                  <a:pt x="85" y="6"/>
                </a:cubicBezTo>
                <a:cubicBezTo>
                  <a:pt x="85" y="6"/>
                  <a:pt x="84" y="6"/>
                  <a:pt x="83" y="6"/>
                </a:cubicBezTo>
                <a:cubicBezTo>
                  <a:pt x="84" y="7"/>
                  <a:pt x="84" y="6"/>
                  <a:pt x="85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8" y="5"/>
                  <a:pt x="91" y="3"/>
                  <a:pt x="94" y="4"/>
                </a:cubicBezTo>
                <a:cubicBezTo>
                  <a:pt x="94" y="3"/>
                  <a:pt x="101" y="2"/>
                  <a:pt x="101" y="3"/>
                </a:cubicBezTo>
                <a:cubicBezTo>
                  <a:pt x="102" y="3"/>
                  <a:pt x="102" y="3"/>
                  <a:pt x="102" y="2"/>
                </a:cubicBezTo>
                <a:cubicBezTo>
                  <a:pt x="104" y="2"/>
                  <a:pt x="106" y="1"/>
                  <a:pt x="108" y="2"/>
                </a:cubicBezTo>
                <a:cubicBezTo>
                  <a:pt x="108" y="1"/>
                  <a:pt x="112" y="1"/>
                  <a:pt x="115" y="1"/>
                </a:cubicBezTo>
                <a:cubicBezTo>
                  <a:pt x="123" y="0"/>
                  <a:pt x="133" y="0"/>
                  <a:pt x="141" y="1"/>
                </a:cubicBezTo>
                <a:cubicBezTo>
                  <a:pt x="162" y="1"/>
                  <a:pt x="185" y="4"/>
                  <a:pt x="195" y="17"/>
                </a:cubicBezTo>
                <a:cubicBezTo>
                  <a:pt x="197" y="18"/>
                  <a:pt x="198" y="20"/>
                  <a:pt x="200" y="21"/>
                </a:cubicBezTo>
                <a:cubicBezTo>
                  <a:pt x="200" y="22"/>
                  <a:pt x="201" y="22"/>
                  <a:pt x="201" y="23"/>
                </a:cubicBezTo>
                <a:cubicBezTo>
                  <a:pt x="201" y="24"/>
                  <a:pt x="202" y="25"/>
                  <a:pt x="202" y="27"/>
                </a:cubicBezTo>
                <a:cubicBezTo>
                  <a:pt x="201" y="26"/>
                  <a:pt x="199" y="24"/>
                  <a:pt x="198" y="22"/>
                </a:cubicBezTo>
                <a:cubicBezTo>
                  <a:pt x="197" y="22"/>
                  <a:pt x="198" y="24"/>
                  <a:pt x="199" y="24"/>
                </a:cubicBezTo>
                <a:cubicBezTo>
                  <a:pt x="199" y="32"/>
                  <a:pt x="199" y="41"/>
                  <a:pt x="194" y="47"/>
                </a:cubicBezTo>
                <a:cubicBezTo>
                  <a:pt x="193" y="47"/>
                  <a:pt x="193" y="47"/>
                  <a:pt x="192" y="47"/>
                </a:cubicBezTo>
                <a:cubicBezTo>
                  <a:pt x="193" y="48"/>
                  <a:pt x="192" y="48"/>
                  <a:pt x="192" y="48"/>
                </a:cubicBezTo>
                <a:cubicBezTo>
                  <a:pt x="183" y="58"/>
                  <a:pt x="165" y="61"/>
                  <a:pt x="152" y="66"/>
                </a:cubicBezTo>
                <a:cubicBezTo>
                  <a:pt x="146" y="69"/>
                  <a:pt x="139" y="72"/>
                  <a:pt x="133" y="73"/>
                </a:cubicBezTo>
                <a:cubicBezTo>
                  <a:pt x="133" y="72"/>
                  <a:pt x="134" y="73"/>
                  <a:pt x="134" y="72"/>
                </a:cubicBezTo>
                <a:cubicBezTo>
                  <a:pt x="133" y="72"/>
                  <a:pt x="132" y="72"/>
                  <a:pt x="132" y="72"/>
                </a:cubicBezTo>
                <a:cubicBezTo>
                  <a:pt x="131" y="72"/>
                  <a:pt x="132" y="73"/>
                  <a:pt x="132" y="73"/>
                </a:cubicBezTo>
                <a:cubicBezTo>
                  <a:pt x="131" y="73"/>
                  <a:pt x="129" y="74"/>
                  <a:pt x="127" y="74"/>
                </a:cubicBezTo>
                <a:cubicBezTo>
                  <a:pt x="127" y="74"/>
                  <a:pt x="127" y="74"/>
                  <a:pt x="127" y="73"/>
                </a:cubicBezTo>
                <a:cubicBezTo>
                  <a:pt x="126" y="73"/>
                  <a:pt x="126" y="73"/>
                  <a:pt x="127" y="74"/>
                </a:cubicBezTo>
                <a:cubicBezTo>
                  <a:pt x="109" y="78"/>
                  <a:pt x="92" y="81"/>
                  <a:pt x="76" y="82"/>
                </a:cubicBezTo>
                <a:cubicBezTo>
                  <a:pt x="73" y="82"/>
                  <a:pt x="70" y="82"/>
                  <a:pt x="68" y="82"/>
                </a:cubicBezTo>
                <a:cubicBezTo>
                  <a:pt x="57" y="82"/>
                  <a:pt x="41" y="80"/>
                  <a:pt x="30" y="80"/>
                </a:cubicBezTo>
                <a:cubicBezTo>
                  <a:pt x="30" y="80"/>
                  <a:pt x="29" y="80"/>
                  <a:pt x="29" y="80"/>
                </a:cubicBezTo>
                <a:cubicBezTo>
                  <a:pt x="25" y="80"/>
                  <a:pt x="23" y="79"/>
                  <a:pt x="19" y="79"/>
                </a:cubicBezTo>
                <a:cubicBezTo>
                  <a:pt x="17" y="78"/>
                  <a:pt x="16" y="79"/>
                  <a:pt x="14" y="78"/>
                </a:cubicBezTo>
                <a:cubicBezTo>
                  <a:pt x="13" y="78"/>
                  <a:pt x="13" y="78"/>
                  <a:pt x="12" y="77"/>
                </a:cubicBezTo>
                <a:cubicBezTo>
                  <a:pt x="9" y="76"/>
                  <a:pt x="6" y="76"/>
                  <a:pt x="5" y="74"/>
                </a:cubicBezTo>
                <a:cubicBezTo>
                  <a:pt x="0" y="69"/>
                  <a:pt x="5" y="62"/>
                  <a:pt x="8" y="57"/>
                </a:cubicBezTo>
                <a:cubicBezTo>
                  <a:pt x="10" y="53"/>
                  <a:pt x="11" y="49"/>
                  <a:pt x="14" y="46"/>
                </a:cubicBezTo>
                <a:cubicBezTo>
                  <a:pt x="16" y="44"/>
                  <a:pt x="19" y="41"/>
                  <a:pt x="22" y="40"/>
                </a:cubicBezTo>
                <a:cubicBezTo>
                  <a:pt x="27" y="36"/>
                  <a:pt x="31" y="31"/>
                  <a:pt x="36" y="28"/>
                </a:cubicBezTo>
                <a:cubicBezTo>
                  <a:pt x="37" y="27"/>
                  <a:pt x="38" y="25"/>
                  <a:pt x="39" y="24"/>
                </a:cubicBezTo>
                <a:close/>
                <a:moveTo>
                  <a:pt x="110" y="2"/>
                </a:moveTo>
                <a:cubicBezTo>
                  <a:pt x="111" y="2"/>
                  <a:pt x="112" y="2"/>
                  <a:pt x="111" y="1"/>
                </a:cubicBezTo>
                <a:cubicBezTo>
                  <a:pt x="111" y="1"/>
                  <a:pt x="110" y="1"/>
                  <a:pt x="110" y="2"/>
                </a:cubicBezTo>
                <a:close/>
                <a:moveTo>
                  <a:pt x="128" y="68"/>
                </a:moveTo>
                <a:cubicBezTo>
                  <a:pt x="128" y="66"/>
                  <a:pt x="127" y="67"/>
                  <a:pt x="126" y="68"/>
                </a:cubicBezTo>
                <a:cubicBezTo>
                  <a:pt x="126" y="67"/>
                  <a:pt x="126" y="67"/>
                  <a:pt x="126" y="68"/>
                </a:cubicBezTo>
                <a:cubicBezTo>
                  <a:pt x="126" y="68"/>
                  <a:pt x="127" y="67"/>
                  <a:pt x="128" y="68"/>
                </a:cubicBezTo>
                <a:close/>
                <a:moveTo>
                  <a:pt x="115" y="2"/>
                </a:moveTo>
                <a:cubicBezTo>
                  <a:pt x="91" y="4"/>
                  <a:pt x="70" y="10"/>
                  <a:pt x="50" y="18"/>
                </a:cubicBezTo>
                <a:cubicBezTo>
                  <a:pt x="49" y="20"/>
                  <a:pt x="47" y="21"/>
                  <a:pt x="44" y="22"/>
                </a:cubicBezTo>
                <a:cubicBezTo>
                  <a:pt x="41" y="25"/>
                  <a:pt x="37" y="29"/>
                  <a:pt x="32" y="31"/>
                </a:cubicBezTo>
                <a:cubicBezTo>
                  <a:pt x="31" y="33"/>
                  <a:pt x="32" y="33"/>
                  <a:pt x="30" y="34"/>
                </a:cubicBezTo>
                <a:cubicBezTo>
                  <a:pt x="29" y="36"/>
                  <a:pt x="28" y="36"/>
                  <a:pt x="26" y="37"/>
                </a:cubicBezTo>
                <a:cubicBezTo>
                  <a:pt x="26" y="39"/>
                  <a:pt x="24" y="39"/>
                  <a:pt x="23" y="40"/>
                </a:cubicBezTo>
                <a:cubicBezTo>
                  <a:pt x="22" y="40"/>
                  <a:pt x="22" y="41"/>
                  <a:pt x="22" y="41"/>
                </a:cubicBezTo>
                <a:cubicBezTo>
                  <a:pt x="21" y="42"/>
                  <a:pt x="19" y="43"/>
                  <a:pt x="18" y="44"/>
                </a:cubicBezTo>
                <a:cubicBezTo>
                  <a:pt x="17" y="44"/>
                  <a:pt x="18" y="45"/>
                  <a:pt x="18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4" y="49"/>
                  <a:pt x="12" y="52"/>
                  <a:pt x="10" y="55"/>
                </a:cubicBezTo>
                <a:cubicBezTo>
                  <a:pt x="9" y="57"/>
                  <a:pt x="8" y="59"/>
                  <a:pt x="8" y="60"/>
                </a:cubicBezTo>
                <a:cubicBezTo>
                  <a:pt x="7" y="60"/>
                  <a:pt x="8" y="61"/>
                  <a:pt x="8" y="61"/>
                </a:cubicBezTo>
                <a:cubicBezTo>
                  <a:pt x="6" y="63"/>
                  <a:pt x="4" y="66"/>
                  <a:pt x="4" y="68"/>
                </a:cubicBezTo>
                <a:cubicBezTo>
                  <a:pt x="4" y="73"/>
                  <a:pt x="10" y="75"/>
                  <a:pt x="15" y="76"/>
                </a:cubicBezTo>
                <a:cubicBezTo>
                  <a:pt x="19" y="77"/>
                  <a:pt x="23" y="78"/>
                  <a:pt x="28" y="78"/>
                </a:cubicBezTo>
                <a:cubicBezTo>
                  <a:pt x="31" y="79"/>
                  <a:pt x="34" y="78"/>
                  <a:pt x="37" y="78"/>
                </a:cubicBezTo>
                <a:cubicBezTo>
                  <a:pt x="52" y="79"/>
                  <a:pt x="70" y="82"/>
                  <a:pt x="86" y="80"/>
                </a:cubicBezTo>
                <a:cubicBezTo>
                  <a:pt x="98" y="78"/>
                  <a:pt x="110" y="76"/>
                  <a:pt x="120" y="74"/>
                </a:cubicBezTo>
                <a:cubicBezTo>
                  <a:pt x="136" y="72"/>
                  <a:pt x="150" y="66"/>
                  <a:pt x="162" y="61"/>
                </a:cubicBezTo>
                <a:cubicBezTo>
                  <a:pt x="158" y="62"/>
                  <a:pt x="153" y="64"/>
                  <a:pt x="148" y="64"/>
                </a:cubicBezTo>
                <a:cubicBezTo>
                  <a:pt x="143" y="65"/>
                  <a:pt x="139" y="67"/>
                  <a:pt x="134" y="66"/>
                </a:cubicBezTo>
                <a:cubicBezTo>
                  <a:pt x="133" y="68"/>
                  <a:pt x="130" y="67"/>
                  <a:pt x="129" y="68"/>
                </a:cubicBezTo>
                <a:cubicBezTo>
                  <a:pt x="123" y="69"/>
                  <a:pt x="116" y="69"/>
                  <a:pt x="110" y="70"/>
                </a:cubicBezTo>
                <a:cubicBezTo>
                  <a:pt x="103" y="71"/>
                  <a:pt x="94" y="73"/>
                  <a:pt x="86" y="74"/>
                </a:cubicBezTo>
                <a:cubicBezTo>
                  <a:pt x="82" y="74"/>
                  <a:pt x="79" y="73"/>
                  <a:pt x="75" y="74"/>
                </a:cubicBezTo>
                <a:cubicBezTo>
                  <a:pt x="76" y="73"/>
                  <a:pt x="75" y="74"/>
                  <a:pt x="75" y="74"/>
                </a:cubicBezTo>
                <a:cubicBezTo>
                  <a:pt x="70" y="73"/>
                  <a:pt x="66" y="74"/>
                  <a:pt x="62" y="75"/>
                </a:cubicBezTo>
                <a:cubicBezTo>
                  <a:pt x="59" y="75"/>
                  <a:pt x="56" y="74"/>
                  <a:pt x="53" y="74"/>
                </a:cubicBezTo>
                <a:cubicBezTo>
                  <a:pt x="47" y="74"/>
                  <a:pt x="41" y="75"/>
                  <a:pt x="34" y="75"/>
                </a:cubicBezTo>
                <a:cubicBezTo>
                  <a:pt x="31" y="72"/>
                  <a:pt x="27" y="74"/>
                  <a:pt x="24" y="72"/>
                </a:cubicBezTo>
                <a:cubicBezTo>
                  <a:pt x="20" y="70"/>
                  <a:pt x="19" y="64"/>
                  <a:pt x="20" y="60"/>
                </a:cubicBezTo>
                <a:cubicBezTo>
                  <a:pt x="22" y="54"/>
                  <a:pt x="31" y="44"/>
                  <a:pt x="37" y="39"/>
                </a:cubicBezTo>
                <a:cubicBezTo>
                  <a:pt x="41" y="36"/>
                  <a:pt x="46" y="33"/>
                  <a:pt x="50" y="32"/>
                </a:cubicBezTo>
                <a:cubicBezTo>
                  <a:pt x="50" y="31"/>
                  <a:pt x="53" y="30"/>
                  <a:pt x="54" y="31"/>
                </a:cubicBezTo>
                <a:cubicBezTo>
                  <a:pt x="54" y="30"/>
                  <a:pt x="54" y="30"/>
                  <a:pt x="54" y="30"/>
                </a:cubicBezTo>
                <a:cubicBezTo>
                  <a:pt x="56" y="29"/>
                  <a:pt x="58" y="28"/>
                  <a:pt x="60" y="27"/>
                </a:cubicBezTo>
                <a:cubicBezTo>
                  <a:pt x="62" y="26"/>
                  <a:pt x="65" y="25"/>
                  <a:pt x="66" y="25"/>
                </a:cubicBezTo>
                <a:cubicBezTo>
                  <a:pt x="66" y="25"/>
                  <a:pt x="67" y="24"/>
                  <a:pt x="67" y="24"/>
                </a:cubicBezTo>
                <a:cubicBezTo>
                  <a:pt x="76" y="21"/>
                  <a:pt x="83" y="17"/>
                  <a:pt x="93" y="16"/>
                </a:cubicBezTo>
                <a:cubicBezTo>
                  <a:pt x="93" y="16"/>
                  <a:pt x="94" y="17"/>
                  <a:pt x="94" y="16"/>
                </a:cubicBezTo>
                <a:cubicBezTo>
                  <a:pt x="94" y="16"/>
                  <a:pt x="93" y="16"/>
                  <a:pt x="93" y="16"/>
                </a:cubicBezTo>
                <a:cubicBezTo>
                  <a:pt x="105" y="15"/>
                  <a:pt x="117" y="11"/>
                  <a:pt x="129" y="10"/>
                </a:cubicBezTo>
                <a:cubicBezTo>
                  <a:pt x="128" y="10"/>
                  <a:pt x="127" y="11"/>
                  <a:pt x="127" y="11"/>
                </a:cubicBezTo>
                <a:cubicBezTo>
                  <a:pt x="129" y="11"/>
                  <a:pt x="129" y="10"/>
                  <a:pt x="129" y="10"/>
                </a:cubicBezTo>
                <a:cubicBezTo>
                  <a:pt x="135" y="9"/>
                  <a:pt x="140" y="8"/>
                  <a:pt x="145" y="8"/>
                </a:cubicBezTo>
                <a:cubicBezTo>
                  <a:pt x="156" y="8"/>
                  <a:pt x="167" y="11"/>
                  <a:pt x="178" y="11"/>
                </a:cubicBezTo>
                <a:cubicBezTo>
                  <a:pt x="165" y="6"/>
                  <a:pt x="151" y="4"/>
                  <a:pt x="136" y="2"/>
                </a:cubicBezTo>
                <a:cubicBezTo>
                  <a:pt x="118" y="1"/>
                  <a:pt x="100" y="10"/>
                  <a:pt x="85" y="13"/>
                </a:cubicBezTo>
                <a:cubicBezTo>
                  <a:pt x="85" y="12"/>
                  <a:pt x="87" y="13"/>
                  <a:pt x="87" y="12"/>
                </a:cubicBezTo>
                <a:cubicBezTo>
                  <a:pt x="86" y="11"/>
                  <a:pt x="84" y="14"/>
                  <a:pt x="83" y="12"/>
                </a:cubicBezTo>
                <a:cubicBezTo>
                  <a:pt x="86" y="12"/>
                  <a:pt x="90" y="10"/>
                  <a:pt x="92" y="10"/>
                </a:cubicBezTo>
                <a:cubicBezTo>
                  <a:pt x="91" y="10"/>
                  <a:pt x="94" y="9"/>
                  <a:pt x="93" y="9"/>
                </a:cubicBezTo>
                <a:cubicBezTo>
                  <a:pt x="94" y="10"/>
                  <a:pt x="92" y="10"/>
                  <a:pt x="94" y="10"/>
                </a:cubicBezTo>
                <a:cubicBezTo>
                  <a:pt x="94" y="10"/>
                  <a:pt x="96" y="10"/>
                  <a:pt x="97" y="9"/>
                </a:cubicBezTo>
                <a:cubicBezTo>
                  <a:pt x="96" y="9"/>
                  <a:pt x="95" y="9"/>
                  <a:pt x="94" y="9"/>
                </a:cubicBezTo>
                <a:cubicBezTo>
                  <a:pt x="102" y="7"/>
                  <a:pt x="109" y="5"/>
                  <a:pt x="115" y="2"/>
                </a:cubicBezTo>
                <a:close/>
                <a:moveTo>
                  <a:pt x="109" y="5"/>
                </a:moveTo>
                <a:cubicBezTo>
                  <a:pt x="109" y="6"/>
                  <a:pt x="110" y="5"/>
                  <a:pt x="111" y="4"/>
                </a:cubicBezTo>
                <a:cubicBezTo>
                  <a:pt x="110" y="4"/>
                  <a:pt x="109" y="4"/>
                  <a:pt x="109" y="5"/>
                </a:cubicBezTo>
                <a:close/>
                <a:moveTo>
                  <a:pt x="168" y="5"/>
                </a:moveTo>
                <a:cubicBezTo>
                  <a:pt x="168" y="5"/>
                  <a:pt x="168" y="6"/>
                  <a:pt x="168" y="6"/>
                </a:cubicBezTo>
                <a:cubicBezTo>
                  <a:pt x="176" y="7"/>
                  <a:pt x="182" y="11"/>
                  <a:pt x="189" y="14"/>
                </a:cubicBezTo>
                <a:cubicBezTo>
                  <a:pt x="185" y="9"/>
                  <a:pt x="175" y="7"/>
                  <a:pt x="168" y="5"/>
                </a:cubicBezTo>
                <a:close/>
                <a:moveTo>
                  <a:pt x="115" y="69"/>
                </a:moveTo>
                <a:cubicBezTo>
                  <a:pt x="117" y="69"/>
                  <a:pt x="120" y="69"/>
                  <a:pt x="123" y="68"/>
                </a:cubicBezTo>
                <a:cubicBezTo>
                  <a:pt x="123" y="67"/>
                  <a:pt x="122" y="68"/>
                  <a:pt x="123" y="67"/>
                </a:cubicBezTo>
                <a:cubicBezTo>
                  <a:pt x="141" y="64"/>
                  <a:pt x="161" y="61"/>
                  <a:pt x="176" y="54"/>
                </a:cubicBezTo>
                <a:cubicBezTo>
                  <a:pt x="176" y="52"/>
                  <a:pt x="176" y="51"/>
                  <a:pt x="177" y="51"/>
                </a:cubicBezTo>
                <a:cubicBezTo>
                  <a:pt x="180" y="51"/>
                  <a:pt x="185" y="51"/>
                  <a:pt x="187" y="49"/>
                </a:cubicBezTo>
                <a:cubicBezTo>
                  <a:pt x="184" y="48"/>
                  <a:pt x="180" y="50"/>
                  <a:pt x="178" y="49"/>
                </a:cubicBezTo>
                <a:cubicBezTo>
                  <a:pt x="179" y="45"/>
                  <a:pt x="186" y="47"/>
                  <a:pt x="187" y="44"/>
                </a:cubicBezTo>
                <a:cubicBezTo>
                  <a:pt x="186" y="43"/>
                  <a:pt x="183" y="42"/>
                  <a:pt x="180" y="42"/>
                </a:cubicBezTo>
                <a:cubicBezTo>
                  <a:pt x="178" y="38"/>
                  <a:pt x="174" y="35"/>
                  <a:pt x="175" y="30"/>
                </a:cubicBezTo>
                <a:cubicBezTo>
                  <a:pt x="176" y="27"/>
                  <a:pt x="181" y="23"/>
                  <a:pt x="184" y="23"/>
                </a:cubicBezTo>
                <a:cubicBezTo>
                  <a:pt x="190" y="23"/>
                  <a:pt x="191" y="31"/>
                  <a:pt x="191" y="35"/>
                </a:cubicBezTo>
                <a:cubicBezTo>
                  <a:pt x="190" y="35"/>
                  <a:pt x="190" y="36"/>
                  <a:pt x="189" y="36"/>
                </a:cubicBezTo>
                <a:cubicBezTo>
                  <a:pt x="189" y="33"/>
                  <a:pt x="189" y="29"/>
                  <a:pt x="186" y="29"/>
                </a:cubicBezTo>
                <a:cubicBezTo>
                  <a:pt x="183" y="28"/>
                  <a:pt x="178" y="32"/>
                  <a:pt x="178" y="34"/>
                </a:cubicBezTo>
                <a:cubicBezTo>
                  <a:pt x="180" y="39"/>
                  <a:pt x="185" y="40"/>
                  <a:pt x="191" y="41"/>
                </a:cubicBezTo>
                <a:cubicBezTo>
                  <a:pt x="191" y="42"/>
                  <a:pt x="192" y="43"/>
                  <a:pt x="192" y="44"/>
                </a:cubicBezTo>
                <a:cubicBezTo>
                  <a:pt x="194" y="41"/>
                  <a:pt x="197" y="40"/>
                  <a:pt x="197" y="36"/>
                </a:cubicBezTo>
                <a:cubicBezTo>
                  <a:pt x="199" y="28"/>
                  <a:pt x="191" y="17"/>
                  <a:pt x="185" y="14"/>
                </a:cubicBezTo>
                <a:cubicBezTo>
                  <a:pt x="175" y="13"/>
                  <a:pt x="164" y="11"/>
                  <a:pt x="154" y="10"/>
                </a:cubicBezTo>
                <a:cubicBezTo>
                  <a:pt x="147" y="9"/>
                  <a:pt x="141" y="11"/>
                  <a:pt x="135" y="10"/>
                </a:cubicBezTo>
                <a:cubicBezTo>
                  <a:pt x="121" y="13"/>
                  <a:pt x="107" y="14"/>
                  <a:pt x="92" y="18"/>
                </a:cubicBezTo>
                <a:cubicBezTo>
                  <a:pt x="92" y="18"/>
                  <a:pt x="91" y="17"/>
                  <a:pt x="91" y="17"/>
                </a:cubicBezTo>
                <a:cubicBezTo>
                  <a:pt x="91" y="18"/>
                  <a:pt x="90" y="18"/>
                  <a:pt x="90" y="18"/>
                </a:cubicBezTo>
                <a:cubicBezTo>
                  <a:pt x="76" y="21"/>
                  <a:pt x="65" y="27"/>
                  <a:pt x="53" y="31"/>
                </a:cubicBezTo>
                <a:cubicBezTo>
                  <a:pt x="52" y="32"/>
                  <a:pt x="50" y="33"/>
                  <a:pt x="48" y="33"/>
                </a:cubicBezTo>
                <a:cubicBezTo>
                  <a:pt x="42" y="38"/>
                  <a:pt x="34" y="43"/>
                  <a:pt x="30" y="49"/>
                </a:cubicBezTo>
                <a:cubicBezTo>
                  <a:pt x="35" y="47"/>
                  <a:pt x="38" y="44"/>
                  <a:pt x="43" y="44"/>
                </a:cubicBezTo>
                <a:cubicBezTo>
                  <a:pt x="51" y="44"/>
                  <a:pt x="49" y="52"/>
                  <a:pt x="51" y="57"/>
                </a:cubicBezTo>
                <a:cubicBezTo>
                  <a:pt x="51" y="59"/>
                  <a:pt x="52" y="60"/>
                  <a:pt x="52" y="62"/>
                </a:cubicBezTo>
                <a:cubicBezTo>
                  <a:pt x="52" y="67"/>
                  <a:pt x="45" y="69"/>
                  <a:pt x="42" y="73"/>
                </a:cubicBezTo>
                <a:cubicBezTo>
                  <a:pt x="58" y="72"/>
                  <a:pt x="74" y="73"/>
                  <a:pt x="90" y="72"/>
                </a:cubicBezTo>
                <a:cubicBezTo>
                  <a:pt x="90" y="73"/>
                  <a:pt x="91" y="72"/>
                  <a:pt x="92" y="72"/>
                </a:cubicBezTo>
                <a:cubicBezTo>
                  <a:pt x="92" y="71"/>
                  <a:pt x="90" y="72"/>
                  <a:pt x="90" y="71"/>
                </a:cubicBezTo>
                <a:cubicBezTo>
                  <a:pt x="99" y="72"/>
                  <a:pt x="106" y="69"/>
                  <a:pt x="113" y="69"/>
                </a:cubicBezTo>
                <a:cubicBezTo>
                  <a:pt x="113" y="69"/>
                  <a:pt x="112" y="69"/>
                  <a:pt x="112" y="70"/>
                </a:cubicBezTo>
                <a:cubicBezTo>
                  <a:pt x="114" y="69"/>
                  <a:pt x="114" y="69"/>
                  <a:pt x="114" y="68"/>
                </a:cubicBezTo>
                <a:cubicBezTo>
                  <a:pt x="116" y="68"/>
                  <a:pt x="118" y="68"/>
                  <a:pt x="120" y="68"/>
                </a:cubicBezTo>
                <a:cubicBezTo>
                  <a:pt x="119" y="69"/>
                  <a:pt x="117" y="68"/>
                  <a:pt x="115" y="69"/>
                </a:cubicBezTo>
                <a:close/>
                <a:moveTo>
                  <a:pt x="195" y="20"/>
                </a:moveTo>
                <a:cubicBezTo>
                  <a:pt x="194" y="19"/>
                  <a:pt x="193" y="18"/>
                  <a:pt x="192" y="18"/>
                </a:cubicBezTo>
                <a:cubicBezTo>
                  <a:pt x="192" y="18"/>
                  <a:pt x="194" y="20"/>
                  <a:pt x="195" y="20"/>
                </a:cubicBezTo>
                <a:close/>
                <a:moveTo>
                  <a:pt x="181" y="28"/>
                </a:moveTo>
                <a:cubicBezTo>
                  <a:pt x="182" y="28"/>
                  <a:pt x="185" y="27"/>
                  <a:pt x="186" y="26"/>
                </a:cubicBezTo>
                <a:cubicBezTo>
                  <a:pt x="184" y="25"/>
                  <a:pt x="182" y="27"/>
                  <a:pt x="181" y="28"/>
                </a:cubicBezTo>
                <a:close/>
                <a:moveTo>
                  <a:pt x="49" y="52"/>
                </a:moveTo>
                <a:cubicBezTo>
                  <a:pt x="49" y="48"/>
                  <a:pt x="45" y="45"/>
                  <a:pt x="41" y="46"/>
                </a:cubicBezTo>
                <a:cubicBezTo>
                  <a:pt x="44" y="48"/>
                  <a:pt x="47" y="49"/>
                  <a:pt x="49" y="52"/>
                </a:cubicBezTo>
                <a:close/>
                <a:moveTo>
                  <a:pt x="34" y="52"/>
                </a:moveTo>
                <a:cubicBezTo>
                  <a:pt x="33" y="59"/>
                  <a:pt x="32" y="65"/>
                  <a:pt x="38" y="68"/>
                </a:cubicBezTo>
                <a:cubicBezTo>
                  <a:pt x="45" y="66"/>
                  <a:pt x="46" y="55"/>
                  <a:pt x="41" y="49"/>
                </a:cubicBezTo>
                <a:cubicBezTo>
                  <a:pt x="38" y="49"/>
                  <a:pt x="36" y="51"/>
                  <a:pt x="34" y="52"/>
                </a:cubicBezTo>
                <a:close/>
                <a:moveTo>
                  <a:pt x="40" y="69"/>
                </a:moveTo>
                <a:cubicBezTo>
                  <a:pt x="48" y="68"/>
                  <a:pt x="50" y="55"/>
                  <a:pt x="44" y="51"/>
                </a:cubicBezTo>
                <a:cubicBezTo>
                  <a:pt x="47" y="57"/>
                  <a:pt x="45" y="66"/>
                  <a:pt x="40" y="69"/>
                </a:cubicBezTo>
                <a:close/>
                <a:moveTo>
                  <a:pt x="32" y="69"/>
                </a:moveTo>
                <a:cubicBezTo>
                  <a:pt x="30" y="67"/>
                  <a:pt x="29" y="58"/>
                  <a:pt x="30" y="53"/>
                </a:cubicBezTo>
                <a:cubicBezTo>
                  <a:pt x="30" y="52"/>
                  <a:pt x="30" y="52"/>
                  <a:pt x="30" y="52"/>
                </a:cubicBezTo>
                <a:cubicBezTo>
                  <a:pt x="26" y="57"/>
                  <a:pt x="25" y="68"/>
                  <a:pt x="32" y="69"/>
                </a:cubicBezTo>
                <a:close/>
                <a:moveTo>
                  <a:pt x="32" y="61"/>
                </a:moveTo>
                <a:cubicBezTo>
                  <a:pt x="33" y="59"/>
                  <a:pt x="33" y="54"/>
                  <a:pt x="32" y="53"/>
                </a:cubicBezTo>
                <a:cubicBezTo>
                  <a:pt x="32" y="56"/>
                  <a:pt x="30" y="60"/>
                  <a:pt x="32" y="61"/>
                </a:cubicBezTo>
                <a:close/>
                <a:moveTo>
                  <a:pt x="28" y="70"/>
                </a:moveTo>
                <a:cubicBezTo>
                  <a:pt x="28" y="69"/>
                  <a:pt x="26" y="68"/>
                  <a:pt x="25" y="66"/>
                </a:cubicBezTo>
                <a:cubicBezTo>
                  <a:pt x="24" y="63"/>
                  <a:pt x="26" y="58"/>
                  <a:pt x="25" y="55"/>
                </a:cubicBezTo>
                <a:cubicBezTo>
                  <a:pt x="22" y="60"/>
                  <a:pt x="19" y="70"/>
                  <a:pt x="28" y="70"/>
                </a:cubicBezTo>
                <a:close/>
                <a:moveTo>
                  <a:pt x="168" y="59"/>
                </a:moveTo>
                <a:cubicBezTo>
                  <a:pt x="168" y="59"/>
                  <a:pt x="170" y="59"/>
                  <a:pt x="170" y="58"/>
                </a:cubicBezTo>
                <a:cubicBezTo>
                  <a:pt x="169" y="59"/>
                  <a:pt x="168" y="58"/>
                  <a:pt x="168" y="59"/>
                </a:cubicBezTo>
                <a:close/>
                <a:moveTo>
                  <a:pt x="166" y="60"/>
                </a:moveTo>
                <a:cubicBezTo>
                  <a:pt x="167" y="60"/>
                  <a:pt x="167" y="60"/>
                  <a:pt x="167" y="59"/>
                </a:cubicBezTo>
                <a:cubicBezTo>
                  <a:pt x="167" y="59"/>
                  <a:pt x="166" y="59"/>
                  <a:pt x="166" y="60"/>
                </a:cubicBezTo>
                <a:close/>
                <a:moveTo>
                  <a:pt x="163" y="61"/>
                </a:moveTo>
                <a:cubicBezTo>
                  <a:pt x="164" y="61"/>
                  <a:pt x="165" y="61"/>
                  <a:pt x="165" y="60"/>
                </a:cubicBezTo>
                <a:cubicBezTo>
                  <a:pt x="165" y="60"/>
                  <a:pt x="163" y="60"/>
                  <a:pt x="163" y="61"/>
                </a:cubicBezTo>
                <a:close/>
                <a:moveTo>
                  <a:pt x="149" y="64"/>
                </a:moveTo>
                <a:cubicBezTo>
                  <a:pt x="149" y="64"/>
                  <a:pt x="149" y="63"/>
                  <a:pt x="150" y="63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1" y="62"/>
                  <a:pt x="148" y="63"/>
                  <a:pt x="149" y="64"/>
                </a:cubicBezTo>
                <a:close/>
                <a:moveTo>
                  <a:pt x="36" y="69"/>
                </a:moveTo>
                <a:cubicBezTo>
                  <a:pt x="34" y="67"/>
                  <a:pt x="33" y="66"/>
                  <a:pt x="32" y="64"/>
                </a:cubicBezTo>
                <a:cubicBezTo>
                  <a:pt x="32" y="67"/>
                  <a:pt x="33" y="70"/>
                  <a:pt x="36" y="69"/>
                </a:cubicBezTo>
                <a:close/>
                <a:moveTo>
                  <a:pt x="109" y="70"/>
                </a:moveTo>
                <a:cubicBezTo>
                  <a:pt x="108" y="70"/>
                  <a:pt x="108" y="69"/>
                  <a:pt x="107" y="70"/>
                </a:cubicBezTo>
                <a:cubicBezTo>
                  <a:pt x="108" y="70"/>
                  <a:pt x="109" y="70"/>
                  <a:pt x="109" y="70"/>
                </a:cubicBezTo>
                <a:close/>
                <a:moveTo>
                  <a:pt x="83" y="73"/>
                </a:moveTo>
                <a:cubicBezTo>
                  <a:pt x="83" y="73"/>
                  <a:pt x="85" y="73"/>
                  <a:pt x="86" y="73"/>
                </a:cubicBezTo>
                <a:cubicBezTo>
                  <a:pt x="85" y="72"/>
                  <a:pt x="84" y="73"/>
                  <a:pt x="83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文本框 32"/>
          <p:cNvSpPr txBox="1"/>
          <p:nvPr/>
        </p:nvSpPr>
        <p:spPr>
          <a:xfrm rot="21247142">
            <a:off x="6976285" y="842015"/>
            <a:ext cx="1504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60%</a:t>
            </a:r>
            <a:endParaRPr lang="zh-CN" altLang="en-US" sz="4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grpSp>
        <p:nvGrpSpPr>
          <p:cNvPr id="34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34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7" name="Rectangle 47"/>
          <p:cNvSpPr/>
          <p:nvPr/>
        </p:nvSpPr>
        <p:spPr>
          <a:xfrm>
            <a:off x="1288212" y="759990"/>
            <a:ext cx="3707746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统计算法时间复杂度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110" name="图片 10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1"/>
          <a:stretch/>
        </p:blipFill>
        <p:spPr bwMode="auto">
          <a:xfrm>
            <a:off x="1538513" y="1528339"/>
            <a:ext cx="8955316" cy="4640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2" name="Freeform 34"/>
          <p:cNvSpPr>
            <a:spLocks noEditPoints="1"/>
          </p:cNvSpPr>
          <p:nvPr/>
        </p:nvSpPr>
        <p:spPr bwMode="auto">
          <a:xfrm rot="8869549" flipH="1">
            <a:off x="10594312" y="603954"/>
            <a:ext cx="1048399" cy="679756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sp>
        <p:nvSpPr>
          <p:cNvPr id="113" name="Freeform 34"/>
          <p:cNvSpPr>
            <a:spLocks noEditPoints="1"/>
          </p:cNvSpPr>
          <p:nvPr/>
        </p:nvSpPr>
        <p:spPr bwMode="auto">
          <a:xfrm rot="8869549" flipH="1">
            <a:off x="7801719" y="380762"/>
            <a:ext cx="1228072" cy="758460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2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23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6" name="Rectangle 47"/>
          <p:cNvSpPr/>
          <p:nvPr/>
        </p:nvSpPr>
        <p:spPr>
          <a:xfrm>
            <a:off x="1288212" y="759990"/>
            <a:ext cx="823944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退出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119731" y="4928087"/>
            <a:ext cx="866652" cy="937244"/>
            <a:chOff x="3173" y="1433"/>
            <a:chExt cx="1596" cy="1726"/>
          </a:xfrm>
          <a:solidFill>
            <a:schemeClr val="bg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101031" y="1510651"/>
            <a:ext cx="6593045" cy="355569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560" y="1407956"/>
            <a:ext cx="2378212" cy="5188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503880" y="2317299"/>
            <a:ext cx="7171981" cy="201608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rot="8869549">
            <a:off x="4788667" y="1391678"/>
            <a:ext cx="2984251" cy="1255288"/>
            <a:chOff x="4105117" y="764592"/>
            <a:chExt cx="2984251" cy="1255288"/>
          </a:xfrm>
        </p:grpSpPr>
        <p:sp>
          <p:nvSpPr>
            <p:cNvPr id="85" name="Freeform 34"/>
            <p:cNvSpPr>
              <a:spLocks noEditPoint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4859515" y="1043962"/>
              <a:ext cx="2229853" cy="975918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126333" y="2930854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感谢你的</a:t>
            </a:r>
            <a:r>
              <a:rPr lang="zh-CN" altLang="en-US" sz="54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耐心</a:t>
            </a:r>
            <a:r>
              <a:rPr lang="zh-CN" altLang="en-US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倾听</a:t>
            </a:r>
            <a:endParaRPr lang="zh-CN" altLang="en-US" sz="5400" dirty="0">
              <a:solidFill>
                <a:schemeClr val="bg1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4320339" y="2846703"/>
            <a:ext cx="3717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项目简介</a:t>
            </a:r>
            <a:endParaRPr lang="zh-CN" altLang="en-US" sz="6600" dirty="0">
              <a:solidFill>
                <a:srgbClr val="FFC000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1770741" y="1241415"/>
            <a:ext cx="9129485" cy="512610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4168" y="1955141"/>
            <a:ext cx="7242629" cy="3698649"/>
          </a:xfrm>
        </p:spPr>
        <p:txBody>
          <a:bodyPr>
            <a:normAutofit fontScale="92500" lnSpcReduction="20000"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本项目为电子地图信息管理系统，随着信息技术的发展，人们使用纸质地图的频率越来越低，相比传统的地图均发生了很大变化与发展，通过网络进行地图信息管理无疑是最佳的选择。本系统旨在为用户提供电子地图信息管理系统，以便用户可以随时随地都能查询地图。本系统的模块分为：读取文件模块，排序模块，检索模块，更新模块，统计算法时间复杂度模块，共</a:t>
            </a:r>
            <a:r>
              <a:rPr lang="en-US" altLang="zh-CN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个模块，模块之间划分得当，项目整体架构简洁明了，分工明确。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495">
            <a:off x="-177843" y="163220"/>
            <a:ext cx="4645516" cy="18582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6" t="31098" r="32988" b="21647"/>
          <a:stretch>
            <a:fillRect/>
          </a:stretch>
        </p:blipFill>
        <p:spPr>
          <a:xfrm>
            <a:off x="760904" y="5120637"/>
            <a:ext cx="829500" cy="768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136" y="1121501"/>
            <a:ext cx="1340090" cy="12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495">
            <a:off x="21466" y="217958"/>
            <a:ext cx="4645516" cy="1858206"/>
          </a:xfrm>
          <a:prstGeom prst="rect">
            <a:avLst/>
          </a:prstGeom>
        </p:spPr>
      </p:pic>
      <p:grpSp>
        <p:nvGrpSpPr>
          <p:cNvPr id="15" name="Group 4"/>
          <p:cNvGrpSpPr>
            <a:grpSpLocks noChangeAspect="1"/>
          </p:cNvGrpSpPr>
          <p:nvPr/>
        </p:nvGrpSpPr>
        <p:grpSpPr bwMode="auto">
          <a:xfrm rot="1859489">
            <a:off x="9985196" y="389145"/>
            <a:ext cx="1758444" cy="2054226"/>
            <a:chOff x="3082" y="1214"/>
            <a:chExt cx="1623" cy="1896"/>
          </a:xfrm>
        </p:grpSpPr>
        <p:grpSp>
          <p:nvGrpSpPr>
            <p:cNvPr id="16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73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73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76" name="图示 475"/>
          <p:cNvGraphicFramePr/>
          <p:nvPr>
            <p:extLst>
              <p:ext uri="{D42A27DB-BD31-4B8C-83A1-F6EECF244321}">
                <p14:modId xmlns:p14="http://schemas.microsoft.com/office/powerpoint/2010/main" val="744283451"/>
              </p:ext>
            </p:extLst>
          </p:nvPr>
        </p:nvGraphicFramePr>
        <p:xfrm>
          <a:off x="2069113" y="639251"/>
          <a:ext cx="7517945" cy="551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77" name="Freeform 9"/>
          <p:cNvSpPr>
            <a:spLocks noEditPoints="1"/>
          </p:cNvSpPr>
          <p:nvPr/>
        </p:nvSpPr>
        <p:spPr bwMode="auto">
          <a:xfrm rot="20450186">
            <a:off x="1055171" y="4533849"/>
            <a:ext cx="817563" cy="552450"/>
          </a:xfrm>
          <a:custGeom>
            <a:avLst/>
            <a:gdLst>
              <a:gd name="T0" fmla="*/ 81 w 142"/>
              <a:gd name="T1" fmla="*/ 70 h 84"/>
              <a:gd name="T2" fmla="*/ 79 w 142"/>
              <a:gd name="T3" fmla="*/ 60 h 84"/>
              <a:gd name="T4" fmla="*/ 33 w 142"/>
              <a:gd name="T5" fmla="*/ 61 h 84"/>
              <a:gd name="T6" fmla="*/ 21 w 142"/>
              <a:gd name="T7" fmla="*/ 61 h 84"/>
              <a:gd name="T8" fmla="*/ 12 w 142"/>
              <a:gd name="T9" fmla="*/ 61 h 84"/>
              <a:gd name="T10" fmla="*/ 5 w 142"/>
              <a:gd name="T11" fmla="*/ 61 h 84"/>
              <a:gd name="T12" fmla="*/ 2 w 142"/>
              <a:gd name="T13" fmla="*/ 59 h 84"/>
              <a:gd name="T14" fmla="*/ 15 w 142"/>
              <a:gd name="T15" fmla="*/ 25 h 84"/>
              <a:gd name="T16" fmla="*/ 52 w 142"/>
              <a:gd name="T17" fmla="*/ 23 h 84"/>
              <a:gd name="T18" fmla="*/ 85 w 142"/>
              <a:gd name="T19" fmla="*/ 6 h 84"/>
              <a:gd name="T20" fmla="*/ 114 w 142"/>
              <a:gd name="T21" fmla="*/ 12 h 84"/>
              <a:gd name="T22" fmla="*/ 125 w 142"/>
              <a:gd name="T23" fmla="*/ 51 h 84"/>
              <a:gd name="T24" fmla="*/ 94 w 142"/>
              <a:gd name="T25" fmla="*/ 79 h 84"/>
              <a:gd name="T26" fmla="*/ 88 w 142"/>
              <a:gd name="T27" fmla="*/ 79 h 84"/>
              <a:gd name="T28" fmla="*/ 93 w 142"/>
              <a:gd name="T29" fmla="*/ 72 h 84"/>
              <a:gd name="T30" fmla="*/ 89 w 142"/>
              <a:gd name="T31" fmla="*/ 73 h 84"/>
              <a:gd name="T32" fmla="*/ 94 w 142"/>
              <a:gd name="T33" fmla="*/ 56 h 84"/>
              <a:gd name="T34" fmla="*/ 113 w 142"/>
              <a:gd name="T35" fmla="*/ 58 h 84"/>
              <a:gd name="T36" fmla="*/ 112 w 142"/>
              <a:gd name="T37" fmla="*/ 15 h 84"/>
              <a:gd name="T38" fmla="*/ 76 w 142"/>
              <a:gd name="T39" fmla="*/ 26 h 84"/>
              <a:gd name="T40" fmla="*/ 33 w 142"/>
              <a:gd name="T41" fmla="*/ 26 h 84"/>
              <a:gd name="T42" fmla="*/ 12 w 142"/>
              <a:gd name="T43" fmla="*/ 40 h 84"/>
              <a:gd name="T44" fmla="*/ 31 w 142"/>
              <a:gd name="T45" fmla="*/ 49 h 84"/>
              <a:gd name="T46" fmla="*/ 49 w 142"/>
              <a:gd name="T47" fmla="*/ 48 h 84"/>
              <a:gd name="T48" fmla="*/ 94 w 142"/>
              <a:gd name="T49" fmla="*/ 43 h 84"/>
              <a:gd name="T50" fmla="*/ 97 w 142"/>
              <a:gd name="T51" fmla="*/ 50 h 84"/>
              <a:gd name="T52" fmla="*/ 65 w 142"/>
              <a:gd name="T53" fmla="*/ 55 h 84"/>
              <a:gd name="T54" fmla="*/ 55 w 142"/>
              <a:gd name="T55" fmla="*/ 58 h 84"/>
              <a:gd name="T56" fmla="*/ 62 w 142"/>
              <a:gd name="T57" fmla="*/ 51 h 84"/>
              <a:gd name="T58" fmla="*/ 28 w 142"/>
              <a:gd name="T59" fmla="*/ 57 h 84"/>
              <a:gd name="T60" fmla="*/ 32 w 142"/>
              <a:gd name="T61" fmla="*/ 53 h 84"/>
              <a:gd name="T62" fmla="*/ 57 w 142"/>
              <a:gd name="T63" fmla="*/ 51 h 84"/>
              <a:gd name="T64" fmla="*/ 49 w 142"/>
              <a:gd name="T65" fmla="*/ 58 h 84"/>
              <a:gd name="T66" fmla="*/ 21 w 142"/>
              <a:gd name="T67" fmla="*/ 53 h 84"/>
              <a:gd name="T68" fmla="*/ 9 w 142"/>
              <a:gd name="T69" fmla="*/ 56 h 84"/>
              <a:gd name="T70" fmla="*/ 41 w 142"/>
              <a:gd name="T71" fmla="*/ 58 h 84"/>
              <a:gd name="T72" fmla="*/ 51 w 142"/>
              <a:gd name="T73" fmla="*/ 52 h 84"/>
              <a:gd name="T74" fmla="*/ 84 w 142"/>
              <a:gd name="T75" fmla="*/ 57 h 84"/>
              <a:gd name="T76" fmla="*/ 93 w 142"/>
              <a:gd name="T77" fmla="*/ 47 h 84"/>
              <a:gd name="T78" fmla="*/ 84 w 142"/>
              <a:gd name="T79" fmla="*/ 50 h 84"/>
              <a:gd name="T80" fmla="*/ 86 w 142"/>
              <a:gd name="T81" fmla="*/ 49 h 84"/>
              <a:gd name="T82" fmla="*/ 9 w 142"/>
              <a:gd name="T83" fmla="*/ 31 h 84"/>
              <a:gd name="T84" fmla="*/ 10 w 142"/>
              <a:gd name="T85" fmla="*/ 51 h 84"/>
              <a:gd name="T86" fmla="*/ 28 w 142"/>
              <a:gd name="T87" fmla="*/ 53 h 84"/>
              <a:gd name="T88" fmla="*/ 94 w 142"/>
              <a:gd name="T89" fmla="*/ 53 h 84"/>
              <a:gd name="T90" fmla="*/ 69 w 142"/>
              <a:gd name="T91" fmla="*/ 52 h 84"/>
              <a:gd name="T92" fmla="*/ 77 w 142"/>
              <a:gd name="T93" fmla="*/ 49 h 84"/>
              <a:gd name="T94" fmla="*/ 89 w 142"/>
              <a:gd name="T95" fmla="*/ 19 h 84"/>
              <a:gd name="T96" fmla="*/ 84 w 142"/>
              <a:gd name="T97" fmla="*/ 17 h 84"/>
              <a:gd name="T98" fmla="*/ 93 w 142"/>
              <a:gd name="T99" fmla="*/ 21 h 84"/>
              <a:gd name="T100" fmla="*/ 87 w 142"/>
              <a:gd name="T101" fmla="*/ 11 h 84"/>
              <a:gd name="T102" fmla="*/ 91 w 142"/>
              <a:gd name="T103" fmla="*/ 8 h 84"/>
              <a:gd name="T104" fmla="*/ 92 w 142"/>
              <a:gd name="T105" fmla="*/ 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84">
                <a:moveTo>
                  <a:pt x="87" y="84"/>
                </a:moveTo>
                <a:cubicBezTo>
                  <a:pt x="86" y="84"/>
                  <a:pt x="86" y="84"/>
                  <a:pt x="85" y="83"/>
                </a:cubicBezTo>
                <a:cubicBezTo>
                  <a:pt x="85" y="83"/>
                  <a:pt x="85" y="82"/>
                  <a:pt x="85" y="82"/>
                </a:cubicBezTo>
                <a:cubicBezTo>
                  <a:pt x="85" y="81"/>
                  <a:pt x="85" y="81"/>
                  <a:pt x="85" y="81"/>
                </a:cubicBezTo>
                <a:cubicBezTo>
                  <a:pt x="84" y="80"/>
                  <a:pt x="83" y="79"/>
                  <a:pt x="83" y="78"/>
                </a:cubicBezTo>
                <a:cubicBezTo>
                  <a:pt x="82" y="75"/>
                  <a:pt x="82" y="72"/>
                  <a:pt x="81" y="70"/>
                </a:cubicBezTo>
                <a:cubicBezTo>
                  <a:pt x="81" y="67"/>
                  <a:pt x="81" y="64"/>
                  <a:pt x="81" y="62"/>
                </a:cubicBezTo>
                <a:cubicBezTo>
                  <a:pt x="81" y="61"/>
                  <a:pt x="81" y="61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0"/>
                  <a:pt x="81" y="60"/>
                  <a:pt x="80" y="60"/>
                </a:cubicBezTo>
                <a:cubicBezTo>
                  <a:pt x="80" y="60"/>
                  <a:pt x="80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4" y="61"/>
                  <a:pt x="69" y="61"/>
                  <a:pt x="64" y="61"/>
                </a:cubicBezTo>
                <a:cubicBezTo>
                  <a:pt x="62" y="62"/>
                  <a:pt x="61" y="62"/>
                  <a:pt x="59" y="62"/>
                </a:cubicBezTo>
                <a:cubicBezTo>
                  <a:pt x="56" y="62"/>
                  <a:pt x="53" y="61"/>
                  <a:pt x="50" y="61"/>
                </a:cubicBezTo>
                <a:cubicBezTo>
                  <a:pt x="48" y="61"/>
                  <a:pt x="46" y="61"/>
                  <a:pt x="44" y="61"/>
                </a:cubicBezTo>
                <a:cubicBezTo>
                  <a:pt x="43" y="61"/>
                  <a:pt x="42" y="61"/>
                  <a:pt x="41" y="61"/>
                </a:cubicBezTo>
                <a:cubicBezTo>
                  <a:pt x="39" y="61"/>
                  <a:pt x="36" y="61"/>
                  <a:pt x="33" y="61"/>
                </a:cubicBezTo>
                <a:cubicBezTo>
                  <a:pt x="31" y="61"/>
                  <a:pt x="28" y="61"/>
                  <a:pt x="25" y="61"/>
                </a:cubicBezTo>
                <a:cubicBezTo>
                  <a:pt x="25" y="61"/>
                  <a:pt x="24" y="61"/>
                  <a:pt x="24" y="61"/>
                </a:cubicBezTo>
                <a:cubicBezTo>
                  <a:pt x="24" y="62"/>
                  <a:pt x="23" y="62"/>
                  <a:pt x="23" y="63"/>
                </a:cubicBezTo>
                <a:cubicBezTo>
                  <a:pt x="23" y="63"/>
                  <a:pt x="22" y="63"/>
                  <a:pt x="22" y="63"/>
                </a:cubicBezTo>
                <a:cubicBezTo>
                  <a:pt x="22" y="63"/>
                  <a:pt x="21" y="63"/>
                  <a:pt x="21" y="62"/>
                </a:cubicBezTo>
                <a:cubicBezTo>
                  <a:pt x="21" y="62"/>
                  <a:pt x="21" y="62"/>
                  <a:pt x="21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2"/>
                  <a:pt x="19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5" y="61"/>
                  <a:pt x="13" y="61"/>
                  <a:pt x="12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0" y="62"/>
                  <a:pt x="10" y="62"/>
                </a:cubicBezTo>
                <a:cubicBezTo>
                  <a:pt x="10" y="62"/>
                  <a:pt x="10" y="62"/>
                  <a:pt x="9" y="62"/>
                </a:cubicBezTo>
                <a:cubicBezTo>
                  <a:pt x="9" y="62"/>
                  <a:pt x="9" y="62"/>
                  <a:pt x="8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7" y="61"/>
                  <a:pt x="6" y="61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4" y="61"/>
                  <a:pt x="4" y="61"/>
                </a:cubicBezTo>
                <a:cubicBezTo>
                  <a:pt x="4" y="61"/>
                  <a:pt x="4" y="61"/>
                  <a:pt x="3" y="61"/>
                </a:cubicBezTo>
                <a:cubicBezTo>
                  <a:pt x="3" y="61"/>
                  <a:pt x="3" y="61"/>
                  <a:pt x="2" y="60"/>
                </a:cubicBezTo>
                <a:cubicBezTo>
                  <a:pt x="2" y="60"/>
                  <a:pt x="2" y="60"/>
                  <a:pt x="2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2"/>
                  <a:pt x="0" y="45"/>
                  <a:pt x="1" y="39"/>
                </a:cubicBezTo>
                <a:cubicBezTo>
                  <a:pt x="1" y="35"/>
                  <a:pt x="3" y="33"/>
                  <a:pt x="5" y="30"/>
                </a:cubicBezTo>
                <a:cubicBezTo>
                  <a:pt x="7" y="28"/>
                  <a:pt x="10" y="25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4"/>
                  <a:pt x="14" y="24"/>
                  <a:pt x="15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9" y="23"/>
                  <a:pt x="23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3"/>
                  <a:pt x="35" y="23"/>
                  <a:pt x="38" y="23"/>
                </a:cubicBezTo>
                <a:cubicBezTo>
                  <a:pt x="40" y="23"/>
                  <a:pt x="42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1" y="23"/>
                  <a:pt x="51" y="23"/>
                  <a:pt x="52" y="23"/>
                </a:cubicBezTo>
                <a:cubicBezTo>
                  <a:pt x="56" y="23"/>
                  <a:pt x="59" y="23"/>
                  <a:pt x="63" y="23"/>
                </a:cubicBezTo>
                <a:cubicBezTo>
                  <a:pt x="66" y="22"/>
                  <a:pt x="70" y="22"/>
                  <a:pt x="74" y="22"/>
                </a:cubicBezTo>
                <a:cubicBezTo>
                  <a:pt x="75" y="22"/>
                  <a:pt x="77" y="22"/>
                  <a:pt x="79" y="22"/>
                </a:cubicBezTo>
                <a:cubicBezTo>
                  <a:pt x="79" y="18"/>
                  <a:pt x="79" y="15"/>
                  <a:pt x="81" y="11"/>
                </a:cubicBezTo>
                <a:cubicBezTo>
                  <a:pt x="81" y="9"/>
                  <a:pt x="83" y="8"/>
                  <a:pt x="84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7" y="4"/>
                  <a:pt x="89" y="2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3"/>
                  <a:pt x="108" y="8"/>
                  <a:pt x="114" y="12"/>
                </a:cubicBezTo>
                <a:cubicBezTo>
                  <a:pt x="115" y="13"/>
                  <a:pt x="116" y="13"/>
                  <a:pt x="116" y="14"/>
                </a:cubicBezTo>
                <a:cubicBezTo>
                  <a:pt x="122" y="18"/>
                  <a:pt x="128" y="22"/>
                  <a:pt x="134" y="26"/>
                </a:cubicBezTo>
                <a:cubicBezTo>
                  <a:pt x="136" y="27"/>
                  <a:pt x="139" y="29"/>
                  <a:pt x="141" y="31"/>
                </a:cubicBezTo>
                <a:cubicBezTo>
                  <a:pt x="142" y="31"/>
                  <a:pt x="142" y="32"/>
                  <a:pt x="142" y="32"/>
                </a:cubicBezTo>
                <a:cubicBezTo>
                  <a:pt x="142" y="33"/>
                  <a:pt x="142" y="33"/>
                  <a:pt x="142" y="34"/>
                </a:cubicBezTo>
                <a:cubicBezTo>
                  <a:pt x="137" y="40"/>
                  <a:pt x="131" y="45"/>
                  <a:pt x="125" y="51"/>
                </a:cubicBezTo>
                <a:cubicBezTo>
                  <a:pt x="124" y="52"/>
                  <a:pt x="122" y="53"/>
                  <a:pt x="121" y="55"/>
                </a:cubicBezTo>
                <a:cubicBezTo>
                  <a:pt x="119" y="57"/>
                  <a:pt x="117" y="59"/>
                  <a:pt x="115" y="60"/>
                </a:cubicBezTo>
                <a:cubicBezTo>
                  <a:pt x="110" y="65"/>
                  <a:pt x="105" y="70"/>
                  <a:pt x="100" y="74"/>
                </a:cubicBezTo>
                <a:cubicBezTo>
                  <a:pt x="100" y="75"/>
                  <a:pt x="99" y="75"/>
                  <a:pt x="99" y="75"/>
                </a:cubicBezTo>
                <a:cubicBezTo>
                  <a:pt x="98" y="76"/>
                  <a:pt x="97" y="77"/>
                  <a:pt x="95" y="78"/>
                </a:cubicBezTo>
                <a:cubicBezTo>
                  <a:pt x="95" y="78"/>
                  <a:pt x="95" y="78"/>
                  <a:pt x="94" y="79"/>
                </a:cubicBezTo>
                <a:cubicBezTo>
                  <a:pt x="92" y="81"/>
                  <a:pt x="90" y="82"/>
                  <a:pt x="88" y="84"/>
                </a:cubicBezTo>
                <a:cubicBezTo>
                  <a:pt x="87" y="84"/>
                  <a:pt x="87" y="84"/>
                  <a:pt x="87" y="84"/>
                </a:cubicBezTo>
                <a:close/>
                <a:moveTo>
                  <a:pt x="84" y="66"/>
                </a:moveTo>
                <a:cubicBezTo>
                  <a:pt x="84" y="67"/>
                  <a:pt x="84" y="68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5" y="72"/>
                  <a:pt x="86" y="77"/>
                  <a:pt x="88" y="79"/>
                </a:cubicBezTo>
                <a:cubicBezTo>
                  <a:pt x="89" y="79"/>
                  <a:pt x="90" y="78"/>
                  <a:pt x="92" y="76"/>
                </a:cubicBezTo>
                <a:cubicBezTo>
                  <a:pt x="92" y="76"/>
                  <a:pt x="93" y="76"/>
                  <a:pt x="93" y="75"/>
                </a:cubicBezTo>
                <a:cubicBezTo>
                  <a:pt x="94" y="74"/>
                  <a:pt x="96" y="73"/>
                  <a:pt x="97" y="73"/>
                </a:cubicBezTo>
                <a:cubicBezTo>
                  <a:pt x="97" y="72"/>
                  <a:pt x="96" y="71"/>
                  <a:pt x="96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1"/>
                  <a:pt x="94" y="72"/>
                  <a:pt x="93" y="72"/>
                </a:cubicBezTo>
                <a:cubicBezTo>
                  <a:pt x="93" y="73"/>
                  <a:pt x="93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2" y="74"/>
                  <a:pt x="91" y="74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0" y="74"/>
                  <a:pt x="89" y="74"/>
                </a:cubicBezTo>
                <a:cubicBezTo>
                  <a:pt x="89" y="74"/>
                  <a:pt x="89" y="74"/>
                  <a:pt x="89" y="73"/>
                </a:cubicBezTo>
                <a:cubicBezTo>
                  <a:pt x="89" y="72"/>
                  <a:pt x="90" y="71"/>
                  <a:pt x="91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69"/>
                  <a:pt x="92" y="69"/>
                  <a:pt x="93" y="69"/>
                </a:cubicBezTo>
                <a:cubicBezTo>
                  <a:pt x="95" y="67"/>
                  <a:pt x="95" y="66"/>
                  <a:pt x="95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63"/>
                  <a:pt x="94" y="60"/>
                  <a:pt x="94" y="56"/>
                </a:cubicBezTo>
                <a:cubicBezTo>
                  <a:pt x="92" y="58"/>
                  <a:pt x="90" y="60"/>
                  <a:pt x="89" y="61"/>
                </a:cubicBezTo>
                <a:cubicBezTo>
                  <a:pt x="88" y="62"/>
                  <a:pt x="87" y="63"/>
                  <a:pt x="87" y="63"/>
                </a:cubicBezTo>
                <a:cubicBezTo>
                  <a:pt x="86" y="64"/>
                  <a:pt x="85" y="65"/>
                  <a:pt x="84" y="66"/>
                </a:cubicBezTo>
                <a:close/>
                <a:moveTo>
                  <a:pt x="97" y="50"/>
                </a:moveTo>
                <a:cubicBezTo>
                  <a:pt x="97" y="57"/>
                  <a:pt x="98" y="63"/>
                  <a:pt x="100" y="70"/>
                </a:cubicBezTo>
                <a:cubicBezTo>
                  <a:pt x="104" y="66"/>
                  <a:pt x="109" y="62"/>
                  <a:pt x="113" y="58"/>
                </a:cubicBezTo>
                <a:cubicBezTo>
                  <a:pt x="115" y="56"/>
                  <a:pt x="117" y="54"/>
                  <a:pt x="119" y="52"/>
                </a:cubicBezTo>
                <a:cubicBezTo>
                  <a:pt x="120" y="50"/>
                  <a:pt x="122" y="49"/>
                  <a:pt x="123" y="48"/>
                </a:cubicBezTo>
                <a:cubicBezTo>
                  <a:pt x="128" y="43"/>
                  <a:pt x="134" y="38"/>
                  <a:pt x="138" y="33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29" y="27"/>
                  <a:pt x="122" y="22"/>
                  <a:pt x="115" y="17"/>
                </a:cubicBezTo>
                <a:cubicBezTo>
                  <a:pt x="114" y="16"/>
                  <a:pt x="113" y="16"/>
                  <a:pt x="112" y="15"/>
                </a:cubicBezTo>
                <a:cubicBezTo>
                  <a:pt x="107" y="11"/>
                  <a:pt x="101" y="7"/>
                  <a:pt x="95" y="4"/>
                </a:cubicBezTo>
                <a:cubicBezTo>
                  <a:pt x="96" y="5"/>
                  <a:pt x="96" y="6"/>
                  <a:pt x="96" y="7"/>
                </a:cubicBezTo>
                <a:cubicBezTo>
                  <a:pt x="97" y="12"/>
                  <a:pt x="98" y="17"/>
                  <a:pt x="96" y="22"/>
                </a:cubicBezTo>
                <a:cubicBezTo>
                  <a:pt x="97" y="22"/>
                  <a:pt x="97" y="23"/>
                  <a:pt x="96" y="23"/>
                </a:cubicBezTo>
                <a:cubicBezTo>
                  <a:pt x="96" y="24"/>
                  <a:pt x="96" y="24"/>
                  <a:pt x="95" y="24"/>
                </a:cubicBezTo>
                <a:cubicBezTo>
                  <a:pt x="89" y="25"/>
                  <a:pt x="83" y="26"/>
                  <a:pt x="76" y="26"/>
                </a:cubicBezTo>
                <a:cubicBezTo>
                  <a:pt x="72" y="26"/>
                  <a:pt x="69" y="26"/>
                  <a:pt x="65" y="26"/>
                </a:cubicBezTo>
                <a:cubicBezTo>
                  <a:pt x="62" y="26"/>
                  <a:pt x="58" y="26"/>
                  <a:pt x="55" y="26"/>
                </a:cubicBezTo>
                <a:cubicBezTo>
                  <a:pt x="54" y="26"/>
                  <a:pt x="53" y="26"/>
                  <a:pt x="52" y="26"/>
                </a:cubicBezTo>
                <a:cubicBezTo>
                  <a:pt x="49" y="26"/>
                  <a:pt x="46" y="26"/>
                  <a:pt x="43" y="26"/>
                </a:cubicBezTo>
                <a:cubicBezTo>
                  <a:pt x="40" y="26"/>
                  <a:pt x="37" y="26"/>
                  <a:pt x="34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0" y="26"/>
                  <a:pt x="27" y="26"/>
                  <a:pt x="24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7"/>
                  <a:pt x="17" y="27"/>
                  <a:pt x="14" y="28"/>
                </a:cubicBezTo>
                <a:cubicBezTo>
                  <a:pt x="14" y="28"/>
                  <a:pt x="14" y="29"/>
                  <a:pt x="14" y="29"/>
                </a:cubicBezTo>
                <a:cubicBezTo>
                  <a:pt x="12" y="32"/>
                  <a:pt x="12" y="36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1" y="45"/>
                  <a:pt x="11" y="49"/>
                  <a:pt x="14" y="49"/>
                </a:cubicBezTo>
                <a:cubicBezTo>
                  <a:pt x="15" y="50"/>
                  <a:pt x="16" y="50"/>
                  <a:pt x="18" y="50"/>
                </a:cubicBezTo>
                <a:cubicBezTo>
                  <a:pt x="19" y="50"/>
                  <a:pt x="20" y="50"/>
                  <a:pt x="22" y="50"/>
                </a:cubicBezTo>
                <a:cubicBezTo>
                  <a:pt x="22" y="50"/>
                  <a:pt x="23" y="49"/>
                  <a:pt x="24" y="49"/>
                </a:cubicBezTo>
                <a:cubicBezTo>
                  <a:pt x="26" y="49"/>
                  <a:pt x="29" y="49"/>
                  <a:pt x="31" y="49"/>
                </a:cubicBezTo>
                <a:cubicBezTo>
                  <a:pt x="33" y="49"/>
                  <a:pt x="36" y="49"/>
                  <a:pt x="38" y="49"/>
                </a:cubicBezTo>
                <a:cubicBezTo>
                  <a:pt x="40" y="49"/>
                  <a:pt x="43" y="49"/>
                  <a:pt x="45" y="49"/>
                </a:cubicBezTo>
                <a:cubicBezTo>
                  <a:pt x="46" y="48"/>
                  <a:pt x="46" y="48"/>
                  <a:pt x="47" y="47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7"/>
                  <a:pt x="49" y="47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48"/>
                  <a:pt x="57" y="48"/>
                  <a:pt x="61" y="47"/>
                </a:cubicBezTo>
                <a:cubicBezTo>
                  <a:pt x="63" y="47"/>
                  <a:pt x="66" y="47"/>
                  <a:pt x="68" y="47"/>
                </a:cubicBezTo>
                <a:cubicBezTo>
                  <a:pt x="72" y="46"/>
                  <a:pt x="76" y="46"/>
                  <a:pt x="82" y="45"/>
                </a:cubicBezTo>
                <a:cubicBezTo>
                  <a:pt x="83" y="45"/>
                  <a:pt x="84" y="45"/>
                  <a:pt x="85" y="45"/>
                </a:cubicBezTo>
                <a:cubicBezTo>
                  <a:pt x="87" y="44"/>
                  <a:pt x="90" y="44"/>
                  <a:pt x="92" y="44"/>
                </a:cubicBezTo>
                <a:cubicBezTo>
                  <a:pt x="93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6" y="43"/>
                  <a:pt x="97" y="43"/>
                  <a:pt x="97" y="44"/>
                </a:cubicBezTo>
                <a:cubicBezTo>
                  <a:pt x="97" y="45"/>
                  <a:pt x="97" y="47"/>
                  <a:pt x="97" y="48"/>
                </a:cubicBezTo>
                <a:cubicBezTo>
                  <a:pt x="97" y="48"/>
                  <a:pt x="98" y="48"/>
                  <a:pt x="98" y="49"/>
                </a:cubicBezTo>
                <a:cubicBezTo>
                  <a:pt x="98" y="49"/>
                  <a:pt x="98" y="50"/>
                  <a:pt x="97" y="50"/>
                </a:cubicBezTo>
                <a:cubicBezTo>
                  <a:pt x="97" y="50"/>
                  <a:pt x="97" y="50"/>
                  <a:pt x="97" y="50"/>
                </a:cubicBezTo>
                <a:close/>
                <a:moveTo>
                  <a:pt x="61" y="58"/>
                </a:moveTo>
                <a:cubicBezTo>
                  <a:pt x="61" y="58"/>
                  <a:pt x="62" y="58"/>
                  <a:pt x="62" y="58"/>
                </a:cubicBezTo>
                <a:cubicBezTo>
                  <a:pt x="62" y="58"/>
                  <a:pt x="63" y="58"/>
                  <a:pt x="63" y="58"/>
                </a:cubicBezTo>
                <a:cubicBezTo>
                  <a:pt x="63" y="58"/>
                  <a:pt x="63" y="58"/>
                  <a:pt x="63" y="57"/>
                </a:cubicBezTo>
                <a:cubicBezTo>
                  <a:pt x="64" y="56"/>
                  <a:pt x="64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4" y="55"/>
                </a:cubicBezTo>
                <a:cubicBezTo>
                  <a:pt x="63" y="56"/>
                  <a:pt x="62" y="57"/>
                  <a:pt x="61" y="57"/>
                </a:cubicBezTo>
                <a:cubicBezTo>
                  <a:pt x="61" y="58"/>
                  <a:pt x="60" y="58"/>
                  <a:pt x="60" y="58"/>
                </a:cubicBezTo>
                <a:cubicBezTo>
                  <a:pt x="60" y="58"/>
                  <a:pt x="60" y="58"/>
                  <a:pt x="61" y="58"/>
                </a:cubicBezTo>
                <a:close/>
                <a:moveTo>
                  <a:pt x="53" y="58"/>
                </a:moveTo>
                <a:cubicBezTo>
                  <a:pt x="54" y="58"/>
                  <a:pt x="55" y="58"/>
                  <a:pt x="55" y="58"/>
                </a:cubicBezTo>
                <a:cubicBezTo>
                  <a:pt x="56" y="57"/>
                  <a:pt x="58" y="56"/>
                  <a:pt x="59" y="55"/>
                </a:cubicBezTo>
                <a:cubicBezTo>
                  <a:pt x="60" y="55"/>
                  <a:pt x="60" y="55"/>
                  <a:pt x="60" y="54"/>
                </a:cubicBezTo>
                <a:cubicBezTo>
                  <a:pt x="62" y="53"/>
                  <a:pt x="63" y="53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5" y="51"/>
                  <a:pt x="66" y="51"/>
                  <a:pt x="66" y="50"/>
                </a:cubicBezTo>
                <a:cubicBezTo>
                  <a:pt x="65" y="50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0" y="53"/>
                  <a:pt x="58" y="55"/>
                  <a:pt x="56" y="56"/>
                </a:cubicBezTo>
                <a:cubicBezTo>
                  <a:pt x="55" y="57"/>
                  <a:pt x="54" y="57"/>
                  <a:pt x="54" y="58"/>
                </a:cubicBezTo>
                <a:cubicBezTo>
                  <a:pt x="54" y="58"/>
                  <a:pt x="54" y="58"/>
                  <a:pt x="53" y="58"/>
                </a:cubicBezTo>
                <a:close/>
                <a:moveTo>
                  <a:pt x="32" y="53"/>
                </a:moveTo>
                <a:cubicBezTo>
                  <a:pt x="31" y="54"/>
                  <a:pt x="30" y="56"/>
                  <a:pt x="28" y="57"/>
                </a:cubicBezTo>
                <a:cubicBezTo>
                  <a:pt x="28" y="58"/>
                  <a:pt x="28" y="58"/>
                  <a:pt x="27" y="58"/>
                </a:cubicBezTo>
                <a:cubicBezTo>
                  <a:pt x="28" y="58"/>
                  <a:pt x="29" y="58"/>
                  <a:pt x="30" y="58"/>
                </a:cubicBezTo>
                <a:cubicBezTo>
                  <a:pt x="31" y="57"/>
                  <a:pt x="32" y="56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5" y="54"/>
                  <a:pt x="37" y="53"/>
                  <a:pt x="38" y="53"/>
                </a:cubicBezTo>
                <a:cubicBezTo>
                  <a:pt x="36" y="53"/>
                  <a:pt x="34" y="53"/>
                  <a:pt x="32" y="53"/>
                </a:cubicBezTo>
                <a:close/>
                <a:moveTo>
                  <a:pt x="49" y="58"/>
                </a:moveTo>
                <a:cubicBezTo>
                  <a:pt x="50" y="57"/>
                  <a:pt x="51" y="56"/>
                  <a:pt x="52" y="55"/>
                </a:cubicBezTo>
                <a:cubicBezTo>
                  <a:pt x="52" y="55"/>
                  <a:pt x="53" y="55"/>
                  <a:pt x="53" y="55"/>
                </a:cubicBezTo>
                <a:cubicBezTo>
                  <a:pt x="53" y="54"/>
                  <a:pt x="54" y="54"/>
                  <a:pt x="54" y="54"/>
                </a:cubicBezTo>
                <a:cubicBezTo>
                  <a:pt x="56" y="53"/>
                  <a:pt x="57" y="52"/>
                  <a:pt x="58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53"/>
                  <a:pt x="53" y="54"/>
                  <a:pt x="51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0" y="56"/>
                  <a:pt x="49" y="57"/>
                  <a:pt x="48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48" y="58"/>
                  <a:pt x="48" y="58"/>
                  <a:pt x="49" y="58"/>
                </a:cubicBezTo>
                <a:close/>
                <a:moveTo>
                  <a:pt x="15" y="58"/>
                </a:moveTo>
                <a:cubicBezTo>
                  <a:pt x="16" y="58"/>
                  <a:pt x="17" y="58"/>
                  <a:pt x="18" y="58"/>
                </a:cubicBezTo>
                <a:cubicBezTo>
                  <a:pt x="19" y="57"/>
                  <a:pt x="19" y="57"/>
                  <a:pt x="20" y="56"/>
                </a:cubicBezTo>
                <a:cubicBezTo>
                  <a:pt x="20" y="56"/>
                  <a:pt x="20" y="56"/>
                  <a:pt x="21" y="56"/>
                </a:cubicBezTo>
                <a:cubicBezTo>
                  <a:pt x="22" y="55"/>
                  <a:pt x="23" y="54"/>
                  <a:pt x="24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0" y="53"/>
                  <a:pt x="20" y="53"/>
                </a:cubicBezTo>
                <a:cubicBezTo>
                  <a:pt x="18" y="55"/>
                  <a:pt x="17" y="56"/>
                  <a:pt x="15" y="57"/>
                </a:cubicBezTo>
                <a:cubicBezTo>
                  <a:pt x="15" y="57"/>
                  <a:pt x="15" y="58"/>
                  <a:pt x="15" y="58"/>
                </a:cubicBezTo>
                <a:close/>
                <a:moveTo>
                  <a:pt x="12" y="52"/>
                </a:moveTo>
                <a:cubicBezTo>
                  <a:pt x="11" y="53"/>
                  <a:pt x="11" y="54"/>
                  <a:pt x="10" y="55"/>
                </a:cubicBezTo>
                <a:cubicBezTo>
                  <a:pt x="10" y="55"/>
                  <a:pt x="9" y="55"/>
                  <a:pt x="9" y="56"/>
                </a:cubicBezTo>
                <a:cubicBezTo>
                  <a:pt x="8" y="56"/>
                  <a:pt x="8" y="57"/>
                  <a:pt x="8" y="57"/>
                </a:cubicBezTo>
                <a:cubicBezTo>
                  <a:pt x="8" y="57"/>
                  <a:pt x="7" y="58"/>
                  <a:pt x="7" y="58"/>
                </a:cubicBezTo>
                <a:cubicBezTo>
                  <a:pt x="8" y="58"/>
                  <a:pt x="9" y="58"/>
                  <a:pt x="10" y="58"/>
                </a:cubicBezTo>
                <a:cubicBezTo>
                  <a:pt x="12" y="56"/>
                  <a:pt x="14" y="55"/>
                  <a:pt x="16" y="53"/>
                </a:cubicBezTo>
                <a:cubicBezTo>
                  <a:pt x="15" y="53"/>
                  <a:pt x="13" y="53"/>
                  <a:pt x="12" y="52"/>
                </a:cubicBezTo>
                <a:close/>
                <a:moveTo>
                  <a:pt x="41" y="58"/>
                </a:moveTo>
                <a:cubicBezTo>
                  <a:pt x="42" y="58"/>
                  <a:pt x="42" y="58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6"/>
                  <a:pt x="46" y="55"/>
                  <a:pt x="47" y="54"/>
                </a:cubicBezTo>
                <a:cubicBezTo>
                  <a:pt x="47" y="54"/>
                  <a:pt x="48" y="54"/>
                  <a:pt x="48" y="53"/>
                </a:cubicBezTo>
                <a:cubicBezTo>
                  <a:pt x="49" y="53"/>
                  <a:pt x="50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49" y="52"/>
                  <a:pt x="48" y="52"/>
                  <a:pt x="46" y="52"/>
                </a:cubicBezTo>
                <a:cubicBezTo>
                  <a:pt x="45" y="53"/>
                  <a:pt x="44" y="54"/>
                  <a:pt x="43" y="55"/>
                </a:cubicBezTo>
                <a:cubicBezTo>
                  <a:pt x="42" y="55"/>
                  <a:pt x="41" y="56"/>
                  <a:pt x="41" y="57"/>
                </a:cubicBezTo>
                <a:cubicBezTo>
                  <a:pt x="40" y="57"/>
                  <a:pt x="40" y="57"/>
                  <a:pt x="40" y="58"/>
                </a:cubicBezTo>
                <a:cubicBezTo>
                  <a:pt x="40" y="58"/>
                  <a:pt x="41" y="58"/>
                  <a:pt x="41" y="58"/>
                </a:cubicBezTo>
                <a:close/>
                <a:moveTo>
                  <a:pt x="84" y="57"/>
                </a:moveTo>
                <a:cubicBezTo>
                  <a:pt x="84" y="57"/>
                  <a:pt x="84" y="57"/>
                  <a:pt x="84" y="57"/>
                </a:cubicBezTo>
                <a:cubicBezTo>
                  <a:pt x="84" y="57"/>
                  <a:pt x="84" y="57"/>
                  <a:pt x="84" y="58"/>
                </a:cubicBezTo>
                <a:cubicBezTo>
                  <a:pt x="85" y="57"/>
                  <a:pt x="86" y="56"/>
                  <a:pt x="87" y="55"/>
                </a:cubicBezTo>
                <a:cubicBezTo>
                  <a:pt x="88" y="54"/>
                  <a:pt x="88" y="54"/>
                  <a:pt x="88" y="54"/>
                </a:cubicBezTo>
                <a:cubicBezTo>
                  <a:pt x="90" y="52"/>
                  <a:pt x="92" y="51"/>
                  <a:pt x="93" y="50"/>
                </a:cubicBezTo>
                <a:cubicBezTo>
                  <a:pt x="93" y="49"/>
                  <a:pt x="93" y="48"/>
                  <a:pt x="93" y="47"/>
                </a:cubicBezTo>
                <a:cubicBezTo>
                  <a:pt x="92" y="48"/>
                  <a:pt x="90" y="49"/>
                  <a:pt x="89" y="51"/>
                </a:cubicBezTo>
                <a:cubicBezTo>
                  <a:pt x="89" y="52"/>
                  <a:pt x="88" y="52"/>
                  <a:pt x="88" y="52"/>
                </a:cubicBezTo>
                <a:cubicBezTo>
                  <a:pt x="86" y="54"/>
                  <a:pt x="85" y="55"/>
                  <a:pt x="84" y="57"/>
                </a:cubicBezTo>
                <a:close/>
                <a:moveTo>
                  <a:pt x="84" y="48"/>
                </a:moveTo>
                <a:cubicBezTo>
                  <a:pt x="84" y="48"/>
                  <a:pt x="84" y="48"/>
                  <a:pt x="84" y="49"/>
                </a:cubicBezTo>
                <a:cubicBezTo>
                  <a:pt x="85" y="49"/>
                  <a:pt x="84" y="50"/>
                  <a:pt x="84" y="50"/>
                </a:cubicBezTo>
                <a:cubicBezTo>
                  <a:pt x="81" y="53"/>
                  <a:pt x="77" y="55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6" y="57"/>
                  <a:pt x="78" y="57"/>
                  <a:pt x="80" y="57"/>
                </a:cubicBezTo>
                <a:cubicBezTo>
                  <a:pt x="80" y="56"/>
                  <a:pt x="81" y="56"/>
                  <a:pt x="81" y="55"/>
                </a:cubicBezTo>
                <a:cubicBezTo>
                  <a:pt x="81" y="55"/>
                  <a:pt x="82" y="55"/>
                  <a:pt x="82" y="55"/>
                </a:cubicBezTo>
                <a:cubicBezTo>
                  <a:pt x="83" y="53"/>
                  <a:pt x="85" y="51"/>
                  <a:pt x="86" y="49"/>
                </a:cubicBezTo>
                <a:cubicBezTo>
                  <a:pt x="86" y="49"/>
                  <a:pt x="87" y="49"/>
                  <a:pt x="87" y="48"/>
                </a:cubicBezTo>
                <a:cubicBezTo>
                  <a:pt x="87" y="48"/>
                  <a:pt x="88" y="48"/>
                  <a:pt x="88" y="47"/>
                </a:cubicBezTo>
                <a:cubicBezTo>
                  <a:pt x="87" y="47"/>
                  <a:pt x="86" y="48"/>
                  <a:pt x="85" y="48"/>
                </a:cubicBezTo>
                <a:cubicBezTo>
                  <a:pt x="85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lose/>
                <a:moveTo>
                  <a:pt x="9" y="31"/>
                </a:moveTo>
                <a:cubicBezTo>
                  <a:pt x="9" y="31"/>
                  <a:pt x="9" y="31"/>
                  <a:pt x="9" y="31"/>
                </a:cubicBezTo>
                <a:cubicBezTo>
                  <a:pt x="6" y="33"/>
                  <a:pt x="5" y="36"/>
                  <a:pt x="4" y="40"/>
                </a:cubicBezTo>
                <a:cubicBezTo>
                  <a:pt x="3" y="45"/>
                  <a:pt x="4" y="50"/>
                  <a:pt x="5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4"/>
                  <a:pt x="6" y="54"/>
                  <a:pt x="7" y="54"/>
                </a:cubicBezTo>
                <a:cubicBezTo>
                  <a:pt x="8" y="53"/>
                  <a:pt x="9" y="52"/>
                  <a:pt x="10" y="51"/>
                </a:cubicBezTo>
                <a:cubicBezTo>
                  <a:pt x="10" y="51"/>
                  <a:pt x="9" y="50"/>
                  <a:pt x="9" y="50"/>
                </a:cubicBezTo>
                <a:cubicBezTo>
                  <a:pt x="7" y="48"/>
                  <a:pt x="8" y="43"/>
                  <a:pt x="8" y="40"/>
                </a:cubicBezTo>
                <a:cubicBezTo>
                  <a:pt x="8" y="39"/>
                  <a:pt x="8" y="39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6"/>
                  <a:pt x="9" y="33"/>
                  <a:pt x="9" y="31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7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3"/>
                  <a:pt x="28" y="53"/>
                </a:cubicBezTo>
                <a:close/>
                <a:moveTo>
                  <a:pt x="93" y="53"/>
                </a:moveTo>
                <a:cubicBezTo>
                  <a:pt x="93" y="53"/>
                  <a:pt x="93" y="54"/>
                  <a:pt x="94" y="54"/>
                </a:cubicBezTo>
                <a:cubicBezTo>
                  <a:pt x="94" y="53"/>
                  <a:pt x="94" y="53"/>
                  <a:pt x="94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3" y="53"/>
                  <a:pt x="93" y="53"/>
                  <a:pt x="93" y="53"/>
                </a:cubicBezTo>
                <a:close/>
                <a:moveTo>
                  <a:pt x="69" y="50"/>
                </a:moveTo>
                <a:cubicBezTo>
                  <a:pt x="69" y="50"/>
                  <a:pt x="69" y="50"/>
                  <a:pt x="69" y="50"/>
                </a:cubicBezTo>
                <a:cubicBezTo>
                  <a:pt x="69" y="52"/>
                  <a:pt x="68" y="53"/>
                  <a:pt x="67" y="54"/>
                </a:cubicBezTo>
                <a:cubicBezTo>
                  <a:pt x="68" y="53"/>
                  <a:pt x="68" y="53"/>
                  <a:pt x="69" y="52"/>
                </a:cubicBezTo>
                <a:cubicBezTo>
                  <a:pt x="70" y="51"/>
                  <a:pt x="72" y="51"/>
                  <a:pt x="73" y="50"/>
                </a:cubicBezTo>
                <a:cubicBezTo>
                  <a:pt x="71" y="50"/>
                  <a:pt x="70" y="50"/>
                  <a:pt x="69" y="50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7" y="50"/>
                </a:cubicBezTo>
                <a:cubicBezTo>
                  <a:pt x="77" y="50"/>
                  <a:pt x="78" y="49"/>
                  <a:pt x="78" y="49"/>
                </a:cubicBezTo>
                <a:cubicBezTo>
                  <a:pt x="78" y="49"/>
                  <a:pt x="77" y="49"/>
                  <a:pt x="77" y="49"/>
                </a:cubicBezTo>
                <a:close/>
                <a:moveTo>
                  <a:pt x="82" y="17"/>
                </a:moveTo>
                <a:cubicBezTo>
                  <a:pt x="82" y="19"/>
                  <a:pt x="82" y="20"/>
                  <a:pt x="82" y="22"/>
                </a:cubicBezTo>
                <a:cubicBezTo>
                  <a:pt x="83" y="22"/>
                  <a:pt x="84" y="22"/>
                  <a:pt x="85" y="22"/>
                </a:cubicBezTo>
                <a:cubicBezTo>
                  <a:pt x="86" y="21"/>
                  <a:pt x="87" y="20"/>
                  <a:pt x="88" y="19"/>
                </a:cubicBezTo>
                <a:cubicBezTo>
                  <a:pt x="88" y="19"/>
                  <a:pt x="89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91" y="18"/>
                  <a:pt x="92" y="17"/>
                  <a:pt x="93" y="16"/>
                </a:cubicBezTo>
                <a:cubicBezTo>
                  <a:pt x="93" y="16"/>
                  <a:pt x="93" y="15"/>
                  <a:pt x="94" y="15"/>
                </a:cubicBezTo>
                <a:cubicBezTo>
                  <a:pt x="93" y="14"/>
                  <a:pt x="93" y="12"/>
                  <a:pt x="93" y="11"/>
                </a:cubicBezTo>
                <a:cubicBezTo>
                  <a:pt x="92" y="12"/>
                  <a:pt x="91" y="13"/>
                  <a:pt x="90" y="13"/>
                </a:cubicBezTo>
                <a:cubicBezTo>
                  <a:pt x="89" y="14"/>
                  <a:pt x="89" y="14"/>
                  <a:pt x="89" y="14"/>
                </a:cubicBezTo>
                <a:cubicBezTo>
                  <a:pt x="87" y="15"/>
                  <a:pt x="85" y="17"/>
                  <a:pt x="84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2" y="17"/>
                </a:cubicBezTo>
                <a:close/>
                <a:moveTo>
                  <a:pt x="94" y="19"/>
                </a:moveTo>
                <a:cubicBezTo>
                  <a:pt x="93" y="20"/>
                  <a:pt x="92" y="20"/>
                  <a:pt x="91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2" y="21"/>
                  <a:pt x="93" y="21"/>
                  <a:pt x="93" y="21"/>
                </a:cubicBezTo>
                <a:cubicBezTo>
                  <a:pt x="94" y="20"/>
                  <a:pt x="94" y="20"/>
                  <a:pt x="94" y="19"/>
                </a:cubicBezTo>
                <a:close/>
                <a:moveTo>
                  <a:pt x="84" y="13"/>
                </a:moveTo>
                <a:cubicBezTo>
                  <a:pt x="84" y="14"/>
                  <a:pt x="83" y="14"/>
                  <a:pt x="83" y="14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3"/>
                  <a:pt x="85" y="13"/>
                  <a:pt x="86" y="12"/>
                </a:cubicBezTo>
                <a:cubicBezTo>
                  <a:pt x="87" y="12"/>
                  <a:pt x="87" y="12"/>
                  <a:pt x="87" y="11"/>
                </a:cubicBezTo>
                <a:cubicBezTo>
                  <a:pt x="89" y="10"/>
                  <a:pt x="91" y="9"/>
                  <a:pt x="93" y="8"/>
                </a:cubicBezTo>
                <a:cubicBezTo>
                  <a:pt x="93" y="8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0" y="8"/>
                  <a:pt x="89" y="9"/>
                  <a:pt x="88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87" y="10"/>
                  <a:pt x="87" y="11"/>
                  <a:pt x="86" y="11"/>
                </a:cubicBezTo>
                <a:cubicBezTo>
                  <a:pt x="86" y="12"/>
                  <a:pt x="85" y="13"/>
                  <a:pt x="84" y="13"/>
                </a:cubicBezTo>
                <a:close/>
                <a:moveTo>
                  <a:pt x="91" y="4"/>
                </a:moveTo>
                <a:cubicBezTo>
                  <a:pt x="92" y="4"/>
                  <a:pt x="92" y="5"/>
                  <a:pt x="92" y="5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75"/>
          <p:cNvSpPr>
            <a:spLocks noEditPoints="1"/>
          </p:cNvSpPr>
          <p:nvPr/>
        </p:nvSpPr>
        <p:spPr bwMode="auto">
          <a:xfrm>
            <a:off x="12938244" y="4679858"/>
            <a:ext cx="1539875" cy="1528763"/>
          </a:xfrm>
          <a:custGeom>
            <a:avLst/>
            <a:gdLst>
              <a:gd name="T0" fmla="*/ 450 w 555"/>
              <a:gd name="T1" fmla="*/ 186 h 551"/>
              <a:gd name="T2" fmla="*/ 395 w 555"/>
              <a:gd name="T3" fmla="*/ 249 h 551"/>
              <a:gd name="T4" fmla="*/ 351 w 555"/>
              <a:gd name="T5" fmla="*/ 279 h 551"/>
              <a:gd name="T6" fmla="*/ 280 w 555"/>
              <a:gd name="T7" fmla="*/ 413 h 551"/>
              <a:gd name="T8" fmla="*/ 268 w 555"/>
              <a:gd name="T9" fmla="*/ 391 h 551"/>
              <a:gd name="T10" fmla="*/ 225 w 555"/>
              <a:gd name="T11" fmla="*/ 419 h 551"/>
              <a:gd name="T12" fmla="*/ 271 w 555"/>
              <a:gd name="T13" fmla="*/ 315 h 551"/>
              <a:gd name="T14" fmla="*/ 216 w 555"/>
              <a:gd name="T15" fmla="*/ 346 h 551"/>
              <a:gd name="T16" fmla="*/ 258 w 555"/>
              <a:gd name="T17" fmla="*/ 276 h 551"/>
              <a:gd name="T18" fmla="*/ 290 w 555"/>
              <a:gd name="T19" fmla="*/ 269 h 551"/>
              <a:gd name="T20" fmla="*/ 333 w 555"/>
              <a:gd name="T21" fmla="*/ 289 h 551"/>
              <a:gd name="T22" fmla="*/ 435 w 555"/>
              <a:gd name="T23" fmla="*/ 172 h 551"/>
              <a:gd name="T24" fmla="*/ 45 w 555"/>
              <a:gd name="T25" fmla="*/ 152 h 551"/>
              <a:gd name="T26" fmla="*/ 307 w 555"/>
              <a:gd name="T27" fmla="*/ 119 h 551"/>
              <a:gd name="T28" fmla="*/ 252 w 555"/>
              <a:gd name="T29" fmla="*/ 185 h 551"/>
              <a:gd name="T30" fmla="*/ 270 w 555"/>
              <a:gd name="T31" fmla="*/ 196 h 551"/>
              <a:gd name="T32" fmla="*/ 308 w 555"/>
              <a:gd name="T33" fmla="*/ 161 h 551"/>
              <a:gd name="T34" fmla="*/ 283 w 555"/>
              <a:gd name="T35" fmla="*/ 211 h 551"/>
              <a:gd name="T36" fmla="*/ 229 w 555"/>
              <a:gd name="T37" fmla="*/ 237 h 551"/>
              <a:gd name="T38" fmla="*/ 233 w 555"/>
              <a:gd name="T39" fmla="*/ 265 h 551"/>
              <a:gd name="T40" fmla="*/ 212 w 555"/>
              <a:gd name="T41" fmla="*/ 310 h 551"/>
              <a:gd name="T42" fmla="*/ 198 w 555"/>
              <a:gd name="T43" fmla="*/ 377 h 551"/>
              <a:gd name="T44" fmla="*/ 235 w 555"/>
              <a:gd name="T45" fmla="*/ 418 h 551"/>
              <a:gd name="T46" fmla="*/ 381 w 555"/>
              <a:gd name="T47" fmla="*/ 323 h 551"/>
              <a:gd name="T48" fmla="*/ 338 w 555"/>
              <a:gd name="T49" fmla="*/ 477 h 551"/>
              <a:gd name="T50" fmla="*/ 277 w 555"/>
              <a:gd name="T51" fmla="*/ 541 h 551"/>
              <a:gd name="T52" fmla="*/ 125 w 555"/>
              <a:gd name="T53" fmla="*/ 476 h 551"/>
              <a:gd name="T54" fmla="*/ 58 w 555"/>
              <a:gd name="T55" fmla="*/ 423 h 551"/>
              <a:gd name="T56" fmla="*/ 55 w 555"/>
              <a:gd name="T57" fmla="*/ 281 h 551"/>
              <a:gd name="T58" fmla="*/ 48 w 555"/>
              <a:gd name="T59" fmla="*/ 186 h 551"/>
              <a:gd name="T60" fmla="*/ 512 w 555"/>
              <a:gd name="T61" fmla="*/ 139 h 551"/>
              <a:gd name="T62" fmla="*/ 253 w 555"/>
              <a:gd name="T63" fmla="*/ 158 h 551"/>
              <a:gd name="T64" fmla="*/ 316 w 555"/>
              <a:gd name="T65" fmla="*/ 199 h 551"/>
              <a:gd name="T66" fmla="*/ 445 w 555"/>
              <a:gd name="T67" fmla="*/ 89 h 551"/>
              <a:gd name="T68" fmla="*/ 315 w 555"/>
              <a:gd name="T69" fmla="*/ 251 h 551"/>
              <a:gd name="T70" fmla="*/ 350 w 555"/>
              <a:gd name="T71" fmla="*/ 216 h 551"/>
              <a:gd name="T72" fmla="*/ 334 w 555"/>
              <a:gd name="T73" fmla="*/ 241 h 551"/>
              <a:gd name="T74" fmla="*/ 331 w 555"/>
              <a:gd name="T75" fmla="*/ 268 h 551"/>
              <a:gd name="T76" fmla="*/ 443 w 555"/>
              <a:gd name="T77" fmla="*/ 62 h 551"/>
              <a:gd name="T78" fmla="*/ 424 w 555"/>
              <a:gd name="T79" fmla="*/ 83 h 551"/>
              <a:gd name="T80" fmla="*/ 333 w 555"/>
              <a:gd name="T81" fmla="*/ 181 h 551"/>
              <a:gd name="T82" fmla="*/ 232 w 555"/>
              <a:gd name="T83" fmla="*/ 272 h 551"/>
              <a:gd name="T84" fmla="*/ 287 w 555"/>
              <a:gd name="T85" fmla="*/ 382 h 551"/>
              <a:gd name="T86" fmla="*/ 23 w 555"/>
              <a:gd name="T87" fmla="*/ 223 h 551"/>
              <a:gd name="T88" fmla="*/ 45 w 555"/>
              <a:gd name="T89" fmla="*/ 262 h 551"/>
              <a:gd name="T90" fmla="*/ 20 w 555"/>
              <a:gd name="T91" fmla="*/ 340 h 551"/>
              <a:gd name="T92" fmla="*/ 90 w 555"/>
              <a:gd name="T93" fmla="*/ 474 h 551"/>
              <a:gd name="T94" fmla="*/ 92 w 555"/>
              <a:gd name="T95" fmla="*/ 476 h 551"/>
              <a:gd name="T96" fmla="*/ 541 w 555"/>
              <a:gd name="T97" fmla="*/ 248 h 551"/>
              <a:gd name="T98" fmla="*/ 390 w 555"/>
              <a:gd name="T99" fmla="*/ 316 h 551"/>
              <a:gd name="T100" fmla="*/ 395 w 555"/>
              <a:gd name="T101" fmla="*/ 302 h 551"/>
              <a:gd name="T102" fmla="*/ 390 w 555"/>
              <a:gd name="T103" fmla="*/ 306 h 551"/>
              <a:gd name="T104" fmla="*/ 400 w 555"/>
              <a:gd name="T105" fmla="*/ 474 h 551"/>
              <a:gd name="T106" fmla="*/ 372 w 555"/>
              <a:gd name="T107" fmla="*/ 487 h 551"/>
              <a:gd name="T108" fmla="*/ 443 w 555"/>
              <a:gd name="T109" fmla="*/ 376 h 551"/>
              <a:gd name="T110" fmla="*/ 415 w 555"/>
              <a:gd name="T111" fmla="*/ 369 h 551"/>
              <a:gd name="T112" fmla="*/ 373 w 555"/>
              <a:gd name="T113" fmla="*/ 361 h 551"/>
              <a:gd name="T114" fmla="*/ 414 w 555"/>
              <a:gd name="T115" fmla="*/ 316 h 551"/>
              <a:gd name="T116" fmla="*/ 437 w 555"/>
              <a:gd name="T117" fmla="*/ 361 h 551"/>
              <a:gd name="T118" fmla="*/ 469 w 555"/>
              <a:gd name="T119" fmla="*/ 301 h 551"/>
              <a:gd name="T120" fmla="*/ 503 w 555"/>
              <a:gd name="T121" fmla="*/ 320 h 551"/>
              <a:gd name="T122" fmla="*/ 531 w 555"/>
              <a:gd name="T123" fmla="*/ 315 h 551"/>
              <a:gd name="T124" fmla="*/ 360 w 555"/>
              <a:gd name="T125" fmla="*/ 419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5" h="551">
                <a:moveTo>
                  <a:pt x="512" y="139"/>
                </a:moveTo>
                <a:cubicBezTo>
                  <a:pt x="511" y="137"/>
                  <a:pt x="508" y="140"/>
                  <a:pt x="509" y="142"/>
                </a:cubicBezTo>
                <a:cubicBezTo>
                  <a:pt x="514" y="151"/>
                  <a:pt x="519" y="160"/>
                  <a:pt x="523" y="169"/>
                </a:cubicBezTo>
                <a:cubicBezTo>
                  <a:pt x="522" y="170"/>
                  <a:pt x="522" y="170"/>
                  <a:pt x="522" y="170"/>
                </a:cubicBezTo>
                <a:cubicBezTo>
                  <a:pt x="497" y="194"/>
                  <a:pt x="472" y="216"/>
                  <a:pt x="446" y="238"/>
                </a:cubicBezTo>
                <a:cubicBezTo>
                  <a:pt x="434" y="248"/>
                  <a:pt x="422" y="258"/>
                  <a:pt x="410" y="268"/>
                </a:cubicBezTo>
                <a:cubicBezTo>
                  <a:pt x="402" y="274"/>
                  <a:pt x="367" y="310"/>
                  <a:pt x="392" y="279"/>
                </a:cubicBezTo>
                <a:cubicBezTo>
                  <a:pt x="411" y="254"/>
                  <a:pt x="436" y="234"/>
                  <a:pt x="460" y="213"/>
                </a:cubicBezTo>
                <a:cubicBezTo>
                  <a:pt x="467" y="206"/>
                  <a:pt x="475" y="200"/>
                  <a:pt x="482" y="192"/>
                </a:cubicBezTo>
                <a:cubicBezTo>
                  <a:pt x="491" y="185"/>
                  <a:pt x="500" y="176"/>
                  <a:pt x="508" y="167"/>
                </a:cubicBezTo>
                <a:cubicBezTo>
                  <a:pt x="509" y="167"/>
                  <a:pt x="510" y="166"/>
                  <a:pt x="510" y="165"/>
                </a:cubicBezTo>
                <a:cubicBezTo>
                  <a:pt x="511" y="163"/>
                  <a:pt x="513" y="161"/>
                  <a:pt x="514" y="159"/>
                </a:cubicBezTo>
                <a:cubicBezTo>
                  <a:pt x="515" y="158"/>
                  <a:pt x="513" y="156"/>
                  <a:pt x="512" y="157"/>
                </a:cubicBezTo>
                <a:cubicBezTo>
                  <a:pt x="474" y="184"/>
                  <a:pt x="440" y="215"/>
                  <a:pt x="405" y="245"/>
                </a:cubicBezTo>
                <a:cubicBezTo>
                  <a:pt x="441" y="214"/>
                  <a:pt x="473" y="179"/>
                  <a:pt x="509" y="148"/>
                </a:cubicBezTo>
                <a:cubicBezTo>
                  <a:pt x="510" y="147"/>
                  <a:pt x="509" y="145"/>
                  <a:pt x="507" y="146"/>
                </a:cubicBezTo>
                <a:cubicBezTo>
                  <a:pt x="487" y="158"/>
                  <a:pt x="468" y="172"/>
                  <a:pt x="450" y="186"/>
                </a:cubicBezTo>
                <a:cubicBezTo>
                  <a:pt x="466" y="171"/>
                  <a:pt x="480" y="155"/>
                  <a:pt x="494" y="138"/>
                </a:cubicBezTo>
                <a:cubicBezTo>
                  <a:pt x="495" y="136"/>
                  <a:pt x="494" y="135"/>
                  <a:pt x="492" y="136"/>
                </a:cubicBezTo>
                <a:cubicBezTo>
                  <a:pt x="453" y="170"/>
                  <a:pt x="405" y="196"/>
                  <a:pt x="377" y="241"/>
                </a:cubicBezTo>
                <a:cubicBezTo>
                  <a:pt x="377" y="242"/>
                  <a:pt x="378" y="243"/>
                  <a:pt x="379" y="242"/>
                </a:cubicBezTo>
                <a:cubicBezTo>
                  <a:pt x="403" y="203"/>
                  <a:pt x="441" y="180"/>
                  <a:pt x="476" y="152"/>
                </a:cubicBezTo>
                <a:cubicBezTo>
                  <a:pt x="480" y="149"/>
                  <a:pt x="485" y="144"/>
                  <a:pt x="486" y="143"/>
                </a:cubicBezTo>
                <a:cubicBezTo>
                  <a:pt x="486" y="144"/>
                  <a:pt x="484" y="146"/>
                  <a:pt x="480" y="150"/>
                </a:cubicBezTo>
                <a:cubicBezTo>
                  <a:pt x="471" y="160"/>
                  <a:pt x="463" y="170"/>
                  <a:pt x="454" y="179"/>
                </a:cubicBezTo>
                <a:cubicBezTo>
                  <a:pt x="443" y="190"/>
                  <a:pt x="432" y="200"/>
                  <a:pt x="421" y="211"/>
                </a:cubicBezTo>
                <a:cubicBezTo>
                  <a:pt x="408" y="222"/>
                  <a:pt x="395" y="234"/>
                  <a:pt x="383" y="246"/>
                </a:cubicBezTo>
                <a:cubicBezTo>
                  <a:pt x="381" y="248"/>
                  <a:pt x="383" y="250"/>
                  <a:pt x="385" y="249"/>
                </a:cubicBezTo>
                <a:cubicBezTo>
                  <a:pt x="396" y="238"/>
                  <a:pt x="408" y="228"/>
                  <a:pt x="419" y="217"/>
                </a:cubicBezTo>
                <a:cubicBezTo>
                  <a:pt x="423" y="214"/>
                  <a:pt x="427" y="210"/>
                  <a:pt x="431" y="207"/>
                </a:cubicBezTo>
                <a:cubicBezTo>
                  <a:pt x="451" y="189"/>
                  <a:pt x="472" y="173"/>
                  <a:pt x="494" y="158"/>
                </a:cubicBezTo>
                <a:cubicBezTo>
                  <a:pt x="513" y="145"/>
                  <a:pt x="489" y="161"/>
                  <a:pt x="486" y="165"/>
                </a:cubicBezTo>
                <a:cubicBezTo>
                  <a:pt x="476" y="173"/>
                  <a:pt x="467" y="182"/>
                  <a:pt x="458" y="191"/>
                </a:cubicBezTo>
                <a:cubicBezTo>
                  <a:pt x="437" y="211"/>
                  <a:pt x="417" y="230"/>
                  <a:pt x="395" y="249"/>
                </a:cubicBezTo>
                <a:cubicBezTo>
                  <a:pt x="394" y="250"/>
                  <a:pt x="396" y="252"/>
                  <a:pt x="397" y="251"/>
                </a:cubicBezTo>
                <a:cubicBezTo>
                  <a:pt x="418" y="235"/>
                  <a:pt x="438" y="218"/>
                  <a:pt x="459" y="202"/>
                </a:cubicBezTo>
                <a:cubicBezTo>
                  <a:pt x="468" y="195"/>
                  <a:pt x="476" y="188"/>
                  <a:pt x="485" y="181"/>
                </a:cubicBezTo>
                <a:cubicBezTo>
                  <a:pt x="481" y="186"/>
                  <a:pt x="477" y="190"/>
                  <a:pt x="473" y="195"/>
                </a:cubicBezTo>
                <a:cubicBezTo>
                  <a:pt x="452" y="212"/>
                  <a:pt x="432" y="231"/>
                  <a:pt x="412" y="249"/>
                </a:cubicBezTo>
                <a:cubicBezTo>
                  <a:pt x="401" y="260"/>
                  <a:pt x="390" y="270"/>
                  <a:pt x="378" y="279"/>
                </a:cubicBezTo>
                <a:cubicBezTo>
                  <a:pt x="359" y="295"/>
                  <a:pt x="388" y="268"/>
                  <a:pt x="392" y="265"/>
                </a:cubicBezTo>
                <a:cubicBezTo>
                  <a:pt x="393" y="263"/>
                  <a:pt x="391" y="261"/>
                  <a:pt x="390" y="262"/>
                </a:cubicBezTo>
                <a:cubicBezTo>
                  <a:pt x="383" y="266"/>
                  <a:pt x="377" y="270"/>
                  <a:pt x="371" y="275"/>
                </a:cubicBezTo>
                <a:cubicBezTo>
                  <a:pt x="358" y="285"/>
                  <a:pt x="380" y="263"/>
                  <a:pt x="383" y="260"/>
                </a:cubicBezTo>
                <a:cubicBezTo>
                  <a:pt x="384" y="259"/>
                  <a:pt x="382" y="256"/>
                  <a:pt x="381" y="258"/>
                </a:cubicBezTo>
                <a:cubicBezTo>
                  <a:pt x="372" y="264"/>
                  <a:pt x="346" y="289"/>
                  <a:pt x="367" y="262"/>
                </a:cubicBezTo>
                <a:cubicBezTo>
                  <a:pt x="368" y="261"/>
                  <a:pt x="366" y="259"/>
                  <a:pt x="364" y="260"/>
                </a:cubicBezTo>
                <a:cubicBezTo>
                  <a:pt x="359" y="265"/>
                  <a:pt x="355" y="269"/>
                  <a:pt x="351" y="274"/>
                </a:cubicBezTo>
                <a:cubicBezTo>
                  <a:pt x="349" y="275"/>
                  <a:pt x="352" y="278"/>
                  <a:pt x="353" y="276"/>
                </a:cubicBezTo>
                <a:cubicBezTo>
                  <a:pt x="353" y="275"/>
                  <a:pt x="354" y="275"/>
                  <a:pt x="354" y="274"/>
                </a:cubicBezTo>
                <a:cubicBezTo>
                  <a:pt x="353" y="276"/>
                  <a:pt x="352" y="277"/>
                  <a:pt x="351" y="279"/>
                </a:cubicBezTo>
                <a:cubicBezTo>
                  <a:pt x="351" y="280"/>
                  <a:pt x="352" y="282"/>
                  <a:pt x="354" y="281"/>
                </a:cubicBezTo>
                <a:cubicBezTo>
                  <a:pt x="360" y="277"/>
                  <a:pt x="363" y="275"/>
                  <a:pt x="369" y="270"/>
                </a:cubicBezTo>
                <a:cubicBezTo>
                  <a:pt x="386" y="257"/>
                  <a:pt x="362" y="279"/>
                  <a:pt x="359" y="284"/>
                </a:cubicBezTo>
                <a:cubicBezTo>
                  <a:pt x="358" y="285"/>
                  <a:pt x="359" y="288"/>
                  <a:pt x="361" y="287"/>
                </a:cubicBezTo>
                <a:cubicBezTo>
                  <a:pt x="369" y="281"/>
                  <a:pt x="376" y="274"/>
                  <a:pt x="385" y="269"/>
                </a:cubicBezTo>
                <a:cubicBezTo>
                  <a:pt x="377" y="274"/>
                  <a:pt x="370" y="283"/>
                  <a:pt x="364" y="291"/>
                </a:cubicBezTo>
                <a:cubicBezTo>
                  <a:pt x="363" y="293"/>
                  <a:pt x="365" y="295"/>
                  <a:pt x="367" y="293"/>
                </a:cubicBezTo>
                <a:cubicBezTo>
                  <a:pt x="379" y="283"/>
                  <a:pt x="391" y="273"/>
                  <a:pt x="403" y="262"/>
                </a:cubicBezTo>
                <a:cubicBezTo>
                  <a:pt x="392" y="273"/>
                  <a:pt x="383" y="284"/>
                  <a:pt x="374" y="297"/>
                </a:cubicBezTo>
                <a:cubicBezTo>
                  <a:pt x="373" y="299"/>
                  <a:pt x="375" y="300"/>
                  <a:pt x="377" y="299"/>
                </a:cubicBezTo>
                <a:cubicBezTo>
                  <a:pt x="401" y="279"/>
                  <a:pt x="425" y="260"/>
                  <a:pt x="449" y="239"/>
                </a:cubicBezTo>
                <a:cubicBezTo>
                  <a:pt x="439" y="249"/>
                  <a:pt x="429" y="259"/>
                  <a:pt x="418" y="268"/>
                </a:cubicBezTo>
                <a:cubicBezTo>
                  <a:pt x="402" y="281"/>
                  <a:pt x="383" y="295"/>
                  <a:pt x="371" y="312"/>
                </a:cubicBezTo>
                <a:cubicBezTo>
                  <a:pt x="370" y="311"/>
                  <a:pt x="368" y="310"/>
                  <a:pt x="367" y="312"/>
                </a:cubicBezTo>
                <a:cubicBezTo>
                  <a:pt x="344" y="344"/>
                  <a:pt x="316" y="373"/>
                  <a:pt x="294" y="406"/>
                </a:cubicBezTo>
                <a:cubicBezTo>
                  <a:pt x="288" y="412"/>
                  <a:pt x="282" y="419"/>
                  <a:pt x="276" y="425"/>
                </a:cubicBezTo>
                <a:cubicBezTo>
                  <a:pt x="261" y="441"/>
                  <a:pt x="277" y="417"/>
                  <a:pt x="280" y="413"/>
                </a:cubicBezTo>
                <a:cubicBezTo>
                  <a:pt x="288" y="399"/>
                  <a:pt x="298" y="387"/>
                  <a:pt x="309" y="375"/>
                </a:cubicBezTo>
                <a:cubicBezTo>
                  <a:pt x="322" y="359"/>
                  <a:pt x="337" y="344"/>
                  <a:pt x="350" y="327"/>
                </a:cubicBezTo>
                <a:cubicBezTo>
                  <a:pt x="351" y="326"/>
                  <a:pt x="348" y="324"/>
                  <a:pt x="347" y="325"/>
                </a:cubicBezTo>
                <a:cubicBezTo>
                  <a:pt x="311" y="361"/>
                  <a:pt x="284" y="403"/>
                  <a:pt x="248" y="439"/>
                </a:cubicBezTo>
                <a:cubicBezTo>
                  <a:pt x="252" y="435"/>
                  <a:pt x="255" y="428"/>
                  <a:pt x="258" y="422"/>
                </a:cubicBezTo>
                <a:cubicBezTo>
                  <a:pt x="269" y="410"/>
                  <a:pt x="280" y="397"/>
                  <a:pt x="291" y="383"/>
                </a:cubicBezTo>
                <a:cubicBezTo>
                  <a:pt x="297" y="376"/>
                  <a:pt x="302" y="369"/>
                  <a:pt x="307" y="362"/>
                </a:cubicBezTo>
                <a:cubicBezTo>
                  <a:pt x="313" y="355"/>
                  <a:pt x="318" y="348"/>
                  <a:pt x="323" y="342"/>
                </a:cubicBezTo>
                <a:cubicBezTo>
                  <a:pt x="324" y="341"/>
                  <a:pt x="324" y="340"/>
                  <a:pt x="325" y="339"/>
                </a:cubicBezTo>
                <a:cubicBezTo>
                  <a:pt x="328" y="336"/>
                  <a:pt x="331" y="332"/>
                  <a:pt x="334" y="329"/>
                </a:cubicBezTo>
                <a:cubicBezTo>
                  <a:pt x="335" y="327"/>
                  <a:pt x="333" y="324"/>
                  <a:pt x="331" y="326"/>
                </a:cubicBezTo>
                <a:cubicBezTo>
                  <a:pt x="329" y="329"/>
                  <a:pt x="326" y="333"/>
                  <a:pt x="323" y="336"/>
                </a:cubicBezTo>
                <a:cubicBezTo>
                  <a:pt x="323" y="337"/>
                  <a:pt x="322" y="337"/>
                  <a:pt x="322" y="338"/>
                </a:cubicBezTo>
                <a:cubicBezTo>
                  <a:pt x="299" y="366"/>
                  <a:pt x="271" y="391"/>
                  <a:pt x="253" y="422"/>
                </a:cubicBezTo>
                <a:cubicBezTo>
                  <a:pt x="250" y="426"/>
                  <a:pt x="246" y="429"/>
                  <a:pt x="243" y="432"/>
                </a:cubicBezTo>
                <a:cubicBezTo>
                  <a:pt x="240" y="435"/>
                  <a:pt x="242" y="429"/>
                  <a:pt x="245" y="423"/>
                </a:cubicBezTo>
                <a:cubicBezTo>
                  <a:pt x="253" y="413"/>
                  <a:pt x="261" y="402"/>
                  <a:pt x="268" y="391"/>
                </a:cubicBezTo>
                <a:cubicBezTo>
                  <a:pt x="283" y="371"/>
                  <a:pt x="300" y="35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6" y="331"/>
                  <a:pt x="318" y="329"/>
                  <a:pt x="319" y="327"/>
                </a:cubicBezTo>
                <a:cubicBezTo>
                  <a:pt x="320" y="325"/>
                  <a:pt x="317" y="324"/>
                  <a:pt x="316" y="325"/>
                </a:cubicBezTo>
                <a:cubicBezTo>
                  <a:pt x="294" y="356"/>
                  <a:pt x="261" y="382"/>
                  <a:pt x="244" y="416"/>
                </a:cubicBezTo>
                <a:cubicBezTo>
                  <a:pt x="239" y="422"/>
                  <a:pt x="234" y="427"/>
                  <a:pt x="233" y="431"/>
                </a:cubicBezTo>
                <a:cubicBezTo>
                  <a:pt x="235" y="424"/>
                  <a:pt x="238" y="416"/>
                  <a:pt x="241" y="409"/>
                </a:cubicBezTo>
                <a:cubicBezTo>
                  <a:pt x="248" y="401"/>
                  <a:pt x="254" y="392"/>
                  <a:pt x="260" y="383"/>
                </a:cubicBezTo>
                <a:cubicBezTo>
                  <a:pt x="264" y="378"/>
                  <a:pt x="268" y="373"/>
                  <a:pt x="272" y="367"/>
                </a:cubicBezTo>
                <a:cubicBezTo>
                  <a:pt x="284" y="353"/>
                  <a:pt x="297" y="339"/>
                  <a:pt x="308" y="325"/>
                </a:cubicBezTo>
                <a:cubicBezTo>
                  <a:pt x="309" y="323"/>
                  <a:pt x="306" y="321"/>
                  <a:pt x="305" y="323"/>
                </a:cubicBezTo>
                <a:cubicBezTo>
                  <a:pt x="291" y="337"/>
                  <a:pt x="279" y="352"/>
                  <a:pt x="267" y="368"/>
                </a:cubicBezTo>
                <a:cubicBezTo>
                  <a:pt x="264" y="372"/>
                  <a:pt x="261" y="376"/>
                  <a:pt x="258" y="380"/>
                </a:cubicBezTo>
                <a:cubicBezTo>
                  <a:pt x="254" y="386"/>
                  <a:pt x="249" y="392"/>
                  <a:pt x="245" y="399"/>
                </a:cubicBezTo>
                <a:cubicBezTo>
                  <a:pt x="241" y="404"/>
                  <a:pt x="237" y="410"/>
                  <a:pt x="233" y="415"/>
                </a:cubicBezTo>
                <a:cubicBezTo>
                  <a:pt x="230" y="422"/>
                  <a:pt x="228" y="424"/>
                  <a:pt x="225" y="419"/>
                </a:cubicBezTo>
                <a:cubicBezTo>
                  <a:pt x="226" y="415"/>
                  <a:pt x="227" y="411"/>
                  <a:pt x="228" y="408"/>
                </a:cubicBezTo>
                <a:cubicBezTo>
                  <a:pt x="237" y="398"/>
                  <a:pt x="245" y="387"/>
                  <a:pt x="252" y="376"/>
                </a:cubicBezTo>
                <a:cubicBezTo>
                  <a:pt x="259" y="368"/>
                  <a:pt x="265" y="359"/>
                  <a:pt x="271" y="350"/>
                </a:cubicBezTo>
                <a:cubicBezTo>
                  <a:pt x="273" y="348"/>
                  <a:pt x="275" y="345"/>
                  <a:pt x="277" y="343"/>
                </a:cubicBezTo>
                <a:cubicBezTo>
                  <a:pt x="282" y="337"/>
                  <a:pt x="286" y="331"/>
                  <a:pt x="290" y="326"/>
                </a:cubicBezTo>
                <a:cubicBezTo>
                  <a:pt x="292" y="324"/>
                  <a:pt x="289" y="322"/>
                  <a:pt x="288" y="324"/>
                </a:cubicBezTo>
                <a:cubicBezTo>
                  <a:pt x="282" y="330"/>
                  <a:pt x="277" y="337"/>
                  <a:pt x="271" y="344"/>
                </a:cubicBezTo>
                <a:cubicBezTo>
                  <a:pt x="256" y="362"/>
                  <a:pt x="236" y="382"/>
                  <a:pt x="226" y="404"/>
                </a:cubicBezTo>
                <a:cubicBezTo>
                  <a:pt x="224" y="407"/>
                  <a:pt x="222" y="409"/>
                  <a:pt x="220" y="411"/>
                </a:cubicBezTo>
                <a:cubicBezTo>
                  <a:pt x="215" y="417"/>
                  <a:pt x="212" y="422"/>
                  <a:pt x="214" y="412"/>
                </a:cubicBezTo>
                <a:cubicBezTo>
                  <a:pt x="215" y="411"/>
                  <a:pt x="215" y="409"/>
                  <a:pt x="216" y="408"/>
                </a:cubicBezTo>
                <a:cubicBezTo>
                  <a:pt x="238" y="380"/>
                  <a:pt x="257" y="350"/>
                  <a:pt x="279" y="323"/>
                </a:cubicBezTo>
                <a:cubicBezTo>
                  <a:pt x="280" y="321"/>
                  <a:pt x="278" y="319"/>
                  <a:pt x="276" y="320"/>
                </a:cubicBezTo>
                <a:cubicBezTo>
                  <a:pt x="264" y="334"/>
                  <a:pt x="249" y="349"/>
                  <a:pt x="237" y="365"/>
                </a:cubicBezTo>
                <a:cubicBezTo>
                  <a:pt x="237" y="364"/>
                  <a:pt x="238" y="364"/>
                  <a:pt x="238" y="363"/>
                </a:cubicBezTo>
                <a:cubicBezTo>
                  <a:pt x="250" y="347"/>
                  <a:pt x="262" y="332"/>
                  <a:pt x="273" y="317"/>
                </a:cubicBezTo>
                <a:cubicBezTo>
                  <a:pt x="275" y="315"/>
                  <a:pt x="272" y="313"/>
                  <a:pt x="271" y="315"/>
                </a:cubicBezTo>
                <a:cubicBezTo>
                  <a:pt x="249" y="342"/>
                  <a:pt x="229" y="370"/>
                  <a:pt x="207" y="398"/>
                </a:cubicBezTo>
                <a:cubicBezTo>
                  <a:pt x="224" y="376"/>
                  <a:pt x="243" y="347"/>
                  <a:pt x="262" y="321"/>
                </a:cubicBezTo>
                <a:cubicBezTo>
                  <a:pt x="265" y="319"/>
                  <a:pt x="266" y="317"/>
                  <a:pt x="266" y="316"/>
                </a:cubicBezTo>
                <a:cubicBezTo>
                  <a:pt x="268" y="313"/>
                  <a:pt x="270" y="311"/>
                  <a:pt x="272" y="308"/>
                </a:cubicBezTo>
                <a:cubicBezTo>
                  <a:pt x="273" y="306"/>
                  <a:pt x="271" y="304"/>
                  <a:pt x="269" y="306"/>
                </a:cubicBezTo>
                <a:cubicBezTo>
                  <a:pt x="249" y="329"/>
                  <a:pt x="230" y="354"/>
                  <a:pt x="211" y="379"/>
                </a:cubicBezTo>
                <a:cubicBezTo>
                  <a:pt x="204" y="389"/>
                  <a:pt x="203" y="389"/>
                  <a:pt x="209" y="379"/>
                </a:cubicBezTo>
                <a:cubicBezTo>
                  <a:pt x="213" y="371"/>
                  <a:pt x="218" y="363"/>
                  <a:pt x="223" y="356"/>
                </a:cubicBezTo>
                <a:cubicBezTo>
                  <a:pt x="233" y="340"/>
                  <a:pt x="244" y="326"/>
                  <a:pt x="255" y="311"/>
                </a:cubicBezTo>
                <a:cubicBezTo>
                  <a:pt x="256" y="310"/>
                  <a:pt x="254" y="307"/>
                  <a:pt x="252" y="309"/>
                </a:cubicBezTo>
                <a:cubicBezTo>
                  <a:pt x="251" y="310"/>
                  <a:pt x="250" y="312"/>
                  <a:pt x="249" y="313"/>
                </a:cubicBezTo>
                <a:cubicBezTo>
                  <a:pt x="249" y="313"/>
                  <a:pt x="248" y="313"/>
                  <a:pt x="248" y="314"/>
                </a:cubicBezTo>
                <a:cubicBezTo>
                  <a:pt x="246" y="316"/>
                  <a:pt x="245" y="318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34" y="330"/>
                  <a:pt x="226" y="341"/>
                  <a:pt x="218" y="352"/>
                </a:cubicBezTo>
                <a:cubicBezTo>
                  <a:pt x="213" y="357"/>
                  <a:pt x="214" y="352"/>
                  <a:pt x="216" y="346"/>
                </a:cubicBezTo>
                <a:cubicBezTo>
                  <a:pt x="217" y="345"/>
                  <a:pt x="217" y="345"/>
                  <a:pt x="218" y="345"/>
                </a:cubicBezTo>
                <a:cubicBezTo>
                  <a:pt x="219" y="344"/>
                  <a:pt x="219" y="342"/>
                  <a:pt x="218" y="342"/>
                </a:cubicBezTo>
                <a:cubicBezTo>
                  <a:pt x="218" y="341"/>
                  <a:pt x="218" y="340"/>
                  <a:pt x="219" y="340"/>
                </a:cubicBezTo>
                <a:cubicBezTo>
                  <a:pt x="223" y="335"/>
                  <a:pt x="229" y="323"/>
                  <a:pt x="231" y="320"/>
                </a:cubicBezTo>
                <a:cubicBezTo>
                  <a:pt x="232" y="319"/>
                  <a:pt x="231" y="318"/>
                  <a:pt x="230" y="318"/>
                </a:cubicBezTo>
                <a:cubicBezTo>
                  <a:pt x="234" y="312"/>
                  <a:pt x="237" y="305"/>
                  <a:pt x="238" y="298"/>
                </a:cubicBezTo>
                <a:cubicBezTo>
                  <a:pt x="239" y="297"/>
                  <a:pt x="237" y="295"/>
                  <a:pt x="236" y="296"/>
                </a:cubicBezTo>
                <a:cubicBezTo>
                  <a:pt x="235" y="296"/>
                  <a:pt x="235" y="297"/>
                  <a:pt x="234" y="297"/>
                </a:cubicBezTo>
                <a:cubicBezTo>
                  <a:pt x="237" y="294"/>
                  <a:pt x="239" y="290"/>
                  <a:pt x="240" y="286"/>
                </a:cubicBezTo>
                <a:cubicBezTo>
                  <a:pt x="241" y="285"/>
                  <a:pt x="240" y="284"/>
                  <a:pt x="240" y="283"/>
                </a:cubicBezTo>
                <a:cubicBezTo>
                  <a:pt x="240" y="284"/>
                  <a:pt x="241" y="284"/>
                  <a:pt x="241" y="283"/>
                </a:cubicBezTo>
                <a:cubicBezTo>
                  <a:pt x="247" y="277"/>
                  <a:pt x="253" y="271"/>
                  <a:pt x="258" y="265"/>
                </a:cubicBezTo>
                <a:cubicBezTo>
                  <a:pt x="259" y="266"/>
                  <a:pt x="260" y="266"/>
                  <a:pt x="260" y="265"/>
                </a:cubicBezTo>
                <a:cubicBezTo>
                  <a:pt x="261" y="264"/>
                  <a:pt x="262" y="262"/>
                  <a:pt x="262" y="261"/>
                </a:cubicBezTo>
                <a:cubicBezTo>
                  <a:pt x="266" y="257"/>
                  <a:pt x="269" y="254"/>
                  <a:pt x="272" y="250"/>
                </a:cubicBezTo>
                <a:cubicBezTo>
                  <a:pt x="266" y="258"/>
                  <a:pt x="261" y="266"/>
                  <a:pt x="256" y="274"/>
                </a:cubicBezTo>
                <a:cubicBezTo>
                  <a:pt x="254" y="276"/>
                  <a:pt x="257" y="277"/>
                  <a:pt x="258" y="276"/>
                </a:cubicBezTo>
                <a:cubicBezTo>
                  <a:pt x="264" y="271"/>
                  <a:pt x="270" y="265"/>
                  <a:pt x="275" y="259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70" y="267"/>
                  <a:pt x="265" y="275"/>
                  <a:pt x="260" y="282"/>
                </a:cubicBezTo>
                <a:cubicBezTo>
                  <a:pt x="259" y="284"/>
                  <a:pt x="261" y="286"/>
                  <a:pt x="263" y="284"/>
                </a:cubicBezTo>
                <a:cubicBezTo>
                  <a:pt x="267" y="280"/>
                  <a:pt x="271" y="276"/>
                  <a:pt x="275" y="272"/>
                </a:cubicBezTo>
                <a:cubicBezTo>
                  <a:pt x="273" y="279"/>
                  <a:pt x="270" y="284"/>
                  <a:pt x="267" y="290"/>
                </a:cubicBezTo>
                <a:cubicBezTo>
                  <a:pt x="266" y="292"/>
                  <a:pt x="269" y="294"/>
                  <a:pt x="270" y="292"/>
                </a:cubicBezTo>
                <a:cubicBezTo>
                  <a:pt x="272" y="290"/>
                  <a:pt x="273" y="288"/>
                  <a:pt x="274" y="286"/>
                </a:cubicBezTo>
                <a:cubicBezTo>
                  <a:pt x="275" y="286"/>
                  <a:pt x="276" y="286"/>
                  <a:pt x="277" y="285"/>
                </a:cubicBezTo>
                <a:cubicBezTo>
                  <a:pt x="278" y="283"/>
                  <a:pt x="279" y="281"/>
                  <a:pt x="280" y="279"/>
                </a:cubicBezTo>
                <a:cubicBezTo>
                  <a:pt x="281" y="278"/>
                  <a:pt x="280" y="277"/>
                  <a:pt x="279" y="276"/>
                </a:cubicBezTo>
                <a:cubicBezTo>
                  <a:pt x="283" y="268"/>
                  <a:pt x="285" y="260"/>
                  <a:pt x="287" y="251"/>
                </a:cubicBezTo>
                <a:cubicBezTo>
                  <a:pt x="289" y="250"/>
                  <a:pt x="291" y="249"/>
                  <a:pt x="294" y="248"/>
                </a:cubicBezTo>
                <a:cubicBezTo>
                  <a:pt x="293" y="250"/>
                  <a:pt x="293" y="251"/>
                  <a:pt x="292" y="252"/>
                </a:cubicBezTo>
                <a:cubicBezTo>
                  <a:pt x="291" y="254"/>
                  <a:pt x="292" y="255"/>
                  <a:pt x="294" y="255"/>
                </a:cubicBezTo>
                <a:cubicBezTo>
                  <a:pt x="292" y="259"/>
                  <a:pt x="290" y="263"/>
                  <a:pt x="287" y="267"/>
                </a:cubicBezTo>
                <a:cubicBezTo>
                  <a:pt x="286" y="269"/>
                  <a:pt x="289" y="271"/>
                  <a:pt x="290" y="269"/>
                </a:cubicBezTo>
                <a:cubicBezTo>
                  <a:pt x="297" y="263"/>
                  <a:pt x="302" y="256"/>
                  <a:pt x="308" y="249"/>
                </a:cubicBezTo>
                <a:cubicBezTo>
                  <a:pt x="307" y="251"/>
                  <a:pt x="306" y="253"/>
                  <a:pt x="305" y="255"/>
                </a:cubicBezTo>
                <a:cubicBezTo>
                  <a:pt x="302" y="262"/>
                  <a:pt x="298" y="268"/>
                  <a:pt x="294" y="274"/>
                </a:cubicBezTo>
                <a:cubicBezTo>
                  <a:pt x="293" y="276"/>
                  <a:pt x="296" y="278"/>
                  <a:pt x="297" y="276"/>
                </a:cubicBezTo>
                <a:cubicBezTo>
                  <a:pt x="298" y="275"/>
                  <a:pt x="305" y="267"/>
                  <a:pt x="311" y="261"/>
                </a:cubicBezTo>
                <a:cubicBezTo>
                  <a:pt x="313" y="260"/>
                  <a:pt x="315" y="258"/>
                  <a:pt x="317" y="257"/>
                </a:cubicBezTo>
                <a:cubicBezTo>
                  <a:pt x="317" y="257"/>
                  <a:pt x="317" y="258"/>
                  <a:pt x="317" y="259"/>
                </a:cubicBezTo>
                <a:cubicBezTo>
                  <a:pt x="313" y="268"/>
                  <a:pt x="305" y="277"/>
                  <a:pt x="299" y="285"/>
                </a:cubicBezTo>
                <a:cubicBezTo>
                  <a:pt x="297" y="287"/>
                  <a:pt x="300" y="289"/>
                  <a:pt x="302" y="288"/>
                </a:cubicBezTo>
                <a:cubicBezTo>
                  <a:pt x="304" y="285"/>
                  <a:pt x="307" y="282"/>
                  <a:pt x="309" y="280"/>
                </a:cubicBezTo>
                <a:cubicBezTo>
                  <a:pt x="304" y="286"/>
                  <a:pt x="299" y="293"/>
                  <a:pt x="294" y="299"/>
                </a:cubicBezTo>
                <a:cubicBezTo>
                  <a:pt x="293" y="301"/>
                  <a:pt x="296" y="303"/>
                  <a:pt x="297" y="301"/>
                </a:cubicBezTo>
                <a:cubicBezTo>
                  <a:pt x="300" y="299"/>
                  <a:pt x="320" y="271"/>
                  <a:pt x="311" y="288"/>
                </a:cubicBezTo>
                <a:cubicBezTo>
                  <a:pt x="310" y="289"/>
                  <a:pt x="313" y="292"/>
                  <a:pt x="314" y="290"/>
                </a:cubicBezTo>
                <a:cubicBezTo>
                  <a:pt x="319" y="285"/>
                  <a:pt x="324" y="275"/>
                  <a:pt x="325" y="286"/>
                </a:cubicBezTo>
                <a:cubicBezTo>
                  <a:pt x="325" y="288"/>
                  <a:pt x="326" y="289"/>
                  <a:pt x="328" y="288"/>
                </a:cubicBezTo>
                <a:cubicBezTo>
                  <a:pt x="332" y="285"/>
                  <a:pt x="333" y="283"/>
                  <a:pt x="333" y="289"/>
                </a:cubicBezTo>
                <a:cubicBezTo>
                  <a:pt x="333" y="290"/>
                  <a:pt x="335" y="291"/>
                  <a:pt x="336" y="290"/>
                </a:cubicBezTo>
                <a:cubicBezTo>
                  <a:pt x="341" y="284"/>
                  <a:pt x="346" y="279"/>
                  <a:pt x="351" y="273"/>
                </a:cubicBezTo>
                <a:cubicBezTo>
                  <a:pt x="352" y="271"/>
                  <a:pt x="351" y="269"/>
                  <a:pt x="349" y="270"/>
                </a:cubicBezTo>
                <a:cubicBezTo>
                  <a:pt x="338" y="273"/>
                  <a:pt x="338" y="269"/>
                  <a:pt x="348" y="257"/>
                </a:cubicBezTo>
                <a:cubicBezTo>
                  <a:pt x="350" y="255"/>
                  <a:pt x="348" y="253"/>
                  <a:pt x="346" y="254"/>
                </a:cubicBezTo>
                <a:cubicBezTo>
                  <a:pt x="340" y="260"/>
                  <a:pt x="333" y="271"/>
                  <a:pt x="343" y="256"/>
                </a:cubicBezTo>
                <a:cubicBezTo>
                  <a:pt x="352" y="243"/>
                  <a:pt x="364" y="231"/>
                  <a:pt x="375" y="218"/>
                </a:cubicBezTo>
                <a:cubicBezTo>
                  <a:pt x="376" y="216"/>
                  <a:pt x="374" y="214"/>
                  <a:pt x="372" y="215"/>
                </a:cubicBezTo>
                <a:cubicBezTo>
                  <a:pt x="371" y="216"/>
                  <a:pt x="371" y="217"/>
                  <a:pt x="370" y="217"/>
                </a:cubicBezTo>
                <a:cubicBezTo>
                  <a:pt x="397" y="190"/>
                  <a:pt x="424" y="163"/>
                  <a:pt x="453" y="138"/>
                </a:cubicBezTo>
                <a:cubicBezTo>
                  <a:pt x="463" y="130"/>
                  <a:pt x="472" y="123"/>
                  <a:pt x="482" y="115"/>
                </a:cubicBezTo>
                <a:cubicBezTo>
                  <a:pt x="484" y="114"/>
                  <a:pt x="471" y="126"/>
                  <a:pt x="469" y="127"/>
                </a:cubicBezTo>
                <a:cubicBezTo>
                  <a:pt x="456" y="142"/>
                  <a:pt x="442" y="158"/>
                  <a:pt x="428" y="173"/>
                </a:cubicBezTo>
                <a:cubicBezTo>
                  <a:pt x="404" y="193"/>
                  <a:pt x="382" y="214"/>
                  <a:pt x="361" y="237"/>
                </a:cubicBezTo>
                <a:cubicBezTo>
                  <a:pt x="359" y="239"/>
                  <a:pt x="361" y="241"/>
                  <a:pt x="363" y="240"/>
                </a:cubicBezTo>
                <a:cubicBezTo>
                  <a:pt x="388" y="220"/>
                  <a:pt x="409" y="198"/>
                  <a:pt x="430" y="176"/>
                </a:cubicBezTo>
                <a:cubicBezTo>
                  <a:pt x="432" y="174"/>
                  <a:pt x="434" y="173"/>
                  <a:pt x="435" y="172"/>
                </a:cubicBezTo>
                <a:cubicBezTo>
                  <a:pt x="445" y="164"/>
                  <a:pt x="454" y="157"/>
                  <a:pt x="464" y="150"/>
                </a:cubicBezTo>
                <a:cubicBezTo>
                  <a:pt x="469" y="147"/>
                  <a:pt x="474" y="144"/>
                  <a:pt x="479" y="141"/>
                </a:cubicBezTo>
                <a:cubicBezTo>
                  <a:pt x="483" y="140"/>
                  <a:pt x="486" y="138"/>
                  <a:pt x="487" y="134"/>
                </a:cubicBezTo>
                <a:cubicBezTo>
                  <a:pt x="488" y="135"/>
                  <a:pt x="489" y="136"/>
                  <a:pt x="490" y="135"/>
                </a:cubicBezTo>
                <a:cubicBezTo>
                  <a:pt x="491" y="134"/>
                  <a:pt x="493" y="133"/>
                  <a:pt x="494" y="132"/>
                </a:cubicBezTo>
                <a:cubicBezTo>
                  <a:pt x="496" y="130"/>
                  <a:pt x="494" y="127"/>
                  <a:pt x="492" y="128"/>
                </a:cubicBezTo>
                <a:cubicBezTo>
                  <a:pt x="476" y="138"/>
                  <a:pt x="459" y="149"/>
                  <a:pt x="444" y="161"/>
                </a:cubicBezTo>
                <a:cubicBezTo>
                  <a:pt x="459" y="144"/>
                  <a:pt x="474" y="126"/>
                  <a:pt x="490" y="110"/>
                </a:cubicBezTo>
                <a:cubicBezTo>
                  <a:pt x="490" y="109"/>
                  <a:pt x="490" y="109"/>
                  <a:pt x="490" y="109"/>
                </a:cubicBezTo>
                <a:cubicBezTo>
                  <a:pt x="496" y="117"/>
                  <a:pt x="502" y="125"/>
                  <a:pt x="507" y="133"/>
                </a:cubicBezTo>
                <a:cubicBezTo>
                  <a:pt x="507" y="134"/>
                  <a:pt x="509" y="133"/>
                  <a:pt x="508" y="132"/>
                </a:cubicBezTo>
                <a:cubicBezTo>
                  <a:pt x="492" y="103"/>
                  <a:pt x="471" y="78"/>
                  <a:pt x="446" y="58"/>
                </a:cubicBezTo>
                <a:cubicBezTo>
                  <a:pt x="447" y="56"/>
                  <a:pt x="445" y="55"/>
                  <a:pt x="443" y="56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398" y="21"/>
                  <a:pt x="343" y="1"/>
                  <a:pt x="284" y="1"/>
                </a:cubicBezTo>
                <a:cubicBezTo>
                  <a:pt x="185" y="0"/>
                  <a:pt x="83" y="59"/>
                  <a:pt x="41" y="149"/>
                </a:cubicBezTo>
                <a:cubicBezTo>
                  <a:pt x="39" y="152"/>
                  <a:pt x="43" y="155"/>
                  <a:pt x="45" y="152"/>
                </a:cubicBezTo>
                <a:cubicBezTo>
                  <a:pt x="100" y="67"/>
                  <a:pt x="182" y="12"/>
                  <a:pt x="284" y="11"/>
                </a:cubicBezTo>
                <a:cubicBezTo>
                  <a:pt x="340" y="10"/>
                  <a:pt x="394" y="27"/>
                  <a:pt x="438" y="58"/>
                </a:cubicBezTo>
                <a:cubicBezTo>
                  <a:pt x="425" y="66"/>
                  <a:pt x="414" y="77"/>
                  <a:pt x="404" y="88"/>
                </a:cubicBezTo>
                <a:cubicBezTo>
                  <a:pt x="406" y="85"/>
                  <a:pt x="408" y="81"/>
                  <a:pt x="410" y="77"/>
                </a:cubicBezTo>
                <a:cubicBezTo>
                  <a:pt x="411" y="76"/>
                  <a:pt x="409" y="74"/>
                  <a:pt x="408" y="75"/>
                </a:cubicBezTo>
                <a:cubicBezTo>
                  <a:pt x="386" y="91"/>
                  <a:pt x="365" y="111"/>
                  <a:pt x="351" y="135"/>
                </a:cubicBezTo>
                <a:cubicBezTo>
                  <a:pt x="342" y="139"/>
                  <a:pt x="335" y="144"/>
                  <a:pt x="329" y="150"/>
                </a:cubicBezTo>
                <a:cubicBezTo>
                  <a:pt x="333" y="144"/>
                  <a:pt x="335" y="138"/>
                  <a:pt x="338" y="132"/>
                </a:cubicBezTo>
                <a:cubicBezTo>
                  <a:pt x="338" y="130"/>
                  <a:pt x="336" y="129"/>
                  <a:pt x="334" y="130"/>
                </a:cubicBezTo>
                <a:cubicBezTo>
                  <a:pt x="326" y="137"/>
                  <a:pt x="319" y="144"/>
                  <a:pt x="311" y="152"/>
                </a:cubicBezTo>
                <a:cubicBezTo>
                  <a:pt x="315" y="148"/>
                  <a:pt x="321" y="139"/>
                  <a:pt x="324" y="131"/>
                </a:cubicBezTo>
                <a:cubicBezTo>
                  <a:pt x="324" y="129"/>
                  <a:pt x="322" y="128"/>
                  <a:pt x="321" y="129"/>
                </a:cubicBezTo>
                <a:cubicBezTo>
                  <a:pt x="314" y="135"/>
                  <a:pt x="307" y="142"/>
                  <a:pt x="302" y="149"/>
                </a:cubicBezTo>
                <a:cubicBezTo>
                  <a:pt x="308" y="141"/>
                  <a:pt x="313" y="134"/>
                  <a:pt x="316" y="125"/>
                </a:cubicBezTo>
                <a:cubicBezTo>
                  <a:pt x="316" y="123"/>
                  <a:pt x="314" y="122"/>
                  <a:pt x="313" y="123"/>
                </a:cubicBezTo>
                <a:cubicBezTo>
                  <a:pt x="304" y="130"/>
                  <a:pt x="294" y="140"/>
                  <a:pt x="288" y="148"/>
                </a:cubicBezTo>
                <a:cubicBezTo>
                  <a:pt x="295" y="139"/>
                  <a:pt x="302" y="130"/>
                  <a:pt x="307" y="119"/>
                </a:cubicBezTo>
                <a:cubicBezTo>
                  <a:pt x="308" y="118"/>
                  <a:pt x="307" y="117"/>
                  <a:pt x="306" y="117"/>
                </a:cubicBezTo>
                <a:cubicBezTo>
                  <a:pt x="304" y="118"/>
                  <a:pt x="302" y="119"/>
                  <a:pt x="301" y="119"/>
                </a:cubicBezTo>
                <a:cubicBezTo>
                  <a:pt x="301" y="118"/>
                  <a:pt x="299" y="117"/>
                  <a:pt x="298" y="118"/>
                </a:cubicBezTo>
                <a:cubicBezTo>
                  <a:pt x="296" y="120"/>
                  <a:pt x="295" y="122"/>
                  <a:pt x="293" y="124"/>
                </a:cubicBezTo>
                <a:cubicBezTo>
                  <a:pt x="289" y="126"/>
                  <a:pt x="285" y="129"/>
                  <a:pt x="281" y="131"/>
                </a:cubicBezTo>
                <a:cubicBezTo>
                  <a:pt x="281" y="130"/>
                  <a:pt x="281" y="130"/>
                  <a:pt x="281" y="129"/>
                </a:cubicBezTo>
                <a:cubicBezTo>
                  <a:pt x="286" y="123"/>
                  <a:pt x="291" y="116"/>
                  <a:pt x="296" y="109"/>
                </a:cubicBezTo>
                <a:cubicBezTo>
                  <a:pt x="297" y="108"/>
                  <a:pt x="295" y="106"/>
                  <a:pt x="293" y="107"/>
                </a:cubicBezTo>
                <a:cubicBezTo>
                  <a:pt x="292" y="108"/>
                  <a:pt x="291" y="109"/>
                  <a:pt x="290" y="110"/>
                </a:cubicBezTo>
                <a:cubicBezTo>
                  <a:pt x="292" y="107"/>
                  <a:pt x="294" y="104"/>
                  <a:pt x="296" y="101"/>
                </a:cubicBezTo>
                <a:cubicBezTo>
                  <a:pt x="297" y="100"/>
                  <a:pt x="295" y="98"/>
                  <a:pt x="294" y="99"/>
                </a:cubicBezTo>
                <a:cubicBezTo>
                  <a:pt x="279" y="112"/>
                  <a:pt x="268" y="126"/>
                  <a:pt x="259" y="142"/>
                </a:cubicBezTo>
                <a:cubicBezTo>
                  <a:pt x="253" y="151"/>
                  <a:pt x="248" y="159"/>
                  <a:pt x="245" y="169"/>
                </a:cubicBezTo>
                <a:cubicBezTo>
                  <a:pt x="245" y="171"/>
                  <a:pt x="246" y="172"/>
                  <a:pt x="248" y="171"/>
                </a:cubicBezTo>
                <a:cubicBezTo>
                  <a:pt x="252" y="169"/>
                  <a:pt x="256" y="167"/>
                  <a:pt x="259" y="164"/>
                </a:cubicBezTo>
                <a:cubicBezTo>
                  <a:pt x="256" y="170"/>
                  <a:pt x="252" y="176"/>
                  <a:pt x="250" y="183"/>
                </a:cubicBezTo>
                <a:cubicBezTo>
                  <a:pt x="249" y="185"/>
                  <a:pt x="251" y="186"/>
                  <a:pt x="252" y="185"/>
                </a:cubicBezTo>
                <a:cubicBezTo>
                  <a:pt x="255" y="184"/>
                  <a:pt x="258" y="182"/>
                  <a:pt x="260" y="180"/>
                </a:cubicBezTo>
                <a:cubicBezTo>
                  <a:pt x="259" y="182"/>
                  <a:pt x="258" y="185"/>
                  <a:pt x="257" y="187"/>
                </a:cubicBezTo>
                <a:cubicBezTo>
                  <a:pt x="256" y="189"/>
                  <a:pt x="258" y="191"/>
                  <a:pt x="259" y="189"/>
                </a:cubicBezTo>
                <a:cubicBezTo>
                  <a:pt x="264" y="185"/>
                  <a:pt x="268" y="181"/>
                  <a:pt x="272" y="177"/>
                </a:cubicBezTo>
                <a:cubicBezTo>
                  <a:pt x="269" y="181"/>
                  <a:pt x="267" y="185"/>
                  <a:pt x="265" y="188"/>
                </a:cubicBezTo>
                <a:cubicBezTo>
                  <a:pt x="264" y="190"/>
                  <a:pt x="266" y="192"/>
                  <a:pt x="267" y="191"/>
                </a:cubicBezTo>
                <a:cubicBezTo>
                  <a:pt x="272" y="186"/>
                  <a:pt x="277" y="179"/>
                  <a:pt x="280" y="175"/>
                </a:cubicBezTo>
                <a:cubicBezTo>
                  <a:pt x="274" y="183"/>
                  <a:pt x="268" y="192"/>
                  <a:pt x="264" y="201"/>
                </a:cubicBezTo>
                <a:cubicBezTo>
                  <a:pt x="263" y="203"/>
                  <a:pt x="265" y="205"/>
                  <a:pt x="266" y="203"/>
                </a:cubicBezTo>
                <a:cubicBezTo>
                  <a:pt x="271" y="198"/>
                  <a:pt x="275" y="194"/>
                  <a:pt x="279" y="188"/>
                </a:cubicBezTo>
                <a:cubicBezTo>
                  <a:pt x="275" y="194"/>
                  <a:pt x="270" y="199"/>
                  <a:pt x="266" y="206"/>
                </a:cubicBezTo>
                <a:cubicBezTo>
                  <a:pt x="265" y="207"/>
                  <a:pt x="267" y="208"/>
                  <a:pt x="268" y="207"/>
                </a:cubicBezTo>
                <a:cubicBezTo>
                  <a:pt x="271" y="204"/>
                  <a:pt x="274" y="200"/>
                  <a:pt x="276" y="196"/>
                </a:cubicBezTo>
                <a:cubicBezTo>
                  <a:pt x="277" y="195"/>
                  <a:pt x="276" y="194"/>
                  <a:pt x="275" y="194"/>
                </a:cubicBezTo>
                <a:cubicBezTo>
                  <a:pt x="279" y="190"/>
                  <a:pt x="284" y="183"/>
                  <a:pt x="284" y="183"/>
                </a:cubicBezTo>
                <a:cubicBezTo>
                  <a:pt x="284" y="182"/>
                  <a:pt x="282" y="180"/>
                  <a:pt x="281" y="181"/>
                </a:cubicBezTo>
                <a:cubicBezTo>
                  <a:pt x="277" y="185"/>
                  <a:pt x="271" y="194"/>
                  <a:pt x="270" y="196"/>
                </a:cubicBezTo>
                <a:cubicBezTo>
                  <a:pt x="274" y="187"/>
                  <a:pt x="281" y="178"/>
                  <a:pt x="287" y="170"/>
                </a:cubicBezTo>
                <a:cubicBezTo>
                  <a:pt x="288" y="168"/>
                  <a:pt x="286" y="166"/>
                  <a:pt x="284" y="168"/>
                </a:cubicBezTo>
                <a:cubicBezTo>
                  <a:pt x="280" y="172"/>
                  <a:pt x="274" y="179"/>
                  <a:pt x="272" y="183"/>
                </a:cubicBezTo>
                <a:cubicBezTo>
                  <a:pt x="278" y="173"/>
                  <a:pt x="285" y="164"/>
                  <a:pt x="292" y="155"/>
                </a:cubicBezTo>
                <a:cubicBezTo>
                  <a:pt x="293" y="153"/>
                  <a:pt x="290" y="151"/>
                  <a:pt x="289" y="153"/>
                </a:cubicBezTo>
                <a:cubicBezTo>
                  <a:pt x="287" y="155"/>
                  <a:pt x="285" y="157"/>
                  <a:pt x="283" y="160"/>
                </a:cubicBezTo>
                <a:cubicBezTo>
                  <a:pt x="282" y="160"/>
                  <a:pt x="281" y="161"/>
                  <a:pt x="280" y="162"/>
                </a:cubicBezTo>
                <a:cubicBezTo>
                  <a:pt x="277" y="166"/>
                  <a:pt x="274" y="170"/>
                  <a:pt x="270" y="174"/>
                </a:cubicBezTo>
                <a:cubicBezTo>
                  <a:pt x="265" y="179"/>
                  <a:pt x="259" y="189"/>
                  <a:pt x="266" y="176"/>
                </a:cubicBezTo>
                <a:cubicBezTo>
                  <a:pt x="267" y="175"/>
                  <a:pt x="267" y="174"/>
                  <a:pt x="268" y="173"/>
                </a:cubicBezTo>
                <a:cubicBezTo>
                  <a:pt x="274" y="167"/>
                  <a:pt x="279" y="160"/>
                  <a:pt x="284" y="153"/>
                </a:cubicBezTo>
                <a:cubicBezTo>
                  <a:pt x="293" y="146"/>
                  <a:pt x="301" y="138"/>
                  <a:pt x="309" y="131"/>
                </a:cubicBezTo>
                <a:cubicBezTo>
                  <a:pt x="304" y="135"/>
                  <a:pt x="299" y="148"/>
                  <a:pt x="295" y="153"/>
                </a:cubicBezTo>
                <a:cubicBezTo>
                  <a:pt x="294" y="155"/>
                  <a:pt x="297" y="156"/>
                  <a:pt x="298" y="155"/>
                </a:cubicBezTo>
                <a:cubicBezTo>
                  <a:pt x="305" y="149"/>
                  <a:pt x="311" y="143"/>
                  <a:pt x="317" y="137"/>
                </a:cubicBezTo>
                <a:cubicBezTo>
                  <a:pt x="313" y="141"/>
                  <a:pt x="309" y="153"/>
                  <a:pt x="306" y="159"/>
                </a:cubicBezTo>
                <a:cubicBezTo>
                  <a:pt x="305" y="161"/>
                  <a:pt x="307" y="162"/>
                  <a:pt x="308" y="161"/>
                </a:cubicBezTo>
                <a:cubicBezTo>
                  <a:pt x="314" y="155"/>
                  <a:pt x="319" y="149"/>
                  <a:pt x="325" y="143"/>
                </a:cubicBezTo>
                <a:cubicBezTo>
                  <a:pt x="339" y="129"/>
                  <a:pt x="327" y="147"/>
                  <a:pt x="325" y="150"/>
                </a:cubicBezTo>
                <a:cubicBezTo>
                  <a:pt x="317" y="163"/>
                  <a:pt x="305" y="174"/>
                  <a:pt x="297" y="186"/>
                </a:cubicBezTo>
                <a:cubicBezTo>
                  <a:pt x="295" y="188"/>
                  <a:pt x="298" y="190"/>
                  <a:pt x="299" y="188"/>
                </a:cubicBezTo>
                <a:cubicBezTo>
                  <a:pt x="311" y="178"/>
                  <a:pt x="320" y="165"/>
                  <a:pt x="331" y="153"/>
                </a:cubicBezTo>
                <a:cubicBezTo>
                  <a:pt x="333" y="152"/>
                  <a:pt x="334" y="150"/>
                  <a:pt x="336" y="148"/>
                </a:cubicBezTo>
                <a:cubicBezTo>
                  <a:pt x="339" y="143"/>
                  <a:pt x="343" y="141"/>
                  <a:pt x="348" y="141"/>
                </a:cubicBezTo>
                <a:cubicBezTo>
                  <a:pt x="347" y="143"/>
                  <a:pt x="345" y="144"/>
                  <a:pt x="345" y="146"/>
                </a:cubicBezTo>
                <a:cubicBezTo>
                  <a:pt x="344" y="147"/>
                  <a:pt x="345" y="148"/>
                  <a:pt x="345" y="149"/>
                </a:cubicBezTo>
                <a:cubicBezTo>
                  <a:pt x="341" y="154"/>
                  <a:pt x="336" y="160"/>
                  <a:pt x="332" y="166"/>
                </a:cubicBezTo>
                <a:cubicBezTo>
                  <a:pt x="320" y="176"/>
                  <a:pt x="309" y="188"/>
                  <a:pt x="299" y="201"/>
                </a:cubicBezTo>
                <a:cubicBezTo>
                  <a:pt x="299" y="201"/>
                  <a:pt x="299" y="201"/>
                  <a:pt x="299" y="201"/>
                </a:cubicBezTo>
                <a:cubicBezTo>
                  <a:pt x="280" y="219"/>
                  <a:pt x="263" y="239"/>
                  <a:pt x="245" y="258"/>
                </a:cubicBezTo>
                <a:cubicBezTo>
                  <a:pt x="250" y="251"/>
                  <a:pt x="255" y="244"/>
                  <a:pt x="261" y="238"/>
                </a:cubicBezTo>
                <a:cubicBezTo>
                  <a:pt x="264" y="233"/>
                  <a:pt x="268" y="229"/>
                  <a:pt x="272" y="224"/>
                </a:cubicBezTo>
                <a:cubicBezTo>
                  <a:pt x="274" y="222"/>
                  <a:pt x="276" y="220"/>
                  <a:pt x="278" y="217"/>
                </a:cubicBezTo>
                <a:cubicBezTo>
                  <a:pt x="282" y="215"/>
                  <a:pt x="284" y="213"/>
                  <a:pt x="283" y="211"/>
                </a:cubicBezTo>
                <a:cubicBezTo>
                  <a:pt x="285" y="209"/>
                  <a:pt x="287" y="207"/>
                  <a:pt x="289" y="204"/>
                </a:cubicBezTo>
                <a:cubicBezTo>
                  <a:pt x="291" y="203"/>
                  <a:pt x="288" y="200"/>
                  <a:pt x="287" y="202"/>
                </a:cubicBezTo>
                <a:cubicBezTo>
                  <a:pt x="283" y="206"/>
                  <a:pt x="279" y="210"/>
                  <a:pt x="276" y="214"/>
                </a:cubicBezTo>
                <a:cubicBezTo>
                  <a:pt x="267" y="224"/>
                  <a:pt x="259" y="234"/>
                  <a:pt x="250" y="243"/>
                </a:cubicBezTo>
                <a:cubicBezTo>
                  <a:pt x="234" y="260"/>
                  <a:pt x="249" y="240"/>
                  <a:pt x="254" y="233"/>
                </a:cubicBezTo>
                <a:cubicBezTo>
                  <a:pt x="260" y="226"/>
                  <a:pt x="266" y="219"/>
                  <a:pt x="271" y="212"/>
                </a:cubicBezTo>
                <a:cubicBezTo>
                  <a:pt x="272" y="210"/>
                  <a:pt x="270" y="208"/>
                  <a:pt x="268" y="210"/>
                </a:cubicBezTo>
                <a:cubicBezTo>
                  <a:pt x="263" y="216"/>
                  <a:pt x="259" y="221"/>
                  <a:pt x="254" y="228"/>
                </a:cubicBezTo>
                <a:cubicBezTo>
                  <a:pt x="249" y="233"/>
                  <a:pt x="244" y="240"/>
                  <a:pt x="241" y="242"/>
                </a:cubicBezTo>
                <a:cubicBezTo>
                  <a:pt x="234" y="250"/>
                  <a:pt x="234" y="250"/>
                  <a:pt x="239" y="243"/>
                </a:cubicBezTo>
                <a:cubicBezTo>
                  <a:pt x="242" y="238"/>
                  <a:pt x="246" y="233"/>
                  <a:pt x="250" y="228"/>
                </a:cubicBezTo>
                <a:cubicBezTo>
                  <a:pt x="252" y="227"/>
                  <a:pt x="253" y="226"/>
                  <a:pt x="253" y="225"/>
                </a:cubicBezTo>
                <a:cubicBezTo>
                  <a:pt x="255" y="223"/>
                  <a:pt x="257" y="221"/>
                  <a:pt x="258" y="219"/>
                </a:cubicBezTo>
                <a:cubicBezTo>
                  <a:pt x="260" y="217"/>
                  <a:pt x="257" y="215"/>
                  <a:pt x="256" y="217"/>
                </a:cubicBezTo>
                <a:cubicBezTo>
                  <a:pt x="250" y="222"/>
                  <a:pt x="244" y="227"/>
                  <a:pt x="238" y="233"/>
                </a:cubicBezTo>
                <a:cubicBezTo>
                  <a:pt x="227" y="243"/>
                  <a:pt x="225" y="243"/>
                  <a:pt x="227" y="239"/>
                </a:cubicBezTo>
                <a:cubicBezTo>
                  <a:pt x="228" y="239"/>
                  <a:pt x="229" y="239"/>
                  <a:pt x="229" y="237"/>
                </a:cubicBezTo>
                <a:cubicBezTo>
                  <a:pt x="229" y="238"/>
                  <a:pt x="231" y="234"/>
                  <a:pt x="233" y="230"/>
                </a:cubicBezTo>
                <a:cubicBezTo>
                  <a:pt x="237" y="225"/>
                  <a:pt x="240" y="220"/>
                  <a:pt x="242" y="218"/>
                </a:cubicBezTo>
                <a:cubicBezTo>
                  <a:pt x="244" y="216"/>
                  <a:pt x="242" y="214"/>
                  <a:pt x="240" y="215"/>
                </a:cubicBezTo>
                <a:cubicBezTo>
                  <a:pt x="233" y="221"/>
                  <a:pt x="227" y="226"/>
                  <a:pt x="226" y="233"/>
                </a:cubicBezTo>
                <a:cubicBezTo>
                  <a:pt x="223" y="238"/>
                  <a:pt x="221" y="242"/>
                  <a:pt x="219" y="247"/>
                </a:cubicBezTo>
                <a:cubicBezTo>
                  <a:pt x="218" y="249"/>
                  <a:pt x="220" y="250"/>
                  <a:pt x="221" y="249"/>
                </a:cubicBezTo>
                <a:cubicBezTo>
                  <a:pt x="226" y="246"/>
                  <a:pt x="230" y="244"/>
                  <a:pt x="235" y="240"/>
                </a:cubicBezTo>
                <a:cubicBezTo>
                  <a:pt x="237" y="239"/>
                  <a:pt x="238" y="237"/>
                  <a:pt x="240" y="236"/>
                </a:cubicBezTo>
                <a:cubicBezTo>
                  <a:pt x="236" y="242"/>
                  <a:pt x="232" y="248"/>
                  <a:pt x="229" y="255"/>
                </a:cubicBezTo>
                <a:cubicBezTo>
                  <a:pt x="228" y="257"/>
                  <a:pt x="231" y="258"/>
                  <a:pt x="232" y="257"/>
                </a:cubicBezTo>
                <a:cubicBezTo>
                  <a:pt x="235" y="254"/>
                  <a:pt x="238" y="250"/>
                  <a:pt x="241" y="247"/>
                </a:cubicBezTo>
                <a:cubicBezTo>
                  <a:pt x="240" y="250"/>
                  <a:pt x="238" y="254"/>
                  <a:pt x="236" y="257"/>
                </a:cubicBezTo>
                <a:cubicBezTo>
                  <a:pt x="235" y="259"/>
                  <a:pt x="237" y="261"/>
                  <a:pt x="239" y="259"/>
                </a:cubicBezTo>
                <a:cubicBezTo>
                  <a:pt x="241" y="257"/>
                  <a:pt x="243" y="255"/>
                  <a:pt x="245" y="253"/>
                </a:cubicBezTo>
                <a:cubicBezTo>
                  <a:pt x="242" y="258"/>
                  <a:pt x="238" y="263"/>
                  <a:pt x="235" y="269"/>
                </a:cubicBezTo>
                <a:cubicBezTo>
                  <a:pt x="235" y="268"/>
                  <a:pt x="235" y="267"/>
                  <a:pt x="236" y="267"/>
                </a:cubicBezTo>
                <a:cubicBezTo>
                  <a:pt x="237" y="265"/>
                  <a:pt x="235" y="263"/>
                  <a:pt x="233" y="265"/>
                </a:cubicBezTo>
                <a:cubicBezTo>
                  <a:pt x="226" y="270"/>
                  <a:pt x="219" y="277"/>
                  <a:pt x="212" y="284"/>
                </a:cubicBezTo>
                <a:cubicBezTo>
                  <a:pt x="214" y="281"/>
                  <a:pt x="215" y="278"/>
                  <a:pt x="216" y="274"/>
                </a:cubicBezTo>
                <a:cubicBezTo>
                  <a:pt x="217" y="273"/>
                  <a:pt x="215" y="272"/>
                  <a:pt x="214" y="273"/>
                </a:cubicBezTo>
                <a:cubicBezTo>
                  <a:pt x="208" y="279"/>
                  <a:pt x="201" y="286"/>
                  <a:pt x="196" y="293"/>
                </a:cubicBezTo>
                <a:cubicBezTo>
                  <a:pt x="195" y="293"/>
                  <a:pt x="196" y="295"/>
                  <a:pt x="197" y="294"/>
                </a:cubicBezTo>
                <a:cubicBezTo>
                  <a:pt x="202" y="289"/>
                  <a:pt x="206" y="284"/>
                  <a:pt x="211" y="280"/>
                </a:cubicBezTo>
                <a:cubicBezTo>
                  <a:pt x="207" y="287"/>
                  <a:pt x="203" y="293"/>
                  <a:pt x="198" y="299"/>
                </a:cubicBezTo>
                <a:cubicBezTo>
                  <a:pt x="196" y="300"/>
                  <a:pt x="198" y="303"/>
                  <a:pt x="200" y="301"/>
                </a:cubicBezTo>
                <a:cubicBezTo>
                  <a:pt x="209" y="293"/>
                  <a:pt x="217" y="284"/>
                  <a:pt x="226" y="275"/>
                </a:cubicBezTo>
                <a:cubicBezTo>
                  <a:pt x="218" y="287"/>
                  <a:pt x="207" y="297"/>
                  <a:pt x="199" y="308"/>
                </a:cubicBezTo>
                <a:cubicBezTo>
                  <a:pt x="198" y="309"/>
                  <a:pt x="199" y="312"/>
                  <a:pt x="201" y="311"/>
                </a:cubicBezTo>
                <a:cubicBezTo>
                  <a:pt x="201" y="311"/>
                  <a:pt x="201" y="311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14" y="302"/>
                  <a:pt x="224" y="291"/>
                  <a:pt x="236" y="281"/>
                </a:cubicBezTo>
                <a:cubicBezTo>
                  <a:pt x="234" y="285"/>
                  <a:pt x="232" y="288"/>
                  <a:pt x="229" y="292"/>
                </a:cubicBezTo>
                <a:cubicBezTo>
                  <a:pt x="223" y="298"/>
                  <a:pt x="218" y="304"/>
                  <a:pt x="212" y="310"/>
                </a:cubicBezTo>
                <a:cubicBezTo>
                  <a:pt x="211" y="312"/>
                  <a:pt x="213" y="315"/>
                  <a:pt x="215" y="313"/>
                </a:cubicBezTo>
                <a:cubicBezTo>
                  <a:pt x="220" y="308"/>
                  <a:pt x="225" y="302"/>
                  <a:pt x="230" y="297"/>
                </a:cubicBezTo>
                <a:cubicBezTo>
                  <a:pt x="226" y="303"/>
                  <a:pt x="221" y="309"/>
                  <a:pt x="217" y="315"/>
                </a:cubicBezTo>
                <a:cubicBezTo>
                  <a:pt x="215" y="317"/>
                  <a:pt x="218" y="319"/>
                  <a:pt x="220" y="317"/>
                </a:cubicBezTo>
                <a:cubicBezTo>
                  <a:pt x="224" y="312"/>
                  <a:pt x="228" y="307"/>
                  <a:pt x="233" y="303"/>
                </a:cubicBezTo>
                <a:cubicBezTo>
                  <a:pt x="232" y="305"/>
                  <a:pt x="232" y="306"/>
                  <a:pt x="231" y="308"/>
                </a:cubicBezTo>
                <a:cubicBezTo>
                  <a:pt x="230" y="307"/>
                  <a:pt x="229" y="308"/>
                  <a:pt x="229" y="309"/>
                </a:cubicBezTo>
                <a:cubicBezTo>
                  <a:pt x="228" y="312"/>
                  <a:pt x="227" y="315"/>
                  <a:pt x="226" y="319"/>
                </a:cubicBezTo>
                <a:cubicBezTo>
                  <a:pt x="225" y="320"/>
                  <a:pt x="226" y="320"/>
                  <a:pt x="226" y="321"/>
                </a:cubicBezTo>
                <a:cubicBezTo>
                  <a:pt x="225" y="322"/>
                  <a:pt x="224" y="324"/>
                  <a:pt x="223" y="325"/>
                </a:cubicBezTo>
                <a:cubicBezTo>
                  <a:pt x="222" y="325"/>
                  <a:pt x="221" y="327"/>
                  <a:pt x="219" y="331"/>
                </a:cubicBezTo>
                <a:cubicBezTo>
                  <a:pt x="219" y="332"/>
                  <a:pt x="218" y="332"/>
                  <a:pt x="218" y="333"/>
                </a:cubicBezTo>
                <a:cubicBezTo>
                  <a:pt x="215" y="337"/>
                  <a:pt x="212" y="341"/>
                  <a:pt x="210" y="345"/>
                </a:cubicBezTo>
                <a:cubicBezTo>
                  <a:pt x="209" y="346"/>
                  <a:pt x="210" y="347"/>
                  <a:pt x="211" y="347"/>
                </a:cubicBezTo>
                <a:cubicBezTo>
                  <a:pt x="209" y="351"/>
                  <a:pt x="208" y="356"/>
                  <a:pt x="209" y="360"/>
                </a:cubicBezTo>
                <a:cubicBezTo>
                  <a:pt x="209" y="361"/>
                  <a:pt x="209" y="362"/>
                  <a:pt x="210" y="362"/>
                </a:cubicBezTo>
                <a:cubicBezTo>
                  <a:pt x="206" y="367"/>
                  <a:pt x="202" y="372"/>
                  <a:pt x="198" y="377"/>
                </a:cubicBezTo>
                <a:cubicBezTo>
                  <a:pt x="196" y="379"/>
                  <a:pt x="199" y="382"/>
                  <a:pt x="200" y="380"/>
                </a:cubicBezTo>
                <a:cubicBezTo>
                  <a:pt x="205" y="374"/>
                  <a:pt x="211" y="367"/>
                  <a:pt x="216" y="361"/>
                </a:cubicBezTo>
                <a:cubicBezTo>
                  <a:pt x="209" y="372"/>
                  <a:pt x="203" y="383"/>
                  <a:pt x="198" y="394"/>
                </a:cubicBezTo>
                <a:cubicBezTo>
                  <a:pt x="198" y="396"/>
                  <a:pt x="200" y="397"/>
                  <a:pt x="201" y="396"/>
                </a:cubicBezTo>
                <a:cubicBezTo>
                  <a:pt x="206" y="391"/>
                  <a:pt x="210" y="386"/>
                  <a:pt x="214" y="381"/>
                </a:cubicBezTo>
                <a:cubicBezTo>
                  <a:pt x="209" y="389"/>
                  <a:pt x="205" y="397"/>
                  <a:pt x="201" y="405"/>
                </a:cubicBezTo>
                <a:cubicBezTo>
                  <a:pt x="200" y="407"/>
                  <a:pt x="202" y="409"/>
                  <a:pt x="204" y="407"/>
                </a:cubicBezTo>
                <a:cubicBezTo>
                  <a:pt x="207" y="403"/>
                  <a:pt x="210" y="399"/>
                  <a:pt x="213" y="395"/>
                </a:cubicBezTo>
                <a:cubicBezTo>
                  <a:pt x="209" y="403"/>
                  <a:pt x="206" y="410"/>
                  <a:pt x="203" y="418"/>
                </a:cubicBezTo>
                <a:cubicBezTo>
                  <a:pt x="202" y="420"/>
                  <a:pt x="205" y="421"/>
                  <a:pt x="206" y="420"/>
                </a:cubicBezTo>
                <a:cubicBezTo>
                  <a:pt x="207" y="418"/>
                  <a:pt x="209" y="416"/>
                  <a:pt x="210" y="414"/>
                </a:cubicBezTo>
                <a:cubicBezTo>
                  <a:pt x="210" y="417"/>
                  <a:pt x="209" y="420"/>
                  <a:pt x="209" y="423"/>
                </a:cubicBezTo>
                <a:cubicBezTo>
                  <a:pt x="208" y="424"/>
                  <a:pt x="210" y="426"/>
                  <a:pt x="212" y="424"/>
                </a:cubicBezTo>
                <a:cubicBezTo>
                  <a:pt x="216" y="421"/>
                  <a:pt x="220" y="417"/>
                  <a:pt x="224" y="413"/>
                </a:cubicBezTo>
                <a:cubicBezTo>
                  <a:pt x="222" y="418"/>
                  <a:pt x="221" y="423"/>
                  <a:pt x="221" y="429"/>
                </a:cubicBezTo>
                <a:cubicBezTo>
                  <a:pt x="221" y="430"/>
                  <a:pt x="223" y="431"/>
                  <a:pt x="224" y="430"/>
                </a:cubicBezTo>
                <a:cubicBezTo>
                  <a:pt x="228" y="426"/>
                  <a:pt x="231" y="422"/>
                  <a:pt x="235" y="418"/>
                </a:cubicBezTo>
                <a:cubicBezTo>
                  <a:pt x="232" y="424"/>
                  <a:pt x="230" y="431"/>
                  <a:pt x="228" y="438"/>
                </a:cubicBezTo>
                <a:cubicBezTo>
                  <a:pt x="228" y="439"/>
                  <a:pt x="230" y="441"/>
                  <a:pt x="231" y="439"/>
                </a:cubicBezTo>
                <a:cubicBezTo>
                  <a:pt x="233" y="437"/>
                  <a:pt x="236" y="434"/>
                  <a:pt x="238" y="432"/>
                </a:cubicBezTo>
                <a:cubicBezTo>
                  <a:pt x="237" y="434"/>
                  <a:pt x="237" y="436"/>
                  <a:pt x="236" y="439"/>
                </a:cubicBezTo>
                <a:cubicBezTo>
                  <a:pt x="236" y="440"/>
                  <a:pt x="238" y="442"/>
                  <a:pt x="239" y="440"/>
                </a:cubicBezTo>
                <a:cubicBezTo>
                  <a:pt x="242" y="438"/>
                  <a:pt x="245" y="435"/>
                  <a:pt x="248" y="432"/>
                </a:cubicBezTo>
                <a:cubicBezTo>
                  <a:pt x="245" y="436"/>
                  <a:pt x="243" y="441"/>
                  <a:pt x="242" y="446"/>
                </a:cubicBezTo>
                <a:cubicBezTo>
                  <a:pt x="241" y="447"/>
                  <a:pt x="243" y="448"/>
                  <a:pt x="245" y="447"/>
                </a:cubicBezTo>
                <a:cubicBezTo>
                  <a:pt x="255" y="437"/>
                  <a:pt x="265" y="426"/>
                  <a:pt x="275" y="415"/>
                </a:cubicBezTo>
                <a:cubicBezTo>
                  <a:pt x="270" y="422"/>
                  <a:pt x="266" y="430"/>
                  <a:pt x="263" y="439"/>
                </a:cubicBezTo>
                <a:cubicBezTo>
                  <a:pt x="263" y="440"/>
                  <a:pt x="265" y="442"/>
                  <a:pt x="266" y="440"/>
                </a:cubicBezTo>
                <a:cubicBezTo>
                  <a:pt x="272" y="435"/>
                  <a:pt x="277" y="429"/>
                  <a:pt x="283" y="423"/>
                </a:cubicBezTo>
                <a:cubicBezTo>
                  <a:pt x="279" y="428"/>
                  <a:pt x="276" y="433"/>
                  <a:pt x="274" y="438"/>
                </a:cubicBezTo>
                <a:cubicBezTo>
                  <a:pt x="273" y="440"/>
                  <a:pt x="275" y="442"/>
                  <a:pt x="276" y="441"/>
                </a:cubicBezTo>
                <a:cubicBezTo>
                  <a:pt x="294" y="430"/>
                  <a:pt x="307" y="414"/>
                  <a:pt x="320" y="398"/>
                </a:cubicBezTo>
                <a:cubicBezTo>
                  <a:pt x="339" y="372"/>
                  <a:pt x="360" y="346"/>
                  <a:pt x="381" y="321"/>
                </a:cubicBezTo>
                <a:cubicBezTo>
                  <a:pt x="381" y="322"/>
                  <a:pt x="381" y="322"/>
                  <a:pt x="381" y="323"/>
                </a:cubicBezTo>
                <a:cubicBezTo>
                  <a:pt x="379" y="326"/>
                  <a:pt x="377" y="329"/>
                  <a:pt x="376" y="330"/>
                </a:cubicBezTo>
                <a:cubicBezTo>
                  <a:pt x="365" y="346"/>
                  <a:pt x="353" y="360"/>
                  <a:pt x="341" y="375"/>
                </a:cubicBezTo>
                <a:cubicBezTo>
                  <a:pt x="323" y="396"/>
                  <a:pt x="306" y="418"/>
                  <a:pt x="293" y="443"/>
                </a:cubicBezTo>
                <a:cubicBezTo>
                  <a:pt x="292" y="445"/>
                  <a:pt x="294" y="447"/>
                  <a:pt x="296" y="445"/>
                </a:cubicBezTo>
                <a:cubicBezTo>
                  <a:pt x="305" y="436"/>
                  <a:pt x="313" y="427"/>
                  <a:pt x="322" y="418"/>
                </a:cubicBezTo>
                <a:cubicBezTo>
                  <a:pt x="320" y="422"/>
                  <a:pt x="318" y="426"/>
                  <a:pt x="317" y="431"/>
                </a:cubicBezTo>
                <a:cubicBezTo>
                  <a:pt x="316" y="432"/>
                  <a:pt x="318" y="434"/>
                  <a:pt x="320" y="433"/>
                </a:cubicBezTo>
                <a:cubicBezTo>
                  <a:pt x="327" y="428"/>
                  <a:pt x="333" y="423"/>
                  <a:pt x="340" y="418"/>
                </a:cubicBezTo>
                <a:cubicBezTo>
                  <a:pt x="331" y="429"/>
                  <a:pt x="324" y="442"/>
                  <a:pt x="320" y="457"/>
                </a:cubicBezTo>
                <a:cubicBezTo>
                  <a:pt x="320" y="459"/>
                  <a:pt x="322" y="460"/>
                  <a:pt x="323" y="459"/>
                </a:cubicBezTo>
                <a:cubicBezTo>
                  <a:pt x="326" y="456"/>
                  <a:pt x="329" y="454"/>
                  <a:pt x="331" y="452"/>
                </a:cubicBezTo>
                <a:cubicBezTo>
                  <a:pt x="330" y="454"/>
                  <a:pt x="329" y="456"/>
                  <a:pt x="327" y="459"/>
                </a:cubicBezTo>
                <a:cubicBezTo>
                  <a:pt x="326" y="461"/>
                  <a:pt x="329" y="462"/>
                  <a:pt x="330" y="461"/>
                </a:cubicBezTo>
                <a:cubicBezTo>
                  <a:pt x="338" y="455"/>
                  <a:pt x="346" y="448"/>
                  <a:pt x="353" y="441"/>
                </a:cubicBezTo>
                <a:cubicBezTo>
                  <a:pt x="344" y="453"/>
                  <a:pt x="336" y="466"/>
                  <a:pt x="328" y="479"/>
                </a:cubicBezTo>
                <a:cubicBezTo>
                  <a:pt x="328" y="481"/>
                  <a:pt x="329" y="483"/>
                  <a:pt x="331" y="482"/>
                </a:cubicBezTo>
                <a:cubicBezTo>
                  <a:pt x="333" y="480"/>
                  <a:pt x="336" y="478"/>
                  <a:pt x="338" y="477"/>
                </a:cubicBezTo>
                <a:cubicBezTo>
                  <a:pt x="337" y="479"/>
                  <a:pt x="336" y="481"/>
                  <a:pt x="335" y="483"/>
                </a:cubicBezTo>
                <a:cubicBezTo>
                  <a:pt x="335" y="485"/>
                  <a:pt x="336" y="486"/>
                  <a:pt x="337" y="485"/>
                </a:cubicBezTo>
                <a:cubicBezTo>
                  <a:pt x="342" y="484"/>
                  <a:pt x="347" y="482"/>
                  <a:pt x="351" y="480"/>
                </a:cubicBezTo>
                <a:cubicBezTo>
                  <a:pt x="349" y="484"/>
                  <a:pt x="347" y="489"/>
                  <a:pt x="345" y="493"/>
                </a:cubicBezTo>
                <a:cubicBezTo>
                  <a:pt x="345" y="495"/>
                  <a:pt x="347" y="496"/>
                  <a:pt x="348" y="496"/>
                </a:cubicBezTo>
                <a:cubicBezTo>
                  <a:pt x="352" y="494"/>
                  <a:pt x="355" y="492"/>
                  <a:pt x="358" y="490"/>
                </a:cubicBezTo>
                <a:cubicBezTo>
                  <a:pt x="354" y="495"/>
                  <a:pt x="350" y="501"/>
                  <a:pt x="347" y="507"/>
                </a:cubicBezTo>
                <a:cubicBezTo>
                  <a:pt x="346" y="508"/>
                  <a:pt x="348" y="510"/>
                  <a:pt x="349" y="509"/>
                </a:cubicBezTo>
                <a:cubicBezTo>
                  <a:pt x="353" y="507"/>
                  <a:pt x="356" y="505"/>
                  <a:pt x="359" y="503"/>
                </a:cubicBezTo>
                <a:cubicBezTo>
                  <a:pt x="355" y="507"/>
                  <a:pt x="351" y="512"/>
                  <a:pt x="348" y="517"/>
                </a:cubicBezTo>
                <a:cubicBezTo>
                  <a:pt x="347" y="518"/>
                  <a:pt x="349" y="521"/>
                  <a:pt x="350" y="520"/>
                </a:cubicBezTo>
                <a:cubicBezTo>
                  <a:pt x="352" y="518"/>
                  <a:pt x="354" y="517"/>
                  <a:pt x="356" y="516"/>
                </a:cubicBezTo>
                <a:cubicBezTo>
                  <a:pt x="355" y="517"/>
                  <a:pt x="353" y="519"/>
                  <a:pt x="352" y="520"/>
                </a:cubicBezTo>
                <a:cubicBezTo>
                  <a:pt x="352" y="522"/>
                  <a:pt x="353" y="524"/>
                  <a:pt x="354" y="523"/>
                </a:cubicBezTo>
                <a:cubicBezTo>
                  <a:pt x="361" y="521"/>
                  <a:pt x="368" y="518"/>
                  <a:pt x="374" y="514"/>
                </a:cubicBezTo>
                <a:cubicBezTo>
                  <a:pt x="370" y="519"/>
                  <a:pt x="366" y="523"/>
                  <a:pt x="362" y="528"/>
                </a:cubicBezTo>
                <a:cubicBezTo>
                  <a:pt x="334" y="536"/>
                  <a:pt x="305" y="540"/>
                  <a:pt x="277" y="541"/>
                </a:cubicBezTo>
                <a:cubicBezTo>
                  <a:pt x="234" y="542"/>
                  <a:pt x="191" y="534"/>
                  <a:pt x="152" y="516"/>
                </a:cubicBezTo>
                <a:cubicBezTo>
                  <a:pt x="153" y="516"/>
                  <a:pt x="153" y="516"/>
                  <a:pt x="153" y="516"/>
                </a:cubicBezTo>
                <a:cubicBezTo>
                  <a:pt x="154" y="515"/>
                  <a:pt x="154" y="514"/>
                  <a:pt x="155" y="513"/>
                </a:cubicBezTo>
                <a:cubicBezTo>
                  <a:pt x="155" y="513"/>
                  <a:pt x="156" y="513"/>
                  <a:pt x="156" y="512"/>
                </a:cubicBezTo>
                <a:cubicBezTo>
                  <a:pt x="159" y="507"/>
                  <a:pt x="158" y="509"/>
                  <a:pt x="160" y="502"/>
                </a:cubicBezTo>
                <a:cubicBezTo>
                  <a:pt x="161" y="500"/>
                  <a:pt x="157" y="499"/>
                  <a:pt x="156" y="501"/>
                </a:cubicBezTo>
                <a:cubicBezTo>
                  <a:pt x="155" y="502"/>
                  <a:pt x="155" y="503"/>
                  <a:pt x="154" y="504"/>
                </a:cubicBezTo>
                <a:cubicBezTo>
                  <a:pt x="155" y="497"/>
                  <a:pt x="155" y="492"/>
                  <a:pt x="153" y="485"/>
                </a:cubicBezTo>
                <a:cubicBezTo>
                  <a:pt x="153" y="484"/>
                  <a:pt x="150" y="483"/>
                  <a:pt x="149" y="485"/>
                </a:cubicBezTo>
                <a:cubicBezTo>
                  <a:pt x="148" y="486"/>
                  <a:pt x="147" y="488"/>
                  <a:pt x="146" y="489"/>
                </a:cubicBezTo>
                <a:cubicBezTo>
                  <a:pt x="147" y="486"/>
                  <a:pt x="147" y="483"/>
                  <a:pt x="146" y="479"/>
                </a:cubicBezTo>
                <a:cubicBezTo>
                  <a:pt x="146" y="477"/>
                  <a:pt x="144" y="476"/>
                  <a:pt x="142" y="478"/>
                </a:cubicBezTo>
                <a:cubicBezTo>
                  <a:pt x="140" y="480"/>
                  <a:pt x="139" y="483"/>
                  <a:pt x="137" y="485"/>
                </a:cubicBezTo>
                <a:cubicBezTo>
                  <a:pt x="139" y="479"/>
                  <a:pt x="137" y="474"/>
                  <a:pt x="135" y="468"/>
                </a:cubicBezTo>
                <a:cubicBezTo>
                  <a:pt x="134" y="467"/>
                  <a:pt x="132" y="466"/>
                  <a:pt x="131" y="467"/>
                </a:cubicBezTo>
                <a:cubicBezTo>
                  <a:pt x="129" y="469"/>
                  <a:pt x="128" y="471"/>
                  <a:pt x="126" y="473"/>
                </a:cubicBezTo>
                <a:cubicBezTo>
                  <a:pt x="126" y="474"/>
                  <a:pt x="125" y="475"/>
                  <a:pt x="125" y="476"/>
                </a:cubicBezTo>
                <a:cubicBezTo>
                  <a:pt x="126" y="471"/>
                  <a:pt x="127" y="466"/>
                  <a:pt x="127" y="460"/>
                </a:cubicBezTo>
                <a:cubicBezTo>
                  <a:pt x="127" y="458"/>
                  <a:pt x="124" y="457"/>
                  <a:pt x="123" y="458"/>
                </a:cubicBezTo>
                <a:cubicBezTo>
                  <a:pt x="120" y="461"/>
                  <a:pt x="117" y="465"/>
                  <a:pt x="114" y="469"/>
                </a:cubicBezTo>
                <a:cubicBezTo>
                  <a:pt x="115" y="463"/>
                  <a:pt x="115" y="458"/>
                  <a:pt x="113" y="451"/>
                </a:cubicBezTo>
                <a:cubicBezTo>
                  <a:pt x="113" y="450"/>
                  <a:pt x="111" y="449"/>
                  <a:pt x="110" y="450"/>
                </a:cubicBezTo>
                <a:cubicBezTo>
                  <a:pt x="106" y="453"/>
                  <a:pt x="102" y="456"/>
                  <a:pt x="99" y="459"/>
                </a:cubicBezTo>
                <a:cubicBezTo>
                  <a:pt x="100" y="457"/>
                  <a:pt x="100" y="454"/>
                  <a:pt x="100" y="451"/>
                </a:cubicBezTo>
                <a:cubicBezTo>
                  <a:pt x="101" y="449"/>
                  <a:pt x="98" y="448"/>
                  <a:pt x="97" y="449"/>
                </a:cubicBezTo>
                <a:cubicBezTo>
                  <a:pt x="94" y="452"/>
                  <a:pt x="88" y="458"/>
                  <a:pt x="88" y="460"/>
                </a:cubicBezTo>
                <a:cubicBezTo>
                  <a:pt x="89" y="453"/>
                  <a:pt x="90" y="447"/>
                  <a:pt x="90" y="439"/>
                </a:cubicBezTo>
                <a:cubicBezTo>
                  <a:pt x="90" y="438"/>
                  <a:pt x="88" y="437"/>
                  <a:pt x="87" y="438"/>
                </a:cubicBezTo>
                <a:cubicBezTo>
                  <a:pt x="82" y="441"/>
                  <a:pt x="78" y="444"/>
                  <a:pt x="74" y="449"/>
                </a:cubicBezTo>
                <a:cubicBezTo>
                  <a:pt x="78" y="444"/>
                  <a:pt x="80" y="441"/>
                  <a:pt x="81" y="432"/>
                </a:cubicBezTo>
                <a:cubicBezTo>
                  <a:pt x="81" y="431"/>
                  <a:pt x="79" y="430"/>
                  <a:pt x="78" y="431"/>
                </a:cubicBezTo>
                <a:cubicBezTo>
                  <a:pt x="65" y="442"/>
                  <a:pt x="70" y="441"/>
                  <a:pt x="72" y="426"/>
                </a:cubicBezTo>
                <a:cubicBezTo>
                  <a:pt x="72" y="425"/>
                  <a:pt x="71" y="423"/>
                  <a:pt x="69" y="424"/>
                </a:cubicBezTo>
                <a:cubicBezTo>
                  <a:pt x="59" y="431"/>
                  <a:pt x="60" y="438"/>
                  <a:pt x="58" y="423"/>
                </a:cubicBezTo>
                <a:cubicBezTo>
                  <a:pt x="58" y="422"/>
                  <a:pt x="57" y="421"/>
                  <a:pt x="56" y="421"/>
                </a:cubicBezTo>
                <a:cubicBezTo>
                  <a:pt x="47" y="421"/>
                  <a:pt x="52" y="412"/>
                  <a:pt x="52" y="405"/>
                </a:cubicBezTo>
                <a:cubicBezTo>
                  <a:pt x="52" y="403"/>
                  <a:pt x="50" y="403"/>
                  <a:pt x="49" y="404"/>
                </a:cubicBezTo>
                <a:cubicBezTo>
                  <a:pt x="46" y="407"/>
                  <a:pt x="43" y="410"/>
                  <a:pt x="42" y="410"/>
                </a:cubicBezTo>
                <a:cubicBezTo>
                  <a:pt x="42" y="409"/>
                  <a:pt x="42" y="409"/>
                  <a:pt x="41" y="408"/>
                </a:cubicBezTo>
                <a:cubicBezTo>
                  <a:pt x="41" y="407"/>
                  <a:pt x="41" y="404"/>
                  <a:pt x="41" y="402"/>
                </a:cubicBezTo>
                <a:cubicBezTo>
                  <a:pt x="41" y="401"/>
                  <a:pt x="41" y="400"/>
                  <a:pt x="40" y="400"/>
                </a:cubicBezTo>
                <a:cubicBezTo>
                  <a:pt x="39" y="400"/>
                  <a:pt x="38" y="400"/>
                  <a:pt x="38" y="400"/>
                </a:cubicBezTo>
                <a:cubicBezTo>
                  <a:pt x="38" y="400"/>
                  <a:pt x="37" y="400"/>
                  <a:pt x="37" y="400"/>
                </a:cubicBezTo>
                <a:cubicBezTo>
                  <a:pt x="32" y="388"/>
                  <a:pt x="28" y="376"/>
                  <a:pt x="25" y="363"/>
                </a:cubicBezTo>
                <a:cubicBezTo>
                  <a:pt x="26" y="363"/>
                  <a:pt x="26" y="363"/>
                  <a:pt x="26" y="362"/>
                </a:cubicBezTo>
                <a:cubicBezTo>
                  <a:pt x="26" y="351"/>
                  <a:pt x="30" y="342"/>
                  <a:pt x="32" y="331"/>
                </a:cubicBezTo>
                <a:cubicBezTo>
                  <a:pt x="32" y="330"/>
                  <a:pt x="31" y="329"/>
                  <a:pt x="30" y="329"/>
                </a:cubicBezTo>
                <a:cubicBezTo>
                  <a:pt x="31" y="328"/>
                  <a:pt x="31" y="327"/>
                  <a:pt x="32" y="327"/>
                </a:cubicBezTo>
                <a:cubicBezTo>
                  <a:pt x="36" y="320"/>
                  <a:pt x="36" y="318"/>
                  <a:pt x="38" y="311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44" y="301"/>
                  <a:pt x="50" y="292"/>
                  <a:pt x="55" y="281"/>
                </a:cubicBezTo>
                <a:cubicBezTo>
                  <a:pt x="55" y="280"/>
                  <a:pt x="55" y="279"/>
                  <a:pt x="54" y="279"/>
                </a:cubicBezTo>
                <a:cubicBezTo>
                  <a:pt x="56" y="274"/>
                  <a:pt x="58" y="269"/>
                  <a:pt x="59" y="263"/>
                </a:cubicBezTo>
                <a:cubicBezTo>
                  <a:pt x="60" y="261"/>
                  <a:pt x="58" y="260"/>
                  <a:pt x="56" y="261"/>
                </a:cubicBezTo>
                <a:cubicBezTo>
                  <a:pt x="52" y="263"/>
                  <a:pt x="48" y="266"/>
                  <a:pt x="44" y="269"/>
                </a:cubicBezTo>
                <a:cubicBezTo>
                  <a:pt x="49" y="261"/>
                  <a:pt x="53" y="254"/>
                  <a:pt x="56" y="245"/>
                </a:cubicBezTo>
                <a:cubicBezTo>
                  <a:pt x="56" y="243"/>
                  <a:pt x="54" y="242"/>
                  <a:pt x="53" y="243"/>
                </a:cubicBezTo>
                <a:cubicBezTo>
                  <a:pt x="48" y="246"/>
                  <a:pt x="44" y="249"/>
                  <a:pt x="41" y="253"/>
                </a:cubicBezTo>
                <a:cubicBezTo>
                  <a:pt x="44" y="247"/>
                  <a:pt x="46" y="241"/>
                  <a:pt x="48" y="234"/>
                </a:cubicBezTo>
                <a:cubicBezTo>
                  <a:pt x="48" y="233"/>
                  <a:pt x="46" y="231"/>
                  <a:pt x="45" y="232"/>
                </a:cubicBezTo>
                <a:cubicBezTo>
                  <a:pt x="38" y="237"/>
                  <a:pt x="32" y="243"/>
                  <a:pt x="27" y="249"/>
                </a:cubicBezTo>
                <a:cubicBezTo>
                  <a:pt x="34" y="240"/>
                  <a:pt x="41" y="230"/>
                  <a:pt x="46" y="219"/>
                </a:cubicBezTo>
                <a:cubicBezTo>
                  <a:pt x="47" y="217"/>
                  <a:pt x="46" y="215"/>
                  <a:pt x="44" y="216"/>
                </a:cubicBezTo>
                <a:cubicBezTo>
                  <a:pt x="41" y="218"/>
                  <a:pt x="39" y="219"/>
                  <a:pt x="37" y="221"/>
                </a:cubicBezTo>
                <a:cubicBezTo>
                  <a:pt x="40" y="215"/>
                  <a:pt x="43" y="209"/>
                  <a:pt x="44" y="201"/>
                </a:cubicBezTo>
                <a:cubicBezTo>
                  <a:pt x="45" y="200"/>
                  <a:pt x="43" y="198"/>
                  <a:pt x="41" y="200"/>
                </a:cubicBezTo>
                <a:cubicBezTo>
                  <a:pt x="41" y="200"/>
                  <a:pt x="41" y="200"/>
                  <a:pt x="40" y="201"/>
                </a:cubicBezTo>
                <a:cubicBezTo>
                  <a:pt x="43" y="196"/>
                  <a:pt x="46" y="191"/>
                  <a:pt x="48" y="186"/>
                </a:cubicBezTo>
                <a:cubicBezTo>
                  <a:pt x="48" y="185"/>
                  <a:pt x="46" y="184"/>
                  <a:pt x="45" y="185"/>
                </a:cubicBezTo>
                <a:cubicBezTo>
                  <a:pt x="44" y="186"/>
                  <a:pt x="43" y="187"/>
                  <a:pt x="41" y="188"/>
                </a:cubicBezTo>
                <a:cubicBezTo>
                  <a:pt x="44" y="183"/>
                  <a:pt x="47" y="178"/>
                  <a:pt x="49" y="173"/>
                </a:cubicBezTo>
                <a:cubicBezTo>
                  <a:pt x="49" y="171"/>
                  <a:pt x="47" y="170"/>
                  <a:pt x="46" y="171"/>
                </a:cubicBezTo>
                <a:cubicBezTo>
                  <a:pt x="45" y="172"/>
                  <a:pt x="43" y="173"/>
                  <a:pt x="41" y="175"/>
                </a:cubicBezTo>
                <a:cubicBezTo>
                  <a:pt x="45" y="170"/>
                  <a:pt x="46" y="166"/>
                  <a:pt x="48" y="160"/>
                </a:cubicBezTo>
                <a:cubicBezTo>
                  <a:pt x="49" y="159"/>
                  <a:pt x="47" y="158"/>
                  <a:pt x="46" y="159"/>
                </a:cubicBezTo>
                <a:cubicBezTo>
                  <a:pt x="42" y="163"/>
                  <a:pt x="42" y="163"/>
                  <a:pt x="41" y="165"/>
                </a:cubicBezTo>
                <a:cubicBezTo>
                  <a:pt x="41" y="163"/>
                  <a:pt x="37" y="161"/>
                  <a:pt x="36" y="163"/>
                </a:cubicBezTo>
                <a:cubicBezTo>
                  <a:pt x="24" y="185"/>
                  <a:pt x="16" y="208"/>
                  <a:pt x="12" y="232"/>
                </a:cubicBezTo>
                <a:cubicBezTo>
                  <a:pt x="11" y="233"/>
                  <a:pt x="10" y="234"/>
                  <a:pt x="9" y="235"/>
                </a:cubicBezTo>
                <a:cubicBezTo>
                  <a:pt x="8" y="236"/>
                  <a:pt x="9" y="238"/>
                  <a:pt x="11" y="238"/>
                </a:cubicBezTo>
                <a:cubicBezTo>
                  <a:pt x="0" y="301"/>
                  <a:pt x="12" y="369"/>
                  <a:pt x="39" y="424"/>
                </a:cubicBezTo>
                <a:cubicBezTo>
                  <a:pt x="83" y="512"/>
                  <a:pt x="183" y="551"/>
                  <a:pt x="277" y="551"/>
                </a:cubicBezTo>
                <a:cubicBezTo>
                  <a:pt x="372" y="551"/>
                  <a:pt x="465" y="507"/>
                  <a:pt x="513" y="423"/>
                </a:cubicBezTo>
                <a:cubicBezTo>
                  <a:pt x="537" y="380"/>
                  <a:pt x="546" y="330"/>
                  <a:pt x="551" y="282"/>
                </a:cubicBezTo>
                <a:cubicBezTo>
                  <a:pt x="555" y="233"/>
                  <a:pt x="548" y="176"/>
                  <a:pt x="512" y="139"/>
                </a:cubicBezTo>
                <a:close/>
                <a:moveTo>
                  <a:pt x="290" y="107"/>
                </a:moveTo>
                <a:cubicBezTo>
                  <a:pt x="288" y="109"/>
                  <a:pt x="284" y="114"/>
                  <a:pt x="280" y="120"/>
                </a:cubicBezTo>
                <a:cubicBezTo>
                  <a:pt x="278" y="122"/>
                  <a:pt x="275" y="125"/>
                  <a:pt x="272" y="128"/>
                </a:cubicBezTo>
                <a:cubicBezTo>
                  <a:pt x="277" y="120"/>
                  <a:pt x="284" y="113"/>
                  <a:pt x="290" y="107"/>
                </a:cubicBezTo>
                <a:close/>
                <a:moveTo>
                  <a:pt x="262" y="144"/>
                </a:moveTo>
                <a:cubicBezTo>
                  <a:pt x="266" y="139"/>
                  <a:pt x="271" y="134"/>
                  <a:pt x="276" y="130"/>
                </a:cubicBezTo>
                <a:cubicBezTo>
                  <a:pt x="275" y="130"/>
                  <a:pt x="275" y="130"/>
                  <a:pt x="275" y="131"/>
                </a:cubicBezTo>
                <a:cubicBezTo>
                  <a:pt x="272" y="134"/>
                  <a:pt x="270" y="136"/>
                  <a:pt x="268" y="139"/>
                </a:cubicBezTo>
                <a:cubicBezTo>
                  <a:pt x="263" y="144"/>
                  <a:pt x="262" y="145"/>
                  <a:pt x="262" y="144"/>
                </a:cubicBezTo>
                <a:close/>
                <a:moveTo>
                  <a:pt x="253" y="158"/>
                </a:moveTo>
                <a:cubicBezTo>
                  <a:pt x="254" y="156"/>
                  <a:pt x="255" y="154"/>
                  <a:pt x="256" y="152"/>
                </a:cubicBezTo>
                <a:cubicBezTo>
                  <a:pt x="257" y="152"/>
                  <a:pt x="258" y="152"/>
                  <a:pt x="258" y="152"/>
                </a:cubicBezTo>
                <a:cubicBezTo>
                  <a:pt x="264" y="147"/>
                  <a:pt x="269" y="142"/>
                  <a:pt x="274" y="137"/>
                </a:cubicBezTo>
                <a:cubicBezTo>
                  <a:pt x="274" y="137"/>
                  <a:pt x="275" y="138"/>
                  <a:pt x="276" y="137"/>
                </a:cubicBezTo>
                <a:cubicBezTo>
                  <a:pt x="279" y="136"/>
                  <a:pt x="282" y="134"/>
                  <a:pt x="284" y="133"/>
                </a:cubicBezTo>
                <a:cubicBezTo>
                  <a:pt x="278" y="140"/>
                  <a:pt x="271" y="147"/>
                  <a:pt x="266" y="155"/>
                </a:cubicBezTo>
                <a:cubicBezTo>
                  <a:pt x="259" y="161"/>
                  <a:pt x="247" y="173"/>
                  <a:pt x="253" y="158"/>
                </a:cubicBezTo>
                <a:close/>
                <a:moveTo>
                  <a:pt x="283" y="148"/>
                </a:moveTo>
                <a:cubicBezTo>
                  <a:pt x="282" y="148"/>
                  <a:pt x="281" y="149"/>
                  <a:pt x="280" y="151"/>
                </a:cubicBezTo>
                <a:cubicBezTo>
                  <a:pt x="275" y="157"/>
                  <a:pt x="270" y="164"/>
                  <a:pt x="266" y="171"/>
                </a:cubicBezTo>
                <a:cubicBezTo>
                  <a:pt x="255" y="182"/>
                  <a:pt x="261" y="167"/>
                  <a:pt x="264" y="163"/>
                </a:cubicBezTo>
                <a:cubicBezTo>
                  <a:pt x="265" y="161"/>
                  <a:pt x="267" y="159"/>
                  <a:pt x="268" y="157"/>
                </a:cubicBezTo>
                <a:cubicBezTo>
                  <a:pt x="278" y="147"/>
                  <a:pt x="287" y="136"/>
                  <a:pt x="297" y="125"/>
                </a:cubicBezTo>
                <a:cubicBezTo>
                  <a:pt x="303" y="124"/>
                  <a:pt x="302" y="126"/>
                  <a:pt x="296" y="132"/>
                </a:cubicBezTo>
                <a:cubicBezTo>
                  <a:pt x="294" y="136"/>
                  <a:pt x="291" y="139"/>
                  <a:pt x="289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6" y="144"/>
                  <a:pt x="284" y="146"/>
                  <a:pt x="283" y="148"/>
                </a:cubicBezTo>
                <a:close/>
                <a:moveTo>
                  <a:pt x="289" y="244"/>
                </a:moveTo>
                <a:cubicBezTo>
                  <a:pt x="290" y="243"/>
                  <a:pt x="290" y="242"/>
                  <a:pt x="290" y="242"/>
                </a:cubicBezTo>
                <a:cubicBezTo>
                  <a:pt x="291" y="240"/>
                  <a:pt x="289" y="238"/>
                  <a:pt x="288" y="239"/>
                </a:cubicBezTo>
                <a:cubicBezTo>
                  <a:pt x="279" y="249"/>
                  <a:pt x="271" y="259"/>
                  <a:pt x="262" y="268"/>
                </a:cubicBezTo>
                <a:cubicBezTo>
                  <a:pt x="270" y="260"/>
                  <a:pt x="277" y="249"/>
                  <a:pt x="283" y="238"/>
                </a:cubicBezTo>
                <a:cubicBezTo>
                  <a:pt x="283" y="238"/>
                  <a:pt x="283" y="238"/>
                  <a:pt x="283" y="238"/>
                </a:cubicBezTo>
                <a:cubicBezTo>
                  <a:pt x="295" y="225"/>
                  <a:pt x="306" y="213"/>
                  <a:pt x="316" y="199"/>
                </a:cubicBezTo>
                <a:cubicBezTo>
                  <a:pt x="310" y="208"/>
                  <a:pt x="305" y="217"/>
                  <a:pt x="301" y="226"/>
                </a:cubicBezTo>
                <a:cubicBezTo>
                  <a:pt x="300" y="228"/>
                  <a:pt x="302" y="230"/>
                  <a:pt x="304" y="228"/>
                </a:cubicBezTo>
                <a:cubicBezTo>
                  <a:pt x="304" y="228"/>
                  <a:pt x="305" y="228"/>
                  <a:pt x="305" y="228"/>
                </a:cubicBezTo>
                <a:cubicBezTo>
                  <a:pt x="302" y="232"/>
                  <a:pt x="300" y="236"/>
                  <a:pt x="298" y="240"/>
                </a:cubicBezTo>
                <a:cubicBezTo>
                  <a:pt x="295" y="241"/>
                  <a:pt x="292" y="242"/>
                  <a:pt x="289" y="244"/>
                </a:cubicBezTo>
                <a:close/>
                <a:moveTo>
                  <a:pt x="293" y="261"/>
                </a:moveTo>
                <a:cubicBezTo>
                  <a:pt x="296" y="259"/>
                  <a:pt x="298" y="255"/>
                  <a:pt x="299" y="251"/>
                </a:cubicBezTo>
                <a:cubicBezTo>
                  <a:pt x="303" y="248"/>
                  <a:pt x="307" y="245"/>
                  <a:pt x="311" y="242"/>
                </a:cubicBezTo>
                <a:cubicBezTo>
                  <a:pt x="305" y="248"/>
                  <a:pt x="299" y="255"/>
                  <a:pt x="293" y="261"/>
                </a:cubicBezTo>
                <a:close/>
                <a:moveTo>
                  <a:pt x="302" y="243"/>
                </a:moveTo>
                <a:cubicBezTo>
                  <a:pt x="302" y="242"/>
                  <a:pt x="302" y="242"/>
                  <a:pt x="302" y="241"/>
                </a:cubicBezTo>
                <a:cubicBezTo>
                  <a:pt x="302" y="241"/>
                  <a:pt x="302" y="240"/>
                  <a:pt x="302" y="240"/>
                </a:cubicBezTo>
                <a:cubicBezTo>
                  <a:pt x="305" y="233"/>
                  <a:pt x="309" y="227"/>
                  <a:pt x="313" y="221"/>
                </a:cubicBezTo>
                <a:cubicBezTo>
                  <a:pt x="340" y="197"/>
                  <a:pt x="363" y="170"/>
                  <a:pt x="384" y="141"/>
                </a:cubicBezTo>
                <a:cubicBezTo>
                  <a:pt x="394" y="133"/>
                  <a:pt x="403" y="125"/>
                  <a:pt x="412" y="117"/>
                </a:cubicBezTo>
                <a:cubicBezTo>
                  <a:pt x="418" y="111"/>
                  <a:pt x="424" y="105"/>
                  <a:pt x="430" y="100"/>
                </a:cubicBezTo>
                <a:cubicBezTo>
                  <a:pt x="433" y="97"/>
                  <a:pt x="454" y="73"/>
                  <a:pt x="445" y="89"/>
                </a:cubicBezTo>
                <a:cubicBezTo>
                  <a:pt x="440" y="97"/>
                  <a:pt x="434" y="105"/>
                  <a:pt x="428" y="112"/>
                </a:cubicBezTo>
                <a:cubicBezTo>
                  <a:pt x="423" y="116"/>
                  <a:pt x="417" y="121"/>
                  <a:pt x="412" y="125"/>
                </a:cubicBezTo>
                <a:cubicBezTo>
                  <a:pt x="404" y="133"/>
                  <a:pt x="396" y="141"/>
                  <a:pt x="388" y="150"/>
                </a:cubicBezTo>
                <a:cubicBezTo>
                  <a:pt x="384" y="154"/>
                  <a:pt x="380" y="158"/>
                  <a:pt x="376" y="162"/>
                </a:cubicBezTo>
                <a:cubicBezTo>
                  <a:pt x="374" y="164"/>
                  <a:pt x="372" y="166"/>
                  <a:pt x="370" y="168"/>
                </a:cubicBezTo>
                <a:cubicBezTo>
                  <a:pt x="366" y="170"/>
                  <a:pt x="365" y="172"/>
                  <a:pt x="365" y="174"/>
                </a:cubicBezTo>
                <a:cubicBezTo>
                  <a:pt x="363" y="176"/>
                  <a:pt x="361" y="178"/>
                  <a:pt x="360" y="180"/>
                </a:cubicBezTo>
                <a:cubicBezTo>
                  <a:pt x="359" y="181"/>
                  <a:pt x="359" y="181"/>
                  <a:pt x="359" y="182"/>
                </a:cubicBezTo>
                <a:cubicBezTo>
                  <a:pt x="346" y="196"/>
                  <a:pt x="333" y="210"/>
                  <a:pt x="322" y="226"/>
                </a:cubicBezTo>
                <a:cubicBezTo>
                  <a:pt x="321" y="227"/>
                  <a:pt x="320" y="228"/>
                  <a:pt x="318" y="230"/>
                </a:cubicBezTo>
                <a:cubicBezTo>
                  <a:pt x="315" y="233"/>
                  <a:pt x="307" y="238"/>
                  <a:pt x="302" y="243"/>
                </a:cubicBezTo>
                <a:close/>
                <a:moveTo>
                  <a:pt x="323" y="207"/>
                </a:moveTo>
                <a:cubicBezTo>
                  <a:pt x="334" y="192"/>
                  <a:pt x="347" y="178"/>
                  <a:pt x="359" y="165"/>
                </a:cubicBezTo>
                <a:cubicBezTo>
                  <a:pt x="363" y="161"/>
                  <a:pt x="367" y="157"/>
                  <a:pt x="370" y="153"/>
                </a:cubicBezTo>
                <a:cubicBezTo>
                  <a:pt x="360" y="167"/>
                  <a:pt x="349" y="179"/>
                  <a:pt x="338" y="192"/>
                </a:cubicBezTo>
                <a:cubicBezTo>
                  <a:pt x="333" y="197"/>
                  <a:pt x="328" y="202"/>
                  <a:pt x="323" y="207"/>
                </a:cubicBezTo>
                <a:close/>
                <a:moveTo>
                  <a:pt x="315" y="251"/>
                </a:moveTo>
                <a:cubicBezTo>
                  <a:pt x="315" y="251"/>
                  <a:pt x="315" y="251"/>
                  <a:pt x="315" y="250"/>
                </a:cubicBezTo>
                <a:cubicBezTo>
                  <a:pt x="317" y="245"/>
                  <a:pt x="320" y="241"/>
                  <a:pt x="322" y="235"/>
                </a:cubicBezTo>
                <a:cubicBezTo>
                  <a:pt x="322" y="235"/>
                  <a:pt x="322" y="234"/>
                  <a:pt x="321" y="234"/>
                </a:cubicBezTo>
                <a:cubicBezTo>
                  <a:pt x="322" y="232"/>
                  <a:pt x="324" y="230"/>
                  <a:pt x="325" y="228"/>
                </a:cubicBezTo>
                <a:cubicBezTo>
                  <a:pt x="347" y="206"/>
                  <a:pt x="367" y="182"/>
                  <a:pt x="388" y="160"/>
                </a:cubicBezTo>
                <a:cubicBezTo>
                  <a:pt x="391" y="159"/>
                  <a:pt x="393" y="157"/>
                  <a:pt x="392" y="156"/>
                </a:cubicBezTo>
                <a:cubicBezTo>
                  <a:pt x="394" y="154"/>
                  <a:pt x="396" y="153"/>
                  <a:pt x="398" y="151"/>
                </a:cubicBezTo>
                <a:cubicBezTo>
                  <a:pt x="399" y="150"/>
                  <a:pt x="398" y="148"/>
                  <a:pt x="397" y="148"/>
                </a:cubicBezTo>
                <a:cubicBezTo>
                  <a:pt x="407" y="138"/>
                  <a:pt x="418" y="128"/>
                  <a:pt x="427" y="117"/>
                </a:cubicBezTo>
                <a:cubicBezTo>
                  <a:pt x="428" y="117"/>
                  <a:pt x="428" y="117"/>
                  <a:pt x="428" y="117"/>
                </a:cubicBezTo>
                <a:cubicBezTo>
                  <a:pt x="430" y="115"/>
                  <a:pt x="453" y="101"/>
                  <a:pt x="455" y="98"/>
                </a:cubicBezTo>
                <a:cubicBezTo>
                  <a:pt x="441" y="120"/>
                  <a:pt x="423" y="139"/>
                  <a:pt x="405" y="158"/>
                </a:cubicBezTo>
                <a:cubicBezTo>
                  <a:pt x="390" y="172"/>
                  <a:pt x="375" y="187"/>
                  <a:pt x="362" y="202"/>
                </a:cubicBezTo>
                <a:cubicBezTo>
                  <a:pt x="360" y="204"/>
                  <a:pt x="358" y="206"/>
                  <a:pt x="356" y="208"/>
                </a:cubicBezTo>
                <a:cubicBezTo>
                  <a:pt x="356" y="208"/>
                  <a:pt x="356" y="208"/>
                  <a:pt x="356" y="208"/>
                </a:cubicBezTo>
                <a:cubicBezTo>
                  <a:pt x="354" y="210"/>
                  <a:pt x="352" y="212"/>
                  <a:pt x="350" y="214"/>
                </a:cubicBezTo>
                <a:cubicBezTo>
                  <a:pt x="350" y="215"/>
                  <a:pt x="350" y="216"/>
                  <a:pt x="350" y="216"/>
                </a:cubicBezTo>
                <a:cubicBezTo>
                  <a:pt x="345" y="222"/>
                  <a:pt x="340" y="227"/>
                  <a:pt x="335" y="233"/>
                </a:cubicBezTo>
                <a:cubicBezTo>
                  <a:pt x="332" y="237"/>
                  <a:pt x="328" y="241"/>
                  <a:pt x="325" y="244"/>
                </a:cubicBezTo>
                <a:cubicBezTo>
                  <a:pt x="324" y="243"/>
                  <a:pt x="323" y="243"/>
                  <a:pt x="322" y="244"/>
                </a:cubicBezTo>
                <a:cubicBezTo>
                  <a:pt x="320" y="246"/>
                  <a:pt x="317" y="249"/>
                  <a:pt x="315" y="251"/>
                </a:cubicBezTo>
                <a:close/>
                <a:moveTo>
                  <a:pt x="364" y="222"/>
                </a:moveTo>
                <a:cubicBezTo>
                  <a:pt x="355" y="229"/>
                  <a:pt x="347" y="237"/>
                  <a:pt x="339" y="244"/>
                </a:cubicBezTo>
                <a:cubicBezTo>
                  <a:pt x="317" y="264"/>
                  <a:pt x="329" y="252"/>
                  <a:pt x="342" y="237"/>
                </a:cubicBezTo>
                <a:cubicBezTo>
                  <a:pt x="360" y="215"/>
                  <a:pt x="381" y="195"/>
                  <a:pt x="399" y="174"/>
                </a:cubicBezTo>
                <a:cubicBezTo>
                  <a:pt x="400" y="172"/>
                  <a:pt x="398" y="170"/>
                  <a:pt x="397" y="170"/>
                </a:cubicBezTo>
                <a:cubicBezTo>
                  <a:pt x="398" y="169"/>
                  <a:pt x="399" y="169"/>
                  <a:pt x="400" y="168"/>
                </a:cubicBezTo>
                <a:cubicBezTo>
                  <a:pt x="401" y="166"/>
                  <a:pt x="403" y="164"/>
                  <a:pt x="405" y="163"/>
                </a:cubicBezTo>
                <a:cubicBezTo>
                  <a:pt x="423" y="146"/>
                  <a:pt x="442" y="129"/>
                  <a:pt x="461" y="113"/>
                </a:cubicBezTo>
                <a:cubicBezTo>
                  <a:pt x="425" y="144"/>
                  <a:pt x="392" y="182"/>
                  <a:pt x="363" y="219"/>
                </a:cubicBezTo>
                <a:cubicBezTo>
                  <a:pt x="362" y="220"/>
                  <a:pt x="363" y="222"/>
                  <a:pt x="364" y="222"/>
                </a:cubicBezTo>
                <a:close/>
                <a:moveTo>
                  <a:pt x="321" y="257"/>
                </a:moveTo>
                <a:cubicBezTo>
                  <a:pt x="322" y="256"/>
                  <a:pt x="323" y="254"/>
                  <a:pt x="323" y="252"/>
                </a:cubicBezTo>
                <a:cubicBezTo>
                  <a:pt x="327" y="248"/>
                  <a:pt x="330" y="245"/>
                  <a:pt x="334" y="241"/>
                </a:cubicBezTo>
                <a:cubicBezTo>
                  <a:pt x="329" y="246"/>
                  <a:pt x="325" y="252"/>
                  <a:pt x="321" y="257"/>
                </a:cubicBezTo>
                <a:close/>
                <a:moveTo>
                  <a:pt x="331" y="268"/>
                </a:moveTo>
                <a:cubicBezTo>
                  <a:pt x="330" y="270"/>
                  <a:pt x="332" y="272"/>
                  <a:pt x="334" y="271"/>
                </a:cubicBezTo>
                <a:cubicBezTo>
                  <a:pt x="335" y="270"/>
                  <a:pt x="336" y="269"/>
                  <a:pt x="336" y="268"/>
                </a:cubicBezTo>
                <a:cubicBezTo>
                  <a:pt x="336" y="269"/>
                  <a:pt x="335" y="271"/>
                  <a:pt x="334" y="273"/>
                </a:cubicBezTo>
                <a:cubicBezTo>
                  <a:pt x="333" y="275"/>
                  <a:pt x="335" y="276"/>
                  <a:pt x="336" y="276"/>
                </a:cubicBezTo>
                <a:cubicBezTo>
                  <a:pt x="352" y="273"/>
                  <a:pt x="336" y="279"/>
                  <a:pt x="336" y="281"/>
                </a:cubicBezTo>
                <a:cubicBezTo>
                  <a:pt x="336" y="279"/>
                  <a:pt x="335" y="278"/>
                  <a:pt x="333" y="279"/>
                </a:cubicBezTo>
                <a:cubicBezTo>
                  <a:pt x="328" y="283"/>
                  <a:pt x="326" y="281"/>
                  <a:pt x="327" y="276"/>
                </a:cubicBezTo>
                <a:cubicBezTo>
                  <a:pt x="327" y="274"/>
                  <a:pt x="325" y="274"/>
                  <a:pt x="324" y="275"/>
                </a:cubicBezTo>
                <a:cubicBezTo>
                  <a:pt x="311" y="286"/>
                  <a:pt x="320" y="281"/>
                  <a:pt x="323" y="270"/>
                </a:cubicBezTo>
                <a:cubicBezTo>
                  <a:pt x="323" y="268"/>
                  <a:pt x="321" y="266"/>
                  <a:pt x="320" y="268"/>
                </a:cubicBezTo>
                <a:cubicBezTo>
                  <a:pt x="320" y="268"/>
                  <a:pt x="319" y="268"/>
                  <a:pt x="319" y="268"/>
                </a:cubicBezTo>
                <a:cubicBezTo>
                  <a:pt x="320" y="267"/>
                  <a:pt x="321" y="266"/>
                  <a:pt x="321" y="264"/>
                </a:cubicBezTo>
                <a:cubicBezTo>
                  <a:pt x="322" y="264"/>
                  <a:pt x="322" y="264"/>
                  <a:pt x="322" y="263"/>
                </a:cubicBezTo>
                <a:cubicBezTo>
                  <a:pt x="337" y="251"/>
                  <a:pt x="356" y="235"/>
                  <a:pt x="367" y="222"/>
                </a:cubicBezTo>
                <a:cubicBezTo>
                  <a:pt x="354" y="237"/>
                  <a:pt x="341" y="251"/>
                  <a:pt x="331" y="268"/>
                </a:cubicBezTo>
                <a:close/>
                <a:moveTo>
                  <a:pt x="488" y="107"/>
                </a:moveTo>
                <a:cubicBezTo>
                  <a:pt x="488" y="107"/>
                  <a:pt x="488" y="107"/>
                  <a:pt x="488" y="107"/>
                </a:cubicBezTo>
                <a:cubicBezTo>
                  <a:pt x="445" y="138"/>
                  <a:pt x="407" y="175"/>
                  <a:pt x="370" y="212"/>
                </a:cubicBezTo>
                <a:cubicBezTo>
                  <a:pt x="385" y="197"/>
                  <a:pt x="406" y="174"/>
                  <a:pt x="424" y="156"/>
                </a:cubicBezTo>
                <a:cubicBezTo>
                  <a:pt x="439" y="140"/>
                  <a:pt x="457" y="126"/>
                  <a:pt x="469" y="107"/>
                </a:cubicBezTo>
                <a:cubicBezTo>
                  <a:pt x="470" y="105"/>
                  <a:pt x="467" y="104"/>
                  <a:pt x="466" y="105"/>
                </a:cubicBezTo>
                <a:cubicBezTo>
                  <a:pt x="454" y="114"/>
                  <a:pt x="443" y="124"/>
                  <a:pt x="431" y="134"/>
                </a:cubicBezTo>
                <a:cubicBezTo>
                  <a:pt x="443" y="121"/>
                  <a:pt x="453" y="108"/>
                  <a:pt x="463" y="93"/>
                </a:cubicBezTo>
                <a:cubicBezTo>
                  <a:pt x="464" y="92"/>
                  <a:pt x="462" y="90"/>
                  <a:pt x="460" y="91"/>
                </a:cubicBezTo>
                <a:cubicBezTo>
                  <a:pt x="452" y="95"/>
                  <a:pt x="445" y="100"/>
                  <a:pt x="438" y="105"/>
                </a:cubicBezTo>
                <a:cubicBezTo>
                  <a:pt x="444" y="97"/>
                  <a:pt x="450" y="88"/>
                  <a:pt x="455" y="78"/>
                </a:cubicBezTo>
                <a:cubicBezTo>
                  <a:pt x="456" y="77"/>
                  <a:pt x="454" y="75"/>
                  <a:pt x="452" y="76"/>
                </a:cubicBezTo>
                <a:cubicBezTo>
                  <a:pt x="441" y="84"/>
                  <a:pt x="431" y="93"/>
                  <a:pt x="421" y="103"/>
                </a:cubicBezTo>
                <a:cubicBezTo>
                  <a:pt x="412" y="112"/>
                  <a:pt x="397" y="122"/>
                  <a:pt x="387" y="132"/>
                </a:cubicBezTo>
                <a:cubicBezTo>
                  <a:pt x="386" y="132"/>
                  <a:pt x="386" y="132"/>
                  <a:pt x="386" y="132"/>
                </a:cubicBezTo>
                <a:cubicBezTo>
                  <a:pt x="385" y="133"/>
                  <a:pt x="384" y="134"/>
                  <a:pt x="383" y="135"/>
                </a:cubicBezTo>
                <a:cubicBezTo>
                  <a:pt x="402" y="110"/>
                  <a:pt x="426" y="89"/>
                  <a:pt x="443" y="62"/>
                </a:cubicBezTo>
                <a:cubicBezTo>
                  <a:pt x="460" y="75"/>
                  <a:pt x="475" y="90"/>
                  <a:pt x="488" y="107"/>
                </a:cubicBezTo>
                <a:close/>
                <a:moveTo>
                  <a:pt x="383" y="101"/>
                </a:moveTo>
                <a:cubicBezTo>
                  <a:pt x="388" y="95"/>
                  <a:pt x="394" y="90"/>
                  <a:pt x="399" y="86"/>
                </a:cubicBezTo>
                <a:cubicBezTo>
                  <a:pt x="415" y="73"/>
                  <a:pt x="387" y="106"/>
                  <a:pt x="391" y="101"/>
                </a:cubicBezTo>
                <a:cubicBezTo>
                  <a:pt x="390" y="102"/>
                  <a:pt x="390" y="102"/>
                  <a:pt x="389" y="103"/>
                </a:cubicBezTo>
                <a:cubicBezTo>
                  <a:pt x="379" y="114"/>
                  <a:pt x="369" y="124"/>
                  <a:pt x="359" y="134"/>
                </a:cubicBezTo>
                <a:cubicBezTo>
                  <a:pt x="358" y="134"/>
                  <a:pt x="358" y="135"/>
                  <a:pt x="358" y="135"/>
                </a:cubicBezTo>
                <a:cubicBezTo>
                  <a:pt x="358" y="134"/>
                  <a:pt x="357" y="132"/>
                  <a:pt x="356" y="133"/>
                </a:cubicBezTo>
                <a:cubicBezTo>
                  <a:pt x="363" y="121"/>
                  <a:pt x="373" y="111"/>
                  <a:pt x="383" y="101"/>
                </a:cubicBezTo>
                <a:close/>
                <a:moveTo>
                  <a:pt x="334" y="173"/>
                </a:moveTo>
                <a:cubicBezTo>
                  <a:pt x="341" y="164"/>
                  <a:pt x="347" y="155"/>
                  <a:pt x="352" y="146"/>
                </a:cubicBezTo>
                <a:cubicBezTo>
                  <a:pt x="354" y="145"/>
                  <a:pt x="355" y="143"/>
                  <a:pt x="356" y="142"/>
                </a:cubicBezTo>
                <a:cubicBezTo>
                  <a:pt x="358" y="140"/>
                  <a:pt x="361" y="138"/>
                  <a:pt x="364" y="135"/>
                </a:cubicBezTo>
                <a:cubicBezTo>
                  <a:pt x="363" y="136"/>
                  <a:pt x="362" y="137"/>
                  <a:pt x="362" y="138"/>
                </a:cubicBezTo>
                <a:cubicBezTo>
                  <a:pt x="361" y="140"/>
                  <a:pt x="363" y="142"/>
                  <a:pt x="364" y="140"/>
                </a:cubicBezTo>
                <a:cubicBezTo>
                  <a:pt x="390" y="115"/>
                  <a:pt x="408" y="81"/>
                  <a:pt x="439" y="61"/>
                </a:cubicBezTo>
                <a:cubicBezTo>
                  <a:pt x="438" y="62"/>
                  <a:pt x="422" y="85"/>
                  <a:pt x="424" y="83"/>
                </a:cubicBezTo>
                <a:cubicBezTo>
                  <a:pt x="417" y="91"/>
                  <a:pt x="410" y="99"/>
                  <a:pt x="402" y="107"/>
                </a:cubicBezTo>
                <a:cubicBezTo>
                  <a:pt x="402" y="108"/>
                  <a:pt x="402" y="108"/>
                  <a:pt x="401" y="109"/>
                </a:cubicBezTo>
                <a:cubicBezTo>
                  <a:pt x="401" y="108"/>
                  <a:pt x="399" y="107"/>
                  <a:pt x="398" y="108"/>
                </a:cubicBezTo>
                <a:cubicBezTo>
                  <a:pt x="394" y="113"/>
                  <a:pt x="389" y="117"/>
                  <a:pt x="385" y="122"/>
                </a:cubicBezTo>
                <a:cubicBezTo>
                  <a:pt x="384" y="123"/>
                  <a:pt x="383" y="124"/>
                  <a:pt x="382" y="125"/>
                </a:cubicBezTo>
                <a:cubicBezTo>
                  <a:pt x="367" y="139"/>
                  <a:pt x="352" y="154"/>
                  <a:pt x="339" y="169"/>
                </a:cubicBezTo>
                <a:cubicBezTo>
                  <a:pt x="337" y="171"/>
                  <a:pt x="335" y="173"/>
                  <a:pt x="333" y="174"/>
                </a:cubicBezTo>
                <a:cubicBezTo>
                  <a:pt x="334" y="174"/>
                  <a:pt x="334" y="173"/>
                  <a:pt x="334" y="173"/>
                </a:cubicBezTo>
                <a:close/>
                <a:moveTo>
                  <a:pt x="333" y="181"/>
                </a:moveTo>
                <a:cubicBezTo>
                  <a:pt x="337" y="177"/>
                  <a:pt x="340" y="173"/>
                  <a:pt x="343" y="169"/>
                </a:cubicBezTo>
                <a:cubicBezTo>
                  <a:pt x="352" y="162"/>
                  <a:pt x="360" y="155"/>
                  <a:pt x="367" y="146"/>
                </a:cubicBezTo>
                <a:cubicBezTo>
                  <a:pt x="373" y="140"/>
                  <a:pt x="379" y="134"/>
                  <a:pt x="385" y="127"/>
                </a:cubicBezTo>
                <a:cubicBezTo>
                  <a:pt x="380" y="133"/>
                  <a:pt x="375" y="140"/>
                  <a:pt x="371" y="146"/>
                </a:cubicBezTo>
                <a:cubicBezTo>
                  <a:pt x="370" y="147"/>
                  <a:pt x="370" y="147"/>
                  <a:pt x="371" y="148"/>
                </a:cubicBezTo>
                <a:cubicBezTo>
                  <a:pt x="349" y="170"/>
                  <a:pt x="328" y="192"/>
                  <a:pt x="311" y="217"/>
                </a:cubicBezTo>
                <a:cubicBezTo>
                  <a:pt x="310" y="219"/>
                  <a:pt x="309" y="220"/>
                  <a:pt x="308" y="221"/>
                </a:cubicBezTo>
                <a:cubicBezTo>
                  <a:pt x="316" y="213"/>
                  <a:pt x="326" y="191"/>
                  <a:pt x="333" y="181"/>
                </a:cubicBezTo>
                <a:close/>
                <a:moveTo>
                  <a:pt x="311" y="191"/>
                </a:moveTo>
                <a:cubicBezTo>
                  <a:pt x="316" y="186"/>
                  <a:pt x="320" y="181"/>
                  <a:pt x="325" y="177"/>
                </a:cubicBezTo>
                <a:cubicBezTo>
                  <a:pt x="324" y="179"/>
                  <a:pt x="323" y="180"/>
                  <a:pt x="322" y="182"/>
                </a:cubicBezTo>
                <a:cubicBezTo>
                  <a:pt x="321" y="182"/>
                  <a:pt x="321" y="183"/>
                  <a:pt x="322" y="183"/>
                </a:cubicBezTo>
                <a:cubicBezTo>
                  <a:pt x="312" y="194"/>
                  <a:pt x="303" y="204"/>
                  <a:pt x="294" y="215"/>
                </a:cubicBezTo>
                <a:cubicBezTo>
                  <a:pt x="299" y="207"/>
                  <a:pt x="305" y="199"/>
                  <a:pt x="311" y="191"/>
                </a:cubicBezTo>
                <a:close/>
                <a:moveTo>
                  <a:pt x="280" y="236"/>
                </a:moveTo>
                <a:cubicBezTo>
                  <a:pt x="289" y="225"/>
                  <a:pt x="300" y="213"/>
                  <a:pt x="310" y="202"/>
                </a:cubicBezTo>
                <a:cubicBezTo>
                  <a:pt x="299" y="216"/>
                  <a:pt x="287" y="229"/>
                  <a:pt x="274" y="243"/>
                </a:cubicBezTo>
                <a:cubicBezTo>
                  <a:pt x="271" y="246"/>
                  <a:pt x="267" y="250"/>
                  <a:pt x="264" y="254"/>
                </a:cubicBezTo>
                <a:cubicBezTo>
                  <a:pt x="260" y="258"/>
                  <a:pt x="255" y="263"/>
                  <a:pt x="251" y="267"/>
                </a:cubicBezTo>
                <a:cubicBezTo>
                  <a:pt x="236" y="284"/>
                  <a:pt x="253" y="265"/>
                  <a:pt x="256" y="260"/>
                </a:cubicBezTo>
                <a:cubicBezTo>
                  <a:pt x="264" y="249"/>
                  <a:pt x="272" y="238"/>
                  <a:pt x="281" y="228"/>
                </a:cubicBezTo>
                <a:cubicBezTo>
                  <a:pt x="280" y="230"/>
                  <a:pt x="278" y="232"/>
                  <a:pt x="277" y="234"/>
                </a:cubicBezTo>
                <a:cubicBezTo>
                  <a:pt x="276" y="236"/>
                  <a:pt x="279" y="238"/>
                  <a:pt x="280" y="236"/>
                </a:cubicBezTo>
                <a:close/>
                <a:moveTo>
                  <a:pt x="215" y="294"/>
                </a:moveTo>
                <a:cubicBezTo>
                  <a:pt x="221" y="287"/>
                  <a:pt x="227" y="280"/>
                  <a:pt x="232" y="272"/>
                </a:cubicBezTo>
                <a:cubicBezTo>
                  <a:pt x="232" y="274"/>
                  <a:pt x="234" y="275"/>
                  <a:pt x="235" y="274"/>
                </a:cubicBezTo>
                <a:cubicBezTo>
                  <a:pt x="246" y="263"/>
                  <a:pt x="256" y="252"/>
                  <a:pt x="265" y="241"/>
                </a:cubicBezTo>
                <a:cubicBezTo>
                  <a:pt x="266" y="240"/>
                  <a:pt x="267" y="239"/>
                  <a:pt x="269" y="238"/>
                </a:cubicBezTo>
                <a:cubicBezTo>
                  <a:pt x="259" y="249"/>
                  <a:pt x="251" y="262"/>
                  <a:pt x="243" y="274"/>
                </a:cubicBezTo>
                <a:cubicBezTo>
                  <a:pt x="242" y="273"/>
                  <a:pt x="241" y="273"/>
                  <a:pt x="240" y="273"/>
                </a:cubicBezTo>
                <a:cubicBezTo>
                  <a:pt x="231" y="280"/>
                  <a:pt x="223" y="287"/>
                  <a:pt x="215" y="294"/>
                </a:cubicBezTo>
                <a:close/>
                <a:moveTo>
                  <a:pt x="225" y="391"/>
                </a:moveTo>
                <a:cubicBezTo>
                  <a:pt x="226" y="388"/>
                  <a:pt x="228" y="385"/>
                  <a:pt x="230" y="382"/>
                </a:cubicBezTo>
                <a:cubicBezTo>
                  <a:pt x="236" y="373"/>
                  <a:pt x="243" y="364"/>
                  <a:pt x="250" y="355"/>
                </a:cubicBezTo>
                <a:cubicBezTo>
                  <a:pt x="242" y="367"/>
                  <a:pt x="233" y="379"/>
                  <a:pt x="225" y="391"/>
                </a:cubicBezTo>
                <a:close/>
                <a:moveTo>
                  <a:pt x="257" y="364"/>
                </a:moveTo>
                <a:cubicBezTo>
                  <a:pt x="249" y="375"/>
                  <a:pt x="241" y="386"/>
                  <a:pt x="233" y="396"/>
                </a:cubicBezTo>
                <a:cubicBezTo>
                  <a:pt x="239" y="385"/>
                  <a:pt x="248" y="374"/>
                  <a:pt x="257" y="364"/>
                </a:cubicBezTo>
                <a:close/>
                <a:moveTo>
                  <a:pt x="287" y="382"/>
                </a:moveTo>
                <a:cubicBezTo>
                  <a:pt x="289" y="380"/>
                  <a:pt x="291" y="377"/>
                  <a:pt x="293" y="375"/>
                </a:cubicBezTo>
                <a:cubicBezTo>
                  <a:pt x="284" y="386"/>
                  <a:pt x="275" y="398"/>
                  <a:pt x="265" y="409"/>
                </a:cubicBezTo>
                <a:cubicBezTo>
                  <a:pt x="272" y="399"/>
                  <a:pt x="279" y="391"/>
                  <a:pt x="287" y="382"/>
                </a:cubicBezTo>
                <a:close/>
                <a:moveTo>
                  <a:pt x="39" y="171"/>
                </a:moveTo>
                <a:cubicBezTo>
                  <a:pt x="39" y="171"/>
                  <a:pt x="40" y="171"/>
                  <a:pt x="40" y="170"/>
                </a:cubicBezTo>
                <a:cubicBezTo>
                  <a:pt x="44" y="165"/>
                  <a:pt x="44" y="166"/>
                  <a:pt x="38" y="175"/>
                </a:cubicBezTo>
                <a:cubicBezTo>
                  <a:pt x="38" y="175"/>
                  <a:pt x="37" y="176"/>
                  <a:pt x="36" y="177"/>
                </a:cubicBezTo>
                <a:cubicBezTo>
                  <a:pt x="37" y="175"/>
                  <a:pt x="38" y="173"/>
                  <a:pt x="39" y="171"/>
                </a:cubicBezTo>
                <a:close/>
                <a:moveTo>
                  <a:pt x="32" y="190"/>
                </a:moveTo>
                <a:cubicBezTo>
                  <a:pt x="37" y="185"/>
                  <a:pt x="42" y="181"/>
                  <a:pt x="40" y="185"/>
                </a:cubicBezTo>
                <a:cubicBezTo>
                  <a:pt x="38" y="190"/>
                  <a:pt x="35" y="194"/>
                  <a:pt x="31" y="198"/>
                </a:cubicBezTo>
                <a:cubicBezTo>
                  <a:pt x="31" y="199"/>
                  <a:pt x="30" y="199"/>
                  <a:pt x="29" y="200"/>
                </a:cubicBezTo>
                <a:cubicBezTo>
                  <a:pt x="30" y="197"/>
                  <a:pt x="31" y="193"/>
                  <a:pt x="32" y="190"/>
                </a:cubicBezTo>
                <a:close/>
                <a:moveTo>
                  <a:pt x="27" y="208"/>
                </a:moveTo>
                <a:cubicBezTo>
                  <a:pt x="28" y="207"/>
                  <a:pt x="29" y="205"/>
                  <a:pt x="30" y="204"/>
                </a:cubicBezTo>
                <a:cubicBezTo>
                  <a:pt x="31" y="202"/>
                  <a:pt x="47" y="182"/>
                  <a:pt x="38" y="198"/>
                </a:cubicBezTo>
                <a:cubicBezTo>
                  <a:pt x="35" y="205"/>
                  <a:pt x="30" y="210"/>
                  <a:pt x="25" y="216"/>
                </a:cubicBezTo>
                <a:cubicBezTo>
                  <a:pt x="25" y="216"/>
                  <a:pt x="25" y="216"/>
                  <a:pt x="25" y="217"/>
                </a:cubicBezTo>
                <a:cubicBezTo>
                  <a:pt x="26" y="214"/>
                  <a:pt x="26" y="211"/>
                  <a:pt x="27" y="208"/>
                </a:cubicBezTo>
                <a:close/>
                <a:moveTo>
                  <a:pt x="23" y="223"/>
                </a:moveTo>
                <a:cubicBezTo>
                  <a:pt x="33" y="211"/>
                  <a:pt x="45" y="199"/>
                  <a:pt x="35" y="218"/>
                </a:cubicBezTo>
                <a:cubicBezTo>
                  <a:pt x="31" y="226"/>
                  <a:pt x="25" y="233"/>
                  <a:pt x="20" y="240"/>
                </a:cubicBezTo>
                <a:cubicBezTo>
                  <a:pt x="21" y="234"/>
                  <a:pt x="22" y="229"/>
                  <a:pt x="23" y="223"/>
                </a:cubicBezTo>
                <a:close/>
                <a:moveTo>
                  <a:pt x="19" y="248"/>
                </a:moveTo>
                <a:cubicBezTo>
                  <a:pt x="25" y="240"/>
                  <a:pt x="30" y="232"/>
                  <a:pt x="36" y="225"/>
                </a:cubicBezTo>
                <a:cubicBezTo>
                  <a:pt x="45" y="216"/>
                  <a:pt x="32" y="239"/>
                  <a:pt x="32" y="238"/>
                </a:cubicBezTo>
                <a:cubicBezTo>
                  <a:pt x="27" y="245"/>
                  <a:pt x="22" y="252"/>
                  <a:pt x="17" y="259"/>
                </a:cubicBezTo>
                <a:cubicBezTo>
                  <a:pt x="18" y="255"/>
                  <a:pt x="18" y="252"/>
                  <a:pt x="19" y="248"/>
                </a:cubicBezTo>
                <a:close/>
                <a:moveTo>
                  <a:pt x="17" y="267"/>
                </a:moveTo>
                <a:cubicBezTo>
                  <a:pt x="20" y="263"/>
                  <a:pt x="24" y="260"/>
                  <a:pt x="27" y="256"/>
                </a:cubicBezTo>
                <a:cubicBezTo>
                  <a:pt x="17" y="267"/>
                  <a:pt x="46" y="233"/>
                  <a:pt x="39" y="248"/>
                </a:cubicBezTo>
                <a:cubicBezTo>
                  <a:pt x="34" y="261"/>
                  <a:pt x="24" y="272"/>
                  <a:pt x="17" y="283"/>
                </a:cubicBezTo>
                <a:cubicBezTo>
                  <a:pt x="16" y="285"/>
                  <a:pt x="19" y="287"/>
                  <a:pt x="20" y="285"/>
                </a:cubicBezTo>
                <a:cubicBezTo>
                  <a:pt x="22" y="283"/>
                  <a:pt x="23" y="280"/>
                  <a:pt x="25" y="278"/>
                </a:cubicBezTo>
                <a:cubicBezTo>
                  <a:pt x="27" y="278"/>
                  <a:pt x="28" y="276"/>
                  <a:pt x="29" y="273"/>
                </a:cubicBezTo>
                <a:cubicBezTo>
                  <a:pt x="32" y="269"/>
                  <a:pt x="35" y="264"/>
                  <a:pt x="38" y="260"/>
                </a:cubicBezTo>
                <a:cubicBezTo>
                  <a:pt x="43" y="255"/>
                  <a:pt x="51" y="250"/>
                  <a:pt x="45" y="262"/>
                </a:cubicBezTo>
                <a:cubicBezTo>
                  <a:pt x="37" y="275"/>
                  <a:pt x="25" y="286"/>
                  <a:pt x="16" y="297"/>
                </a:cubicBezTo>
                <a:cubicBezTo>
                  <a:pt x="16" y="287"/>
                  <a:pt x="16" y="277"/>
                  <a:pt x="17" y="267"/>
                </a:cubicBezTo>
                <a:close/>
                <a:moveTo>
                  <a:pt x="18" y="328"/>
                </a:moveTo>
                <a:cubicBezTo>
                  <a:pt x="17" y="320"/>
                  <a:pt x="16" y="311"/>
                  <a:pt x="16" y="303"/>
                </a:cubicBezTo>
                <a:cubicBezTo>
                  <a:pt x="27" y="290"/>
                  <a:pt x="38" y="277"/>
                  <a:pt x="52" y="267"/>
                </a:cubicBezTo>
                <a:cubicBezTo>
                  <a:pt x="58" y="263"/>
                  <a:pt x="51" y="276"/>
                  <a:pt x="48" y="283"/>
                </a:cubicBezTo>
                <a:cubicBezTo>
                  <a:pt x="36" y="293"/>
                  <a:pt x="26" y="305"/>
                  <a:pt x="18" y="320"/>
                </a:cubicBezTo>
                <a:cubicBezTo>
                  <a:pt x="17" y="321"/>
                  <a:pt x="20" y="324"/>
                  <a:pt x="21" y="322"/>
                </a:cubicBezTo>
                <a:cubicBezTo>
                  <a:pt x="28" y="314"/>
                  <a:pt x="35" y="307"/>
                  <a:pt x="41" y="299"/>
                </a:cubicBezTo>
                <a:cubicBezTo>
                  <a:pt x="38" y="304"/>
                  <a:pt x="34" y="308"/>
                  <a:pt x="30" y="313"/>
                </a:cubicBezTo>
                <a:cubicBezTo>
                  <a:pt x="26" y="318"/>
                  <a:pt x="22" y="322"/>
                  <a:pt x="18" y="328"/>
                </a:cubicBezTo>
                <a:cubicBezTo>
                  <a:pt x="18" y="328"/>
                  <a:pt x="18" y="328"/>
                  <a:pt x="18" y="328"/>
                </a:cubicBezTo>
                <a:close/>
                <a:moveTo>
                  <a:pt x="22" y="353"/>
                </a:moveTo>
                <a:cubicBezTo>
                  <a:pt x="21" y="345"/>
                  <a:pt x="19" y="337"/>
                  <a:pt x="18" y="330"/>
                </a:cubicBezTo>
                <a:cubicBezTo>
                  <a:pt x="19" y="331"/>
                  <a:pt x="20" y="331"/>
                  <a:pt x="21" y="330"/>
                </a:cubicBezTo>
                <a:cubicBezTo>
                  <a:pt x="24" y="327"/>
                  <a:pt x="26" y="324"/>
                  <a:pt x="29" y="321"/>
                </a:cubicBezTo>
                <a:cubicBezTo>
                  <a:pt x="26" y="328"/>
                  <a:pt x="21" y="339"/>
                  <a:pt x="20" y="340"/>
                </a:cubicBezTo>
                <a:cubicBezTo>
                  <a:pt x="19" y="342"/>
                  <a:pt x="22" y="344"/>
                  <a:pt x="23" y="342"/>
                </a:cubicBezTo>
                <a:cubicBezTo>
                  <a:pt x="30" y="335"/>
                  <a:pt x="27" y="337"/>
                  <a:pt x="24" y="346"/>
                </a:cubicBezTo>
                <a:cubicBezTo>
                  <a:pt x="23" y="349"/>
                  <a:pt x="22" y="351"/>
                  <a:pt x="22" y="353"/>
                </a:cubicBezTo>
                <a:close/>
                <a:moveTo>
                  <a:pt x="47" y="419"/>
                </a:moveTo>
                <a:cubicBezTo>
                  <a:pt x="46" y="417"/>
                  <a:pt x="45" y="415"/>
                  <a:pt x="44" y="413"/>
                </a:cubicBezTo>
                <a:cubicBezTo>
                  <a:pt x="48" y="410"/>
                  <a:pt x="49" y="412"/>
                  <a:pt x="47" y="419"/>
                </a:cubicBezTo>
                <a:close/>
                <a:moveTo>
                  <a:pt x="51" y="425"/>
                </a:moveTo>
                <a:cubicBezTo>
                  <a:pt x="54" y="426"/>
                  <a:pt x="55" y="429"/>
                  <a:pt x="55" y="433"/>
                </a:cubicBezTo>
                <a:cubicBezTo>
                  <a:pt x="53" y="430"/>
                  <a:pt x="52" y="428"/>
                  <a:pt x="51" y="425"/>
                </a:cubicBezTo>
                <a:close/>
                <a:moveTo>
                  <a:pt x="59" y="439"/>
                </a:moveTo>
                <a:cubicBezTo>
                  <a:pt x="73" y="420"/>
                  <a:pt x="65" y="439"/>
                  <a:pt x="64" y="445"/>
                </a:cubicBezTo>
                <a:cubicBezTo>
                  <a:pt x="62" y="443"/>
                  <a:pt x="61" y="441"/>
                  <a:pt x="59" y="439"/>
                </a:cubicBezTo>
                <a:close/>
                <a:moveTo>
                  <a:pt x="66" y="448"/>
                </a:moveTo>
                <a:cubicBezTo>
                  <a:pt x="66" y="448"/>
                  <a:pt x="66" y="448"/>
                  <a:pt x="67" y="447"/>
                </a:cubicBezTo>
                <a:cubicBezTo>
                  <a:pt x="73" y="441"/>
                  <a:pt x="84" y="424"/>
                  <a:pt x="71" y="454"/>
                </a:cubicBezTo>
                <a:cubicBezTo>
                  <a:pt x="69" y="452"/>
                  <a:pt x="67" y="450"/>
                  <a:pt x="66" y="448"/>
                </a:cubicBezTo>
                <a:close/>
                <a:moveTo>
                  <a:pt x="90" y="474"/>
                </a:moveTo>
                <a:cubicBezTo>
                  <a:pt x="84" y="469"/>
                  <a:pt x="78" y="463"/>
                  <a:pt x="73" y="457"/>
                </a:cubicBezTo>
                <a:cubicBezTo>
                  <a:pt x="73" y="457"/>
                  <a:pt x="73" y="457"/>
                  <a:pt x="74" y="457"/>
                </a:cubicBezTo>
                <a:cubicBezTo>
                  <a:pt x="85" y="442"/>
                  <a:pt x="85" y="453"/>
                  <a:pt x="83" y="466"/>
                </a:cubicBezTo>
                <a:cubicBezTo>
                  <a:pt x="82" y="468"/>
                  <a:pt x="85" y="470"/>
                  <a:pt x="86" y="468"/>
                </a:cubicBezTo>
                <a:cubicBezTo>
                  <a:pt x="103" y="443"/>
                  <a:pt x="92" y="467"/>
                  <a:pt x="90" y="474"/>
                </a:cubicBezTo>
                <a:cubicBezTo>
                  <a:pt x="90" y="474"/>
                  <a:pt x="90" y="474"/>
                  <a:pt x="90" y="474"/>
                </a:cubicBezTo>
                <a:close/>
                <a:moveTo>
                  <a:pt x="92" y="476"/>
                </a:moveTo>
                <a:cubicBezTo>
                  <a:pt x="93" y="476"/>
                  <a:pt x="93" y="476"/>
                  <a:pt x="93" y="476"/>
                </a:cubicBezTo>
                <a:cubicBezTo>
                  <a:pt x="95" y="472"/>
                  <a:pt x="97" y="469"/>
                  <a:pt x="100" y="465"/>
                </a:cubicBezTo>
                <a:cubicBezTo>
                  <a:pt x="109" y="469"/>
                  <a:pt x="111" y="475"/>
                  <a:pt x="106" y="482"/>
                </a:cubicBezTo>
                <a:cubicBezTo>
                  <a:pt x="105" y="484"/>
                  <a:pt x="108" y="486"/>
                  <a:pt x="109" y="484"/>
                </a:cubicBezTo>
                <a:cubicBezTo>
                  <a:pt x="113" y="477"/>
                  <a:pt x="117" y="472"/>
                  <a:pt x="121" y="466"/>
                </a:cubicBezTo>
                <a:cubicBezTo>
                  <a:pt x="121" y="472"/>
                  <a:pt x="120" y="478"/>
                  <a:pt x="118" y="483"/>
                </a:cubicBezTo>
                <a:cubicBezTo>
                  <a:pt x="118" y="484"/>
                  <a:pt x="117" y="484"/>
                  <a:pt x="117" y="485"/>
                </a:cubicBezTo>
                <a:cubicBezTo>
                  <a:pt x="116" y="487"/>
                  <a:pt x="115" y="489"/>
                  <a:pt x="114" y="492"/>
                </a:cubicBezTo>
                <a:cubicBezTo>
                  <a:pt x="113" y="493"/>
                  <a:pt x="114" y="493"/>
                  <a:pt x="114" y="494"/>
                </a:cubicBezTo>
                <a:cubicBezTo>
                  <a:pt x="106" y="489"/>
                  <a:pt x="99" y="483"/>
                  <a:pt x="92" y="476"/>
                </a:cubicBezTo>
                <a:close/>
                <a:moveTo>
                  <a:pt x="115" y="495"/>
                </a:moveTo>
                <a:cubicBezTo>
                  <a:pt x="116" y="495"/>
                  <a:pt x="117" y="495"/>
                  <a:pt x="117" y="494"/>
                </a:cubicBezTo>
                <a:cubicBezTo>
                  <a:pt x="117" y="494"/>
                  <a:pt x="133" y="472"/>
                  <a:pt x="134" y="480"/>
                </a:cubicBezTo>
                <a:cubicBezTo>
                  <a:pt x="134" y="487"/>
                  <a:pt x="130" y="496"/>
                  <a:pt x="128" y="503"/>
                </a:cubicBezTo>
                <a:cubicBezTo>
                  <a:pt x="123" y="500"/>
                  <a:pt x="119" y="498"/>
                  <a:pt x="115" y="495"/>
                </a:cubicBezTo>
                <a:close/>
                <a:moveTo>
                  <a:pt x="137" y="508"/>
                </a:moveTo>
                <a:cubicBezTo>
                  <a:pt x="135" y="507"/>
                  <a:pt x="133" y="506"/>
                  <a:pt x="131" y="505"/>
                </a:cubicBezTo>
                <a:cubicBezTo>
                  <a:pt x="134" y="498"/>
                  <a:pt x="137" y="492"/>
                  <a:pt x="141" y="486"/>
                </a:cubicBezTo>
                <a:cubicBezTo>
                  <a:pt x="145" y="480"/>
                  <a:pt x="138" y="506"/>
                  <a:pt x="137" y="508"/>
                </a:cubicBezTo>
                <a:cubicBezTo>
                  <a:pt x="137" y="508"/>
                  <a:pt x="137" y="508"/>
                  <a:pt x="137" y="508"/>
                </a:cubicBezTo>
                <a:close/>
                <a:moveTo>
                  <a:pt x="149" y="514"/>
                </a:moveTo>
                <a:cubicBezTo>
                  <a:pt x="146" y="513"/>
                  <a:pt x="144" y="512"/>
                  <a:pt x="141" y="510"/>
                </a:cubicBezTo>
                <a:cubicBezTo>
                  <a:pt x="141" y="510"/>
                  <a:pt x="141" y="510"/>
                  <a:pt x="141" y="510"/>
                </a:cubicBezTo>
                <a:cubicBezTo>
                  <a:pt x="144" y="505"/>
                  <a:pt x="146" y="499"/>
                  <a:pt x="149" y="494"/>
                </a:cubicBezTo>
                <a:cubicBezTo>
                  <a:pt x="152" y="500"/>
                  <a:pt x="152" y="507"/>
                  <a:pt x="149" y="514"/>
                </a:cubicBezTo>
                <a:cubicBezTo>
                  <a:pt x="149" y="514"/>
                  <a:pt x="149" y="514"/>
                  <a:pt x="149" y="514"/>
                </a:cubicBezTo>
                <a:close/>
                <a:moveTo>
                  <a:pt x="541" y="248"/>
                </a:moveTo>
                <a:cubicBezTo>
                  <a:pt x="541" y="248"/>
                  <a:pt x="541" y="248"/>
                  <a:pt x="541" y="248"/>
                </a:cubicBezTo>
                <a:cubicBezTo>
                  <a:pt x="518" y="261"/>
                  <a:pt x="500" y="281"/>
                  <a:pt x="477" y="294"/>
                </a:cubicBezTo>
                <a:cubicBezTo>
                  <a:pt x="476" y="292"/>
                  <a:pt x="476" y="290"/>
                  <a:pt x="476" y="288"/>
                </a:cubicBezTo>
                <a:cubicBezTo>
                  <a:pt x="480" y="284"/>
                  <a:pt x="484" y="280"/>
                  <a:pt x="488" y="276"/>
                </a:cubicBezTo>
                <a:cubicBezTo>
                  <a:pt x="494" y="270"/>
                  <a:pt x="500" y="265"/>
                  <a:pt x="507" y="259"/>
                </a:cubicBezTo>
                <a:cubicBezTo>
                  <a:pt x="518" y="249"/>
                  <a:pt x="529" y="240"/>
                  <a:pt x="539" y="230"/>
                </a:cubicBezTo>
                <a:cubicBezTo>
                  <a:pt x="540" y="236"/>
                  <a:pt x="541" y="242"/>
                  <a:pt x="541" y="248"/>
                </a:cubicBezTo>
                <a:close/>
                <a:moveTo>
                  <a:pt x="538" y="225"/>
                </a:moveTo>
                <a:cubicBezTo>
                  <a:pt x="527" y="231"/>
                  <a:pt x="517" y="238"/>
                  <a:pt x="506" y="247"/>
                </a:cubicBezTo>
                <a:cubicBezTo>
                  <a:pt x="517" y="236"/>
                  <a:pt x="526" y="224"/>
                  <a:pt x="533" y="211"/>
                </a:cubicBezTo>
                <a:cubicBezTo>
                  <a:pt x="534" y="209"/>
                  <a:pt x="532" y="208"/>
                  <a:pt x="531" y="209"/>
                </a:cubicBezTo>
                <a:cubicBezTo>
                  <a:pt x="507" y="227"/>
                  <a:pt x="488" y="250"/>
                  <a:pt x="464" y="270"/>
                </a:cubicBezTo>
                <a:cubicBezTo>
                  <a:pt x="464" y="270"/>
                  <a:pt x="463" y="271"/>
                  <a:pt x="462" y="272"/>
                </a:cubicBezTo>
                <a:cubicBezTo>
                  <a:pt x="486" y="250"/>
                  <a:pt x="510" y="227"/>
                  <a:pt x="530" y="200"/>
                </a:cubicBezTo>
                <a:cubicBezTo>
                  <a:pt x="531" y="199"/>
                  <a:pt x="529" y="197"/>
                  <a:pt x="527" y="198"/>
                </a:cubicBezTo>
                <a:cubicBezTo>
                  <a:pt x="504" y="217"/>
                  <a:pt x="481" y="237"/>
                  <a:pt x="459" y="257"/>
                </a:cubicBezTo>
                <a:cubicBezTo>
                  <a:pt x="437" y="277"/>
                  <a:pt x="408" y="296"/>
                  <a:pt x="390" y="316"/>
                </a:cubicBezTo>
                <a:cubicBezTo>
                  <a:pt x="432" y="269"/>
                  <a:pt x="485" y="232"/>
                  <a:pt x="529" y="187"/>
                </a:cubicBezTo>
                <a:cubicBezTo>
                  <a:pt x="533" y="199"/>
                  <a:pt x="536" y="212"/>
                  <a:pt x="538" y="225"/>
                </a:cubicBezTo>
                <a:close/>
                <a:moveTo>
                  <a:pt x="445" y="302"/>
                </a:moveTo>
                <a:cubicBezTo>
                  <a:pt x="437" y="309"/>
                  <a:pt x="429" y="316"/>
                  <a:pt x="421" y="323"/>
                </a:cubicBezTo>
                <a:cubicBezTo>
                  <a:pt x="432" y="310"/>
                  <a:pt x="446" y="300"/>
                  <a:pt x="455" y="285"/>
                </a:cubicBezTo>
                <a:cubicBezTo>
                  <a:pt x="456" y="283"/>
                  <a:pt x="454" y="282"/>
                  <a:pt x="453" y="282"/>
                </a:cubicBezTo>
                <a:cubicBezTo>
                  <a:pt x="473" y="265"/>
                  <a:pt x="494" y="247"/>
                  <a:pt x="513" y="228"/>
                </a:cubicBezTo>
                <a:cubicBezTo>
                  <a:pt x="516" y="226"/>
                  <a:pt x="533" y="206"/>
                  <a:pt x="523" y="222"/>
                </a:cubicBezTo>
                <a:cubicBezTo>
                  <a:pt x="517" y="232"/>
                  <a:pt x="507" y="242"/>
                  <a:pt x="498" y="250"/>
                </a:cubicBezTo>
                <a:cubicBezTo>
                  <a:pt x="481" y="267"/>
                  <a:pt x="462" y="282"/>
                  <a:pt x="445" y="300"/>
                </a:cubicBezTo>
                <a:cubicBezTo>
                  <a:pt x="445" y="301"/>
                  <a:pt x="445" y="302"/>
                  <a:pt x="445" y="302"/>
                </a:cubicBezTo>
                <a:close/>
                <a:moveTo>
                  <a:pt x="395" y="302"/>
                </a:moveTo>
                <a:cubicBezTo>
                  <a:pt x="436" y="268"/>
                  <a:pt x="473" y="230"/>
                  <a:pt x="515" y="197"/>
                </a:cubicBezTo>
                <a:cubicBezTo>
                  <a:pt x="496" y="213"/>
                  <a:pt x="474" y="234"/>
                  <a:pt x="455" y="251"/>
                </a:cubicBezTo>
                <a:cubicBezTo>
                  <a:pt x="435" y="268"/>
                  <a:pt x="415" y="286"/>
                  <a:pt x="397" y="304"/>
                </a:cubicBezTo>
                <a:cubicBezTo>
                  <a:pt x="397" y="304"/>
                  <a:pt x="397" y="304"/>
                  <a:pt x="397" y="304"/>
                </a:cubicBezTo>
                <a:cubicBezTo>
                  <a:pt x="397" y="303"/>
                  <a:pt x="396" y="302"/>
                  <a:pt x="395" y="302"/>
                </a:cubicBezTo>
                <a:close/>
                <a:moveTo>
                  <a:pt x="340" y="352"/>
                </a:moveTo>
                <a:cubicBezTo>
                  <a:pt x="337" y="356"/>
                  <a:pt x="334" y="359"/>
                  <a:pt x="331" y="363"/>
                </a:cubicBezTo>
                <a:cubicBezTo>
                  <a:pt x="327" y="368"/>
                  <a:pt x="322" y="374"/>
                  <a:pt x="318" y="379"/>
                </a:cubicBezTo>
                <a:cubicBezTo>
                  <a:pt x="325" y="370"/>
                  <a:pt x="333" y="361"/>
                  <a:pt x="340" y="352"/>
                </a:cubicBezTo>
                <a:close/>
                <a:moveTo>
                  <a:pt x="302" y="414"/>
                </a:moveTo>
                <a:cubicBezTo>
                  <a:pt x="299" y="418"/>
                  <a:pt x="280" y="435"/>
                  <a:pt x="281" y="433"/>
                </a:cubicBezTo>
                <a:cubicBezTo>
                  <a:pt x="285" y="424"/>
                  <a:pt x="291" y="416"/>
                  <a:pt x="296" y="408"/>
                </a:cubicBezTo>
                <a:cubicBezTo>
                  <a:pt x="320" y="382"/>
                  <a:pt x="342" y="356"/>
                  <a:pt x="361" y="328"/>
                </a:cubicBezTo>
                <a:cubicBezTo>
                  <a:pt x="362" y="328"/>
                  <a:pt x="362" y="328"/>
                  <a:pt x="363" y="328"/>
                </a:cubicBezTo>
                <a:cubicBezTo>
                  <a:pt x="379" y="300"/>
                  <a:pt x="406" y="281"/>
                  <a:pt x="431" y="261"/>
                </a:cubicBezTo>
                <a:cubicBezTo>
                  <a:pt x="459" y="237"/>
                  <a:pt x="485" y="211"/>
                  <a:pt x="511" y="185"/>
                </a:cubicBezTo>
                <a:cubicBezTo>
                  <a:pt x="517" y="182"/>
                  <a:pt x="519" y="180"/>
                  <a:pt x="517" y="179"/>
                </a:cubicBezTo>
                <a:cubicBezTo>
                  <a:pt x="520" y="177"/>
                  <a:pt x="522" y="174"/>
                  <a:pt x="524" y="172"/>
                </a:cubicBezTo>
                <a:cubicBezTo>
                  <a:pt x="525" y="176"/>
                  <a:pt x="527" y="179"/>
                  <a:pt x="528" y="183"/>
                </a:cubicBezTo>
                <a:cubicBezTo>
                  <a:pt x="471" y="225"/>
                  <a:pt x="424" y="278"/>
                  <a:pt x="368" y="321"/>
                </a:cubicBezTo>
                <a:cubicBezTo>
                  <a:pt x="368" y="322"/>
                  <a:pt x="368" y="323"/>
                  <a:pt x="369" y="322"/>
                </a:cubicBezTo>
                <a:cubicBezTo>
                  <a:pt x="376" y="317"/>
                  <a:pt x="383" y="312"/>
                  <a:pt x="390" y="306"/>
                </a:cubicBezTo>
                <a:cubicBezTo>
                  <a:pt x="358" y="339"/>
                  <a:pt x="332" y="378"/>
                  <a:pt x="302" y="414"/>
                </a:cubicBezTo>
                <a:close/>
                <a:moveTo>
                  <a:pt x="505" y="418"/>
                </a:moveTo>
                <a:cubicBezTo>
                  <a:pt x="476" y="471"/>
                  <a:pt x="428" y="505"/>
                  <a:pt x="374" y="524"/>
                </a:cubicBezTo>
                <a:cubicBezTo>
                  <a:pt x="385" y="515"/>
                  <a:pt x="396" y="505"/>
                  <a:pt x="406" y="495"/>
                </a:cubicBezTo>
                <a:cubicBezTo>
                  <a:pt x="408" y="494"/>
                  <a:pt x="406" y="492"/>
                  <a:pt x="404" y="493"/>
                </a:cubicBezTo>
                <a:cubicBezTo>
                  <a:pt x="398" y="498"/>
                  <a:pt x="393" y="503"/>
                  <a:pt x="387" y="509"/>
                </a:cubicBezTo>
                <a:cubicBezTo>
                  <a:pt x="387" y="509"/>
                  <a:pt x="387" y="509"/>
                  <a:pt x="387" y="509"/>
                </a:cubicBezTo>
                <a:cubicBezTo>
                  <a:pt x="381" y="514"/>
                  <a:pt x="375" y="518"/>
                  <a:pt x="370" y="523"/>
                </a:cubicBezTo>
                <a:cubicBezTo>
                  <a:pt x="370" y="523"/>
                  <a:pt x="370" y="522"/>
                  <a:pt x="372" y="521"/>
                </a:cubicBezTo>
                <a:cubicBezTo>
                  <a:pt x="372" y="521"/>
                  <a:pt x="372" y="520"/>
                  <a:pt x="372" y="520"/>
                </a:cubicBezTo>
                <a:cubicBezTo>
                  <a:pt x="377" y="515"/>
                  <a:pt x="381" y="510"/>
                  <a:pt x="386" y="505"/>
                </a:cubicBezTo>
                <a:cubicBezTo>
                  <a:pt x="394" y="498"/>
                  <a:pt x="402" y="491"/>
                  <a:pt x="409" y="483"/>
                </a:cubicBezTo>
                <a:cubicBezTo>
                  <a:pt x="410" y="481"/>
                  <a:pt x="408" y="479"/>
                  <a:pt x="406" y="480"/>
                </a:cubicBezTo>
                <a:cubicBezTo>
                  <a:pt x="400" y="487"/>
                  <a:pt x="393" y="493"/>
                  <a:pt x="387" y="500"/>
                </a:cubicBezTo>
                <a:cubicBezTo>
                  <a:pt x="375" y="509"/>
                  <a:pt x="352" y="526"/>
                  <a:pt x="366" y="508"/>
                </a:cubicBezTo>
                <a:cubicBezTo>
                  <a:pt x="371" y="503"/>
                  <a:pt x="377" y="498"/>
                  <a:pt x="382" y="493"/>
                </a:cubicBezTo>
                <a:cubicBezTo>
                  <a:pt x="388" y="487"/>
                  <a:pt x="394" y="480"/>
                  <a:pt x="400" y="474"/>
                </a:cubicBezTo>
                <a:cubicBezTo>
                  <a:pt x="401" y="473"/>
                  <a:pt x="402" y="472"/>
                  <a:pt x="403" y="470"/>
                </a:cubicBezTo>
                <a:cubicBezTo>
                  <a:pt x="404" y="470"/>
                  <a:pt x="405" y="469"/>
                  <a:pt x="406" y="468"/>
                </a:cubicBezTo>
                <a:cubicBezTo>
                  <a:pt x="409" y="466"/>
                  <a:pt x="411" y="465"/>
                  <a:pt x="411" y="463"/>
                </a:cubicBezTo>
                <a:cubicBezTo>
                  <a:pt x="413" y="461"/>
                  <a:pt x="415" y="459"/>
                  <a:pt x="417" y="456"/>
                </a:cubicBezTo>
                <a:cubicBezTo>
                  <a:pt x="418" y="455"/>
                  <a:pt x="416" y="452"/>
                  <a:pt x="414" y="454"/>
                </a:cubicBezTo>
                <a:cubicBezTo>
                  <a:pt x="407" y="461"/>
                  <a:pt x="399" y="469"/>
                  <a:pt x="392" y="477"/>
                </a:cubicBezTo>
                <a:cubicBezTo>
                  <a:pt x="386" y="483"/>
                  <a:pt x="379" y="489"/>
                  <a:pt x="373" y="495"/>
                </a:cubicBezTo>
                <a:cubicBezTo>
                  <a:pt x="368" y="500"/>
                  <a:pt x="363" y="504"/>
                  <a:pt x="361" y="505"/>
                </a:cubicBezTo>
                <a:cubicBezTo>
                  <a:pt x="365" y="501"/>
                  <a:pt x="369" y="496"/>
                  <a:pt x="373" y="492"/>
                </a:cubicBezTo>
                <a:cubicBezTo>
                  <a:pt x="389" y="478"/>
                  <a:pt x="403" y="463"/>
                  <a:pt x="417" y="448"/>
                </a:cubicBezTo>
                <a:cubicBezTo>
                  <a:pt x="417" y="448"/>
                  <a:pt x="417" y="448"/>
                  <a:pt x="417" y="448"/>
                </a:cubicBezTo>
                <a:cubicBezTo>
                  <a:pt x="419" y="446"/>
                  <a:pt x="421" y="444"/>
                  <a:pt x="423" y="442"/>
                </a:cubicBezTo>
                <a:cubicBezTo>
                  <a:pt x="424" y="440"/>
                  <a:pt x="422" y="437"/>
                  <a:pt x="420" y="439"/>
                </a:cubicBezTo>
                <a:cubicBezTo>
                  <a:pt x="418" y="441"/>
                  <a:pt x="416" y="444"/>
                  <a:pt x="414" y="446"/>
                </a:cubicBezTo>
                <a:cubicBezTo>
                  <a:pt x="410" y="450"/>
                  <a:pt x="406" y="454"/>
                  <a:pt x="402" y="458"/>
                </a:cubicBezTo>
                <a:cubicBezTo>
                  <a:pt x="396" y="465"/>
                  <a:pt x="389" y="471"/>
                  <a:pt x="383" y="477"/>
                </a:cubicBezTo>
                <a:cubicBezTo>
                  <a:pt x="379" y="480"/>
                  <a:pt x="376" y="484"/>
                  <a:pt x="372" y="487"/>
                </a:cubicBezTo>
                <a:cubicBezTo>
                  <a:pt x="367" y="492"/>
                  <a:pt x="361" y="497"/>
                  <a:pt x="354" y="502"/>
                </a:cubicBezTo>
                <a:cubicBezTo>
                  <a:pt x="360" y="498"/>
                  <a:pt x="365" y="489"/>
                  <a:pt x="371" y="481"/>
                </a:cubicBezTo>
                <a:cubicBezTo>
                  <a:pt x="396" y="463"/>
                  <a:pt x="417" y="440"/>
                  <a:pt x="436" y="417"/>
                </a:cubicBezTo>
                <a:cubicBezTo>
                  <a:pt x="438" y="415"/>
                  <a:pt x="435" y="412"/>
                  <a:pt x="434" y="414"/>
                </a:cubicBezTo>
                <a:cubicBezTo>
                  <a:pt x="410" y="436"/>
                  <a:pt x="385" y="457"/>
                  <a:pt x="365" y="481"/>
                </a:cubicBezTo>
                <a:cubicBezTo>
                  <a:pt x="361" y="484"/>
                  <a:pt x="348" y="494"/>
                  <a:pt x="353" y="485"/>
                </a:cubicBezTo>
                <a:cubicBezTo>
                  <a:pt x="354" y="483"/>
                  <a:pt x="355" y="481"/>
                  <a:pt x="356" y="479"/>
                </a:cubicBezTo>
                <a:cubicBezTo>
                  <a:pt x="357" y="477"/>
                  <a:pt x="359" y="476"/>
                  <a:pt x="360" y="475"/>
                </a:cubicBezTo>
                <a:cubicBezTo>
                  <a:pt x="381" y="463"/>
                  <a:pt x="398" y="444"/>
                  <a:pt x="415" y="425"/>
                </a:cubicBezTo>
                <a:cubicBezTo>
                  <a:pt x="428" y="415"/>
                  <a:pt x="441" y="404"/>
                  <a:pt x="450" y="389"/>
                </a:cubicBezTo>
                <a:cubicBezTo>
                  <a:pt x="452" y="387"/>
                  <a:pt x="449" y="385"/>
                  <a:pt x="447" y="387"/>
                </a:cubicBezTo>
                <a:cubicBezTo>
                  <a:pt x="434" y="398"/>
                  <a:pt x="422" y="411"/>
                  <a:pt x="411" y="424"/>
                </a:cubicBezTo>
                <a:cubicBezTo>
                  <a:pt x="409" y="425"/>
                  <a:pt x="408" y="426"/>
                  <a:pt x="406" y="427"/>
                </a:cubicBezTo>
                <a:cubicBezTo>
                  <a:pt x="416" y="416"/>
                  <a:pt x="425" y="404"/>
                  <a:pt x="435" y="392"/>
                </a:cubicBezTo>
                <a:cubicBezTo>
                  <a:pt x="437" y="391"/>
                  <a:pt x="438" y="389"/>
                  <a:pt x="438" y="388"/>
                </a:cubicBezTo>
                <a:cubicBezTo>
                  <a:pt x="441" y="385"/>
                  <a:pt x="443" y="382"/>
                  <a:pt x="445" y="379"/>
                </a:cubicBezTo>
                <a:cubicBezTo>
                  <a:pt x="447" y="377"/>
                  <a:pt x="444" y="374"/>
                  <a:pt x="443" y="376"/>
                </a:cubicBezTo>
                <a:cubicBezTo>
                  <a:pt x="422" y="399"/>
                  <a:pt x="401" y="422"/>
                  <a:pt x="380" y="446"/>
                </a:cubicBezTo>
                <a:cubicBezTo>
                  <a:pt x="379" y="447"/>
                  <a:pt x="378" y="448"/>
                  <a:pt x="377" y="449"/>
                </a:cubicBezTo>
                <a:cubicBezTo>
                  <a:pt x="368" y="457"/>
                  <a:pt x="360" y="465"/>
                  <a:pt x="354" y="475"/>
                </a:cubicBezTo>
                <a:cubicBezTo>
                  <a:pt x="341" y="483"/>
                  <a:pt x="340" y="479"/>
                  <a:pt x="344" y="472"/>
                </a:cubicBezTo>
                <a:cubicBezTo>
                  <a:pt x="358" y="461"/>
                  <a:pt x="370" y="449"/>
                  <a:pt x="383" y="436"/>
                </a:cubicBezTo>
                <a:cubicBezTo>
                  <a:pt x="391" y="428"/>
                  <a:pt x="399" y="419"/>
                  <a:pt x="407" y="410"/>
                </a:cubicBezTo>
                <a:cubicBezTo>
                  <a:pt x="408" y="409"/>
                  <a:pt x="412" y="404"/>
                  <a:pt x="416" y="399"/>
                </a:cubicBezTo>
                <a:cubicBezTo>
                  <a:pt x="421" y="394"/>
                  <a:pt x="426" y="390"/>
                  <a:pt x="431" y="385"/>
                </a:cubicBezTo>
                <a:cubicBezTo>
                  <a:pt x="432" y="383"/>
                  <a:pt x="430" y="380"/>
                  <a:pt x="428" y="382"/>
                </a:cubicBezTo>
                <a:cubicBezTo>
                  <a:pt x="426" y="384"/>
                  <a:pt x="423" y="387"/>
                  <a:pt x="421" y="389"/>
                </a:cubicBezTo>
                <a:cubicBezTo>
                  <a:pt x="420" y="390"/>
                  <a:pt x="419" y="391"/>
                  <a:pt x="418" y="392"/>
                </a:cubicBezTo>
                <a:cubicBezTo>
                  <a:pt x="394" y="416"/>
                  <a:pt x="364" y="435"/>
                  <a:pt x="346" y="464"/>
                </a:cubicBezTo>
                <a:cubicBezTo>
                  <a:pt x="341" y="467"/>
                  <a:pt x="337" y="471"/>
                  <a:pt x="336" y="474"/>
                </a:cubicBezTo>
                <a:cubicBezTo>
                  <a:pt x="345" y="456"/>
                  <a:pt x="358" y="440"/>
                  <a:pt x="371" y="425"/>
                </a:cubicBezTo>
                <a:cubicBezTo>
                  <a:pt x="372" y="424"/>
                  <a:pt x="373" y="423"/>
                  <a:pt x="374" y="422"/>
                </a:cubicBezTo>
                <a:cubicBezTo>
                  <a:pt x="390" y="406"/>
                  <a:pt x="404" y="389"/>
                  <a:pt x="418" y="372"/>
                </a:cubicBezTo>
                <a:cubicBezTo>
                  <a:pt x="420" y="370"/>
                  <a:pt x="417" y="368"/>
                  <a:pt x="415" y="369"/>
                </a:cubicBezTo>
                <a:cubicBezTo>
                  <a:pt x="401" y="386"/>
                  <a:pt x="385" y="403"/>
                  <a:pt x="371" y="420"/>
                </a:cubicBezTo>
                <a:cubicBezTo>
                  <a:pt x="370" y="421"/>
                  <a:pt x="369" y="422"/>
                  <a:pt x="368" y="423"/>
                </a:cubicBezTo>
                <a:cubicBezTo>
                  <a:pt x="359" y="432"/>
                  <a:pt x="340" y="443"/>
                  <a:pt x="334" y="454"/>
                </a:cubicBezTo>
                <a:cubicBezTo>
                  <a:pt x="336" y="450"/>
                  <a:pt x="338" y="446"/>
                  <a:pt x="341" y="443"/>
                </a:cubicBezTo>
                <a:cubicBezTo>
                  <a:pt x="367" y="418"/>
                  <a:pt x="393" y="392"/>
                  <a:pt x="410" y="360"/>
                </a:cubicBezTo>
                <a:cubicBezTo>
                  <a:pt x="411" y="358"/>
                  <a:pt x="409" y="357"/>
                  <a:pt x="407" y="358"/>
                </a:cubicBezTo>
                <a:cubicBezTo>
                  <a:pt x="392" y="372"/>
                  <a:pt x="381" y="390"/>
                  <a:pt x="367" y="406"/>
                </a:cubicBezTo>
                <a:cubicBezTo>
                  <a:pt x="358" y="417"/>
                  <a:pt x="349" y="427"/>
                  <a:pt x="341" y="438"/>
                </a:cubicBezTo>
                <a:cubicBezTo>
                  <a:pt x="338" y="440"/>
                  <a:pt x="335" y="443"/>
                  <a:pt x="332" y="446"/>
                </a:cubicBezTo>
                <a:cubicBezTo>
                  <a:pt x="314" y="463"/>
                  <a:pt x="339" y="425"/>
                  <a:pt x="342" y="420"/>
                </a:cubicBezTo>
                <a:cubicBezTo>
                  <a:pt x="360" y="395"/>
                  <a:pt x="383" y="375"/>
                  <a:pt x="402" y="352"/>
                </a:cubicBezTo>
                <a:cubicBezTo>
                  <a:pt x="404" y="350"/>
                  <a:pt x="401" y="347"/>
                  <a:pt x="399" y="349"/>
                </a:cubicBezTo>
                <a:cubicBezTo>
                  <a:pt x="373" y="374"/>
                  <a:pt x="353" y="404"/>
                  <a:pt x="324" y="426"/>
                </a:cubicBezTo>
                <a:cubicBezTo>
                  <a:pt x="325" y="425"/>
                  <a:pt x="331" y="410"/>
                  <a:pt x="332" y="407"/>
                </a:cubicBezTo>
                <a:cubicBezTo>
                  <a:pt x="332" y="407"/>
                  <a:pt x="332" y="407"/>
                  <a:pt x="333" y="407"/>
                </a:cubicBezTo>
                <a:cubicBezTo>
                  <a:pt x="338" y="401"/>
                  <a:pt x="343" y="395"/>
                  <a:pt x="348" y="390"/>
                </a:cubicBezTo>
                <a:cubicBezTo>
                  <a:pt x="356" y="380"/>
                  <a:pt x="364" y="371"/>
                  <a:pt x="373" y="361"/>
                </a:cubicBezTo>
                <a:cubicBezTo>
                  <a:pt x="373" y="360"/>
                  <a:pt x="375" y="358"/>
                  <a:pt x="376" y="356"/>
                </a:cubicBezTo>
                <a:cubicBezTo>
                  <a:pt x="381" y="350"/>
                  <a:pt x="386" y="345"/>
                  <a:pt x="391" y="339"/>
                </a:cubicBezTo>
                <a:cubicBezTo>
                  <a:pt x="392" y="337"/>
                  <a:pt x="390" y="334"/>
                  <a:pt x="388" y="336"/>
                </a:cubicBezTo>
                <a:cubicBezTo>
                  <a:pt x="384" y="341"/>
                  <a:pt x="381" y="345"/>
                  <a:pt x="377" y="350"/>
                </a:cubicBezTo>
                <a:cubicBezTo>
                  <a:pt x="361" y="368"/>
                  <a:pt x="343" y="384"/>
                  <a:pt x="330" y="404"/>
                </a:cubicBezTo>
                <a:cubicBezTo>
                  <a:pt x="324" y="410"/>
                  <a:pt x="319" y="416"/>
                  <a:pt x="313" y="422"/>
                </a:cubicBezTo>
                <a:cubicBezTo>
                  <a:pt x="301" y="436"/>
                  <a:pt x="296" y="443"/>
                  <a:pt x="309" y="423"/>
                </a:cubicBezTo>
                <a:cubicBezTo>
                  <a:pt x="332" y="387"/>
                  <a:pt x="363" y="357"/>
                  <a:pt x="386" y="321"/>
                </a:cubicBezTo>
                <a:cubicBezTo>
                  <a:pt x="432" y="288"/>
                  <a:pt x="472" y="248"/>
                  <a:pt x="516" y="212"/>
                </a:cubicBezTo>
                <a:cubicBezTo>
                  <a:pt x="524" y="205"/>
                  <a:pt x="525" y="204"/>
                  <a:pt x="517" y="212"/>
                </a:cubicBezTo>
                <a:cubicBezTo>
                  <a:pt x="512" y="219"/>
                  <a:pt x="506" y="225"/>
                  <a:pt x="500" y="231"/>
                </a:cubicBezTo>
                <a:cubicBezTo>
                  <a:pt x="490" y="242"/>
                  <a:pt x="479" y="252"/>
                  <a:pt x="468" y="262"/>
                </a:cubicBezTo>
                <a:cubicBezTo>
                  <a:pt x="449" y="280"/>
                  <a:pt x="428" y="297"/>
                  <a:pt x="409" y="315"/>
                </a:cubicBezTo>
                <a:cubicBezTo>
                  <a:pt x="404" y="317"/>
                  <a:pt x="402" y="319"/>
                  <a:pt x="403" y="321"/>
                </a:cubicBezTo>
                <a:cubicBezTo>
                  <a:pt x="400" y="323"/>
                  <a:pt x="398" y="325"/>
                  <a:pt x="396" y="327"/>
                </a:cubicBezTo>
                <a:cubicBezTo>
                  <a:pt x="395" y="329"/>
                  <a:pt x="397" y="331"/>
                  <a:pt x="399" y="330"/>
                </a:cubicBezTo>
                <a:cubicBezTo>
                  <a:pt x="404" y="325"/>
                  <a:pt x="409" y="320"/>
                  <a:pt x="414" y="316"/>
                </a:cubicBezTo>
                <a:cubicBezTo>
                  <a:pt x="414" y="316"/>
                  <a:pt x="415" y="316"/>
                  <a:pt x="416" y="315"/>
                </a:cubicBezTo>
                <a:cubicBezTo>
                  <a:pt x="418" y="314"/>
                  <a:pt x="420" y="312"/>
                  <a:pt x="421" y="310"/>
                </a:cubicBezTo>
                <a:cubicBezTo>
                  <a:pt x="421" y="310"/>
                  <a:pt x="421" y="310"/>
                  <a:pt x="421" y="310"/>
                </a:cubicBezTo>
                <a:cubicBezTo>
                  <a:pt x="429" y="304"/>
                  <a:pt x="437" y="297"/>
                  <a:pt x="445" y="292"/>
                </a:cubicBezTo>
                <a:cubicBezTo>
                  <a:pt x="433" y="306"/>
                  <a:pt x="418" y="317"/>
                  <a:pt x="408" y="333"/>
                </a:cubicBezTo>
                <a:cubicBezTo>
                  <a:pt x="407" y="335"/>
                  <a:pt x="409" y="337"/>
                  <a:pt x="411" y="336"/>
                </a:cubicBezTo>
                <a:cubicBezTo>
                  <a:pt x="416" y="332"/>
                  <a:pt x="421" y="328"/>
                  <a:pt x="426" y="324"/>
                </a:cubicBezTo>
                <a:cubicBezTo>
                  <a:pt x="423" y="327"/>
                  <a:pt x="421" y="331"/>
                  <a:pt x="418" y="334"/>
                </a:cubicBezTo>
                <a:cubicBezTo>
                  <a:pt x="417" y="336"/>
                  <a:pt x="419" y="338"/>
                  <a:pt x="421" y="337"/>
                </a:cubicBezTo>
                <a:cubicBezTo>
                  <a:pt x="428" y="333"/>
                  <a:pt x="434" y="329"/>
                  <a:pt x="441" y="324"/>
                </a:cubicBezTo>
                <a:cubicBezTo>
                  <a:pt x="435" y="330"/>
                  <a:pt x="429" y="336"/>
                  <a:pt x="424" y="342"/>
                </a:cubicBezTo>
                <a:cubicBezTo>
                  <a:pt x="423" y="344"/>
                  <a:pt x="425" y="346"/>
                  <a:pt x="426" y="345"/>
                </a:cubicBezTo>
                <a:cubicBezTo>
                  <a:pt x="429" y="345"/>
                  <a:pt x="431" y="343"/>
                  <a:pt x="434" y="342"/>
                </a:cubicBezTo>
                <a:cubicBezTo>
                  <a:pt x="428" y="349"/>
                  <a:pt x="423" y="356"/>
                  <a:pt x="421" y="365"/>
                </a:cubicBezTo>
                <a:cubicBezTo>
                  <a:pt x="420" y="366"/>
                  <a:pt x="422" y="368"/>
                  <a:pt x="423" y="367"/>
                </a:cubicBezTo>
                <a:cubicBezTo>
                  <a:pt x="427" y="365"/>
                  <a:pt x="431" y="363"/>
                  <a:pt x="435" y="360"/>
                </a:cubicBezTo>
                <a:cubicBezTo>
                  <a:pt x="435" y="361"/>
                  <a:pt x="436" y="362"/>
                  <a:pt x="437" y="361"/>
                </a:cubicBezTo>
                <a:cubicBezTo>
                  <a:pt x="443" y="357"/>
                  <a:pt x="449" y="354"/>
                  <a:pt x="455" y="350"/>
                </a:cubicBezTo>
                <a:cubicBezTo>
                  <a:pt x="450" y="354"/>
                  <a:pt x="447" y="359"/>
                  <a:pt x="447" y="364"/>
                </a:cubicBezTo>
                <a:cubicBezTo>
                  <a:pt x="447" y="365"/>
                  <a:pt x="448" y="365"/>
                  <a:pt x="448" y="364"/>
                </a:cubicBezTo>
                <a:cubicBezTo>
                  <a:pt x="449" y="357"/>
                  <a:pt x="459" y="350"/>
                  <a:pt x="463" y="346"/>
                </a:cubicBezTo>
                <a:cubicBezTo>
                  <a:pt x="469" y="340"/>
                  <a:pt x="476" y="335"/>
                  <a:pt x="482" y="329"/>
                </a:cubicBezTo>
                <a:cubicBezTo>
                  <a:pt x="483" y="327"/>
                  <a:pt x="481" y="325"/>
                  <a:pt x="479" y="326"/>
                </a:cubicBezTo>
                <a:cubicBezTo>
                  <a:pt x="472" y="332"/>
                  <a:pt x="465" y="338"/>
                  <a:pt x="458" y="344"/>
                </a:cubicBezTo>
                <a:cubicBezTo>
                  <a:pt x="462" y="339"/>
                  <a:pt x="467" y="335"/>
                  <a:pt x="471" y="330"/>
                </a:cubicBezTo>
                <a:cubicBezTo>
                  <a:pt x="472" y="328"/>
                  <a:pt x="470" y="325"/>
                  <a:pt x="468" y="327"/>
                </a:cubicBezTo>
                <a:cubicBezTo>
                  <a:pt x="455" y="339"/>
                  <a:pt x="442" y="352"/>
                  <a:pt x="426" y="361"/>
                </a:cubicBezTo>
                <a:cubicBezTo>
                  <a:pt x="431" y="349"/>
                  <a:pt x="441" y="340"/>
                  <a:pt x="451" y="333"/>
                </a:cubicBezTo>
                <a:cubicBezTo>
                  <a:pt x="457" y="328"/>
                  <a:pt x="463" y="323"/>
                  <a:pt x="469" y="319"/>
                </a:cubicBezTo>
                <a:cubicBezTo>
                  <a:pt x="471" y="317"/>
                  <a:pt x="469" y="314"/>
                  <a:pt x="467" y="315"/>
                </a:cubicBezTo>
                <a:cubicBezTo>
                  <a:pt x="461" y="320"/>
                  <a:pt x="455" y="324"/>
                  <a:pt x="449" y="329"/>
                </a:cubicBezTo>
                <a:cubicBezTo>
                  <a:pt x="443" y="333"/>
                  <a:pt x="438" y="336"/>
                  <a:pt x="432" y="339"/>
                </a:cubicBezTo>
                <a:cubicBezTo>
                  <a:pt x="444" y="325"/>
                  <a:pt x="459" y="316"/>
                  <a:pt x="472" y="304"/>
                </a:cubicBezTo>
                <a:cubicBezTo>
                  <a:pt x="474" y="302"/>
                  <a:pt x="471" y="299"/>
                  <a:pt x="469" y="301"/>
                </a:cubicBezTo>
                <a:cubicBezTo>
                  <a:pt x="455" y="309"/>
                  <a:pt x="442" y="319"/>
                  <a:pt x="428" y="328"/>
                </a:cubicBezTo>
                <a:cubicBezTo>
                  <a:pt x="438" y="316"/>
                  <a:pt x="450" y="307"/>
                  <a:pt x="459" y="296"/>
                </a:cubicBezTo>
                <a:cubicBezTo>
                  <a:pt x="460" y="295"/>
                  <a:pt x="460" y="294"/>
                  <a:pt x="459" y="293"/>
                </a:cubicBezTo>
                <a:cubicBezTo>
                  <a:pt x="482" y="273"/>
                  <a:pt x="504" y="251"/>
                  <a:pt x="529" y="234"/>
                </a:cubicBezTo>
                <a:cubicBezTo>
                  <a:pt x="506" y="251"/>
                  <a:pt x="481" y="277"/>
                  <a:pt x="463" y="299"/>
                </a:cubicBezTo>
                <a:cubicBezTo>
                  <a:pt x="462" y="300"/>
                  <a:pt x="464" y="302"/>
                  <a:pt x="465" y="302"/>
                </a:cubicBezTo>
                <a:cubicBezTo>
                  <a:pt x="491" y="294"/>
                  <a:pt x="510" y="274"/>
                  <a:pt x="531" y="258"/>
                </a:cubicBezTo>
                <a:cubicBezTo>
                  <a:pt x="547" y="247"/>
                  <a:pt x="515" y="274"/>
                  <a:pt x="511" y="277"/>
                </a:cubicBezTo>
                <a:cubicBezTo>
                  <a:pt x="499" y="288"/>
                  <a:pt x="485" y="297"/>
                  <a:pt x="474" y="309"/>
                </a:cubicBezTo>
                <a:cubicBezTo>
                  <a:pt x="472" y="310"/>
                  <a:pt x="474" y="313"/>
                  <a:pt x="476" y="312"/>
                </a:cubicBezTo>
                <a:cubicBezTo>
                  <a:pt x="486" y="306"/>
                  <a:pt x="495" y="299"/>
                  <a:pt x="505" y="293"/>
                </a:cubicBezTo>
                <a:cubicBezTo>
                  <a:pt x="512" y="288"/>
                  <a:pt x="523" y="283"/>
                  <a:pt x="528" y="277"/>
                </a:cubicBezTo>
                <a:cubicBezTo>
                  <a:pt x="515" y="293"/>
                  <a:pt x="496" y="303"/>
                  <a:pt x="484" y="321"/>
                </a:cubicBezTo>
                <a:cubicBezTo>
                  <a:pt x="483" y="322"/>
                  <a:pt x="484" y="324"/>
                  <a:pt x="486" y="323"/>
                </a:cubicBezTo>
                <a:cubicBezTo>
                  <a:pt x="498" y="319"/>
                  <a:pt x="508" y="312"/>
                  <a:pt x="518" y="304"/>
                </a:cubicBezTo>
                <a:cubicBezTo>
                  <a:pt x="523" y="300"/>
                  <a:pt x="544" y="279"/>
                  <a:pt x="528" y="297"/>
                </a:cubicBezTo>
                <a:cubicBezTo>
                  <a:pt x="521" y="305"/>
                  <a:pt x="512" y="313"/>
                  <a:pt x="503" y="320"/>
                </a:cubicBezTo>
                <a:cubicBezTo>
                  <a:pt x="501" y="322"/>
                  <a:pt x="504" y="325"/>
                  <a:pt x="506" y="323"/>
                </a:cubicBezTo>
                <a:cubicBezTo>
                  <a:pt x="512" y="318"/>
                  <a:pt x="518" y="313"/>
                  <a:pt x="524" y="309"/>
                </a:cubicBezTo>
                <a:cubicBezTo>
                  <a:pt x="532" y="303"/>
                  <a:pt x="533" y="303"/>
                  <a:pt x="527" y="309"/>
                </a:cubicBezTo>
                <a:cubicBezTo>
                  <a:pt x="522" y="314"/>
                  <a:pt x="517" y="319"/>
                  <a:pt x="513" y="325"/>
                </a:cubicBezTo>
                <a:cubicBezTo>
                  <a:pt x="512" y="327"/>
                  <a:pt x="514" y="329"/>
                  <a:pt x="516" y="328"/>
                </a:cubicBezTo>
                <a:cubicBezTo>
                  <a:pt x="517" y="328"/>
                  <a:pt x="518" y="327"/>
                  <a:pt x="519" y="326"/>
                </a:cubicBezTo>
                <a:cubicBezTo>
                  <a:pt x="516" y="331"/>
                  <a:pt x="512" y="336"/>
                  <a:pt x="510" y="341"/>
                </a:cubicBezTo>
                <a:cubicBezTo>
                  <a:pt x="509" y="343"/>
                  <a:pt x="510" y="345"/>
                  <a:pt x="512" y="344"/>
                </a:cubicBezTo>
                <a:cubicBezTo>
                  <a:pt x="523" y="342"/>
                  <a:pt x="515" y="349"/>
                  <a:pt x="512" y="356"/>
                </a:cubicBezTo>
                <a:cubicBezTo>
                  <a:pt x="511" y="358"/>
                  <a:pt x="513" y="360"/>
                  <a:pt x="515" y="359"/>
                </a:cubicBezTo>
                <a:cubicBezTo>
                  <a:pt x="518" y="357"/>
                  <a:pt x="522" y="355"/>
                  <a:pt x="525" y="353"/>
                </a:cubicBezTo>
                <a:cubicBezTo>
                  <a:pt x="527" y="352"/>
                  <a:pt x="526" y="349"/>
                  <a:pt x="523" y="349"/>
                </a:cubicBezTo>
                <a:cubicBezTo>
                  <a:pt x="520" y="351"/>
                  <a:pt x="520" y="351"/>
                  <a:pt x="520" y="351"/>
                </a:cubicBezTo>
                <a:cubicBezTo>
                  <a:pt x="522" y="346"/>
                  <a:pt x="524" y="340"/>
                  <a:pt x="525" y="340"/>
                </a:cubicBezTo>
                <a:cubicBezTo>
                  <a:pt x="525" y="338"/>
                  <a:pt x="524" y="336"/>
                  <a:pt x="522" y="337"/>
                </a:cubicBezTo>
                <a:cubicBezTo>
                  <a:pt x="506" y="343"/>
                  <a:pt x="529" y="322"/>
                  <a:pt x="533" y="317"/>
                </a:cubicBezTo>
                <a:cubicBezTo>
                  <a:pt x="535" y="316"/>
                  <a:pt x="533" y="313"/>
                  <a:pt x="531" y="315"/>
                </a:cubicBezTo>
                <a:cubicBezTo>
                  <a:pt x="508" y="333"/>
                  <a:pt x="533" y="307"/>
                  <a:pt x="538" y="300"/>
                </a:cubicBezTo>
                <a:cubicBezTo>
                  <a:pt x="539" y="298"/>
                  <a:pt x="537" y="296"/>
                  <a:pt x="536" y="297"/>
                </a:cubicBezTo>
                <a:cubicBezTo>
                  <a:pt x="533" y="298"/>
                  <a:pt x="531" y="300"/>
                  <a:pt x="529" y="301"/>
                </a:cubicBezTo>
                <a:cubicBezTo>
                  <a:pt x="533" y="296"/>
                  <a:pt x="538" y="292"/>
                  <a:pt x="542" y="286"/>
                </a:cubicBezTo>
                <a:cubicBezTo>
                  <a:pt x="542" y="286"/>
                  <a:pt x="542" y="286"/>
                  <a:pt x="542" y="286"/>
                </a:cubicBezTo>
                <a:cubicBezTo>
                  <a:pt x="540" y="332"/>
                  <a:pt x="527" y="378"/>
                  <a:pt x="505" y="418"/>
                </a:cubicBezTo>
                <a:close/>
                <a:moveTo>
                  <a:pt x="380" y="469"/>
                </a:moveTo>
                <a:cubicBezTo>
                  <a:pt x="391" y="458"/>
                  <a:pt x="403" y="447"/>
                  <a:pt x="414" y="436"/>
                </a:cubicBezTo>
                <a:cubicBezTo>
                  <a:pt x="405" y="447"/>
                  <a:pt x="395" y="457"/>
                  <a:pt x="384" y="466"/>
                </a:cubicBezTo>
                <a:cubicBezTo>
                  <a:pt x="383" y="467"/>
                  <a:pt x="382" y="468"/>
                  <a:pt x="380" y="469"/>
                </a:cubicBezTo>
                <a:close/>
                <a:moveTo>
                  <a:pt x="354" y="457"/>
                </a:moveTo>
                <a:cubicBezTo>
                  <a:pt x="355" y="456"/>
                  <a:pt x="355" y="456"/>
                  <a:pt x="356" y="455"/>
                </a:cubicBezTo>
                <a:cubicBezTo>
                  <a:pt x="363" y="445"/>
                  <a:pt x="373" y="437"/>
                  <a:pt x="382" y="429"/>
                </a:cubicBezTo>
                <a:cubicBezTo>
                  <a:pt x="386" y="425"/>
                  <a:pt x="391" y="421"/>
                  <a:pt x="396" y="416"/>
                </a:cubicBezTo>
                <a:cubicBezTo>
                  <a:pt x="386" y="426"/>
                  <a:pt x="377" y="436"/>
                  <a:pt x="368" y="446"/>
                </a:cubicBezTo>
                <a:cubicBezTo>
                  <a:pt x="365" y="449"/>
                  <a:pt x="360" y="453"/>
                  <a:pt x="354" y="457"/>
                </a:cubicBezTo>
                <a:close/>
                <a:moveTo>
                  <a:pt x="360" y="419"/>
                </a:moveTo>
                <a:cubicBezTo>
                  <a:pt x="368" y="409"/>
                  <a:pt x="377" y="400"/>
                  <a:pt x="385" y="390"/>
                </a:cubicBezTo>
                <a:cubicBezTo>
                  <a:pt x="388" y="385"/>
                  <a:pt x="411" y="353"/>
                  <a:pt x="399" y="371"/>
                </a:cubicBezTo>
                <a:cubicBezTo>
                  <a:pt x="389" y="388"/>
                  <a:pt x="376" y="402"/>
                  <a:pt x="362" y="416"/>
                </a:cubicBezTo>
                <a:cubicBezTo>
                  <a:pt x="362" y="417"/>
                  <a:pt x="361" y="418"/>
                  <a:pt x="360" y="419"/>
                </a:cubicBezTo>
                <a:close/>
                <a:moveTo>
                  <a:pt x="542" y="285"/>
                </a:moveTo>
                <a:cubicBezTo>
                  <a:pt x="542" y="284"/>
                  <a:pt x="540" y="283"/>
                  <a:pt x="539" y="284"/>
                </a:cubicBezTo>
                <a:cubicBezTo>
                  <a:pt x="524" y="293"/>
                  <a:pt x="512" y="305"/>
                  <a:pt x="497" y="314"/>
                </a:cubicBezTo>
                <a:cubicBezTo>
                  <a:pt x="494" y="311"/>
                  <a:pt x="496" y="308"/>
                  <a:pt x="501" y="306"/>
                </a:cubicBezTo>
                <a:cubicBezTo>
                  <a:pt x="505" y="302"/>
                  <a:pt x="509" y="299"/>
                  <a:pt x="513" y="296"/>
                </a:cubicBezTo>
                <a:cubicBezTo>
                  <a:pt x="521" y="289"/>
                  <a:pt x="529" y="282"/>
                  <a:pt x="536" y="274"/>
                </a:cubicBezTo>
                <a:cubicBezTo>
                  <a:pt x="537" y="272"/>
                  <a:pt x="535" y="270"/>
                  <a:pt x="533" y="271"/>
                </a:cubicBezTo>
                <a:cubicBezTo>
                  <a:pt x="523" y="277"/>
                  <a:pt x="513" y="283"/>
                  <a:pt x="503" y="290"/>
                </a:cubicBezTo>
                <a:cubicBezTo>
                  <a:pt x="499" y="292"/>
                  <a:pt x="471" y="315"/>
                  <a:pt x="488" y="300"/>
                </a:cubicBezTo>
                <a:cubicBezTo>
                  <a:pt x="506" y="284"/>
                  <a:pt x="526" y="271"/>
                  <a:pt x="542" y="253"/>
                </a:cubicBezTo>
                <a:cubicBezTo>
                  <a:pt x="542" y="264"/>
                  <a:pt x="542" y="274"/>
                  <a:pt x="542" y="2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46" name="Freeform 75"/>
          <p:cNvSpPr>
            <a:spLocks noEditPoints="1"/>
          </p:cNvSpPr>
          <p:nvPr/>
        </p:nvSpPr>
        <p:spPr bwMode="auto">
          <a:xfrm>
            <a:off x="12938244" y="3104603"/>
            <a:ext cx="1539875" cy="1528763"/>
          </a:xfrm>
          <a:custGeom>
            <a:avLst/>
            <a:gdLst>
              <a:gd name="T0" fmla="*/ 450 w 555"/>
              <a:gd name="T1" fmla="*/ 186 h 551"/>
              <a:gd name="T2" fmla="*/ 395 w 555"/>
              <a:gd name="T3" fmla="*/ 249 h 551"/>
              <a:gd name="T4" fmla="*/ 351 w 555"/>
              <a:gd name="T5" fmla="*/ 279 h 551"/>
              <a:gd name="T6" fmla="*/ 280 w 555"/>
              <a:gd name="T7" fmla="*/ 413 h 551"/>
              <a:gd name="T8" fmla="*/ 268 w 555"/>
              <a:gd name="T9" fmla="*/ 391 h 551"/>
              <a:gd name="T10" fmla="*/ 225 w 555"/>
              <a:gd name="T11" fmla="*/ 419 h 551"/>
              <a:gd name="T12" fmla="*/ 271 w 555"/>
              <a:gd name="T13" fmla="*/ 315 h 551"/>
              <a:gd name="T14" fmla="*/ 216 w 555"/>
              <a:gd name="T15" fmla="*/ 346 h 551"/>
              <a:gd name="T16" fmla="*/ 258 w 555"/>
              <a:gd name="T17" fmla="*/ 276 h 551"/>
              <a:gd name="T18" fmla="*/ 290 w 555"/>
              <a:gd name="T19" fmla="*/ 269 h 551"/>
              <a:gd name="T20" fmla="*/ 333 w 555"/>
              <a:gd name="T21" fmla="*/ 289 h 551"/>
              <a:gd name="T22" fmla="*/ 435 w 555"/>
              <a:gd name="T23" fmla="*/ 172 h 551"/>
              <a:gd name="T24" fmla="*/ 45 w 555"/>
              <a:gd name="T25" fmla="*/ 152 h 551"/>
              <a:gd name="T26" fmla="*/ 307 w 555"/>
              <a:gd name="T27" fmla="*/ 119 h 551"/>
              <a:gd name="T28" fmla="*/ 252 w 555"/>
              <a:gd name="T29" fmla="*/ 185 h 551"/>
              <a:gd name="T30" fmla="*/ 270 w 555"/>
              <a:gd name="T31" fmla="*/ 196 h 551"/>
              <a:gd name="T32" fmla="*/ 308 w 555"/>
              <a:gd name="T33" fmla="*/ 161 h 551"/>
              <a:gd name="T34" fmla="*/ 283 w 555"/>
              <a:gd name="T35" fmla="*/ 211 h 551"/>
              <a:gd name="T36" fmla="*/ 229 w 555"/>
              <a:gd name="T37" fmla="*/ 237 h 551"/>
              <a:gd name="T38" fmla="*/ 233 w 555"/>
              <a:gd name="T39" fmla="*/ 265 h 551"/>
              <a:gd name="T40" fmla="*/ 212 w 555"/>
              <a:gd name="T41" fmla="*/ 310 h 551"/>
              <a:gd name="T42" fmla="*/ 198 w 555"/>
              <a:gd name="T43" fmla="*/ 377 h 551"/>
              <a:gd name="T44" fmla="*/ 235 w 555"/>
              <a:gd name="T45" fmla="*/ 418 h 551"/>
              <a:gd name="T46" fmla="*/ 381 w 555"/>
              <a:gd name="T47" fmla="*/ 323 h 551"/>
              <a:gd name="T48" fmla="*/ 338 w 555"/>
              <a:gd name="T49" fmla="*/ 477 h 551"/>
              <a:gd name="T50" fmla="*/ 277 w 555"/>
              <a:gd name="T51" fmla="*/ 541 h 551"/>
              <a:gd name="T52" fmla="*/ 125 w 555"/>
              <a:gd name="T53" fmla="*/ 476 h 551"/>
              <a:gd name="T54" fmla="*/ 58 w 555"/>
              <a:gd name="T55" fmla="*/ 423 h 551"/>
              <a:gd name="T56" fmla="*/ 55 w 555"/>
              <a:gd name="T57" fmla="*/ 281 h 551"/>
              <a:gd name="T58" fmla="*/ 48 w 555"/>
              <a:gd name="T59" fmla="*/ 186 h 551"/>
              <a:gd name="T60" fmla="*/ 512 w 555"/>
              <a:gd name="T61" fmla="*/ 139 h 551"/>
              <a:gd name="T62" fmla="*/ 253 w 555"/>
              <a:gd name="T63" fmla="*/ 158 h 551"/>
              <a:gd name="T64" fmla="*/ 316 w 555"/>
              <a:gd name="T65" fmla="*/ 199 h 551"/>
              <a:gd name="T66" fmla="*/ 445 w 555"/>
              <a:gd name="T67" fmla="*/ 89 h 551"/>
              <a:gd name="T68" fmla="*/ 315 w 555"/>
              <a:gd name="T69" fmla="*/ 251 h 551"/>
              <a:gd name="T70" fmla="*/ 350 w 555"/>
              <a:gd name="T71" fmla="*/ 216 h 551"/>
              <a:gd name="T72" fmla="*/ 334 w 555"/>
              <a:gd name="T73" fmla="*/ 241 h 551"/>
              <a:gd name="T74" fmla="*/ 331 w 555"/>
              <a:gd name="T75" fmla="*/ 268 h 551"/>
              <a:gd name="T76" fmla="*/ 443 w 555"/>
              <a:gd name="T77" fmla="*/ 62 h 551"/>
              <a:gd name="T78" fmla="*/ 424 w 555"/>
              <a:gd name="T79" fmla="*/ 83 h 551"/>
              <a:gd name="T80" fmla="*/ 333 w 555"/>
              <a:gd name="T81" fmla="*/ 181 h 551"/>
              <a:gd name="T82" fmla="*/ 232 w 555"/>
              <a:gd name="T83" fmla="*/ 272 h 551"/>
              <a:gd name="T84" fmla="*/ 287 w 555"/>
              <a:gd name="T85" fmla="*/ 382 h 551"/>
              <a:gd name="T86" fmla="*/ 23 w 555"/>
              <a:gd name="T87" fmla="*/ 223 h 551"/>
              <a:gd name="T88" fmla="*/ 45 w 555"/>
              <a:gd name="T89" fmla="*/ 262 h 551"/>
              <a:gd name="T90" fmla="*/ 20 w 555"/>
              <a:gd name="T91" fmla="*/ 340 h 551"/>
              <a:gd name="T92" fmla="*/ 90 w 555"/>
              <a:gd name="T93" fmla="*/ 474 h 551"/>
              <a:gd name="T94" fmla="*/ 92 w 555"/>
              <a:gd name="T95" fmla="*/ 476 h 551"/>
              <a:gd name="T96" fmla="*/ 541 w 555"/>
              <a:gd name="T97" fmla="*/ 248 h 551"/>
              <a:gd name="T98" fmla="*/ 390 w 555"/>
              <a:gd name="T99" fmla="*/ 316 h 551"/>
              <a:gd name="T100" fmla="*/ 395 w 555"/>
              <a:gd name="T101" fmla="*/ 302 h 551"/>
              <a:gd name="T102" fmla="*/ 390 w 555"/>
              <a:gd name="T103" fmla="*/ 306 h 551"/>
              <a:gd name="T104" fmla="*/ 400 w 555"/>
              <a:gd name="T105" fmla="*/ 474 h 551"/>
              <a:gd name="T106" fmla="*/ 372 w 555"/>
              <a:gd name="T107" fmla="*/ 487 h 551"/>
              <a:gd name="T108" fmla="*/ 443 w 555"/>
              <a:gd name="T109" fmla="*/ 376 h 551"/>
              <a:gd name="T110" fmla="*/ 415 w 555"/>
              <a:gd name="T111" fmla="*/ 369 h 551"/>
              <a:gd name="T112" fmla="*/ 373 w 555"/>
              <a:gd name="T113" fmla="*/ 361 h 551"/>
              <a:gd name="T114" fmla="*/ 414 w 555"/>
              <a:gd name="T115" fmla="*/ 316 h 551"/>
              <a:gd name="T116" fmla="*/ 437 w 555"/>
              <a:gd name="T117" fmla="*/ 361 h 551"/>
              <a:gd name="T118" fmla="*/ 469 w 555"/>
              <a:gd name="T119" fmla="*/ 301 h 551"/>
              <a:gd name="T120" fmla="*/ 503 w 555"/>
              <a:gd name="T121" fmla="*/ 320 h 551"/>
              <a:gd name="T122" fmla="*/ 531 w 555"/>
              <a:gd name="T123" fmla="*/ 315 h 551"/>
              <a:gd name="T124" fmla="*/ 360 w 555"/>
              <a:gd name="T125" fmla="*/ 419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5" h="551">
                <a:moveTo>
                  <a:pt x="512" y="139"/>
                </a:moveTo>
                <a:cubicBezTo>
                  <a:pt x="511" y="137"/>
                  <a:pt x="508" y="140"/>
                  <a:pt x="509" y="142"/>
                </a:cubicBezTo>
                <a:cubicBezTo>
                  <a:pt x="514" y="151"/>
                  <a:pt x="519" y="160"/>
                  <a:pt x="523" y="169"/>
                </a:cubicBezTo>
                <a:cubicBezTo>
                  <a:pt x="522" y="170"/>
                  <a:pt x="522" y="170"/>
                  <a:pt x="522" y="170"/>
                </a:cubicBezTo>
                <a:cubicBezTo>
                  <a:pt x="497" y="194"/>
                  <a:pt x="472" y="216"/>
                  <a:pt x="446" y="238"/>
                </a:cubicBezTo>
                <a:cubicBezTo>
                  <a:pt x="434" y="248"/>
                  <a:pt x="422" y="258"/>
                  <a:pt x="410" y="268"/>
                </a:cubicBezTo>
                <a:cubicBezTo>
                  <a:pt x="402" y="274"/>
                  <a:pt x="367" y="310"/>
                  <a:pt x="392" y="279"/>
                </a:cubicBezTo>
                <a:cubicBezTo>
                  <a:pt x="411" y="254"/>
                  <a:pt x="436" y="234"/>
                  <a:pt x="460" y="213"/>
                </a:cubicBezTo>
                <a:cubicBezTo>
                  <a:pt x="467" y="206"/>
                  <a:pt x="475" y="200"/>
                  <a:pt x="482" y="192"/>
                </a:cubicBezTo>
                <a:cubicBezTo>
                  <a:pt x="491" y="185"/>
                  <a:pt x="500" y="176"/>
                  <a:pt x="508" y="167"/>
                </a:cubicBezTo>
                <a:cubicBezTo>
                  <a:pt x="509" y="167"/>
                  <a:pt x="510" y="166"/>
                  <a:pt x="510" y="165"/>
                </a:cubicBezTo>
                <a:cubicBezTo>
                  <a:pt x="511" y="163"/>
                  <a:pt x="513" y="161"/>
                  <a:pt x="514" y="159"/>
                </a:cubicBezTo>
                <a:cubicBezTo>
                  <a:pt x="515" y="158"/>
                  <a:pt x="513" y="156"/>
                  <a:pt x="512" y="157"/>
                </a:cubicBezTo>
                <a:cubicBezTo>
                  <a:pt x="474" y="184"/>
                  <a:pt x="440" y="215"/>
                  <a:pt x="405" y="245"/>
                </a:cubicBezTo>
                <a:cubicBezTo>
                  <a:pt x="441" y="214"/>
                  <a:pt x="473" y="179"/>
                  <a:pt x="509" y="148"/>
                </a:cubicBezTo>
                <a:cubicBezTo>
                  <a:pt x="510" y="147"/>
                  <a:pt x="509" y="145"/>
                  <a:pt x="507" y="146"/>
                </a:cubicBezTo>
                <a:cubicBezTo>
                  <a:pt x="487" y="158"/>
                  <a:pt x="468" y="172"/>
                  <a:pt x="450" y="186"/>
                </a:cubicBezTo>
                <a:cubicBezTo>
                  <a:pt x="466" y="171"/>
                  <a:pt x="480" y="155"/>
                  <a:pt x="494" y="138"/>
                </a:cubicBezTo>
                <a:cubicBezTo>
                  <a:pt x="495" y="136"/>
                  <a:pt x="494" y="135"/>
                  <a:pt x="492" y="136"/>
                </a:cubicBezTo>
                <a:cubicBezTo>
                  <a:pt x="453" y="170"/>
                  <a:pt x="405" y="196"/>
                  <a:pt x="377" y="241"/>
                </a:cubicBezTo>
                <a:cubicBezTo>
                  <a:pt x="377" y="242"/>
                  <a:pt x="378" y="243"/>
                  <a:pt x="379" y="242"/>
                </a:cubicBezTo>
                <a:cubicBezTo>
                  <a:pt x="403" y="203"/>
                  <a:pt x="441" y="180"/>
                  <a:pt x="476" y="152"/>
                </a:cubicBezTo>
                <a:cubicBezTo>
                  <a:pt x="480" y="149"/>
                  <a:pt x="485" y="144"/>
                  <a:pt x="486" y="143"/>
                </a:cubicBezTo>
                <a:cubicBezTo>
                  <a:pt x="486" y="144"/>
                  <a:pt x="484" y="146"/>
                  <a:pt x="480" y="150"/>
                </a:cubicBezTo>
                <a:cubicBezTo>
                  <a:pt x="471" y="160"/>
                  <a:pt x="463" y="170"/>
                  <a:pt x="454" y="179"/>
                </a:cubicBezTo>
                <a:cubicBezTo>
                  <a:pt x="443" y="190"/>
                  <a:pt x="432" y="200"/>
                  <a:pt x="421" y="211"/>
                </a:cubicBezTo>
                <a:cubicBezTo>
                  <a:pt x="408" y="222"/>
                  <a:pt x="395" y="234"/>
                  <a:pt x="383" y="246"/>
                </a:cubicBezTo>
                <a:cubicBezTo>
                  <a:pt x="381" y="248"/>
                  <a:pt x="383" y="250"/>
                  <a:pt x="385" y="249"/>
                </a:cubicBezTo>
                <a:cubicBezTo>
                  <a:pt x="396" y="238"/>
                  <a:pt x="408" y="228"/>
                  <a:pt x="419" y="217"/>
                </a:cubicBezTo>
                <a:cubicBezTo>
                  <a:pt x="423" y="214"/>
                  <a:pt x="427" y="210"/>
                  <a:pt x="431" y="207"/>
                </a:cubicBezTo>
                <a:cubicBezTo>
                  <a:pt x="451" y="189"/>
                  <a:pt x="472" y="173"/>
                  <a:pt x="494" y="158"/>
                </a:cubicBezTo>
                <a:cubicBezTo>
                  <a:pt x="513" y="145"/>
                  <a:pt x="489" y="161"/>
                  <a:pt x="486" y="165"/>
                </a:cubicBezTo>
                <a:cubicBezTo>
                  <a:pt x="476" y="173"/>
                  <a:pt x="467" y="182"/>
                  <a:pt x="458" y="191"/>
                </a:cubicBezTo>
                <a:cubicBezTo>
                  <a:pt x="437" y="211"/>
                  <a:pt x="417" y="230"/>
                  <a:pt x="395" y="249"/>
                </a:cubicBezTo>
                <a:cubicBezTo>
                  <a:pt x="394" y="250"/>
                  <a:pt x="396" y="252"/>
                  <a:pt x="397" y="251"/>
                </a:cubicBezTo>
                <a:cubicBezTo>
                  <a:pt x="418" y="235"/>
                  <a:pt x="438" y="218"/>
                  <a:pt x="459" y="202"/>
                </a:cubicBezTo>
                <a:cubicBezTo>
                  <a:pt x="468" y="195"/>
                  <a:pt x="476" y="188"/>
                  <a:pt x="485" y="181"/>
                </a:cubicBezTo>
                <a:cubicBezTo>
                  <a:pt x="481" y="186"/>
                  <a:pt x="477" y="190"/>
                  <a:pt x="473" y="195"/>
                </a:cubicBezTo>
                <a:cubicBezTo>
                  <a:pt x="452" y="212"/>
                  <a:pt x="432" y="231"/>
                  <a:pt x="412" y="249"/>
                </a:cubicBezTo>
                <a:cubicBezTo>
                  <a:pt x="401" y="260"/>
                  <a:pt x="390" y="270"/>
                  <a:pt x="378" y="279"/>
                </a:cubicBezTo>
                <a:cubicBezTo>
                  <a:pt x="359" y="295"/>
                  <a:pt x="388" y="268"/>
                  <a:pt x="392" y="265"/>
                </a:cubicBezTo>
                <a:cubicBezTo>
                  <a:pt x="393" y="263"/>
                  <a:pt x="391" y="261"/>
                  <a:pt x="390" y="262"/>
                </a:cubicBezTo>
                <a:cubicBezTo>
                  <a:pt x="383" y="266"/>
                  <a:pt x="377" y="270"/>
                  <a:pt x="371" y="275"/>
                </a:cubicBezTo>
                <a:cubicBezTo>
                  <a:pt x="358" y="285"/>
                  <a:pt x="380" y="263"/>
                  <a:pt x="383" y="260"/>
                </a:cubicBezTo>
                <a:cubicBezTo>
                  <a:pt x="384" y="259"/>
                  <a:pt x="382" y="256"/>
                  <a:pt x="381" y="258"/>
                </a:cubicBezTo>
                <a:cubicBezTo>
                  <a:pt x="372" y="264"/>
                  <a:pt x="346" y="289"/>
                  <a:pt x="367" y="262"/>
                </a:cubicBezTo>
                <a:cubicBezTo>
                  <a:pt x="368" y="261"/>
                  <a:pt x="366" y="259"/>
                  <a:pt x="364" y="260"/>
                </a:cubicBezTo>
                <a:cubicBezTo>
                  <a:pt x="359" y="265"/>
                  <a:pt x="355" y="269"/>
                  <a:pt x="351" y="274"/>
                </a:cubicBezTo>
                <a:cubicBezTo>
                  <a:pt x="349" y="275"/>
                  <a:pt x="352" y="278"/>
                  <a:pt x="353" y="276"/>
                </a:cubicBezTo>
                <a:cubicBezTo>
                  <a:pt x="353" y="275"/>
                  <a:pt x="354" y="275"/>
                  <a:pt x="354" y="274"/>
                </a:cubicBezTo>
                <a:cubicBezTo>
                  <a:pt x="353" y="276"/>
                  <a:pt x="352" y="277"/>
                  <a:pt x="351" y="279"/>
                </a:cubicBezTo>
                <a:cubicBezTo>
                  <a:pt x="351" y="280"/>
                  <a:pt x="352" y="282"/>
                  <a:pt x="354" y="281"/>
                </a:cubicBezTo>
                <a:cubicBezTo>
                  <a:pt x="360" y="277"/>
                  <a:pt x="363" y="275"/>
                  <a:pt x="369" y="270"/>
                </a:cubicBezTo>
                <a:cubicBezTo>
                  <a:pt x="386" y="257"/>
                  <a:pt x="362" y="279"/>
                  <a:pt x="359" y="284"/>
                </a:cubicBezTo>
                <a:cubicBezTo>
                  <a:pt x="358" y="285"/>
                  <a:pt x="359" y="288"/>
                  <a:pt x="361" y="287"/>
                </a:cubicBezTo>
                <a:cubicBezTo>
                  <a:pt x="369" y="281"/>
                  <a:pt x="376" y="274"/>
                  <a:pt x="385" y="269"/>
                </a:cubicBezTo>
                <a:cubicBezTo>
                  <a:pt x="377" y="274"/>
                  <a:pt x="370" y="283"/>
                  <a:pt x="364" y="291"/>
                </a:cubicBezTo>
                <a:cubicBezTo>
                  <a:pt x="363" y="293"/>
                  <a:pt x="365" y="295"/>
                  <a:pt x="367" y="293"/>
                </a:cubicBezTo>
                <a:cubicBezTo>
                  <a:pt x="379" y="283"/>
                  <a:pt x="391" y="273"/>
                  <a:pt x="403" y="262"/>
                </a:cubicBezTo>
                <a:cubicBezTo>
                  <a:pt x="392" y="273"/>
                  <a:pt x="383" y="284"/>
                  <a:pt x="374" y="297"/>
                </a:cubicBezTo>
                <a:cubicBezTo>
                  <a:pt x="373" y="299"/>
                  <a:pt x="375" y="300"/>
                  <a:pt x="377" y="299"/>
                </a:cubicBezTo>
                <a:cubicBezTo>
                  <a:pt x="401" y="279"/>
                  <a:pt x="425" y="260"/>
                  <a:pt x="449" y="239"/>
                </a:cubicBezTo>
                <a:cubicBezTo>
                  <a:pt x="439" y="249"/>
                  <a:pt x="429" y="259"/>
                  <a:pt x="418" y="268"/>
                </a:cubicBezTo>
                <a:cubicBezTo>
                  <a:pt x="402" y="281"/>
                  <a:pt x="383" y="295"/>
                  <a:pt x="371" y="312"/>
                </a:cubicBezTo>
                <a:cubicBezTo>
                  <a:pt x="370" y="311"/>
                  <a:pt x="368" y="310"/>
                  <a:pt x="367" y="312"/>
                </a:cubicBezTo>
                <a:cubicBezTo>
                  <a:pt x="344" y="344"/>
                  <a:pt x="316" y="373"/>
                  <a:pt x="294" y="406"/>
                </a:cubicBezTo>
                <a:cubicBezTo>
                  <a:pt x="288" y="412"/>
                  <a:pt x="282" y="419"/>
                  <a:pt x="276" y="425"/>
                </a:cubicBezTo>
                <a:cubicBezTo>
                  <a:pt x="261" y="441"/>
                  <a:pt x="277" y="417"/>
                  <a:pt x="280" y="413"/>
                </a:cubicBezTo>
                <a:cubicBezTo>
                  <a:pt x="288" y="399"/>
                  <a:pt x="298" y="387"/>
                  <a:pt x="309" y="375"/>
                </a:cubicBezTo>
                <a:cubicBezTo>
                  <a:pt x="322" y="359"/>
                  <a:pt x="337" y="344"/>
                  <a:pt x="350" y="327"/>
                </a:cubicBezTo>
                <a:cubicBezTo>
                  <a:pt x="351" y="326"/>
                  <a:pt x="348" y="324"/>
                  <a:pt x="347" y="325"/>
                </a:cubicBezTo>
                <a:cubicBezTo>
                  <a:pt x="311" y="361"/>
                  <a:pt x="284" y="403"/>
                  <a:pt x="248" y="439"/>
                </a:cubicBezTo>
                <a:cubicBezTo>
                  <a:pt x="252" y="435"/>
                  <a:pt x="255" y="428"/>
                  <a:pt x="258" y="422"/>
                </a:cubicBezTo>
                <a:cubicBezTo>
                  <a:pt x="269" y="410"/>
                  <a:pt x="280" y="397"/>
                  <a:pt x="291" y="383"/>
                </a:cubicBezTo>
                <a:cubicBezTo>
                  <a:pt x="297" y="376"/>
                  <a:pt x="302" y="369"/>
                  <a:pt x="307" y="362"/>
                </a:cubicBezTo>
                <a:cubicBezTo>
                  <a:pt x="313" y="355"/>
                  <a:pt x="318" y="348"/>
                  <a:pt x="323" y="342"/>
                </a:cubicBezTo>
                <a:cubicBezTo>
                  <a:pt x="324" y="341"/>
                  <a:pt x="324" y="340"/>
                  <a:pt x="325" y="339"/>
                </a:cubicBezTo>
                <a:cubicBezTo>
                  <a:pt x="328" y="336"/>
                  <a:pt x="331" y="332"/>
                  <a:pt x="334" y="329"/>
                </a:cubicBezTo>
                <a:cubicBezTo>
                  <a:pt x="335" y="327"/>
                  <a:pt x="333" y="324"/>
                  <a:pt x="331" y="326"/>
                </a:cubicBezTo>
                <a:cubicBezTo>
                  <a:pt x="329" y="329"/>
                  <a:pt x="326" y="333"/>
                  <a:pt x="323" y="336"/>
                </a:cubicBezTo>
                <a:cubicBezTo>
                  <a:pt x="323" y="337"/>
                  <a:pt x="322" y="337"/>
                  <a:pt x="322" y="338"/>
                </a:cubicBezTo>
                <a:cubicBezTo>
                  <a:pt x="299" y="366"/>
                  <a:pt x="271" y="391"/>
                  <a:pt x="253" y="422"/>
                </a:cubicBezTo>
                <a:cubicBezTo>
                  <a:pt x="250" y="426"/>
                  <a:pt x="246" y="429"/>
                  <a:pt x="243" y="432"/>
                </a:cubicBezTo>
                <a:cubicBezTo>
                  <a:pt x="240" y="435"/>
                  <a:pt x="242" y="429"/>
                  <a:pt x="245" y="423"/>
                </a:cubicBezTo>
                <a:cubicBezTo>
                  <a:pt x="253" y="413"/>
                  <a:pt x="261" y="402"/>
                  <a:pt x="268" y="391"/>
                </a:cubicBezTo>
                <a:cubicBezTo>
                  <a:pt x="283" y="371"/>
                  <a:pt x="300" y="35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6" y="331"/>
                  <a:pt x="318" y="329"/>
                  <a:pt x="319" y="327"/>
                </a:cubicBezTo>
                <a:cubicBezTo>
                  <a:pt x="320" y="325"/>
                  <a:pt x="317" y="324"/>
                  <a:pt x="316" y="325"/>
                </a:cubicBezTo>
                <a:cubicBezTo>
                  <a:pt x="294" y="356"/>
                  <a:pt x="261" y="382"/>
                  <a:pt x="244" y="416"/>
                </a:cubicBezTo>
                <a:cubicBezTo>
                  <a:pt x="239" y="422"/>
                  <a:pt x="234" y="427"/>
                  <a:pt x="233" y="431"/>
                </a:cubicBezTo>
                <a:cubicBezTo>
                  <a:pt x="235" y="424"/>
                  <a:pt x="238" y="416"/>
                  <a:pt x="241" y="409"/>
                </a:cubicBezTo>
                <a:cubicBezTo>
                  <a:pt x="248" y="401"/>
                  <a:pt x="254" y="392"/>
                  <a:pt x="260" y="383"/>
                </a:cubicBezTo>
                <a:cubicBezTo>
                  <a:pt x="264" y="378"/>
                  <a:pt x="268" y="373"/>
                  <a:pt x="272" y="367"/>
                </a:cubicBezTo>
                <a:cubicBezTo>
                  <a:pt x="284" y="353"/>
                  <a:pt x="297" y="339"/>
                  <a:pt x="308" y="325"/>
                </a:cubicBezTo>
                <a:cubicBezTo>
                  <a:pt x="309" y="323"/>
                  <a:pt x="306" y="321"/>
                  <a:pt x="305" y="323"/>
                </a:cubicBezTo>
                <a:cubicBezTo>
                  <a:pt x="291" y="337"/>
                  <a:pt x="279" y="352"/>
                  <a:pt x="267" y="368"/>
                </a:cubicBezTo>
                <a:cubicBezTo>
                  <a:pt x="264" y="372"/>
                  <a:pt x="261" y="376"/>
                  <a:pt x="258" y="380"/>
                </a:cubicBezTo>
                <a:cubicBezTo>
                  <a:pt x="254" y="386"/>
                  <a:pt x="249" y="392"/>
                  <a:pt x="245" y="399"/>
                </a:cubicBezTo>
                <a:cubicBezTo>
                  <a:pt x="241" y="404"/>
                  <a:pt x="237" y="410"/>
                  <a:pt x="233" y="415"/>
                </a:cubicBezTo>
                <a:cubicBezTo>
                  <a:pt x="230" y="422"/>
                  <a:pt x="228" y="424"/>
                  <a:pt x="225" y="419"/>
                </a:cubicBezTo>
                <a:cubicBezTo>
                  <a:pt x="226" y="415"/>
                  <a:pt x="227" y="411"/>
                  <a:pt x="228" y="408"/>
                </a:cubicBezTo>
                <a:cubicBezTo>
                  <a:pt x="237" y="398"/>
                  <a:pt x="245" y="387"/>
                  <a:pt x="252" y="376"/>
                </a:cubicBezTo>
                <a:cubicBezTo>
                  <a:pt x="259" y="368"/>
                  <a:pt x="265" y="359"/>
                  <a:pt x="271" y="350"/>
                </a:cubicBezTo>
                <a:cubicBezTo>
                  <a:pt x="273" y="348"/>
                  <a:pt x="275" y="345"/>
                  <a:pt x="277" y="343"/>
                </a:cubicBezTo>
                <a:cubicBezTo>
                  <a:pt x="282" y="337"/>
                  <a:pt x="286" y="331"/>
                  <a:pt x="290" y="326"/>
                </a:cubicBezTo>
                <a:cubicBezTo>
                  <a:pt x="292" y="324"/>
                  <a:pt x="289" y="322"/>
                  <a:pt x="288" y="324"/>
                </a:cubicBezTo>
                <a:cubicBezTo>
                  <a:pt x="282" y="330"/>
                  <a:pt x="277" y="337"/>
                  <a:pt x="271" y="344"/>
                </a:cubicBezTo>
                <a:cubicBezTo>
                  <a:pt x="256" y="362"/>
                  <a:pt x="236" y="382"/>
                  <a:pt x="226" y="404"/>
                </a:cubicBezTo>
                <a:cubicBezTo>
                  <a:pt x="224" y="407"/>
                  <a:pt x="222" y="409"/>
                  <a:pt x="220" y="411"/>
                </a:cubicBezTo>
                <a:cubicBezTo>
                  <a:pt x="215" y="417"/>
                  <a:pt x="212" y="422"/>
                  <a:pt x="214" y="412"/>
                </a:cubicBezTo>
                <a:cubicBezTo>
                  <a:pt x="215" y="411"/>
                  <a:pt x="215" y="409"/>
                  <a:pt x="216" y="408"/>
                </a:cubicBezTo>
                <a:cubicBezTo>
                  <a:pt x="238" y="380"/>
                  <a:pt x="257" y="350"/>
                  <a:pt x="279" y="323"/>
                </a:cubicBezTo>
                <a:cubicBezTo>
                  <a:pt x="280" y="321"/>
                  <a:pt x="278" y="319"/>
                  <a:pt x="276" y="320"/>
                </a:cubicBezTo>
                <a:cubicBezTo>
                  <a:pt x="264" y="334"/>
                  <a:pt x="249" y="349"/>
                  <a:pt x="237" y="365"/>
                </a:cubicBezTo>
                <a:cubicBezTo>
                  <a:pt x="237" y="364"/>
                  <a:pt x="238" y="364"/>
                  <a:pt x="238" y="363"/>
                </a:cubicBezTo>
                <a:cubicBezTo>
                  <a:pt x="250" y="347"/>
                  <a:pt x="262" y="332"/>
                  <a:pt x="273" y="317"/>
                </a:cubicBezTo>
                <a:cubicBezTo>
                  <a:pt x="275" y="315"/>
                  <a:pt x="272" y="313"/>
                  <a:pt x="271" y="315"/>
                </a:cubicBezTo>
                <a:cubicBezTo>
                  <a:pt x="249" y="342"/>
                  <a:pt x="229" y="370"/>
                  <a:pt x="207" y="398"/>
                </a:cubicBezTo>
                <a:cubicBezTo>
                  <a:pt x="224" y="376"/>
                  <a:pt x="243" y="347"/>
                  <a:pt x="262" y="321"/>
                </a:cubicBezTo>
                <a:cubicBezTo>
                  <a:pt x="265" y="319"/>
                  <a:pt x="266" y="317"/>
                  <a:pt x="266" y="316"/>
                </a:cubicBezTo>
                <a:cubicBezTo>
                  <a:pt x="268" y="313"/>
                  <a:pt x="270" y="311"/>
                  <a:pt x="272" y="308"/>
                </a:cubicBezTo>
                <a:cubicBezTo>
                  <a:pt x="273" y="306"/>
                  <a:pt x="271" y="304"/>
                  <a:pt x="269" y="306"/>
                </a:cubicBezTo>
                <a:cubicBezTo>
                  <a:pt x="249" y="329"/>
                  <a:pt x="230" y="354"/>
                  <a:pt x="211" y="379"/>
                </a:cubicBezTo>
                <a:cubicBezTo>
                  <a:pt x="204" y="389"/>
                  <a:pt x="203" y="389"/>
                  <a:pt x="209" y="379"/>
                </a:cubicBezTo>
                <a:cubicBezTo>
                  <a:pt x="213" y="371"/>
                  <a:pt x="218" y="363"/>
                  <a:pt x="223" y="356"/>
                </a:cubicBezTo>
                <a:cubicBezTo>
                  <a:pt x="233" y="340"/>
                  <a:pt x="244" y="326"/>
                  <a:pt x="255" y="311"/>
                </a:cubicBezTo>
                <a:cubicBezTo>
                  <a:pt x="256" y="310"/>
                  <a:pt x="254" y="307"/>
                  <a:pt x="252" y="309"/>
                </a:cubicBezTo>
                <a:cubicBezTo>
                  <a:pt x="251" y="310"/>
                  <a:pt x="250" y="312"/>
                  <a:pt x="249" y="313"/>
                </a:cubicBezTo>
                <a:cubicBezTo>
                  <a:pt x="249" y="313"/>
                  <a:pt x="248" y="313"/>
                  <a:pt x="248" y="314"/>
                </a:cubicBezTo>
                <a:cubicBezTo>
                  <a:pt x="246" y="316"/>
                  <a:pt x="245" y="318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34" y="330"/>
                  <a:pt x="226" y="341"/>
                  <a:pt x="218" y="352"/>
                </a:cubicBezTo>
                <a:cubicBezTo>
                  <a:pt x="213" y="357"/>
                  <a:pt x="214" y="352"/>
                  <a:pt x="216" y="346"/>
                </a:cubicBezTo>
                <a:cubicBezTo>
                  <a:pt x="217" y="345"/>
                  <a:pt x="217" y="345"/>
                  <a:pt x="218" y="345"/>
                </a:cubicBezTo>
                <a:cubicBezTo>
                  <a:pt x="219" y="344"/>
                  <a:pt x="219" y="342"/>
                  <a:pt x="218" y="342"/>
                </a:cubicBezTo>
                <a:cubicBezTo>
                  <a:pt x="218" y="341"/>
                  <a:pt x="218" y="340"/>
                  <a:pt x="219" y="340"/>
                </a:cubicBezTo>
                <a:cubicBezTo>
                  <a:pt x="223" y="335"/>
                  <a:pt x="229" y="323"/>
                  <a:pt x="231" y="320"/>
                </a:cubicBezTo>
                <a:cubicBezTo>
                  <a:pt x="232" y="319"/>
                  <a:pt x="231" y="318"/>
                  <a:pt x="230" y="318"/>
                </a:cubicBezTo>
                <a:cubicBezTo>
                  <a:pt x="234" y="312"/>
                  <a:pt x="237" y="305"/>
                  <a:pt x="238" y="298"/>
                </a:cubicBezTo>
                <a:cubicBezTo>
                  <a:pt x="239" y="297"/>
                  <a:pt x="237" y="295"/>
                  <a:pt x="236" y="296"/>
                </a:cubicBezTo>
                <a:cubicBezTo>
                  <a:pt x="235" y="296"/>
                  <a:pt x="235" y="297"/>
                  <a:pt x="234" y="297"/>
                </a:cubicBezTo>
                <a:cubicBezTo>
                  <a:pt x="237" y="294"/>
                  <a:pt x="239" y="290"/>
                  <a:pt x="240" y="286"/>
                </a:cubicBezTo>
                <a:cubicBezTo>
                  <a:pt x="241" y="285"/>
                  <a:pt x="240" y="284"/>
                  <a:pt x="240" y="283"/>
                </a:cubicBezTo>
                <a:cubicBezTo>
                  <a:pt x="240" y="284"/>
                  <a:pt x="241" y="284"/>
                  <a:pt x="241" y="283"/>
                </a:cubicBezTo>
                <a:cubicBezTo>
                  <a:pt x="247" y="277"/>
                  <a:pt x="253" y="271"/>
                  <a:pt x="258" y="265"/>
                </a:cubicBezTo>
                <a:cubicBezTo>
                  <a:pt x="259" y="266"/>
                  <a:pt x="260" y="266"/>
                  <a:pt x="260" y="265"/>
                </a:cubicBezTo>
                <a:cubicBezTo>
                  <a:pt x="261" y="264"/>
                  <a:pt x="262" y="262"/>
                  <a:pt x="262" y="261"/>
                </a:cubicBezTo>
                <a:cubicBezTo>
                  <a:pt x="266" y="257"/>
                  <a:pt x="269" y="254"/>
                  <a:pt x="272" y="250"/>
                </a:cubicBezTo>
                <a:cubicBezTo>
                  <a:pt x="266" y="258"/>
                  <a:pt x="261" y="266"/>
                  <a:pt x="256" y="274"/>
                </a:cubicBezTo>
                <a:cubicBezTo>
                  <a:pt x="254" y="276"/>
                  <a:pt x="257" y="277"/>
                  <a:pt x="258" y="276"/>
                </a:cubicBezTo>
                <a:cubicBezTo>
                  <a:pt x="264" y="271"/>
                  <a:pt x="270" y="265"/>
                  <a:pt x="275" y="259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70" y="267"/>
                  <a:pt x="265" y="275"/>
                  <a:pt x="260" y="282"/>
                </a:cubicBezTo>
                <a:cubicBezTo>
                  <a:pt x="259" y="284"/>
                  <a:pt x="261" y="286"/>
                  <a:pt x="263" y="284"/>
                </a:cubicBezTo>
                <a:cubicBezTo>
                  <a:pt x="267" y="280"/>
                  <a:pt x="271" y="276"/>
                  <a:pt x="275" y="272"/>
                </a:cubicBezTo>
                <a:cubicBezTo>
                  <a:pt x="273" y="279"/>
                  <a:pt x="270" y="284"/>
                  <a:pt x="267" y="290"/>
                </a:cubicBezTo>
                <a:cubicBezTo>
                  <a:pt x="266" y="292"/>
                  <a:pt x="269" y="294"/>
                  <a:pt x="270" y="292"/>
                </a:cubicBezTo>
                <a:cubicBezTo>
                  <a:pt x="272" y="290"/>
                  <a:pt x="273" y="288"/>
                  <a:pt x="274" y="286"/>
                </a:cubicBezTo>
                <a:cubicBezTo>
                  <a:pt x="275" y="286"/>
                  <a:pt x="276" y="286"/>
                  <a:pt x="277" y="285"/>
                </a:cubicBezTo>
                <a:cubicBezTo>
                  <a:pt x="278" y="283"/>
                  <a:pt x="279" y="281"/>
                  <a:pt x="280" y="279"/>
                </a:cubicBezTo>
                <a:cubicBezTo>
                  <a:pt x="281" y="278"/>
                  <a:pt x="280" y="277"/>
                  <a:pt x="279" y="276"/>
                </a:cubicBezTo>
                <a:cubicBezTo>
                  <a:pt x="283" y="268"/>
                  <a:pt x="285" y="260"/>
                  <a:pt x="287" y="251"/>
                </a:cubicBezTo>
                <a:cubicBezTo>
                  <a:pt x="289" y="250"/>
                  <a:pt x="291" y="249"/>
                  <a:pt x="294" y="248"/>
                </a:cubicBezTo>
                <a:cubicBezTo>
                  <a:pt x="293" y="250"/>
                  <a:pt x="293" y="251"/>
                  <a:pt x="292" y="252"/>
                </a:cubicBezTo>
                <a:cubicBezTo>
                  <a:pt x="291" y="254"/>
                  <a:pt x="292" y="255"/>
                  <a:pt x="294" y="255"/>
                </a:cubicBezTo>
                <a:cubicBezTo>
                  <a:pt x="292" y="259"/>
                  <a:pt x="290" y="263"/>
                  <a:pt x="287" y="267"/>
                </a:cubicBezTo>
                <a:cubicBezTo>
                  <a:pt x="286" y="269"/>
                  <a:pt x="289" y="271"/>
                  <a:pt x="290" y="269"/>
                </a:cubicBezTo>
                <a:cubicBezTo>
                  <a:pt x="297" y="263"/>
                  <a:pt x="302" y="256"/>
                  <a:pt x="308" y="249"/>
                </a:cubicBezTo>
                <a:cubicBezTo>
                  <a:pt x="307" y="251"/>
                  <a:pt x="306" y="253"/>
                  <a:pt x="305" y="255"/>
                </a:cubicBezTo>
                <a:cubicBezTo>
                  <a:pt x="302" y="262"/>
                  <a:pt x="298" y="268"/>
                  <a:pt x="294" y="274"/>
                </a:cubicBezTo>
                <a:cubicBezTo>
                  <a:pt x="293" y="276"/>
                  <a:pt x="296" y="278"/>
                  <a:pt x="297" y="276"/>
                </a:cubicBezTo>
                <a:cubicBezTo>
                  <a:pt x="298" y="275"/>
                  <a:pt x="305" y="267"/>
                  <a:pt x="311" y="261"/>
                </a:cubicBezTo>
                <a:cubicBezTo>
                  <a:pt x="313" y="260"/>
                  <a:pt x="315" y="258"/>
                  <a:pt x="317" y="257"/>
                </a:cubicBezTo>
                <a:cubicBezTo>
                  <a:pt x="317" y="257"/>
                  <a:pt x="317" y="258"/>
                  <a:pt x="317" y="259"/>
                </a:cubicBezTo>
                <a:cubicBezTo>
                  <a:pt x="313" y="268"/>
                  <a:pt x="305" y="277"/>
                  <a:pt x="299" y="285"/>
                </a:cubicBezTo>
                <a:cubicBezTo>
                  <a:pt x="297" y="287"/>
                  <a:pt x="300" y="289"/>
                  <a:pt x="302" y="288"/>
                </a:cubicBezTo>
                <a:cubicBezTo>
                  <a:pt x="304" y="285"/>
                  <a:pt x="307" y="282"/>
                  <a:pt x="309" y="280"/>
                </a:cubicBezTo>
                <a:cubicBezTo>
                  <a:pt x="304" y="286"/>
                  <a:pt x="299" y="293"/>
                  <a:pt x="294" y="299"/>
                </a:cubicBezTo>
                <a:cubicBezTo>
                  <a:pt x="293" y="301"/>
                  <a:pt x="296" y="303"/>
                  <a:pt x="297" y="301"/>
                </a:cubicBezTo>
                <a:cubicBezTo>
                  <a:pt x="300" y="299"/>
                  <a:pt x="320" y="271"/>
                  <a:pt x="311" y="288"/>
                </a:cubicBezTo>
                <a:cubicBezTo>
                  <a:pt x="310" y="289"/>
                  <a:pt x="313" y="292"/>
                  <a:pt x="314" y="290"/>
                </a:cubicBezTo>
                <a:cubicBezTo>
                  <a:pt x="319" y="285"/>
                  <a:pt x="324" y="275"/>
                  <a:pt x="325" y="286"/>
                </a:cubicBezTo>
                <a:cubicBezTo>
                  <a:pt x="325" y="288"/>
                  <a:pt x="326" y="289"/>
                  <a:pt x="328" y="288"/>
                </a:cubicBezTo>
                <a:cubicBezTo>
                  <a:pt x="332" y="285"/>
                  <a:pt x="333" y="283"/>
                  <a:pt x="333" y="289"/>
                </a:cubicBezTo>
                <a:cubicBezTo>
                  <a:pt x="333" y="290"/>
                  <a:pt x="335" y="291"/>
                  <a:pt x="336" y="290"/>
                </a:cubicBezTo>
                <a:cubicBezTo>
                  <a:pt x="341" y="284"/>
                  <a:pt x="346" y="279"/>
                  <a:pt x="351" y="273"/>
                </a:cubicBezTo>
                <a:cubicBezTo>
                  <a:pt x="352" y="271"/>
                  <a:pt x="351" y="269"/>
                  <a:pt x="349" y="270"/>
                </a:cubicBezTo>
                <a:cubicBezTo>
                  <a:pt x="338" y="273"/>
                  <a:pt x="338" y="269"/>
                  <a:pt x="348" y="257"/>
                </a:cubicBezTo>
                <a:cubicBezTo>
                  <a:pt x="350" y="255"/>
                  <a:pt x="348" y="253"/>
                  <a:pt x="346" y="254"/>
                </a:cubicBezTo>
                <a:cubicBezTo>
                  <a:pt x="340" y="260"/>
                  <a:pt x="333" y="271"/>
                  <a:pt x="343" y="256"/>
                </a:cubicBezTo>
                <a:cubicBezTo>
                  <a:pt x="352" y="243"/>
                  <a:pt x="364" y="231"/>
                  <a:pt x="375" y="218"/>
                </a:cubicBezTo>
                <a:cubicBezTo>
                  <a:pt x="376" y="216"/>
                  <a:pt x="374" y="214"/>
                  <a:pt x="372" y="215"/>
                </a:cubicBezTo>
                <a:cubicBezTo>
                  <a:pt x="371" y="216"/>
                  <a:pt x="371" y="217"/>
                  <a:pt x="370" y="217"/>
                </a:cubicBezTo>
                <a:cubicBezTo>
                  <a:pt x="397" y="190"/>
                  <a:pt x="424" y="163"/>
                  <a:pt x="453" y="138"/>
                </a:cubicBezTo>
                <a:cubicBezTo>
                  <a:pt x="463" y="130"/>
                  <a:pt x="472" y="123"/>
                  <a:pt x="482" y="115"/>
                </a:cubicBezTo>
                <a:cubicBezTo>
                  <a:pt x="484" y="114"/>
                  <a:pt x="471" y="126"/>
                  <a:pt x="469" y="127"/>
                </a:cubicBezTo>
                <a:cubicBezTo>
                  <a:pt x="456" y="142"/>
                  <a:pt x="442" y="158"/>
                  <a:pt x="428" y="173"/>
                </a:cubicBezTo>
                <a:cubicBezTo>
                  <a:pt x="404" y="193"/>
                  <a:pt x="382" y="214"/>
                  <a:pt x="361" y="237"/>
                </a:cubicBezTo>
                <a:cubicBezTo>
                  <a:pt x="359" y="239"/>
                  <a:pt x="361" y="241"/>
                  <a:pt x="363" y="240"/>
                </a:cubicBezTo>
                <a:cubicBezTo>
                  <a:pt x="388" y="220"/>
                  <a:pt x="409" y="198"/>
                  <a:pt x="430" y="176"/>
                </a:cubicBezTo>
                <a:cubicBezTo>
                  <a:pt x="432" y="174"/>
                  <a:pt x="434" y="173"/>
                  <a:pt x="435" y="172"/>
                </a:cubicBezTo>
                <a:cubicBezTo>
                  <a:pt x="445" y="164"/>
                  <a:pt x="454" y="157"/>
                  <a:pt x="464" y="150"/>
                </a:cubicBezTo>
                <a:cubicBezTo>
                  <a:pt x="469" y="147"/>
                  <a:pt x="474" y="144"/>
                  <a:pt x="479" y="141"/>
                </a:cubicBezTo>
                <a:cubicBezTo>
                  <a:pt x="483" y="140"/>
                  <a:pt x="486" y="138"/>
                  <a:pt x="487" y="134"/>
                </a:cubicBezTo>
                <a:cubicBezTo>
                  <a:pt x="488" y="135"/>
                  <a:pt x="489" y="136"/>
                  <a:pt x="490" y="135"/>
                </a:cubicBezTo>
                <a:cubicBezTo>
                  <a:pt x="491" y="134"/>
                  <a:pt x="493" y="133"/>
                  <a:pt x="494" y="132"/>
                </a:cubicBezTo>
                <a:cubicBezTo>
                  <a:pt x="496" y="130"/>
                  <a:pt x="494" y="127"/>
                  <a:pt x="492" y="128"/>
                </a:cubicBezTo>
                <a:cubicBezTo>
                  <a:pt x="476" y="138"/>
                  <a:pt x="459" y="149"/>
                  <a:pt x="444" y="161"/>
                </a:cubicBezTo>
                <a:cubicBezTo>
                  <a:pt x="459" y="144"/>
                  <a:pt x="474" y="126"/>
                  <a:pt x="490" y="110"/>
                </a:cubicBezTo>
                <a:cubicBezTo>
                  <a:pt x="490" y="109"/>
                  <a:pt x="490" y="109"/>
                  <a:pt x="490" y="109"/>
                </a:cubicBezTo>
                <a:cubicBezTo>
                  <a:pt x="496" y="117"/>
                  <a:pt x="502" y="125"/>
                  <a:pt x="507" y="133"/>
                </a:cubicBezTo>
                <a:cubicBezTo>
                  <a:pt x="507" y="134"/>
                  <a:pt x="509" y="133"/>
                  <a:pt x="508" y="132"/>
                </a:cubicBezTo>
                <a:cubicBezTo>
                  <a:pt x="492" y="103"/>
                  <a:pt x="471" y="78"/>
                  <a:pt x="446" y="58"/>
                </a:cubicBezTo>
                <a:cubicBezTo>
                  <a:pt x="447" y="56"/>
                  <a:pt x="445" y="55"/>
                  <a:pt x="443" y="56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398" y="21"/>
                  <a:pt x="343" y="1"/>
                  <a:pt x="284" y="1"/>
                </a:cubicBezTo>
                <a:cubicBezTo>
                  <a:pt x="185" y="0"/>
                  <a:pt x="83" y="59"/>
                  <a:pt x="41" y="149"/>
                </a:cubicBezTo>
                <a:cubicBezTo>
                  <a:pt x="39" y="152"/>
                  <a:pt x="43" y="155"/>
                  <a:pt x="45" y="152"/>
                </a:cubicBezTo>
                <a:cubicBezTo>
                  <a:pt x="100" y="67"/>
                  <a:pt x="182" y="12"/>
                  <a:pt x="284" y="11"/>
                </a:cubicBezTo>
                <a:cubicBezTo>
                  <a:pt x="340" y="10"/>
                  <a:pt x="394" y="27"/>
                  <a:pt x="438" y="58"/>
                </a:cubicBezTo>
                <a:cubicBezTo>
                  <a:pt x="425" y="66"/>
                  <a:pt x="414" y="77"/>
                  <a:pt x="404" y="88"/>
                </a:cubicBezTo>
                <a:cubicBezTo>
                  <a:pt x="406" y="85"/>
                  <a:pt x="408" y="81"/>
                  <a:pt x="410" y="77"/>
                </a:cubicBezTo>
                <a:cubicBezTo>
                  <a:pt x="411" y="76"/>
                  <a:pt x="409" y="74"/>
                  <a:pt x="408" y="75"/>
                </a:cubicBezTo>
                <a:cubicBezTo>
                  <a:pt x="386" y="91"/>
                  <a:pt x="365" y="111"/>
                  <a:pt x="351" y="135"/>
                </a:cubicBezTo>
                <a:cubicBezTo>
                  <a:pt x="342" y="139"/>
                  <a:pt x="335" y="144"/>
                  <a:pt x="329" y="150"/>
                </a:cubicBezTo>
                <a:cubicBezTo>
                  <a:pt x="333" y="144"/>
                  <a:pt x="335" y="138"/>
                  <a:pt x="338" y="132"/>
                </a:cubicBezTo>
                <a:cubicBezTo>
                  <a:pt x="338" y="130"/>
                  <a:pt x="336" y="129"/>
                  <a:pt x="334" y="130"/>
                </a:cubicBezTo>
                <a:cubicBezTo>
                  <a:pt x="326" y="137"/>
                  <a:pt x="319" y="144"/>
                  <a:pt x="311" y="152"/>
                </a:cubicBezTo>
                <a:cubicBezTo>
                  <a:pt x="315" y="148"/>
                  <a:pt x="321" y="139"/>
                  <a:pt x="324" y="131"/>
                </a:cubicBezTo>
                <a:cubicBezTo>
                  <a:pt x="324" y="129"/>
                  <a:pt x="322" y="128"/>
                  <a:pt x="321" y="129"/>
                </a:cubicBezTo>
                <a:cubicBezTo>
                  <a:pt x="314" y="135"/>
                  <a:pt x="307" y="142"/>
                  <a:pt x="302" y="149"/>
                </a:cubicBezTo>
                <a:cubicBezTo>
                  <a:pt x="308" y="141"/>
                  <a:pt x="313" y="134"/>
                  <a:pt x="316" y="125"/>
                </a:cubicBezTo>
                <a:cubicBezTo>
                  <a:pt x="316" y="123"/>
                  <a:pt x="314" y="122"/>
                  <a:pt x="313" y="123"/>
                </a:cubicBezTo>
                <a:cubicBezTo>
                  <a:pt x="304" y="130"/>
                  <a:pt x="294" y="140"/>
                  <a:pt x="288" y="148"/>
                </a:cubicBezTo>
                <a:cubicBezTo>
                  <a:pt x="295" y="139"/>
                  <a:pt x="302" y="130"/>
                  <a:pt x="307" y="119"/>
                </a:cubicBezTo>
                <a:cubicBezTo>
                  <a:pt x="308" y="118"/>
                  <a:pt x="307" y="117"/>
                  <a:pt x="306" y="117"/>
                </a:cubicBezTo>
                <a:cubicBezTo>
                  <a:pt x="304" y="118"/>
                  <a:pt x="302" y="119"/>
                  <a:pt x="301" y="119"/>
                </a:cubicBezTo>
                <a:cubicBezTo>
                  <a:pt x="301" y="118"/>
                  <a:pt x="299" y="117"/>
                  <a:pt x="298" y="118"/>
                </a:cubicBezTo>
                <a:cubicBezTo>
                  <a:pt x="296" y="120"/>
                  <a:pt x="295" y="122"/>
                  <a:pt x="293" y="124"/>
                </a:cubicBezTo>
                <a:cubicBezTo>
                  <a:pt x="289" y="126"/>
                  <a:pt x="285" y="129"/>
                  <a:pt x="281" y="131"/>
                </a:cubicBezTo>
                <a:cubicBezTo>
                  <a:pt x="281" y="130"/>
                  <a:pt x="281" y="130"/>
                  <a:pt x="281" y="129"/>
                </a:cubicBezTo>
                <a:cubicBezTo>
                  <a:pt x="286" y="123"/>
                  <a:pt x="291" y="116"/>
                  <a:pt x="296" y="109"/>
                </a:cubicBezTo>
                <a:cubicBezTo>
                  <a:pt x="297" y="108"/>
                  <a:pt x="295" y="106"/>
                  <a:pt x="293" y="107"/>
                </a:cubicBezTo>
                <a:cubicBezTo>
                  <a:pt x="292" y="108"/>
                  <a:pt x="291" y="109"/>
                  <a:pt x="290" y="110"/>
                </a:cubicBezTo>
                <a:cubicBezTo>
                  <a:pt x="292" y="107"/>
                  <a:pt x="294" y="104"/>
                  <a:pt x="296" y="101"/>
                </a:cubicBezTo>
                <a:cubicBezTo>
                  <a:pt x="297" y="100"/>
                  <a:pt x="295" y="98"/>
                  <a:pt x="294" y="99"/>
                </a:cubicBezTo>
                <a:cubicBezTo>
                  <a:pt x="279" y="112"/>
                  <a:pt x="268" y="126"/>
                  <a:pt x="259" y="142"/>
                </a:cubicBezTo>
                <a:cubicBezTo>
                  <a:pt x="253" y="151"/>
                  <a:pt x="248" y="159"/>
                  <a:pt x="245" y="169"/>
                </a:cubicBezTo>
                <a:cubicBezTo>
                  <a:pt x="245" y="171"/>
                  <a:pt x="246" y="172"/>
                  <a:pt x="248" y="171"/>
                </a:cubicBezTo>
                <a:cubicBezTo>
                  <a:pt x="252" y="169"/>
                  <a:pt x="256" y="167"/>
                  <a:pt x="259" y="164"/>
                </a:cubicBezTo>
                <a:cubicBezTo>
                  <a:pt x="256" y="170"/>
                  <a:pt x="252" y="176"/>
                  <a:pt x="250" y="183"/>
                </a:cubicBezTo>
                <a:cubicBezTo>
                  <a:pt x="249" y="185"/>
                  <a:pt x="251" y="186"/>
                  <a:pt x="252" y="185"/>
                </a:cubicBezTo>
                <a:cubicBezTo>
                  <a:pt x="255" y="184"/>
                  <a:pt x="258" y="182"/>
                  <a:pt x="260" y="180"/>
                </a:cubicBezTo>
                <a:cubicBezTo>
                  <a:pt x="259" y="182"/>
                  <a:pt x="258" y="185"/>
                  <a:pt x="257" y="187"/>
                </a:cubicBezTo>
                <a:cubicBezTo>
                  <a:pt x="256" y="189"/>
                  <a:pt x="258" y="191"/>
                  <a:pt x="259" y="189"/>
                </a:cubicBezTo>
                <a:cubicBezTo>
                  <a:pt x="264" y="185"/>
                  <a:pt x="268" y="181"/>
                  <a:pt x="272" y="177"/>
                </a:cubicBezTo>
                <a:cubicBezTo>
                  <a:pt x="269" y="181"/>
                  <a:pt x="267" y="185"/>
                  <a:pt x="265" y="188"/>
                </a:cubicBezTo>
                <a:cubicBezTo>
                  <a:pt x="264" y="190"/>
                  <a:pt x="266" y="192"/>
                  <a:pt x="267" y="191"/>
                </a:cubicBezTo>
                <a:cubicBezTo>
                  <a:pt x="272" y="186"/>
                  <a:pt x="277" y="179"/>
                  <a:pt x="280" y="175"/>
                </a:cubicBezTo>
                <a:cubicBezTo>
                  <a:pt x="274" y="183"/>
                  <a:pt x="268" y="192"/>
                  <a:pt x="264" y="201"/>
                </a:cubicBezTo>
                <a:cubicBezTo>
                  <a:pt x="263" y="203"/>
                  <a:pt x="265" y="205"/>
                  <a:pt x="266" y="203"/>
                </a:cubicBezTo>
                <a:cubicBezTo>
                  <a:pt x="271" y="198"/>
                  <a:pt x="275" y="194"/>
                  <a:pt x="279" y="188"/>
                </a:cubicBezTo>
                <a:cubicBezTo>
                  <a:pt x="275" y="194"/>
                  <a:pt x="270" y="199"/>
                  <a:pt x="266" y="206"/>
                </a:cubicBezTo>
                <a:cubicBezTo>
                  <a:pt x="265" y="207"/>
                  <a:pt x="267" y="208"/>
                  <a:pt x="268" y="207"/>
                </a:cubicBezTo>
                <a:cubicBezTo>
                  <a:pt x="271" y="204"/>
                  <a:pt x="274" y="200"/>
                  <a:pt x="276" y="196"/>
                </a:cubicBezTo>
                <a:cubicBezTo>
                  <a:pt x="277" y="195"/>
                  <a:pt x="276" y="194"/>
                  <a:pt x="275" y="194"/>
                </a:cubicBezTo>
                <a:cubicBezTo>
                  <a:pt x="279" y="190"/>
                  <a:pt x="284" y="183"/>
                  <a:pt x="284" y="183"/>
                </a:cubicBezTo>
                <a:cubicBezTo>
                  <a:pt x="284" y="182"/>
                  <a:pt x="282" y="180"/>
                  <a:pt x="281" y="181"/>
                </a:cubicBezTo>
                <a:cubicBezTo>
                  <a:pt x="277" y="185"/>
                  <a:pt x="271" y="194"/>
                  <a:pt x="270" y="196"/>
                </a:cubicBezTo>
                <a:cubicBezTo>
                  <a:pt x="274" y="187"/>
                  <a:pt x="281" y="178"/>
                  <a:pt x="287" y="170"/>
                </a:cubicBezTo>
                <a:cubicBezTo>
                  <a:pt x="288" y="168"/>
                  <a:pt x="286" y="166"/>
                  <a:pt x="284" y="168"/>
                </a:cubicBezTo>
                <a:cubicBezTo>
                  <a:pt x="280" y="172"/>
                  <a:pt x="274" y="179"/>
                  <a:pt x="272" y="183"/>
                </a:cubicBezTo>
                <a:cubicBezTo>
                  <a:pt x="278" y="173"/>
                  <a:pt x="285" y="164"/>
                  <a:pt x="292" y="155"/>
                </a:cubicBezTo>
                <a:cubicBezTo>
                  <a:pt x="293" y="153"/>
                  <a:pt x="290" y="151"/>
                  <a:pt x="289" y="153"/>
                </a:cubicBezTo>
                <a:cubicBezTo>
                  <a:pt x="287" y="155"/>
                  <a:pt x="285" y="157"/>
                  <a:pt x="283" y="160"/>
                </a:cubicBezTo>
                <a:cubicBezTo>
                  <a:pt x="282" y="160"/>
                  <a:pt x="281" y="161"/>
                  <a:pt x="280" y="162"/>
                </a:cubicBezTo>
                <a:cubicBezTo>
                  <a:pt x="277" y="166"/>
                  <a:pt x="274" y="170"/>
                  <a:pt x="270" y="174"/>
                </a:cubicBezTo>
                <a:cubicBezTo>
                  <a:pt x="265" y="179"/>
                  <a:pt x="259" y="189"/>
                  <a:pt x="266" y="176"/>
                </a:cubicBezTo>
                <a:cubicBezTo>
                  <a:pt x="267" y="175"/>
                  <a:pt x="267" y="174"/>
                  <a:pt x="268" y="173"/>
                </a:cubicBezTo>
                <a:cubicBezTo>
                  <a:pt x="274" y="167"/>
                  <a:pt x="279" y="160"/>
                  <a:pt x="284" y="153"/>
                </a:cubicBezTo>
                <a:cubicBezTo>
                  <a:pt x="293" y="146"/>
                  <a:pt x="301" y="138"/>
                  <a:pt x="309" y="131"/>
                </a:cubicBezTo>
                <a:cubicBezTo>
                  <a:pt x="304" y="135"/>
                  <a:pt x="299" y="148"/>
                  <a:pt x="295" y="153"/>
                </a:cubicBezTo>
                <a:cubicBezTo>
                  <a:pt x="294" y="155"/>
                  <a:pt x="297" y="156"/>
                  <a:pt x="298" y="155"/>
                </a:cubicBezTo>
                <a:cubicBezTo>
                  <a:pt x="305" y="149"/>
                  <a:pt x="311" y="143"/>
                  <a:pt x="317" y="137"/>
                </a:cubicBezTo>
                <a:cubicBezTo>
                  <a:pt x="313" y="141"/>
                  <a:pt x="309" y="153"/>
                  <a:pt x="306" y="159"/>
                </a:cubicBezTo>
                <a:cubicBezTo>
                  <a:pt x="305" y="161"/>
                  <a:pt x="307" y="162"/>
                  <a:pt x="308" y="161"/>
                </a:cubicBezTo>
                <a:cubicBezTo>
                  <a:pt x="314" y="155"/>
                  <a:pt x="319" y="149"/>
                  <a:pt x="325" y="143"/>
                </a:cubicBezTo>
                <a:cubicBezTo>
                  <a:pt x="339" y="129"/>
                  <a:pt x="327" y="147"/>
                  <a:pt x="325" y="150"/>
                </a:cubicBezTo>
                <a:cubicBezTo>
                  <a:pt x="317" y="163"/>
                  <a:pt x="305" y="174"/>
                  <a:pt x="297" y="186"/>
                </a:cubicBezTo>
                <a:cubicBezTo>
                  <a:pt x="295" y="188"/>
                  <a:pt x="298" y="190"/>
                  <a:pt x="299" y="188"/>
                </a:cubicBezTo>
                <a:cubicBezTo>
                  <a:pt x="311" y="178"/>
                  <a:pt x="320" y="165"/>
                  <a:pt x="331" y="153"/>
                </a:cubicBezTo>
                <a:cubicBezTo>
                  <a:pt x="333" y="152"/>
                  <a:pt x="334" y="150"/>
                  <a:pt x="336" y="148"/>
                </a:cubicBezTo>
                <a:cubicBezTo>
                  <a:pt x="339" y="143"/>
                  <a:pt x="343" y="141"/>
                  <a:pt x="348" y="141"/>
                </a:cubicBezTo>
                <a:cubicBezTo>
                  <a:pt x="347" y="143"/>
                  <a:pt x="345" y="144"/>
                  <a:pt x="345" y="146"/>
                </a:cubicBezTo>
                <a:cubicBezTo>
                  <a:pt x="344" y="147"/>
                  <a:pt x="345" y="148"/>
                  <a:pt x="345" y="149"/>
                </a:cubicBezTo>
                <a:cubicBezTo>
                  <a:pt x="341" y="154"/>
                  <a:pt x="336" y="160"/>
                  <a:pt x="332" y="166"/>
                </a:cubicBezTo>
                <a:cubicBezTo>
                  <a:pt x="320" y="176"/>
                  <a:pt x="309" y="188"/>
                  <a:pt x="299" y="201"/>
                </a:cubicBezTo>
                <a:cubicBezTo>
                  <a:pt x="299" y="201"/>
                  <a:pt x="299" y="201"/>
                  <a:pt x="299" y="201"/>
                </a:cubicBezTo>
                <a:cubicBezTo>
                  <a:pt x="280" y="219"/>
                  <a:pt x="263" y="239"/>
                  <a:pt x="245" y="258"/>
                </a:cubicBezTo>
                <a:cubicBezTo>
                  <a:pt x="250" y="251"/>
                  <a:pt x="255" y="244"/>
                  <a:pt x="261" y="238"/>
                </a:cubicBezTo>
                <a:cubicBezTo>
                  <a:pt x="264" y="233"/>
                  <a:pt x="268" y="229"/>
                  <a:pt x="272" y="224"/>
                </a:cubicBezTo>
                <a:cubicBezTo>
                  <a:pt x="274" y="222"/>
                  <a:pt x="276" y="220"/>
                  <a:pt x="278" y="217"/>
                </a:cubicBezTo>
                <a:cubicBezTo>
                  <a:pt x="282" y="215"/>
                  <a:pt x="284" y="213"/>
                  <a:pt x="283" y="211"/>
                </a:cubicBezTo>
                <a:cubicBezTo>
                  <a:pt x="285" y="209"/>
                  <a:pt x="287" y="207"/>
                  <a:pt x="289" y="204"/>
                </a:cubicBezTo>
                <a:cubicBezTo>
                  <a:pt x="291" y="203"/>
                  <a:pt x="288" y="200"/>
                  <a:pt x="287" y="202"/>
                </a:cubicBezTo>
                <a:cubicBezTo>
                  <a:pt x="283" y="206"/>
                  <a:pt x="279" y="210"/>
                  <a:pt x="276" y="214"/>
                </a:cubicBezTo>
                <a:cubicBezTo>
                  <a:pt x="267" y="224"/>
                  <a:pt x="259" y="234"/>
                  <a:pt x="250" y="243"/>
                </a:cubicBezTo>
                <a:cubicBezTo>
                  <a:pt x="234" y="260"/>
                  <a:pt x="249" y="240"/>
                  <a:pt x="254" y="233"/>
                </a:cubicBezTo>
                <a:cubicBezTo>
                  <a:pt x="260" y="226"/>
                  <a:pt x="266" y="219"/>
                  <a:pt x="271" y="212"/>
                </a:cubicBezTo>
                <a:cubicBezTo>
                  <a:pt x="272" y="210"/>
                  <a:pt x="270" y="208"/>
                  <a:pt x="268" y="210"/>
                </a:cubicBezTo>
                <a:cubicBezTo>
                  <a:pt x="263" y="216"/>
                  <a:pt x="259" y="221"/>
                  <a:pt x="254" y="228"/>
                </a:cubicBezTo>
                <a:cubicBezTo>
                  <a:pt x="249" y="233"/>
                  <a:pt x="244" y="240"/>
                  <a:pt x="241" y="242"/>
                </a:cubicBezTo>
                <a:cubicBezTo>
                  <a:pt x="234" y="250"/>
                  <a:pt x="234" y="250"/>
                  <a:pt x="239" y="243"/>
                </a:cubicBezTo>
                <a:cubicBezTo>
                  <a:pt x="242" y="238"/>
                  <a:pt x="246" y="233"/>
                  <a:pt x="250" y="228"/>
                </a:cubicBezTo>
                <a:cubicBezTo>
                  <a:pt x="252" y="227"/>
                  <a:pt x="253" y="226"/>
                  <a:pt x="253" y="225"/>
                </a:cubicBezTo>
                <a:cubicBezTo>
                  <a:pt x="255" y="223"/>
                  <a:pt x="257" y="221"/>
                  <a:pt x="258" y="219"/>
                </a:cubicBezTo>
                <a:cubicBezTo>
                  <a:pt x="260" y="217"/>
                  <a:pt x="257" y="215"/>
                  <a:pt x="256" y="217"/>
                </a:cubicBezTo>
                <a:cubicBezTo>
                  <a:pt x="250" y="222"/>
                  <a:pt x="244" y="227"/>
                  <a:pt x="238" y="233"/>
                </a:cubicBezTo>
                <a:cubicBezTo>
                  <a:pt x="227" y="243"/>
                  <a:pt x="225" y="243"/>
                  <a:pt x="227" y="239"/>
                </a:cubicBezTo>
                <a:cubicBezTo>
                  <a:pt x="228" y="239"/>
                  <a:pt x="229" y="239"/>
                  <a:pt x="229" y="237"/>
                </a:cubicBezTo>
                <a:cubicBezTo>
                  <a:pt x="229" y="238"/>
                  <a:pt x="231" y="234"/>
                  <a:pt x="233" y="230"/>
                </a:cubicBezTo>
                <a:cubicBezTo>
                  <a:pt x="237" y="225"/>
                  <a:pt x="240" y="220"/>
                  <a:pt x="242" y="218"/>
                </a:cubicBezTo>
                <a:cubicBezTo>
                  <a:pt x="244" y="216"/>
                  <a:pt x="242" y="214"/>
                  <a:pt x="240" y="215"/>
                </a:cubicBezTo>
                <a:cubicBezTo>
                  <a:pt x="233" y="221"/>
                  <a:pt x="227" y="226"/>
                  <a:pt x="226" y="233"/>
                </a:cubicBezTo>
                <a:cubicBezTo>
                  <a:pt x="223" y="238"/>
                  <a:pt x="221" y="242"/>
                  <a:pt x="219" y="247"/>
                </a:cubicBezTo>
                <a:cubicBezTo>
                  <a:pt x="218" y="249"/>
                  <a:pt x="220" y="250"/>
                  <a:pt x="221" y="249"/>
                </a:cubicBezTo>
                <a:cubicBezTo>
                  <a:pt x="226" y="246"/>
                  <a:pt x="230" y="244"/>
                  <a:pt x="235" y="240"/>
                </a:cubicBezTo>
                <a:cubicBezTo>
                  <a:pt x="237" y="239"/>
                  <a:pt x="238" y="237"/>
                  <a:pt x="240" y="236"/>
                </a:cubicBezTo>
                <a:cubicBezTo>
                  <a:pt x="236" y="242"/>
                  <a:pt x="232" y="248"/>
                  <a:pt x="229" y="255"/>
                </a:cubicBezTo>
                <a:cubicBezTo>
                  <a:pt x="228" y="257"/>
                  <a:pt x="231" y="258"/>
                  <a:pt x="232" y="257"/>
                </a:cubicBezTo>
                <a:cubicBezTo>
                  <a:pt x="235" y="254"/>
                  <a:pt x="238" y="250"/>
                  <a:pt x="241" y="247"/>
                </a:cubicBezTo>
                <a:cubicBezTo>
                  <a:pt x="240" y="250"/>
                  <a:pt x="238" y="254"/>
                  <a:pt x="236" y="257"/>
                </a:cubicBezTo>
                <a:cubicBezTo>
                  <a:pt x="235" y="259"/>
                  <a:pt x="237" y="261"/>
                  <a:pt x="239" y="259"/>
                </a:cubicBezTo>
                <a:cubicBezTo>
                  <a:pt x="241" y="257"/>
                  <a:pt x="243" y="255"/>
                  <a:pt x="245" y="253"/>
                </a:cubicBezTo>
                <a:cubicBezTo>
                  <a:pt x="242" y="258"/>
                  <a:pt x="238" y="263"/>
                  <a:pt x="235" y="269"/>
                </a:cubicBezTo>
                <a:cubicBezTo>
                  <a:pt x="235" y="268"/>
                  <a:pt x="235" y="267"/>
                  <a:pt x="236" y="267"/>
                </a:cubicBezTo>
                <a:cubicBezTo>
                  <a:pt x="237" y="265"/>
                  <a:pt x="235" y="263"/>
                  <a:pt x="233" y="265"/>
                </a:cubicBezTo>
                <a:cubicBezTo>
                  <a:pt x="226" y="270"/>
                  <a:pt x="219" y="277"/>
                  <a:pt x="212" y="284"/>
                </a:cubicBezTo>
                <a:cubicBezTo>
                  <a:pt x="214" y="281"/>
                  <a:pt x="215" y="278"/>
                  <a:pt x="216" y="274"/>
                </a:cubicBezTo>
                <a:cubicBezTo>
                  <a:pt x="217" y="273"/>
                  <a:pt x="215" y="272"/>
                  <a:pt x="214" y="273"/>
                </a:cubicBezTo>
                <a:cubicBezTo>
                  <a:pt x="208" y="279"/>
                  <a:pt x="201" y="286"/>
                  <a:pt x="196" y="293"/>
                </a:cubicBezTo>
                <a:cubicBezTo>
                  <a:pt x="195" y="293"/>
                  <a:pt x="196" y="295"/>
                  <a:pt x="197" y="294"/>
                </a:cubicBezTo>
                <a:cubicBezTo>
                  <a:pt x="202" y="289"/>
                  <a:pt x="206" y="284"/>
                  <a:pt x="211" y="280"/>
                </a:cubicBezTo>
                <a:cubicBezTo>
                  <a:pt x="207" y="287"/>
                  <a:pt x="203" y="293"/>
                  <a:pt x="198" y="299"/>
                </a:cubicBezTo>
                <a:cubicBezTo>
                  <a:pt x="196" y="300"/>
                  <a:pt x="198" y="303"/>
                  <a:pt x="200" y="301"/>
                </a:cubicBezTo>
                <a:cubicBezTo>
                  <a:pt x="209" y="293"/>
                  <a:pt x="217" y="284"/>
                  <a:pt x="226" y="275"/>
                </a:cubicBezTo>
                <a:cubicBezTo>
                  <a:pt x="218" y="287"/>
                  <a:pt x="207" y="297"/>
                  <a:pt x="199" y="308"/>
                </a:cubicBezTo>
                <a:cubicBezTo>
                  <a:pt x="198" y="309"/>
                  <a:pt x="199" y="312"/>
                  <a:pt x="201" y="311"/>
                </a:cubicBezTo>
                <a:cubicBezTo>
                  <a:pt x="201" y="311"/>
                  <a:pt x="201" y="311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14" y="302"/>
                  <a:pt x="224" y="291"/>
                  <a:pt x="236" y="281"/>
                </a:cubicBezTo>
                <a:cubicBezTo>
                  <a:pt x="234" y="285"/>
                  <a:pt x="232" y="288"/>
                  <a:pt x="229" y="292"/>
                </a:cubicBezTo>
                <a:cubicBezTo>
                  <a:pt x="223" y="298"/>
                  <a:pt x="218" y="304"/>
                  <a:pt x="212" y="310"/>
                </a:cubicBezTo>
                <a:cubicBezTo>
                  <a:pt x="211" y="312"/>
                  <a:pt x="213" y="315"/>
                  <a:pt x="215" y="313"/>
                </a:cubicBezTo>
                <a:cubicBezTo>
                  <a:pt x="220" y="308"/>
                  <a:pt x="225" y="302"/>
                  <a:pt x="230" y="297"/>
                </a:cubicBezTo>
                <a:cubicBezTo>
                  <a:pt x="226" y="303"/>
                  <a:pt x="221" y="309"/>
                  <a:pt x="217" y="315"/>
                </a:cubicBezTo>
                <a:cubicBezTo>
                  <a:pt x="215" y="317"/>
                  <a:pt x="218" y="319"/>
                  <a:pt x="220" y="317"/>
                </a:cubicBezTo>
                <a:cubicBezTo>
                  <a:pt x="224" y="312"/>
                  <a:pt x="228" y="307"/>
                  <a:pt x="233" y="303"/>
                </a:cubicBezTo>
                <a:cubicBezTo>
                  <a:pt x="232" y="305"/>
                  <a:pt x="232" y="306"/>
                  <a:pt x="231" y="308"/>
                </a:cubicBezTo>
                <a:cubicBezTo>
                  <a:pt x="230" y="307"/>
                  <a:pt x="229" y="308"/>
                  <a:pt x="229" y="309"/>
                </a:cubicBezTo>
                <a:cubicBezTo>
                  <a:pt x="228" y="312"/>
                  <a:pt x="227" y="315"/>
                  <a:pt x="226" y="319"/>
                </a:cubicBezTo>
                <a:cubicBezTo>
                  <a:pt x="225" y="320"/>
                  <a:pt x="226" y="320"/>
                  <a:pt x="226" y="321"/>
                </a:cubicBezTo>
                <a:cubicBezTo>
                  <a:pt x="225" y="322"/>
                  <a:pt x="224" y="324"/>
                  <a:pt x="223" y="325"/>
                </a:cubicBezTo>
                <a:cubicBezTo>
                  <a:pt x="222" y="325"/>
                  <a:pt x="221" y="327"/>
                  <a:pt x="219" y="331"/>
                </a:cubicBezTo>
                <a:cubicBezTo>
                  <a:pt x="219" y="332"/>
                  <a:pt x="218" y="332"/>
                  <a:pt x="218" y="333"/>
                </a:cubicBezTo>
                <a:cubicBezTo>
                  <a:pt x="215" y="337"/>
                  <a:pt x="212" y="341"/>
                  <a:pt x="210" y="345"/>
                </a:cubicBezTo>
                <a:cubicBezTo>
                  <a:pt x="209" y="346"/>
                  <a:pt x="210" y="347"/>
                  <a:pt x="211" y="347"/>
                </a:cubicBezTo>
                <a:cubicBezTo>
                  <a:pt x="209" y="351"/>
                  <a:pt x="208" y="356"/>
                  <a:pt x="209" y="360"/>
                </a:cubicBezTo>
                <a:cubicBezTo>
                  <a:pt x="209" y="361"/>
                  <a:pt x="209" y="362"/>
                  <a:pt x="210" y="362"/>
                </a:cubicBezTo>
                <a:cubicBezTo>
                  <a:pt x="206" y="367"/>
                  <a:pt x="202" y="372"/>
                  <a:pt x="198" y="377"/>
                </a:cubicBezTo>
                <a:cubicBezTo>
                  <a:pt x="196" y="379"/>
                  <a:pt x="199" y="382"/>
                  <a:pt x="200" y="380"/>
                </a:cubicBezTo>
                <a:cubicBezTo>
                  <a:pt x="205" y="374"/>
                  <a:pt x="211" y="367"/>
                  <a:pt x="216" y="361"/>
                </a:cubicBezTo>
                <a:cubicBezTo>
                  <a:pt x="209" y="372"/>
                  <a:pt x="203" y="383"/>
                  <a:pt x="198" y="394"/>
                </a:cubicBezTo>
                <a:cubicBezTo>
                  <a:pt x="198" y="396"/>
                  <a:pt x="200" y="397"/>
                  <a:pt x="201" y="396"/>
                </a:cubicBezTo>
                <a:cubicBezTo>
                  <a:pt x="206" y="391"/>
                  <a:pt x="210" y="386"/>
                  <a:pt x="214" y="381"/>
                </a:cubicBezTo>
                <a:cubicBezTo>
                  <a:pt x="209" y="389"/>
                  <a:pt x="205" y="397"/>
                  <a:pt x="201" y="405"/>
                </a:cubicBezTo>
                <a:cubicBezTo>
                  <a:pt x="200" y="407"/>
                  <a:pt x="202" y="409"/>
                  <a:pt x="204" y="407"/>
                </a:cubicBezTo>
                <a:cubicBezTo>
                  <a:pt x="207" y="403"/>
                  <a:pt x="210" y="399"/>
                  <a:pt x="213" y="395"/>
                </a:cubicBezTo>
                <a:cubicBezTo>
                  <a:pt x="209" y="403"/>
                  <a:pt x="206" y="410"/>
                  <a:pt x="203" y="418"/>
                </a:cubicBezTo>
                <a:cubicBezTo>
                  <a:pt x="202" y="420"/>
                  <a:pt x="205" y="421"/>
                  <a:pt x="206" y="420"/>
                </a:cubicBezTo>
                <a:cubicBezTo>
                  <a:pt x="207" y="418"/>
                  <a:pt x="209" y="416"/>
                  <a:pt x="210" y="414"/>
                </a:cubicBezTo>
                <a:cubicBezTo>
                  <a:pt x="210" y="417"/>
                  <a:pt x="209" y="420"/>
                  <a:pt x="209" y="423"/>
                </a:cubicBezTo>
                <a:cubicBezTo>
                  <a:pt x="208" y="424"/>
                  <a:pt x="210" y="426"/>
                  <a:pt x="212" y="424"/>
                </a:cubicBezTo>
                <a:cubicBezTo>
                  <a:pt x="216" y="421"/>
                  <a:pt x="220" y="417"/>
                  <a:pt x="224" y="413"/>
                </a:cubicBezTo>
                <a:cubicBezTo>
                  <a:pt x="222" y="418"/>
                  <a:pt x="221" y="423"/>
                  <a:pt x="221" y="429"/>
                </a:cubicBezTo>
                <a:cubicBezTo>
                  <a:pt x="221" y="430"/>
                  <a:pt x="223" y="431"/>
                  <a:pt x="224" y="430"/>
                </a:cubicBezTo>
                <a:cubicBezTo>
                  <a:pt x="228" y="426"/>
                  <a:pt x="231" y="422"/>
                  <a:pt x="235" y="418"/>
                </a:cubicBezTo>
                <a:cubicBezTo>
                  <a:pt x="232" y="424"/>
                  <a:pt x="230" y="431"/>
                  <a:pt x="228" y="438"/>
                </a:cubicBezTo>
                <a:cubicBezTo>
                  <a:pt x="228" y="439"/>
                  <a:pt x="230" y="441"/>
                  <a:pt x="231" y="439"/>
                </a:cubicBezTo>
                <a:cubicBezTo>
                  <a:pt x="233" y="437"/>
                  <a:pt x="236" y="434"/>
                  <a:pt x="238" y="432"/>
                </a:cubicBezTo>
                <a:cubicBezTo>
                  <a:pt x="237" y="434"/>
                  <a:pt x="237" y="436"/>
                  <a:pt x="236" y="439"/>
                </a:cubicBezTo>
                <a:cubicBezTo>
                  <a:pt x="236" y="440"/>
                  <a:pt x="238" y="442"/>
                  <a:pt x="239" y="440"/>
                </a:cubicBezTo>
                <a:cubicBezTo>
                  <a:pt x="242" y="438"/>
                  <a:pt x="245" y="435"/>
                  <a:pt x="248" y="432"/>
                </a:cubicBezTo>
                <a:cubicBezTo>
                  <a:pt x="245" y="436"/>
                  <a:pt x="243" y="441"/>
                  <a:pt x="242" y="446"/>
                </a:cubicBezTo>
                <a:cubicBezTo>
                  <a:pt x="241" y="447"/>
                  <a:pt x="243" y="448"/>
                  <a:pt x="245" y="447"/>
                </a:cubicBezTo>
                <a:cubicBezTo>
                  <a:pt x="255" y="437"/>
                  <a:pt x="265" y="426"/>
                  <a:pt x="275" y="415"/>
                </a:cubicBezTo>
                <a:cubicBezTo>
                  <a:pt x="270" y="422"/>
                  <a:pt x="266" y="430"/>
                  <a:pt x="263" y="439"/>
                </a:cubicBezTo>
                <a:cubicBezTo>
                  <a:pt x="263" y="440"/>
                  <a:pt x="265" y="442"/>
                  <a:pt x="266" y="440"/>
                </a:cubicBezTo>
                <a:cubicBezTo>
                  <a:pt x="272" y="435"/>
                  <a:pt x="277" y="429"/>
                  <a:pt x="283" y="423"/>
                </a:cubicBezTo>
                <a:cubicBezTo>
                  <a:pt x="279" y="428"/>
                  <a:pt x="276" y="433"/>
                  <a:pt x="274" y="438"/>
                </a:cubicBezTo>
                <a:cubicBezTo>
                  <a:pt x="273" y="440"/>
                  <a:pt x="275" y="442"/>
                  <a:pt x="276" y="441"/>
                </a:cubicBezTo>
                <a:cubicBezTo>
                  <a:pt x="294" y="430"/>
                  <a:pt x="307" y="414"/>
                  <a:pt x="320" y="398"/>
                </a:cubicBezTo>
                <a:cubicBezTo>
                  <a:pt x="339" y="372"/>
                  <a:pt x="360" y="346"/>
                  <a:pt x="381" y="321"/>
                </a:cubicBezTo>
                <a:cubicBezTo>
                  <a:pt x="381" y="322"/>
                  <a:pt x="381" y="322"/>
                  <a:pt x="381" y="323"/>
                </a:cubicBezTo>
                <a:cubicBezTo>
                  <a:pt x="379" y="326"/>
                  <a:pt x="377" y="329"/>
                  <a:pt x="376" y="330"/>
                </a:cubicBezTo>
                <a:cubicBezTo>
                  <a:pt x="365" y="346"/>
                  <a:pt x="353" y="360"/>
                  <a:pt x="341" y="375"/>
                </a:cubicBezTo>
                <a:cubicBezTo>
                  <a:pt x="323" y="396"/>
                  <a:pt x="306" y="418"/>
                  <a:pt x="293" y="443"/>
                </a:cubicBezTo>
                <a:cubicBezTo>
                  <a:pt x="292" y="445"/>
                  <a:pt x="294" y="447"/>
                  <a:pt x="296" y="445"/>
                </a:cubicBezTo>
                <a:cubicBezTo>
                  <a:pt x="305" y="436"/>
                  <a:pt x="313" y="427"/>
                  <a:pt x="322" y="418"/>
                </a:cubicBezTo>
                <a:cubicBezTo>
                  <a:pt x="320" y="422"/>
                  <a:pt x="318" y="426"/>
                  <a:pt x="317" y="431"/>
                </a:cubicBezTo>
                <a:cubicBezTo>
                  <a:pt x="316" y="432"/>
                  <a:pt x="318" y="434"/>
                  <a:pt x="320" y="433"/>
                </a:cubicBezTo>
                <a:cubicBezTo>
                  <a:pt x="327" y="428"/>
                  <a:pt x="333" y="423"/>
                  <a:pt x="340" y="418"/>
                </a:cubicBezTo>
                <a:cubicBezTo>
                  <a:pt x="331" y="429"/>
                  <a:pt x="324" y="442"/>
                  <a:pt x="320" y="457"/>
                </a:cubicBezTo>
                <a:cubicBezTo>
                  <a:pt x="320" y="459"/>
                  <a:pt x="322" y="460"/>
                  <a:pt x="323" y="459"/>
                </a:cubicBezTo>
                <a:cubicBezTo>
                  <a:pt x="326" y="456"/>
                  <a:pt x="329" y="454"/>
                  <a:pt x="331" y="452"/>
                </a:cubicBezTo>
                <a:cubicBezTo>
                  <a:pt x="330" y="454"/>
                  <a:pt x="329" y="456"/>
                  <a:pt x="327" y="459"/>
                </a:cubicBezTo>
                <a:cubicBezTo>
                  <a:pt x="326" y="461"/>
                  <a:pt x="329" y="462"/>
                  <a:pt x="330" y="461"/>
                </a:cubicBezTo>
                <a:cubicBezTo>
                  <a:pt x="338" y="455"/>
                  <a:pt x="346" y="448"/>
                  <a:pt x="353" y="441"/>
                </a:cubicBezTo>
                <a:cubicBezTo>
                  <a:pt x="344" y="453"/>
                  <a:pt x="336" y="466"/>
                  <a:pt x="328" y="479"/>
                </a:cubicBezTo>
                <a:cubicBezTo>
                  <a:pt x="328" y="481"/>
                  <a:pt x="329" y="483"/>
                  <a:pt x="331" y="482"/>
                </a:cubicBezTo>
                <a:cubicBezTo>
                  <a:pt x="333" y="480"/>
                  <a:pt x="336" y="478"/>
                  <a:pt x="338" y="477"/>
                </a:cubicBezTo>
                <a:cubicBezTo>
                  <a:pt x="337" y="479"/>
                  <a:pt x="336" y="481"/>
                  <a:pt x="335" y="483"/>
                </a:cubicBezTo>
                <a:cubicBezTo>
                  <a:pt x="335" y="485"/>
                  <a:pt x="336" y="486"/>
                  <a:pt x="337" y="485"/>
                </a:cubicBezTo>
                <a:cubicBezTo>
                  <a:pt x="342" y="484"/>
                  <a:pt x="347" y="482"/>
                  <a:pt x="351" y="480"/>
                </a:cubicBezTo>
                <a:cubicBezTo>
                  <a:pt x="349" y="484"/>
                  <a:pt x="347" y="489"/>
                  <a:pt x="345" y="493"/>
                </a:cubicBezTo>
                <a:cubicBezTo>
                  <a:pt x="345" y="495"/>
                  <a:pt x="347" y="496"/>
                  <a:pt x="348" y="496"/>
                </a:cubicBezTo>
                <a:cubicBezTo>
                  <a:pt x="352" y="494"/>
                  <a:pt x="355" y="492"/>
                  <a:pt x="358" y="490"/>
                </a:cubicBezTo>
                <a:cubicBezTo>
                  <a:pt x="354" y="495"/>
                  <a:pt x="350" y="501"/>
                  <a:pt x="347" y="507"/>
                </a:cubicBezTo>
                <a:cubicBezTo>
                  <a:pt x="346" y="508"/>
                  <a:pt x="348" y="510"/>
                  <a:pt x="349" y="509"/>
                </a:cubicBezTo>
                <a:cubicBezTo>
                  <a:pt x="353" y="507"/>
                  <a:pt x="356" y="505"/>
                  <a:pt x="359" y="503"/>
                </a:cubicBezTo>
                <a:cubicBezTo>
                  <a:pt x="355" y="507"/>
                  <a:pt x="351" y="512"/>
                  <a:pt x="348" y="517"/>
                </a:cubicBezTo>
                <a:cubicBezTo>
                  <a:pt x="347" y="518"/>
                  <a:pt x="349" y="521"/>
                  <a:pt x="350" y="520"/>
                </a:cubicBezTo>
                <a:cubicBezTo>
                  <a:pt x="352" y="518"/>
                  <a:pt x="354" y="517"/>
                  <a:pt x="356" y="516"/>
                </a:cubicBezTo>
                <a:cubicBezTo>
                  <a:pt x="355" y="517"/>
                  <a:pt x="353" y="519"/>
                  <a:pt x="352" y="520"/>
                </a:cubicBezTo>
                <a:cubicBezTo>
                  <a:pt x="352" y="522"/>
                  <a:pt x="353" y="524"/>
                  <a:pt x="354" y="523"/>
                </a:cubicBezTo>
                <a:cubicBezTo>
                  <a:pt x="361" y="521"/>
                  <a:pt x="368" y="518"/>
                  <a:pt x="374" y="514"/>
                </a:cubicBezTo>
                <a:cubicBezTo>
                  <a:pt x="370" y="519"/>
                  <a:pt x="366" y="523"/>
                  <a:pt x="362" y="528"/>
                </a:cubicBezTo>
                <a:cubicBezTo>
                  <a:pt x="334" y="536"/>
                  <a:pt x="305" y="540"/>
                  <a:pt x="277" y="541"/>
                </a:cubicBezTo>
                <a:cubicBezTo>
                  <a:pt x="234" y="542"/>
                  <a:pt x="191" y="534"/>
                  <a:pt x="152" y="516"/>
                </a:cubicBezTo>
                <a:cubicBezTo>
                  <a:pt x="153" y="516"/>
                  <a:pt x="153" y="516"/>
                  <a:pt x="153" y="516"/>
                </a:cubicBezTo>
                <a:cubicBezTo>
                  <a:pt x="154" y="515"/>
                  <a:pt x="154" y="514"/>
                  <a:pt x="155" y="513"/>
                </a:cubicBezTo>
                <a:cubicBezTo>
                  <a:pt x="155" y="513"/>
                  <a:pt x="156" y="513"/>
                  <a:pt x="156" y="512"/>
                </a:cubicBezTo>
                <a:cubicBezTo>
                  <a:pt x="159" y="507"/>
                  <a:pt x="158" y="509"/>
                  <a:pt x="160" y="502"/>
                </a:cubicBezTo>
                <a:cubicBezTo>
                  <a:pt x="161" y="500"/>
                  <a:pt x="157" y="499"/>
                  <a:pt x="156" y="501"/>
                </a:cubicBezTo>
                <a:cubicBezTo>
                  <a:pt x="155" y="502"/>
                  <a:pt x="155" y="503"/>
                  <a:pt x="154" y="504"/>
                </a:cubicBezTo>
                <a:cubicBezTo>
                  <a:pt x="155" y="497"/>
                  <a:pt x="155" y="492"/>
                  <a:pt x="153" y="485"/>
                </a:cubicBezTo>
                <a:cubicBezTo>
                  <a:pt x="153" y="484"/>
                  <a:pt x="150" y="483"/>
                  <a:pt x="149" y="485"/>
                </a:cubicBezTo>
                <a:cubicBezTo>
                  <a:pt x="148" y="486"/>
                  <a:pt x="147" y="488"/>
                  <a:pt x="146" y="489"/>
                </a:cubicBezTo>
                <a:cubicBezTo>
                  <a:pt x="147" y="486"/>
                  <a:pt x="147" y="483"/>
                  <a:pt x="146" y="479"/>
                </a:cubicBezTo>
                <a:cubicBezTo>
                  <a:pt x="146" y="477"/>
                  <a:pt x="144" y="476"/>
                  <a:pt x="142" y="478"/>
                </a:cubicBezTo>
                <a:cubicBezTo>
                  <a:pt x="140" y="480"/>
                  <a:pt x="139" y="483"/>
                  <a:pt x="137" y="485"/>
                </a:cubicBezTo>
                <a:cubicBezTo>
                  <a:pt x="139" y="479"/>
                  <a:pt x="137" y="474"/>
                  <a:pt x="135" y="468"/>
                </a:cubicBezTo>
                <a:cubicBezTo>
                  <a:pt x="134" y="467"/>
                  <a:pt x="132" y="466"/>
                  <a:pt x="131" y="467"/>
                </a:cubicBezTo>
                <a:cubicBezTo>
                  <a:pt x="129" y="469"/>
                  <a:pt x="128" y="471"/>
                  <a:pt x="126" y="473"/>
                </a:cubicBezTo>
                <a:cubicBezTo>
                  <a:pt x="126" y="474"/>
                  <a:pt x="125" y="475"/>
                  <a:pt x="125" y="476"/>
                </a:cubicBezTo>
                <a:cubicBezTo>
                  <a:pt x="126" y="471"/>
                  <a:pt x="127" y="466"/>
                  <a:pt x="127" y="460"/>
                </a:cubicBezTo>
                <a:cubicBezTo>
                  <a:pt x="127" y="458"/>
                  <a:pt x="124" y="457"/>
                  <a:pt x="123" y="458"/>
                </a:cubicBezTo>
                <a:cubicBezTo>
                  <a:pt x="120" y="461"/>
                  <a:pt x="117" y="465"/>
                  <a:pt x="114" y="469"/>
                </a:cubicBezTo>
                <a:cubicBezTo>
                  <a:pt x="115" y="463"/>
                  <a:pt x="115" y="458"/>
                  <a:pt x="113" y="451"/>
                </a:cubicBezTo>
                <a:cubicBezTo>
                  <a:pt x="113" y="450"/>
                  <a:pt x="111" y="449"/>
                  <a:pt x="110" y="450"/>
                </a:cubicBezTo>
                <a:cubicBezTo>
                  <a:pt x="106" y="453"/>
                  <a:pt x="102" y="456"/>
                  <a:pt x="99" y="459"/>
                </a:cubicBezTo>
                <a:cubicBezTo>
                  <a:pt x="100" y="457"/>
                  <a:pt x="100" y="454"/>
                  <a:pt x="100" y="451"/>
                </a:cubicBezTo>
                <a:cubicBezTo>
                  <a:pt x="101" y="449"/>
                  <a:pt x="98" y="448"/>
                  <a:pt x="97" y="449"/>
                </a:cubicBezTo>
                <a:cubicBezTo>
                  <a:pt x="94" y="452"/>
                  <a:pt x="88" y="458"/>
                  <a:pt x="88" y="460"/>
                </a:cubicBezTo>
                <a:cubicBezTo>
                  <a:pt x="89" y="453"/>
                  <a:pt x="90" y="447"/>
                  <a:pt x="90" y="439"/>
                </a:cubicBezTo>
                <a:cubicBezTo>
                  <a:pt x="90" y="438"/>
                  <a:pt x="88" y="437"/>
                  <a:pt x="87" y="438"/>
                </a:cubicBezTo>
                <a:cubicBezTo>
                  <a:pt x="82" y="441"/>
                  <a:pt x="78" y="444"/>
                  <a:pt x="74" y="449"/>
                </a:cubicBezTo>
                <a:cubicBezTo>
                  <a:pt x="78" y="444"/>
                  <a:pt x="80" y="441"/>
                  <a:pt x="81" y="432"/>
                </a:cubicBezTo>
                <a:cubicBezTo>
                  <a:pt x="81" y="431"/>
                  <a:pt x="79" y="430"/>
                  <a:pt x="78" y="431"/>
                </a:cubicBezTo>
                <a:cubicBezTo>
                  <a:pt x="65" y="442"/>
                  <a:pt x="70" y="441"/>
                  <a:pt x="72" y="426"/>
                </a:cubicBezTo>
                <a:cubicBezTo>
                  <a:pt x="72" y="425"/>
                  <a:pt x="71" y="423"/>
                  <a:pt x="69" y="424"/>
                </a:cubicBezTo>
                <a:cubicBezTo>
                  <a:pt x="59" y="431"/>
                  <a:pt x="60" y="438"/>
                  <a:pt x="58" y="423"/>
                </a:cubicBezTo>
                <a:cubicBezTo>
                  <a:pt x="58" y="422"/>
                  <a:pt x="57" y="421"/>
                  <a:pt x="56" y="421"/>
                </a:cubicBezTo>
                <a:cubicBezTo>
                  <a:pt x="47" y="421"/>
                  <a:pt x="52" y="412"/>
                  <a:pt x="52" y="405"/>
                </a:cubicBezTo>
                <a:cubicBezTo>
                  <a:pt x="52" y="403"/>
                  <a:pt x="50" y="403"/>
                  <a:pt x="49" y="404"/>
                </a:cubicBezTo>
                <a:cubicBezTo>
                  <a:pt x="46" y="407"/>
                  <a:pt x="43" y="410"/>
                  <a:pt x="42" y="410"/>
                </a:cubicBezTo>
                <a:cubicBezTo>
                  <a:pt x="42" y="409"/>
                  <a:pt x="42" y="409"/>
                  <a:pt x="41" y="408"/>
                </a:cubicBezTo>
                <a:cubicBezTo>
                  <a:pt x="41" y="407"/>
                  <a:pt x="41" y="404"/>
                  <a:pt x="41" y="402"/>
                </a:cubicBezTo>
                <a:cubicBezTo>
                  <a:pt x="41" y="401"/>
                  <a:pt x="41" y="400"/>
                  <a:pt x="40" y="400"/>
                </a:cubicBezTo>
                <a:cubicBezTo>
                  <a:pt x="39" y="400"/>
                  <a:pt x="38" y="400"/>
                  <a:pt x="38" y="400"/>
                </a:cubicBezTo>
                <a:cubicBezTo>
                  <a:pt x="38" y="400"/>
                  <a:pt x="37" y="400"/>
                  <a:pt x="37" y="400"/>
                </a:cubicBezTo>
                <a:cubicBezTo>
                  <a:pt x="32" y="388"/>
                  <a:pt x="28" y="376"/>
                  <a:pt x="25" y="363"/>
                </a:cubicBezTo>
                <a:cubicBezTo>
                  <a:pt x="26" y="363"/>
                  <a:pt x="26" y="363"/>
                  <a:pt x="26" y="362"/>
                </a:cubicBezTo>
                <a:cubicBezTo>
                  <a:pt x="26" y="351"/>
                  <a:pt x="30" y="342"/>
                  <a:pt x="32" y="331"/>
                </a:cubicBezTo>
                <a:cubicBezTo>
                  <a:pt x="32" y="330"/>
                  <a:pt x="31" y="329"/>
                  <a:pt x="30" y="329"/>
                </a:cubicBezTo>
                <a:cubicBezTo>
                  <a:pt x="31" y="328"/>
                  <a:pt x="31" y="327"/>
                  <a:pt x="32" y="327"/>
                </a:cubicBezTo>
                <a:cubicBezTo>
                  <a:pt x="36" y="320"/>
                  <a:pt x="36" y="318"/>
                  <a:pt x="38" y="311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44" y="301"/>
                  <a:pt x="50" y="292"/>
                  <a:pt x="55" y="281"/>
                </a:cubicBezTo>
                <a:cubicBezTo>
                  <a:pt x="55" y="280"/>
                  <a:pt x="55" y="279"/>
                  <a:pt x="54" y="279"/>
                </a:cubicBezTo>
                <a:cubicBezTo>
                  <a:pt x="56" y="274"/>
                  <a:pt x="58" y="269"/>
                  <a:pt x="59" y="263"/>
                </a:cubicBezTo>
                <a:cubicBezTo>
                  <a:pt x="60" y="261"/>
                  <a:pt x="58" y="260"/>
                  <a:pt x="56" y="261"/>
                </a:cubicBezTo>
                <a:cubicBezTo>
                  <a:pt x="52" y="263"/>
                  <a:pt x="48" y="266"/>
                  <a:pt x="44" y="269"/>
                </a:cubicBezTo>
                <a:cubicBezTo>
                  <a:pt x="49" y="261"/>
                  <a:pt x="53" y="254"/>
                  <a:pt x="56" y="245"/>
                </a:cubicBezTo>
                <a:cubicBezTo>
                  <a:pt x="56" y="243"/>
                  <a:pt x="54" y="242"/>
                  <a:pt x="53" y="243"/>
                </a:cubicBezTo>
                <a:cubicBezTo>
                  <a:pt x="48" y="246"/>
                  <a:pt x="44" y="249"/>
                  <a:pt x="41" y="253"/>
                </a:cubicBezTo>
                <a:cubicBezTo>
                  <a:pt x="44" y="247"/>
                  <a:pt x="46" y="241"/>
                  <a:pt x="48" y="234"/>
                </a:cubicBezTo>
                <a:cubicBezTo>
                  <a:pt x="48" y="233"/>
                  <a:pt x="46" y="231"/>
                  <a:pt x="45" y="232"/>
                </a:cubicBezTo>
                <a:cubicBezTo>
                  <a:pt x="38" y="237"/>
                  <a:pt x="32" y="243"/>
                  <a:pt x="27" y="249"/>
                </a:cubicBezTo>
                <a:cubicBezTo>
                  <a:pt x="34" y="240"/>
                  <a:pt x="41" y="230"/>
                  <a:pt x="46" y="219"/>
                </a:cubicBezTo>
                <a:cubicBezTo>
                  <a:pt x="47" y="217"/>
                  <a:pt x="46" y="215"/>
                  <a:pt x="44" y="216"/>
                </a:cubicBezTo>
                <a:cubicBezTo>
                  <a:pt x="41" y="218"/>
                  <a:pt x="39" y="219"/>
                  <a:pt x="37" y="221"/>
                </a:cubicBezTo>
                <a:cubicBezTo>
                  <a:pt x="40" y="215"/>
                  <a:pt x="43" y="209"/>
                  <a:pt x="44" y="201"/>
                </a:cubicBezTo>
                <a:cubicBezTo>
                  <a:pt x="45" y="200"/>
                  <a:pt x="43" y="198"/>
                  <a:pt x="41" y="200"/>
                </a:cubicBezTo>
                <a:cubicBezTo>
                  <a:pt x="41" y="200"/>
                  <a:pt x="41" y="200"/>
                  <a:pt x="40" y="201"/>
                </a:cubicBezTo>
                <a:cubicBezTo>
                  <a:pt x="43" y="196"/>
                  <a:pt x="46" y="191"/>
                  <a:pt x="48" y="186"/>
                </a:cubicBezTo>
                <a:cubicBezTo>
                  <a:pt x="48" y="185"/>
                  <a:pt x="46" y="184"/>
                  <a:pt x="45" y="185"/>
                </a:cubicBezTo>
                <a:cubicBezTo>
                  <a:pt x="44" y="186"/>
                  <a:pt x="43" y="187"/>
                  <a:pt x="41" y="188"/>
                </a:cubicBezTo>
                <a:cubicBezTo>
                  <a:pt x="44" y="183"/>
                  <a:pt x="47" y="178"/>
                  <a:pt x="49" y="173"/>
                </a:cubicBezTo>
                <a:cubicBezTo>
                  <a:pt x="49" y="171"/>
                  <a:pt x="47" y="170"/>
                  <a:pt x="46" y="171"/>
                </a:cubicBezTo>
                <a:cubicBezTo>
                  <a:pt x="45" y="172"/>
                  <a:pt x="43" y="173"/>
                  <a:pt x="41" y="175"/>
                </a:cubicBezTo>
                <a:cubicBezTo>
                  <a:pt x="45" y="170"/>
                  <a:pt x="46" y="166"/>
                  <a:pt x="48" y="160"/>
                </a:cubicBezTo>
                <a:cubicBezTo>
                  <a:pt x="49" y="159"/>
                  <a:pt x="47" y="158"/>
                  <a:pt x="46" y="159"/>
                </a:cubicBezTo>
                <a:cubicBezTo>
                  <a:pt x="42" y="163"/>
                  <a:pt x="42" y="163"/>
                  <a:pt x="41" y="165"/>
                </a:cubicBezTo>
                <a:cubicBezTo>
                  <a:pt x="41" y="163"/>
                  <a:pt x="37" y="161"/>
                  <a:pt x="36" y="163"/>
                </a:cubicBezTo>
                <a:cubicBezTo>
                  <a:pt x="24" y="185"/>
                  <a:pt x="16" y="208"/>
                  <a:pt x="12" y="232"/>
                </a:cubicBezTo>
                <a:cubicBezTo>
                  <a:pt x="11" y="233"/>
                  <a:pt x="10" y="234"/>
                  <a:pt x="9" y="235"/>
                </a:cubicBezTo>
                <a:cubicBezTo>
                  <a:pt x="8" y="236"/>
                  <a:pt x="9" y="238"/>
                  <a:pt x="11" y="238"/>
                </a:cubicBezTo>
                <a:cubicBezTo>
                  <a:pt x="0" y="301"/>
                  <a:pt x="12" y="369"/>
                  <a:pt x="39" y="424"/>
                </a:cubicBezTo>
                <a:cubicBezTo>
                  <a:pt x="83" y="512"/>
                  <a:pt x="183" y="551"/>
                  <a:pt x="277" y="551"/>
                </a:cubicBezTo>
                <a:cubicBezTo>
                  <a:pt x="372" y="551"/>
                  <a:pt x="465" y="507"/>
                  <a:pt x="513" y="423"/>
                </a:cubicBezTo>
                <a:cubicBezTo>
                  <a:pt x="537" y="380"/>
                  <a:pt x="546" y="330"/>
                  <a:pt x="551" y="282"/>
                </a:cubicBezTo>
                <a:cubicBezTo>
                  <a:pt x="555" y="233"/>
                  <a:pt x="548" y="176"/>
                  <a:pt x="512" y="139"/>
                </a:cubicBezTo>
                <a:close/>
                <a:moveTo>
                  <a:pt x="290" y="107"/>
                </a:moveTo>
                <a:cubicBezTo>
                  <a:pt x="288" y="109"/>
                  <a:pt x="284" y="114"/>
                  <a:pt x="280" y="120"/>
                </a:cubicBezTo>
                <a:cubicBezTo>
                  <a:pt x="278" y="122"/>
                  <a:pt x="275" y="125"/>
                  <a:pt x="272" y="128"/>
                </a:cubicBezTo>
                <a:cubicBezTo>
                  <a:pt x="277" y="120"/>
                  <a:pt x="284" y="113"/>
                  <a:pt x="290" y="107"/>
                </a:cubicBezTo>
                <a:close/>
                <a:moveTo>
                  <a:pt x="262" y="144"/>
                </a:moveTo>
                <a:cubicBezTo>
                  <a:pt x="266" y="139"/>
                  <a:pt x="271" y="134"/>
                  <a:pt x="276" y="130"/>
                </a:cubicBezTo>
                <a:cubicBezTo>
                  <a:pt x="275" y="130"/>
                  <a:pt x="275" y="130"/>
                  <a:pt x="275" y="131"/>
                </a:cubicBezTo>
                <a:cubicBezTo>
                  <a:pt x="272" y="134"/>
                  <a:pt x="270" y="136"/>
                  <a:pt x="268" y="139"/>
                </a:cubicBezTo>
                <a:cubicBezTo>
                  <a:pt x="263" y="144"/>
                  <a:pt x="262" y="145"/>
                  <a:pt x="262" y="144"/>
                </a:cubicBezTo>
                <a:close/>
                <a:moveTo>
                  <a:pt x="253" y="158"/>
                </a:moveTo>
                <a:cubicBezTo>
                  <a:pt x="254" y="156"/>
                  <a:pt x="255" y="154"/>
                  <a:pt x="256" y="152"/>
                </a:cubicBezTo>
                <a:cubicBezTo>
                  <a:pt x="257" y="152"/>
                  <a:pt x="258" y="152"/>
                  <a:pt x="258" y="152"/>
                </a:cubicBezTo>
                <a:cubicBezTo>
                  <a:pt x="264" y="147"/>
                  <a:pt x="269" y="142"/>
                  <a:pt x="274" y="137"/>
                </a:cubicBezTo>
                <a:cubicBezTo>
                  <a:pt x="274" y="137"/>
                  <a:pt x="275" y="138"/>
                  <a:pt x="276" y="137"/>
                </a:cubicBezTo>
                <a:cubicBezTo>
                  <a:pt x="279" y="136"/>
                  <a:pt x="282" y="134"/>
                  <a:pt x="284" y="133"/>
                </a:cubicBezTo>
                <a:cubicBezTo>
                  <a:pt x="278" y="140"/>
                  <a:pt x="271" y="147"/>
                  <a:pt x="266" y="155"/>
                </a:cubicBezTo>
                <a:cubicBezTo>
                  <a:pt x="259" y="161"/>
                  <a:pt x="247" y="173"/>
                  <a:pt x="253" y="158"/>
                </a:cubicBezTo>
                <a:close/>
                <a:moveTo>
                  <a:pt x="283" y="148"/>
                </a:moveTo>
                <a:cubicBezTo>
                  <a:pt x="282" y="148"/>
                  <a:pt x="281" y="149"/>
                  <a:pt x="280" y="151"/>
                </a:cubicBezTo>
                <a:cubicBezTo>
                  <a:pt x="275" y="157"/>
                  <a:pt x="270" y="164"/>
                  <a:pt x="266" y="171"/>
                </a:cubicBezTo>
                <a:cubicBezTo>
                  <a:pt x="255" y="182"/>
                  <a:pt x="261" y="167"/>
                  <a:pt x="264" y="163"/>
                </a:cubicBezTo>
                <a:cubicBezTo>
                  <a:pt x="265" y="161"/>
                  <a:pt x="267" y="159"/>
                  <a:pt x="268" y="157"/>
                </a:cubicBezTo>
                <a:cubicBezTo>
                  <a:pt x="278" y="147"/>
                  <a:pt x="287" y="136"/>
                  <a:pt x="297" y="125"/>
                </a:cubicBezTo>
                <a:cubicBezTo>
                  <a:pt x="303" y="124"/>
                  <a:pt x="302" y="126"/>
                  <a:pt x="296" y="132"/>
                </a:cubicBezTo>
                <a:cubicBezTo>
                  <a:pt x="294" y="136"/>
                  <a:pt x="291" y="139"/>
                  <a:pt x="289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6" y="144"/>
                  <a:pt x="284" y="146"/>
                  <a:pt x="283" y="148"/>
                </a:cubicBezTo>
                <a:close/>
                <a:moveTo>
                  <a:pt x="289" y="244"/>
                </a:moveTo>
                <a:cubicBezTo>
                  <a:pt x="290" y="243"/>
                  <a:pt x="290" y="242"/>
                  <a:pt x="290" y="242"/>
                </a:cubicBezTo>
                <a:cubicBezTo>
                  <a:pt x="291" y="240"/>
                  <a:pt x="289" y="238"/>
                  <a:pt x="288" y="239"/>
                </a:cubicBezTo>
                <a:cubicBezTo>
                  <a:pt x="279" y="249"/>
                  <a:pt x="271" y="259"/>
                  <a:pt x="262" y="268"/>
                </a:cubicBezTo>
                <a:cubicBezTo>
                  <a:pt x="270" y="260"/>
                  <a:pt x="277" y="249"/>
                  <a:pt x="283" y="238"/>
                </a:cubicBezTo>
                <a:cubicBezTo>
                  <a:pt x="283" y="238"/>
                  <a:pt x="283" y="238"/>
                  <a:pt x="283" y="238"/>
                </a:cubicBezTo>
                <a:cubicBezTo>
                  <a:pt x="295" y="225"/>
                  <a:pt x="306" y="213"/>
                  <a:pt x="316" y="199"/>
                </a:cubicBezTo>
                <a:cubicBezTo>
                  <a:pt x="310" y="208"/>
                  <a:pt x="305" y="217"/>
                  <a:pt x="301" y="226"/>
                </a:cubicBezTo>
                <a:cubicBezTo>
                  <a:pt x="300" y="228"/>
                  <a:pt x="302" y="230"/>
                  <a:pt x="304" y="228"/>
                </a:cubicBezTo>
                <a:cubicBezTo>
                  <a:pt x="304" y="228"/>
                  <a:pt x="305" y="228"/>
                  <a:pt x="305" y="228"/>
                </a:cubicBezTo>
                <a:cubicBezTo>
                  <a:pt x="302" y="232"/>
                  <a:pt x="300" y="236"/>
                  <a:pt x="298" y="240"/>
                </a:cubicBezTo>
                <a:cubicBezTo>
                  <a:pt x="295" y="241"/>
                  <a:pt x="292" y="242"/>
                  <a:pt x="289" y="244"/>
                </a:cubicBezTo>
                <a:close/>
                <a:moveTo>
                  <a:pt x="293" y="261"/>
                </a:moveTo>
                <a:cubicBezTo>
                  <a:pt x="296" y="259"/>
                  <a:pt x="298" y="255"/>
                  <a:pt x="299" y="251"/>
                </a:cubicBezTo>
                <a:cubicBezTo>
                  <a:pt x="303" y="248"/>
                  <a:pt x="307" y="245"/>
                  <a:pt x="311" y="242"/>
                </a:cubicBezTo>
                <a:cubicBezTo>
                  <a:pt x="305" y="248"/>
                  <a:pt x="299" y="255"/>
                  <a:pt x="293" y="261"/>
                </a:cubicBezTo>
                <a:close/>
                <a:moveTo>
                  <a:pt x="302" y="243"/>
                </a:moveTo>
                <a:cubicBezTo>
                  <a:pt x="302" y="242"/>
                  <a:pt x="302" y="242"/>
                  <a:pt x="302" y="241"/>
                </a:cubicBezTo>
                <a:cubicBezTo>
                  <a:pt x="302" y="241"/>
                  <a:pt x="302" y="240"/>
                  <a:pt x="302" y="240"/>
                </a:cubicBezTo>
                <a:cubicBezTo>
                  <a:pt x="305" y="233"/>
                  <a:pt x="309" y="227"/>
                  <a:pt x="313" y="221"/>
                </a:cubicBezTo>
                <a:cubicBezTo>
                  <a:pt x="340" y="197"/>
                  <a:pt x="363" y="170"/>
                  <a:pt x="384" y="141"/>
                </a:cubicBezTo>
                <a:cubicBezTo>
                  <a:pt x="394" y="133"/>
                  <a:pt x="403" y="125"/>
                  <a:pt x="412" y="117"/>
                </a:cubicBezTo>
                <a:cubicBezTo>
                  <a:pt x="418" y="111"/>
                  <a:pt x="424" y="105"/>
                  <a:pt x="430" y="100"/>
                </a:cubicBezTo>
                <a:cubicBezTo>
                  <a:pt x="433" y="97"/>
                  <a:pt x="454" y="73"/>
                  <a:pt x="445" y="89"/>
                </a:cubicBezTo>
                <a:cubicBezTo>
                  <a:pt x="440" y="97"/>
                  <a:pt x="434" y="105"/>
                  <a:pt x="428" y="112"/>
                </a:cubicBezTo>
                <a:cubicBezTo>
                  <a:pt x="423" y="116"/>
                  <a:pt x="417" y="121"/>
                  <a:pt x="412" y="125"/>
                </a:cubicBezTo>
                <a:cubicBezTo>
                  <a:pt x="404" y="133"/>
                  <a:pt x="396" y="141"/>
                  <a:pt x="388" y="150"/>
                </a:cubicBezTo>
                <a:cubicBezTo>
                  <a:pt x="384" y="154"/>
                  <a:pt x="380" y="158"/>
                  <a:pt x="376" y="162"/>
                </a:cubicBezTo>
                <a:cubicBezTo>
                  <a:pt x="374" y="164"/>
                  <a:pt x="372" y="166"/>
                  <a:pt x="370" y="168"/>
                </a:cubicBezTo>
                <a:cubicBezTo>
                  <a:pt x="366" y="170"/>
                  <a:pt x="365" y="172"/>
                  <a:pt x="365" y="174"/>
                </a:cubicBezTo>
                <a:cubicBezTo>
                  <a:pt x="363" y="176"/>
                  <a:pt x="361" y="178"/>
                  <a:pt x="360" y="180"/>
                </a:cubicBezTo>
                <a:cubicBezTo>
                  <a:pt x="359" y="181"/>
                  <a:pt x="359" y="181"/>
                  <a:pt x="359" y="182"/>
                </a:cubicBezTo>
                <a:cubicBezTo>
                  <a:pt x="346" y="196"/>
                  <a:pt x="333" y="210"/>
                  <a:pt x="322" y="226"/>
                </a:cubicBezTo>
                <a:cubicBezTo>
                  <a:pt x="321" y="227"/>
                  <a:pt x="320" y="228"/>
                  <a:pt x="318" y="230"/>
                </a:cubicBezTo>
                <a:cubicBezTo>
                  <a:pt x="315" y="233"/>
                  <a:pt x="307" y="238"/>
                  <a:pt x="302" y="243"/>
                </a:cubicBezTo>
                <a:close/>
                <a:moveTo>
                  <a:pt x="323" y="207"/>
                </a:moveTo>
                <a:cubicBezTo>
                  <a:pt x="334" y="192"/>
                  <a:pt x="347" y="178"/>
                  <a:pt x="359" y="165"/>
                </a:cubicBezTo>
                <a:cubicBezTo>
                  <a:pt x="363" y="161"/>
                  <a:pt x="367" y="157"/>
                  <a:pt x="370" y="153"/>
                </a:cubicBezTo>
                <a:cubicBezTo>
                  <a:pt x="360" y="167"/>
                  <a:pt x="349" y="179"/>
                  <a:pt x="338" y="192"/>
                </a:cubicBezTo>
                <a:cubicBezTo>
                  <a:pt x="333" y="197"/>
                  <a:pt x="328" y="202"/>
                  <a:pt x="323" y="207"/>
                </a:cubicBezTo>
                <a:close/>
                <a:moveTo>
                  <a:pt x="315" y="251"/>
                </a:moveTo>
                <a:cubicBezTo>
                  <a:pt x="315" y="251"/>
                  <a:pt x="315" y="251"/>
                  <a:pt x="315" y="250"/>
                </a:cubicBezTo>
                <a:cubicBezTo>
                  <a:pt x="317" y="245"/>
                  <a:pt x="320" y="241"/>
                  <a:pt x="322" y="235"/>
                </a:cubicBezTo>
                <a:cubicBezTo>
                  <a:pt x="322" y="235"/>
                  <a:pt x="322" y="234"/>
                  <a:pt x="321" y="234"/>
                </a:cubicBezTo>
                <a:cubicBezTo>
                  <a:pt x="322" y="232"/>
                  <a:pt x="324" y="230"/>
                  <a:pt x="325" y="228"/>
                </a:cubicBezTo>
                <a:cubicBezTo>
                  <a:pt x="347" y="206"/>
                  <a:pt x="367" y="182"/>
                  <a:pt x="388" y="160"/>
                </a:cubicBezTo>
                <a:cubicBezTo>
                  <a:pt x="391" y="159"/>
                  <a:pt x="393" y="157"/>
                  <a:pt x="392" y="156"/>
                </a:cubicBezTo>
                <a:cubicBezTo>
                  <a:pt x="394" y="154"/>
                  <a:pt x="396" y="153"/>
                  <a:pt x="398" y="151"/>
                </a:cubicBezTo>
                <a:cubicBezTo>
                  <a:pt x="399" y="150"/>
                  <a:pt x="398" y="148"/>
                  <a:pt x="397" y="148"/>
                </a:cubicBezTo>
                <a:cubicBezTo>
                  <a:pt x="407" y="138"/>
                  <a:pt x="418" y="128"/>
                  <a:pt x="427" y="117"/>
                </a:cubicBezTo>
                <a:cubicBezTo>
                  <a:pt x="428" y="117"/>
                  <a:pt x="428" y="117"/>
                  <a:pt x="428" y="117"/>
                </a:cubicBezTo>
                <a:cubicBezTo>
                  <a:pt x="430" y="115"/>
                  <a:pt x="453" y="101"/>
                  <a:pt x="455" y="98"/>
                </a:cubicBezTo>
                <a:cubicBezTo>
                  <a:pt x="441" y="120"/>
                  <a:pt x="423" y="139"/>
                  <a:pt x="405" y="158"/>
                </a:cubicBezTo>
                <a:cubicBezTo>
                  <a:pt x="390" y="172"/>
                  <a:pt x="375" y="187"/>
                  <a:pt x="362" y="202"/>
                </a:cubicBezTo>
                <a:cubicBezTo>
                  <a:pt x="360" y="204"/>
                  <a:pt x="358" y="206"/>
                  <a:pt x="356" y="208"/>
                </a:cubicBezTo>
                <a:cubicBezTo>
                  <a:pt x="356" y="208"/>
                  <a:pt x="356" y="208"/>
                  <a:pt x="356" y="208"/>
                </a:cubicBezTo>
                <a:cubicBezTo>
                  <a:pt x="354" y="210"/>
                  <a:pt x="352" y="212"/>
                  <a:pt x="350" y="214"/>
                </a:cubicBezTo>
                <a:cubicBezTo>
                  <a:pt x="350" y="215"/>
                  <a:pt x="350" y="216"/>
                  <a:pt x="350" y="216"/>
                </a:cubicBezTo>
                <a:cubicBezTo>
                  <a:pt x="345" y="222"/>
                  <a:pt x="340" y="227"/>
                  <a:pt x="335" y="233"/>
                </a:cubicBezTo>
                <a:cubicBezTo>
                  <a:pt x="332" y="237"/>
                  <a:pt x="328" y="241"/>
                  <a:pt x="325" y="244"/>
                </a:cubicBezTo>
                <a:cubicBezTo>
                  <a:pt x="324" y="243"/>
                  <a:pt x="323" y="243"/>
                  <a:pt x="322" y="244"/>
                </a:cubicBezTo>
                <a:cubicBezTo>
                  <a:pt x="320" y="246"/>
                  <a:pt x="317" y="249"/>
                  <a:pt x="315" y="251"/>
                </a:cubicBezTo>
                <a:close/>
                <a:moveTo>
                  <a:pt x="364" y="222"/>
                </a:moveTo>
                <a:cubicBezTo>
                  <a:pt x="355" y="229"/>
                  <a:pt x="347" y="237"/>
                  <a:pt x="339" y="244"/>
                </a:cubicBezTo>
                <a:cubicBezTo>
                  <a:pt x="317" y="264"/>
                  <a:pt x="329" y="252"/>
                  <a:pt x="342" y="237"/>
                </a:cubicBezTo>
                <a:cubicBezTo>
                  <a:pt x="360" y="215"/>
                  <a:pt x="381" y="195"/>
                  <a:pt x="399" y="174"/>
                </a:cubicBezTo>
                <a:cubicBezTo>
                  <a:pt x="400" y="172"/>
                  <a:pt x="398" y="170"/>
                  <a:pt x="397" y="170"/>
                </a:cubicBezTo>
                <a:cubicBezTo>
                  <a:pt x="398" y="169"/>
                  <a:pt x="399" y="169"/>
                  <a:pt x="400" y="168"/>
                </a:cubicBezTo>
                <a:cubicBezTo>
                  <a:pt x="401" y="166"/>
                  <a:pt x="403" y="164"/>
                  <a:pt x="405" y="163"/>
                </a:cubicBezTo>
                <a:cubicBezTo>
                  <a:pt x="423" y="146"/>
                  <a:pt x="442" y="129"/>
                  <a:pt x="461" y="113"/>
                </a:cubicBezTo>
                <a:cubicBezTo>
                  <a:pt x="425" y="144"/>
                  <a:pt x="392" y="182"/>
                  <a:pt x="363" y="219"/>
                </a:cubicBezTo>
                <a:cubicBezTo>
                  <a:pt x="362" y="220"/>
                  <a:pt x="363" y="222"/>
                  <a:pt x="364" y="222"/>
                </a:cubicBezTo>
                <a:close/>
                <a:moveTo>
                  <a:pt x="321" y="257"/>
                </a:moveTo>
                <a:cubicBezTo>
                  <a:pt x="322" y="256"/>
                  <a:pt x="323" y="254"/>
                  <a:pt x="323" y="252"/>
                </a:cubicBezTo>
                <a:cubicBezTo>
                  <a:pt x="327" y="248"/>
                  <a:pt x="330" y="245"/>
                  <a:pt x="334" y="241"/>
                </a:cubicBezTo>
                <a:cubicBezTo>
                  <a:pt x="329" y="246"/>
                  <a:pt x="325" y="252"/>
                  <a:pt x="321" y="257"/>
                </a:cubicBezTo>
                <a:close/>
                <a:moveTo>
                  <a:pt x="331" y="268"/>
                </a:moveTo>
                <a:cubicBezTo>
                  <a:pt x="330" y="270"/>
                  <a:pt x="332" y="272"/>
                  <a:pt x="334" y="271"/>
                </a:cubicBezTo>
                <a:cubicBezTo>
                  <a:pt x="335" y="270"/>
                  <a:pt x="336" y="269"/>
                  <a:pt x="336" y="268"/>
                </a:cubicBezTo>
                <a:cubicBezTo>
                  <a:pt x="336" y="269"/>
                  <a:pt x="335" y="271"/>
                  <a:pt x="334" y="273"/>
                </a:cubicBezTo>
                <a:cubicBezTo>
                  <a:pt x="333" y="275"/>
                  <a:pt x="335" y="276"/>
                  <a:pt x="336" y="276"/>
                </a:cubicBezTo>
                <a:cubicBezTo>
                  <a:pt x="352" y="273"/>
                  <a:pt x="336" y="279"/>
                  <a:pt x="336" y="281"/>
                </a:cubicBezTo>
                <a:cubicBezTo>
                  <a:pt x="336" y="279"/>
                  <a:pt x="335" y="278"/>
                  <a:pt x="333" y="279"/>
                </a:cubicBezTo>
                <a:cubicBezTo>
                  <a:pt x="328" y="283"/>
                  <a:pt x="326" y="281"/>
                  <a:pt x="327" y="276"/>
                </a:cubicBezTo>
                <a:cubicBezTo>
                  <a:pt x="327" y="274"/>
                  <a:pt x="325" y="274"/>
                  <a:pt x="324" y="275"/>
                </a:cubicBezTo>
                <a:cubicBezTo>
                  <a:pt x="311" y="286"/>
                  <a:pt x="320" y="281"/>
                  <a:pt x="323" y="270"/>
                </a:cubicBezTo>
                <a:cubicBezTo>
                  <a:pt x="323" y="268"/>
                  <a:pt x="321" y="266"/>
                  <a:pt x="320" y="268"/>
                </a:cubicBezTo>
                <a:cubicBezTo>
                  <a:pt x="320" y="268"/>
                  <a:pt x="319" y="268"/>
                  <a:pt x="319" y="268"/>
                </a:cubicBezTo>
                <a:cubicBezTo>
                  <a:pt x="320" y="267"/>
                  <a:pt x="321" y="266"/>
                  <a:pt x="321" y="264"/>
                </a:cubicBezTo>
                <a:cubicBezTo>
                  <a:pt x="322" y="264"/>
                  <a:pt x="322" y="264"/>
                  <a:pt x="322" y="263"/>
                </a:cubicBezTo>
                <a:cubicBezTo>
                  <a:pt x="337" y="251"/>
                  <a:pt x="356" y="235"/>
                  <a:pt x="367" y="222"/>
                </a:cubicBezTo>
                <a:cubicBezTo>
                  <a:pt x="354" y="237"/>
                  <a:pt x="341" y="251"/>
                  <a:pt x="331" y="268"/>
                </a:cubicBezTo>
                <a:close/>
                <a:moveTo>
                  <a:pt x="488" y="107"/>
                </a:moveTo>
                <a:cubicBezTo>
                  <a:pt x="488" y="107"/>
                  <a:pt x="488" y="107"/>
                  <a:pt x="488" y="107"/>
                </a:cubicBezTo>
                <a:cubicBezTo>
                  <a:pt x="445" y="138"/>
                  <a:pt x="407" y="175"/>
                  <a:pt x="370" y="212"/>
                </a:cubicBezTo>
                <a:cubicBezTo>
                  <a:pt x="385" y="197"/>
                  <a:pt x="406" y="174"/>
                  <a:pt x="424" y="156"/>
                </a:cubicBezTo>
                <a:cubicBezTo>
                  <a:pt x="439" y="140"/>
                  <a:pt x="457" y="126"/>
                  <a:pt x="469" y="107"/>
                </a:cubicBezTo>
                <a:cubicBezTo>
                  <a:pt x="470" y="105"/>
                  <a:pt x="467" y="104"/>
                  <a:pt x="466" y="105"/>
                </a:cubicBezTo>
                <a:cubicBezTo>
                  <a:pt x="454" y="114"/>
                  <a:pt x="443" y="124"/>
                  <a:pt x="431" y="134"/>
                </a:cubicBezTo>
                <a:cubicBezTo>
                  <a:pt x="443" y="121"/>
                  <a:pt x="453" y="108"/>
                  <a:pt x="463" y="93"/>
                </a:cubicBezTo>
                <a:cubicBezTo>
                  <a:pt x="464" y="92"/>
                  <a:pt x="462" y="90"/>
                  <a:pt x="460" y="91"/>
                </a:cubicBezTo>
                <a:cubicBezTo>
                  <a:pt x="452" y="95"/>
                  <a:pt x="445" y="100"/>
                  <a:pt x="438" y="105"/>
                </a:cubicBezTo>
                <a:cubicBezTo>
                  <a:pt x="444" y="97"/>
                  <a:pt x="450" y="88"/>
                  <a:pt x="455" y="78"/>
                </a:cubicBezTo>
                <a:cubicBezTo>
                  <a:pt x="456" y="77"/>
                  <a:pt x="454" y="75"/>
                  <a:pt x="452" y="76"/>
                </a:cubicBezTo>
                <a:cubicBezTo>
                  <a:pt x="441" y="84"/>
                  <a:pt x="431" y="93"/>
                  <a:pt x="421" y="103"/>
                </a:cubicBezTo>
                <a:cubicBezTo>
                  <a:pt x="412" y="112"/>
                  <a:pt x="397" y="122"/>
                  <a:pt x="387" y="132"/>
                </a:cubicBezTo>
                <a:cubicBezTo>
                  <a:pt x="386" y="132"/>
                  <a:pt x="386" y="132"/>
                  <a:pt x="386" y="132"/>
                </a:cubicBezTo>
                <a:cubicBezTo>
                  <a:pt x="385" y="133"/>
                  <a:pt x="384" y="134"/>
                  <a:pt x="383" y="135"/>
                </a:cubicBezTo>
                <a:cubicBezTo>
                  <a:pt x="402" y="110"/>
                  <a:pt x="426" y="89"/>
                  <a:pt x="443" y="62"/>
                </a:cubicBezTo>
                <a:cubicBezTo>
                  <a:pt x="460" y="75"/>
                  <a:pt x="475" y="90"/>
                  <a:pt x="488" y="107"/>
                </a:cubicBezTo>
                <a:close/>
                <a:moveTo>
                  <a:pt x="383" y="101"/>
                </a:moveTo>
                <a:cubicBezTo>
                  <a:pt x="388" y="95"/>
                  <a:pt x="394" y="90"/>
                  <a:pt x="399" y="86"/>
                </a:cubicBezTo>
                <a:cubicBezTo>
                  <a:pt x="415" y="73"/>
                  <a:pt x="387" y="106"/>
                  <a:pt x="391" y="101"/>
                </a:cubicBezTo>
                <a:cubicBezTo>
                  <a:pt x="390" y="102"/>
                  <a:pt x="390" y="102"/>
                  <a:pt x="389" y="103"/>
                </a:cubicBezTo>
                <a:cubicBezTo>
                  <a:pt x="379" y="114"/>
                  <a:pt x="369" y="124"/>
                  <a:pt x="359" y="134"/>
                </a:cubicBezTo>
                <a:cubicBezTo>
                  <a:pt x="358" y="134"/>
                  <a:pt x="358" y="135"/>
                  <a:pt x="358" y="135"/>
                </a:cubicBezTo>
                <a:cubicBezTo>
                  <a:pt x="358" y="134"/>
                  <a:pt x="357" y="132"/>
                  <a:pt x="356" y="133"/>
                </a:cubicBezTo>
                <a:cubicBezTo>
                  <a:pt x="363" y="121"/>
                  <a:pt x="373" y="111"/>
                  <a:pt x="383" y="101"/>
                </a:cubicBezTo>
                <a:close/>
                <a:moveTo>
                  <a:pt x="334" y="173"/>
                </a:moveTo>
                <a:cubicBezTo>
                  <a:pt x="341" y="164"/>
                  <a:pt x="347" y="155"/>
                  <a:pt x="352" y="146"/>
                </a:cubicBezTo>
                <a:cubicBezTo>
                  <a:pt x="354" y="145"/>
                  <a:pt x="355" y="143"/>
                  <a:pt x="356" y="142"/>
                </a:cubicBezTo>
                <a:cubicBezTo>
                  <a:pt x="358" y="140"/>
                  <a:pt x="361" y="138"/>
                  <a:pt x="364" y="135"/>
                </a:cubicBezTo>
                <a:cubicBezTo>
                  <a:pt x="363" y="136"/>
                  <a:pt x="362" y="137"/>
                  <a:pt x="362" y="138"/>
                </a:cubicBezTo>
                <a:cubicBezTo>
                  <a:pt x="361" y="140"/>
                  <a:pt x="363" y="142"/>
                  <a:pt x="364" y="140"/>
                </a:cubicBezTo>
                <a:cubicBezTo>
                  <a:pt x="390" y="115"/>
                  <a:pt x="408" y="81"/>
                  <a:pt x="439" y="61"/>
                </a:cubicBezTo>
                <a:cubicBezTo>
                  <a:pt x="438" y="62"/>
                  <a:pt x="422" y="85"/>
                  <a:pt x="424" y="83"/>
                </a:cubicBezTo>
                <a:cubicBezTo>
                  <a:pt x="417" y="91"/>
                  <a:pt x="410" y="99"/>
                  <a:pt x="402" y="107"/>
                </a:cubicBezTo>
                <a:cubicBezTo>
                  <a:pt x="402" y="108"/>
                  <a:pt x="402" y="108"/>
                  <a:pt x="401" y="109"/>
                </a:cubicBezTo>
                <a:cubicBezTo>
                  <a:pt x="401" y="108"/>
                  <a:pt x="399" y="107"/>
                  <a:pt x="398" y="108"/>
                </a:cubicBezTo>
                <a:cubicBezTo>
                  <a:pt x="394" y="113"/>
                  <a:pt x="389" y="117"/>
                  <a:pt x="385" y="122"/>
                </a:cubicBezTo>
                <a:cubicBezTo>
                  <a:pt x="384" y="123"/>
                  <a:pt x="383" y="124"/>
                  <a:pt x="382" y="125"/>
                </a:cubicBezTo>
                <a:cubicBezTo>
                  <a:pt x="367" y="139"/>
                  <a:pt x="352" y="154"/>
                  <a:pt x="339" y="169"/>
                </a:cubicBezTo>
                <a:cubicBezTo>
                  <a:pt x="337" y="171"/>
                  <a:pt x="335" y="173"/>
                  <a:pt x="333" y="174"/>
                </a:cubicBezTo>
                <a:cubicBezTo>
                  <a:pt x="334" y="174"/>
                  <a:pt x="334" y="173"/>
                  <a:pt x="334" y="173"/>
                </a:cubicBezTo>
                <a:close/>
                <a:moveTo>
                  <a:pt x="333" y="181"/>
                </a:moveTo>
                <a:cubicBezTo>
                  <a:pt x="337" y="177"/>
                  <a:pt x="340" y="173"/>
                  <a:pt x="343" y="169"/>
                </a:cubicBezTo>
                <a:cubicBezTo>
                  <a:pt x="352" y="162"/>
                  <a:pt x="360" y="155"/>
                  <a:pt x="367" y="146"/>
                </a:cubicBezTo>
                <a:cubicBezTo>
                  <a:pt x="373" y="140"/>
                  <a:pt x="379" y="134"/>
                  <a:pt x="385" y="127"/>
                </a:cubicBezTo>
                <a:cubicBezTo>
                  <a:pt x="380" y="133"/>
                  <a:pt x="375" y="140"/>
                  <a:pt x="371" y="146"/>
                </a:cubicBezTo>
                <a:cubicBezTo>
                  <a:pt x="370" y="147"/>
                  <a:pt x="370" y="147"/>
                  <a:pt x="371" y="148"/>
                </a:cubicBezTo>
                <a:cubicBezTo>
                  <a:pt x="349" y="170"/>
                  <a:pt x="328" y="192"/>
                  <a:pt x="311" y="217"/>
                </a:cubicBezTo>
                <a:cubicBezTo>
                  <a:pt x="310" y="219"/>
                  <a:pt x="309" y="220"/>
                  <a:pt x="308" y="221"/>
                </a:cubicBezTo>
                <a:cubicBezTo>
                  <a:pt x="316" y="213"/>
                  <a:pt x="326" y="191"/>
                  <a:pt x="333" y="181"/>
                </a:cubicBezTo>
                <a:close/>
                <a:moveTo>
                  <a:pt x="311" y="191"/>
                </a:moveTo>
                <a:cubicBezTo>
                  <a:pt x="316" y="186"/>
                  <a:pt x="320" y="181"/>
                  <a:pt x="325" y="177"/>
                </a:cubicBezTo>
                <a:cubicBezTo>
                  <a:pt x="324" y="179"/>
                  <a:pt x="323" y="180"/>
                  <a:pt x="322" y="182"/>
                </a:cubicBezTo>
                <a:cubicBezTo>
                  <a:pt x="321" y="182"/>
                  <a:pt x="321" y="183"/>
                  <a:pt x="322" y="183"/>
                </a:cubicBezTo>
                <a:cubicBezTo>
                  <a:pt x="312" y="194"/>
                  <a:pt x="303" y="204"/>
                  <a:pt x="294" y="215"/>
                </a:cubicBezTo>
                <a:cubicBezTo>
                  <a:pt x="299" y="207"/>
                  <a:pt x="305" y="199"/>
                  <a:pt x="311" y="191"/>
                </a:cubicBezTo>
                <a:close/>
                <a:moveTo>
                  <a:pt x="280" y="236"/>
                </a:moveTo>
                <a:cubicBezTo>
                  <a:pt x="289" y="225"/>
                  <a:pt x="300" y="213"/>
                  <a:pt x="310" y="202"/>
                </a:cubicBezTo>
                <a:cubicBezTo>
                  <a:pt x="299" y="216"/>
                  <a:pt x="287" y="229"/>
                  <a:pt x="274" y="243"/>
                </a:cubicBezTo>
                <a:cubicBezTo>
                  <a:pt x="271" y="246"/>
                  <a:pt x="267" y="250"/>
                  <a:pt x="264" y="254"/>
                </a:cubicBezTo>
                <a:cubicBezTo>
                  <a:pt x="260" y="258"/>
                  <a:pt x="255" y="263"/>
                  <a:pt x="251" y="267"/>
                </a:cubicBezTo>
                <a:cubicBezTo>
                  <a:pt x="236" y="284"/>
                  <a:pt x="253" y="265"/>
                  <a:pt x="256" y="260"/>
                </a:cubicBezTo>
                <a:cubicBezTo>
                  <a:pt x="264" y="249"/>
                  <a:pt x="272" y="238"/>
                  <a:pt x="281" y="228"/>
                </a:cubicBezTo>
                <a:cubicBezTo>
                  <a:pt x="280" y="230"/>
                  <a:pt x="278" y="232"/>
                  <a:pt x="277" y="234"/>
                </a:cubicBezTo>
                <a:cubicBezTo>
                  <a:pt x="276" y="236"/>
                  <a:pt x="279" y="238"/>
                  <a:pt x="280" y="236"/>
                </a:cubicBezTo>
                <a:close/>
                <a:moveTo>
                  <a:pt x="215" y="294"/>
                </a:moveTo>
                <a:cubicBezTo>
                  <a:pt x="221" y="287"/>
                  <a:pt x="227" y="280"/>
                  <a:pt x="232" y="272"/>
                </a:cubicBezTo>
                <a:cubicBezTo>
                  <a:pt x="232" y="274"/>
                  <a:pt x="234" y="275"/>
                  <a:pt x="235" y="274"/>
                </a:cubicBezTo>
                <a:cubicBezTo>
                  <a:pt x="246" y="263"/>
                  <a:pt x="256" y="252"/>
                  <a:pt x="265" y="241"/>
                </a:cubicBezTo>
                <a:cubicBezTo>
                  <a:pt x="266" y="240"/>
                  <a:pt x="267" y="239"/>
                  <a:pt x="269" y="238"/>
                </a:cubicBezTo>
                <a:cubicBezTo>
                  <a:pt x="259" y="249"/>
                  <a:pt x="251" y="262"/>
                  <a:pt x="243" y="274"/>
                </a:cubicBezTo>
                <a:cubicBezTo>
                  <a:pt x="242" y="273"/>
                  <a:pt x="241" y="273"/>
                  <a:pt x="240" y="273"/>
                </a:cubicBezTo>
                <a:cubicBezTo>
                  <a:pt x="231" y="280"/>
                  <a:pt x="223" y="287"/>
                  <a:pt x="215" y="294"/>
                </a:cubicBezTo>
                <a:close/>
                <a:moveTo>
                  <a:pt x="225" y="391"/>
                </a:moveTo>
                <a:cubicBezTo>
                  <a:pt x="226" y="388"/>
                  <a:pt x="228" y="385"/>
                  <a:pt x="230" y="382"/>
                </a:cubicBezTo>
                <a:cubicBezTo>
                  <a:pt x="236" y="373"/>
                  <a:pt x="243" y="364"/>
                  <a:pt x="250" y="355"/>
                </a:cubicBezTo>
                <a:cubicBezTo>
                  <a:pt x="242" y="367"/>
                  <a:pt x="233" y="379"/>
                  <a:pt x="225" y="391"/>
                </a:cubicBezTo>
                <a:close/>
                <a:moveTo>
                  <a:pt x="257" y="364"/>
                </a:moveTo>
                <a:cubicBezTo>
                  <a:pt x="249" y="375"/>
                  <a:pt x="241" y="386"/>
                  <a:pt x="233" y="396"/>
                </a:cubicBezTo>
                <a:cubicBezTo>
                  <a:pt x="239" y="385"/>
                  <a:pt x="248" y="374"/>
                  <a:pt x="257" y="364"/>
                </a:cubicBezTo>
                <a:close/>
                <a:moveTo>
                  <a:pt x="287" y="382"/>
                </a:moveTo>
                <a:cubicBezTo>
                  <a:pt x="289" y="380"/>
                  <a:pt x="291" y="377"/>
                  <a:pt x="293" y="375"/>
                </a:cubicBezTo>
                <a:cubicBezTo>
                  <a:pt x="284" y="386"/>
                  <a:pt x="275" y="398"/>
                  <a:pt x="265" y="409"/>
                </a:cubicBezTo>
                <a:cubicBezTo>
                  <a:pt x="272" y="399"/>
                  <a:pt x="279" y="391"/>
                  <a:pt x="287" y="382"/>
                </a:cubicBezTo>
                <a:close/>
                <a:moveTo>
                  <a:pt x="39" y="171"/>
                </a:moveTo>
                <a:cubicBezTo>
                  <a:pt x="39" y="171"/>
                  <a:pt x="40" y="171"/>
                  <a:pt x="40" y="170"/>
                </a:cubicBezTo>
                <a:cubicBezTo>
                  <a:pt x="44" y="165"/>
                  <a:pt x="44" y="166"/>
                  <a:pt x="38" y="175"/>
                </a:cubicBezTo>
                <a:cubicBezTo>
                  <a:pt x="38" y="175"/>
                  <a:pt x="37" y="176"/>
                  <a:pt x="36" y="177"/>
                </a:cubicBezTo>
                <a:cubicBezTo>
                  <a:pt x="37" y="175"/>
                  <a:pt x="38" y="173"/>
                  <a:pt x="39" y="171"/>
                </a:cubicBezTo>
                <a:close/>
                <a:moveTo>
                  <a:pt x="32" y="190"/>
                </a:moveTo>
                <a:cubicBezTo>
                  <a:pt x="37" y="185"/>
                  <a:pt x="42" y="181"/>
                  <a:pt x="40" y="185"/>
                </a:cubicBezTo>
                <a:cubicBezTo>
                  <a:pt x="38" y="190"/>
                  <a:pt x="35" y="194"/>
                  <a:pt x="31" y="198"/>
                </a:cubicBezTo>
                <a:cubicBezTo>
                  <a:pt x="31" y="199"/>
                  <a:pt x="30" y="199"/>
                  <a:pt x="29" y="200"/>
                </a:cubicBezTo>
                <a:cubicBezTo>
                  <a:pt x="30" y="197"/>
                  <a:pt x="31" y="193"/>
                  <a:pt x="32" y="190"/>
                </a:cubicBezTo>
                <a:close/>
                <a:moveTo>
                  <a:pt x="27" y="208"/>
                </a:moveTo>
                <a:cubicBezTo>
                  <a:pt x="28" y="207"/>
                  <a:pt x="29" y="205"/>
                  <a:pt x="30" y="204"/>
                </a:cubicBezTo>
                <a:cubicBezTo>
                  <a:pt x="31" y="202"/>
                  <a:pt x="47" y="182"/>
                  <a:pt x="38" y="198"/>
                </a:cubicBezTo>
                <a:cubicBezTo>
                  <a:pt x="35" y="205"/>
                  <a:pt x="30" y="210"/>
                  <a:pt x="25" y="216"/>
                </a:cubicBezTo>
                <a:cubicBezTo>
                  <a:pt x="25" y="216"/>
                  <a:pt x="25" y="216"/>
                  <a:pt x="25" y="217"/>
                </a:cubicBezTo>
                <a:cubicBezTo>
                  <a:pt x="26" y="214"/>
                  <a:pt x="26" y="211"/>
                  <a:pt x="27" y="208"/>
                </a:cubicBezTo>
                <a:close/>
                <a:moveTo>
                  <a:pt x="23" y="223"/>
                </a:moveTo>
                <a:cubicBezTo>
                  <a:pt x="33" y="211"/>
                  <a:pt x="45" y="199"/>
                  <a:pt x="35" y="218"/>
                </a:cubicBezTo>
                <a:cubicBezTo>
                  <a:pt x="31" y="226"/>
                  <a:pt x="25" y="233"/>
                  <a:pt x="20" y="240"/>
                </a:cubicBezTo>
                <a:cubicBezTo>
                  <a:pt x="21" y="234"/>
                  <a:pt x="22" y="229"/>
                  <a:pt x="23" y="223"/>
                </a:cubicBezTo>
                <a:close/>
                <a:moveTo>
                  <a:pt x="19" y="248"/>
                </a:moveTo>
                <a:cubicBezTo>
                  <a:pt x="25" y="240"/>
                  <a:pt x="30" y="232"/>
                  <a:pt x="36" y="225"/>
                </a:cubicBezTo>
                <a:cubicBezTo>
                  <a:pt x="45" y="216"/>
                  <a:pt x="32" y="239"/>
                  <a:pt x="32" y="238"/>
                </a:cubicBezTo>
                <a:cubicBezTo>
                  <a:pt x="27" y="245"/>
                  <a:pt x="22" y="252"/>
                  <a:pt x="17" y="259"/>
                </a:cubicBezTo>
                <a:cubicBezTo>
                  <a:pt x="18" y="255"/>
                  <a:pt x="18" y="252"/>
                  <a:pt x="19" y="248"/>
                </a:cubicBezTo>
                <a:close/>
                <a:moveTo>
                  <a:pt x="17" y="267"/>
                </a:moveTo>
                <a:cubicBezTo>
                  <a:pt x="20" y="263"/>
                  <a:pt x="24" y="260"/>
                  <a:pt x="27" y="256"/>
                </a:cubicBezTo>
                <a:cubicBezTo>
                  <a:pt x="17" y="267"/>
                  <a:pt x="46" y="233"/>
                  <a:pt x="39" y="248"/>
                </a:cubicBezTo>
                <a:cubicBezTo>
                  <a:pt x="34" y="261"/>
                  <a:pt x="24" y="272"/>
                  <a:pt x="17" y="283"/>
                </a:cubicBezTo>
                <a:cubicBezTo>
                  <a:pt x="16" y="285"/>
                  <a:pt x="19" y="287"/>
                  <a:pt x="20" y="285"/>
                </a:cubicBezTo>
                <a:cubicBezTo>
                  <a:pt x="22" y="283"/>
                  <a:pt x="23" y="280"/>
                  <a:pt x="25" y="278"/>
                </a:cubicBezTo>
                <a:cubicBezTo>
                  <a:pt x="27" y="278"/>
                  <a:pt x="28" y="276"/>
                  <a:pt x="29" y="273"/>
                </a:cubicBezTo>
                <a:cubicBezTo>
                  <a:pt x="32" y="269"/>
                  <a:pt x="35" y="264"/>
                  <a:pt x="38" y="260"/>
                </a:cubicBezTo>
                <a:cubicBezTo>
                  <a:pt x="43" y="255"/>
                  <a:pt x="51" y="250"/>
                  <a:pt x="45" y="262"/>
                </a:cubicBezTo>
                <a:cubicBezTo>
                  <a:pt x="37" y="275"/>
                  <a:pt x="25" y="286"/>
                  <a:pt x="16" y="297"/>
                </a:cubicBezTo>
                <a:cubicBezTo>
                  <a:pt x="16" y="287"/>
                  <a:pt x="16" y="277"/>
                  <a:pt x="17" y="267"/>
                </a:cubicBezTo>
                <a:close/>
                <a:moveTo>
                  <a:pt x="18" y="328"/>
                </a:moveTo>
                <a:cubicBezTo>
                  <a:pt x="17" y="320"/>
                  <a:pt x="16" y="311"/>
                  <a:pt x="16" y="303"/>
                </a:cubicBezTo>
                <a:cubicBezTo>
                  <a:pt x="27" y="290"/>
                  <a:pt x="38" y="277"/>
                  <a:pt x="52" y="267"/>
                </a:cubicBezTo>
                <a:cubicBezTo>
                  <a:pt x="58" y="263"/>
                  <a:pt x="51" y="276"/>
                  <a:pt x="48" y="283"/>
                </a:cubicBezTo>
                <a:cubicBezTo>
                  <a:pt x="36" y="293"/>
                  <a:pt x="26" y="305"/>
                  <a:pt x="18" y="320"/>
                </a:cubicBezTo>
                <a:cubicBezTo>
                  <a:pt x="17" y="321"/>
                  <a:pt x="20" y="324"/>
                  <a:pt x="21" y="322"/>
                </a:cubicBezTo>
                <a:cubicBezTo>
                  <a:pt x="28" y="314"/>
                  <a:pt x="35" y="307"/>
                  <a:pt x="41" y="299"/>
                </a:cubicBezTo>
                <a:cubicBezTo>
                  <a:pt x="38" y="304"/>
                  <a:pt x="34" y="308"/>
                  <a:pt x="30" y="313"/>
                </a:cubicBezTo>
                <a:cubicBezTo>
                  <a:pt x="26" y="318"/>
                  <a:pt x="22" y="322"/>
                  <a:pt x="18" y="328"/>
                </a:cubicBezTo>
                <a:cubicBezTo>
                  <a:pt x="18" y="328"/>
                  <a:pt x="18" y="328"/>
                  <a:pt x="18" y="328"/>
                </a:cubicBezTo>
                <a:close/>
                <a:moveTo>
                  <a:pt x="22" y="353"/>
                </a:moveTo>
                <a:cubicBezTo>
                  <a:pt x="21" y="345"/>
                  <a:pt x="19" y="337"/>
                  <a:pt x="18" y="330"/>
                </a:cubicBezTo>
                <a:cubicBezTo>
                  <a:pt x="19" y="331"/>
                  <a:pt x="20" y="331"/>
                  <a:pt x="21" y="330"/>
                </a:cubicBezTo>
                <a:cubicBezTo>
                  <a:pt x="24" y="327"/>
                  <a:pt x="26" y="324"/>
                  <a:pt x="29" y="321"/>
                </a:cubicBezTo>
                <a:cubicBezTo>
                  <a:pt x="26" y="328"/>
                  <a:pt x="21" y="339"/>
                  <a:pt x="20" y="340"/>
                </a:cubicBezTo>
                <a:cubicBezTo>
                  <a:pt x="19" y="342"/>
                  <a:pt x="22" y="344"/>
                  <a:pt x="23" y="342"/>
                </a:cubicBezTo>
                <a:cubicBezTo>
                  <a:pt x="30" y="335"/>
                  <a:pt x="27" y="337"/>
                  <a:pt x="24" y="346"/>
                </a:cubicBezTo>
                <a:cubicBezTo>
                  <a:pt x="23" y="349"/>
                  <a:pt x="22" y="351"/>
                  <a:pt x="22" y="353"/>
                </a:cubicBezTo>
                <a:close/>
                <a:moveTo>
                  <a:pt x="47" y="419"/>
                </a:moveTo>
                <a:cubicBezTo>
                  <a:pt x="46" y="417"/>
                  <a:pt x="45" y="415"/>
                  <a:pt x="44" y="413"/>
                </a:cubicBezTo>
                <a:cubicBezTo>
                  <a:pt x="48" y="410"/>
                  <a:pt x="49" y="412"/>
                  <a:pt x="47" y="419"/>
                </a:cubicBezTo>
                <a:close/>
                <a:moveTo>
                  <a:pt x="51" y="425"/>
                </a:moveTo>
                <a:cubicBezTo>
                  <a:pt x="54" y="426"/>
                  <a:pt x="55" y="429"/>
                  <a:pt x="55" y="433"/>
                </a:cubicBezTo>
                <a:cubicBezTo>
                  <a:pt x="53" y="430"/>
                  <a:pt x="52" y="428"/>
                  <a:pt x="51" y="425"/>
                </a:cubicBezTo>
                <a:close/>
                <a:moveTo>
                  <a:pt x="59" y="439"/>
                </a:moveTo>
                <a:cubicBezTo>
                  <a:pt x="73" y="420"/>
                  <a:pt x="65" y="439"/>
                  <a:pt x="64" y="445"/>
                </a:cubicBezTo>
                <a:cubicBezTo>
                  <a:pt x="62" y="443"/>
                  <a:pt x="61" y="441"/>
                  <a:pt x="59" y="439"/>
                </a:cubicBezTo>
                <a:close/>
                <a:moveTo>
                  <a:pt x="66" y="448"/>
                </a:moveTo>
                <a:cubicBezTo>
                  <a:pt x="66" y="448"/>
                  <a:pt x="66" y="448"/>
                  <a:pt x="67" y="447"/>
                </a:cubicBezTo>
                <a:cubicBezTo>
                  <a:pt x="73" y="441"/>
                  <a:pt x="84" y="424"/>
                  <a:pt x="71" y="454"/>
                </a:cubicBezTo>
                <a:cubicBezTo>
                  <a:pt x="69" y="452"/>
                  <a:pt x="67" y="450"/>
                  <a:pt x="66" y="448"/>
                </a:cubicBezTo>
                <a:close/>
                <a:moveTo>
                  <a:pt x="90" y="474"/>
                </a:moveTo>
                <a:cubicBezTo>
                  <a:pt x="84" y="469"/>
                  <a:pt x="78" y="463"/>
                  <a:pt x="73" y="457"/>
                </a:cubicBezTo>
                <a:cubicBezTo>
                  <a:pt x="73" y="457"/>
                  <a:pt x="73" y="457"/>
                  <a:pt x="74" y="457"/>
                </a:cubicBezTo>
                <a:cubicBezTo>
                  <a:pt x="85" y="442"/>
                  <a:pt x="85" y="453"/>
                  <a:pt x="83" y="466"/>
                </a:cubicBezTo>
                <a:cubicBezTo>
                  <a:pt x="82" y="468"/>
                  <a:pt x="85" y="470"/>
                  <a:pt x="86" y="468"/>
                </a:cubicBezTo>
                <a:cubicBezTo>
                  <a:pt x="103" y="443"/>
                  <a:pt x="92" y="467"/>
                  <a:pt x="90" y="474"/>
                </a:cubicBezTo>
                <a:cubicBezTo>
                  <a:pt x="90" y="474"/>
                  <a:pt x="90" y="474"/>
                  <a:pt x="90" y="474"/>
                </a:cubicBezTo>
                <a:close/>
                <a:moveTo>
                  <a:pt x="92" y="476"/>
                </a:moveTo>
                <a:cubicBezTo>
                  <a:pt x="93" y="476"/>
                  <a:pt x="93" y="476"/>
                  <a:pt x="93" y="476"/>
                </a:cubicBezTo>
                <a:cubicBezTo>
                  <a:pt x="95" y="472"/>
                  <a:pt x="97" y="469"/>
                  <a:pt x="100" y="465"/>
                </a:cubicBezTo>
                <a:cubicBezTo>
                  <a:pt x="109" y="469"/>
                  <a:pt x="111" y="475"/>
                  <a:pt x="106" y="482"/>
                </a:cubicBezTo>
                <a:cubicBezTo>
                  <a:pt x="105" y="484"/>
                  <a:pt x="108" y="486"/>
                  <a:pt x="109" y="484"/>
                </a:cubicBezTo>
                <a:cubicBezTo>
                  <a:pt x="113" y="477"/>
                  <a:pt x="117" y="472"/>
                  <a:pt x="121" y="466"/>
                </a:cubicBezTo>
                <a:cubicBezTo>
                  <a:pt x="121" y="472"/>
                  <a:pt x="120" y="478"/>
                  <a:pt x="118" y="483"/>
                </a:cubicBezTo>
                <a:cubicBezTo>
                  <a:pt x="118" y="484"/>
                  <a:pt x="117" y="484"/>
                  <a:pt x="117" y="485"/>
                </a:cubicBezTo>
                <a:cubicBezTo>
                  <a:pt x="116" y="487"/>
                  <a:pt x="115" y="489"/>
                  <a:pt x="114" y="492"/>
                </a:cubicBezTo>
                <a:cubicBezTo>
                  <a:pt x="113" y="493"/>
                  <a:pt x="114" y="493"/>
                  <a:pt x="114" y="494"/>
                </a:cubicBezTo>
                <a:cubicBezTo>
                  <a:pt x="106" y="489"/>
                  <a:pt x="99" y="483"/>
                  <a:pt x="92" y="476"/>
                </a:cubicBezTo>
                <a:close/>
                <a:moveTo>
                  <a:pt x="115" y="495"/>
                </a:moveTo>
                <a:cubicBezTo>
                  <a:pt x="116" y="495"/>
                  <a:pt x="117" y="495"/>
                  <a:pt x="117" y="494"/>
                </a:cubicBezTo>
                <a:cubicBezTo>
                  <a:pt x="117" y="494"/>
                  <a:pt x="133" y="472"/>
                  <a:pt x="134" y="480"/>
                </a:cubicBezTo>
                <a:cubicBezTo>
                  <a:pt x="134" y="487"/>
                  <a:pt x="130" y="496"/>
                  <a:pt x="128" y="503"/>
                </a:cubicBezTo>
                <a:cubicBezTo>
                  <a:pt x="123" y="500"/>
                  <a:pt x="119" y="498"/>
                  <a:pt x="115" y="495"/>
                </a:cubicBezTo>
                <a:close/>
                <a:moveTo>
                  <a:pt x="137" y="508"/>
                </a:moveTo>
                <a:cubicBezTo>
                  <a:pt x="135" y="507"/>
                  <a:pt x="133" y="506"/>
                  <a:pt x="131" y="505"/>
                </a:cubicBezTo>
                <a:cubicBezTo>
                  <a:pt x="134" y="498"/>
                  <a:pt x="137" y="492"/>
                  <a:pt x="141" y="486"/>
                </a:cubicBezTo>
                <a:cubicBezTo>
                  <a:pt x="145" y="480"/>
                  <a:pt x="138" y="506"/>
                  <a:pt x="137" y="508"/>
                </a:cubicBezTo>
                <a:cubicBezTo>
                  <a:pt x="137" y="508"/>
                  <a:pt x="137" y="508"/>
                  <a:pt x="137" y="508"/>
                </a:cubicBezTo>
                <a:close/>
                <a:moveTo>
                  <a:pt x="149" y="514"/>
                </a:moveTo>
                <a:cubicBezTo>
                  <a:pt x="146" y="513"/>
                  <a:pt x="144" y="512"/>
                  <a:pt x="141" y="510"/>
                </a:cubicBezTo>
                <a:cubicBezTo>
                  <a:pt x="141" y="510"/>
                  <a:pt x="141" y="510"/>
                  <a:pt x="141" y="510"/>
                </a:cubicBezTo>
                <a:cubicBezTo>
                  <a:pt x="144" y="505"/>
                  <a:pt x="146" y="499"/>
                  <a:pt x="149" y="494"/>
                </a:cubicBezTo>
                <a:cubicBezTo>
                  <a:pt x="152" y="500"/>
                  <a:pt x="152" y="507"/>
                  <a:pt x="149" y="514"/>
                </a:cubicBezTo>
                <a:cubicBezTo>
                  <a:pt x="149" y="514"/>
                  <a:pt x="149" y="514"/>
                  <a:pt x="149" y="514"/>
                </a:cubicBezTo>
                <a:close/>
                <a:moveTo>
                  <a:pt x="541" y="248"/>
                </a:moveTo>
                <a:cubicBezTo>
                  <a:pt x="541" y="248"/>
                  <a:pt x="541" y="248"/>
                  <a:pt x="541" y="248"/>
                </a:cubicBezTo>
                <a:cubicBezTo>
                  <a:pt x="518" y="261"/>
                  <a:pt x="500" y="281"/>
                  <a:pt x="477" y="294"/>
                </a:cubicBezTo>
                <a:cubicBezTo>
                  <a:pt x="476" y="292"/>
                  <a:pt x="476" y="290"/>
                  <a:pt x="476" y="288"/>
                </a:cubicBezTo>
                <a:cubicBezTo>
                  <a:pt x="480" y="284"/>
                  <a:pt x="484" y="280"/>
                  <a:pt x="488" y="276"/>
                </a:cubicBezTo>
                <a:cubicBezTo>
                  <a:pt x="494" y="270"/>
                  <a:pt x="500" y="265"/>
                  <a:pt x="507" y="259"/>
                </a:cubicBezTo>
                <a:cubicBezTo>
                  <a:pt x="518" y="249"/>
                  <a:pt x="529" y="240"/>
                  <a:pt x="539" y="230"/>
                </a:cubicBezTo>
                <a:cubicBezTo>
                  <a:pt x="540" y="236"/>
                  <a:pt x="541" y="242"/>
                  <a:pt x="541" y="248"/>
                </a:cubicBezTo>
                <a:close/>
                <a:moveTo>
                  <a:pt x="538" y="225"/>
                </a:moveTo>
                <a:cubicBezTo>
                  <a:pt x="527" y="231"/>
                  <a:pt x="517" y="238"/>
                  <a:pt x="506" y="247"/>
                </a:cubicBezTo>
                <a:cubicBezTo>
                  <a:pt x="517" y="236"/>
                  <a:pt x="526" y="224"/>
                  <a:pt x="533" y="211"/>
                </a:cubicBezTo>
                <a:cubicBezTo>
                  <a:pt x="534" y="209"/>
                  <a:pt x="532" y="208"/>
                  <a:pt x="531" y="209"/>
                </a:cubicBezTo>
                <a:cubicBezTo>
                  <a:pt x="507" y="227"/>
                  <a:pt x="488" y="250"/>
                  <a:pt x="464" y="270"/>
                </a:cubicBezTo>
                <a:cubicBezTo>
                  <a:pt x="464" y="270"/>
                  <a:pt x="463" y="271"/>
                  <a:pt x="462" y="272"/>
                </a:cubicBezTo>
                <a:cubicBezTo>
                  <a:pt x="486" y="250"/>
                  <a:pt x="510" y="227"/>
                  <a:pt x="530" y="200"/>
                </a:cubicBezTo>
                <a:cubicBezTo>
                  <a:pt x="531" y="199"/>
                  <a:pt x="529" y="197"/>
                  <a:pt x="527" y="198"/>
                </a:cubicBezTo>
                <a:cubicBezTo>
                  <a:pt x="504" y="217"/>
                  <a:pt x="481" y="237"/>
                  <a:pt x="459" y="257"/>
                </a:cubicBezTo>
                <a:cubicBezTo>
                  <a:pt x="437" y="277"/>
                  <a:pt x="408" y="296"/>
                  <a:pt x="390" y="316"/>
                </a:cubicBezTo>
                <a:cubicBezTo>
                  <a:pt x="432" y="269"/>
                  <a:pt x="485" y="232"/>
                  <a:pt x="529" y="187"/>
                </a:cubicBezTo>
                <a:cubicBezTo>
                  <a:pt x="533" y="199"/>
                  <a:pt x="536" y="212"/>
                  <a:pt x="538" y="225"/>
                </a:cubicBezTo>
                <a:close/>
                <a:moveTo>
                  <a:pt x="445" y="302"/>
                </a:moveTo>
                <a:cubicBezTo>
                  <a:pt x="437" y="309"/>
                  <a:pt x="429" y="316"/>
                  <a:pt x="421" y="323"/>
                </a:cubicBezTo>
                <a:cubicBezTo>
                  <a:pt x="432" y="310"/>
                  <a:pt x="446" y="300"/>
                  <a:pt x="455" y="285"/>
                </a:cubicBezTo>
                <a:cubicBezTo>
                  <a:pt x="456" y="283"/>
                  <a:pt x="454" y="282"/>
                  <a:pt x="453" y="282"/>
                </a:cubicBezTo>
                <a:cubicBezTo>
                  <a:pt x="473" y="265"/>
                  <a:pt x="494" y="247"/>
                  <a:pt x="513" y="228"/>
                </a:cubicBezTo>
                <a:cubicBezTo>
                  <a:pt x="516" y="226"/>
                  <a:pt x="533" y="206"/>
                  <a:pt x="523" y="222"/>
                </a:cubicBezTo>
                <a:cubicBezTo>
                  <a:pt x="517" y="232"/>
                  <a:pt x="507" y="242"/>
                  <a:pt x="498" y="250"/>
                </a:cubicBezTo>
                <a:cubicBezTo>
                  <a:pt x="481" y="267"/>
                  <a:pt x="462" y="282"/>
                  <a:pt x="445" y="300"/>
                </a:cubicBezTo>
                <a:cubicBezTo>
                  <a:pt x="445" y="301"/>
                  <a:pt x="445" y="302"/>
                  <a:pt x="445" y="302"/>
                </a:cubicBezTo>
                <a:close/>
                <a:moveTo>
                  <a:pt x="395" y="302"/>
                </a:moveTo>
                <a:cubicBezTo>
                  <a:pt x="436" y="268"/>
                  <a:pt x="473" y="230"/>
                  <a:pt x="515" y="197"/>
                </a:cubicBezTo>
                <a:cubicBezTo>
                  <a:pt x="496" y="213"/>
                  <a:pt x="474" y="234"/>
                  <a:pt x="455" y="251"/>
                </a:cubicBezTo>
                <a:cubicBezTo>
                  <a:pt x="435" y="268"/>
                  <a:pt x="415" y="286"/>
                  <a:pt x="397" y="304"/>
                </a:cubicBezTo>
                <a:cubicBezTo>
                  <a:pt x="397" y="304"/>
                  <a:pt x="397" y="304"/>
                  <a:pt x="397" y="304"/>
                </a:cubicBezTo>
                <a:cubicBezTo>
                  <a:pt x="397" y="303"/>
                  <a:pt x="396" y="302"/>
                  <a:pt x="395" y="302"/>
                </a:cubicBezTo>
                <a:close/>
                <a:moveTo>
                  <a:pt x="340" y="352"/>
                </a:moveTo>
                <a:cubicBezTo>
                  <a:pt x="337" y="356"/>
                  <a:pt x="334" y="359"/>
                  <a:pt x="331" y="363"/>
                </a:cubicBezTo>
                <a:cubicBezTo>
                  <a:pt x="327" y="368"/>
                  <a:pt x="322" y="374"/>
                  <a:pt x="318" y="379"/>
                </a:cubicBezTo>
                <a:cubicBezTo>
                  <a:pt x="325" y="370"/>
                  <a:pt x="333" y="361"/>
                  <a:pt x="340" y="352"/>
                </a:cubicBezTo>
                <a:close/>
                <a:moveTo>
                  <a:pt x="302" y="414"/>
                </a:moveTo>
                <a:cubicBezTo>
                  <a:pt x="299" y="418"/>
                  <a:pt x="280" y="435"/>
                  <a:pt x="281" y="433"/>
                </a:cubicBezTo>
                <a:cubicBezTo>
                  <a:pt x="285" y="424"/>
                  <a:pt x="291" y="416"/>
                  <a:pt x="296" y="408"/>
                </a:cubicBezTo>
                <a:cubicBezTo>
                  <a:pt x="320" y="382"/>
                  <a:pt x="342" y="356"/>
                  <a:pt x="361" y="328"/>
                </a:cubicBezTo>
                <a:cubicBezTo>
                  <a:pt x="362" y="328"/>
                  <a:pt x="362" y="328"/>
                  <a:pt x="363" y="328"/>
                </a:cubicBezTo>
                <a:cubicBezTo>
                  <a:pt x="379" y="300"/>
                  <a:pt x="406" y="281"/>
                  <a:pt x="431" y="261"/>
                </a:cubicBezTo>
                <a:cubicBezTo>
                  <a:pt x="459" y="237"/>
                  <a:pt x="485" y="211"/>
                  <a:pt x="511" y="185"/>
                </a:cubicBezTo>
                <a:cubicBezTo>
                  <a:pt x="517" y="182"/>
                  <a:pt x="519" y="180"/>
                  <a:pt x="517" y="179"/>
                </a:cubicBezTo>
                <a:cubicBezTo>
                  <a:pt x="520" y="177"/>
                  <a:pt x="522" y="174"/>
                  <a:pt x="524" y="172"/>
                </a:cubicBezTo>
                <a:cubicBezTo>
                  <a:pt x="525" y="176"/>
                  <a:pt x="527" y="179"/>
                  <a:pt x="528" y="183"/>
                </a:cubicBezTo>
                <a:cubicBezTo>
                  <a:pt x="471" y="225"/>
                  <a:pt x="424" y="278"/>
                  <a:pt x="368" y="321"/>
                </a:cubicBezTo>
                <a:cubicBezTo>
                  <a:pt x="368" y="322"/>
                  <a:pt x="368" y="323"/>
                  <a:pt x="369" y="322"/>
                </a:cubicBezTo>
                <a:cubicBezTo>
                  <a:pt x="376" y="317"/>
                  <a:pt x="383" y="312"/>
                  <a:pt x="390" y="306"/>
                </a:cubicBezTo>
                <a:cubicBezTo>
                  <a:pt x="358" y="339"/>
                  <a:pt x="332" y="378"/>
                  <a:pt x="302" y="414"/>
                </a:cubicBezTo>
                <a:close/>
                <a:moveTo>
                  <a:pt x="505" y="418"/>
                </a:moveTo>
                <a:cubicBezTo>
                  <a:pt x="476" y="471"/>
                  <a:pt x="428" y="505"/>
                  <a:pt x="374" y="524"/>
                </a:cubicBezTo>
                <a:cubicBezTo>
                  <a:pt x="385" y="515"/>
                  <a:pt x="396" y="505"/>
                  <a:pt x="406" y="495"/>
                </a:cubicBezTo>
                <a:cubicBezTo>
                  <a:pt x="408" y="494"/>
                  <a:pt x="406" y="492"/>
                  <a:pt x="404" y="493"/>
                </a:cubicBezTo>
                <a:cubicBezTo>
                  <a:pt x="398" y="498"/>
                  <a:pt x="393" y="503"/>
                  <a:pt x="387" y="509"/>
                </a:cubicBezTo>
                <a:cubicBezTo>
                  <a:pt x="387" y="509"/>
                  <a:pt x="387" y="509"/>
                  <a:pt x="387" y="509"/>
                </a:cubicBezTo>
                <a:cubicBezTo>
                  <a:pt x="381" y="514"/>
                  <a:pt x="375" y="518"/>
                  <a:pt x="370" y="523"/>
                </a:cubicBezTo>
                <a:cubicBezTo>
                  <a:pt x="370" y="523"/>
                  <a:pt x="370" y="522"/>
                  <a:pt x="372" y="521"/>
                </a:cubicBezTo>
                <a:cubicBezTo>
                  <a:pt x="372" y="521"/>
                  <a:pt x="372" y="520"/>
                  <a:pt x="372" y="520"/>
                </a:cubicBezTo>
                <a:cubicBezTo>
                  <a:pt x="377" y="515"/>
                  <a:pt x="381" y="510"/>
                  <a:pt x="386" y="505"/>
                </a:cubicBezTo>
                <a:cubicBezTo>
                  <a:pt x="394" y="498"/>
                  <a:pt x="402" y="491"/>
                  <a:pt x="409" y="483"/>
                </a:cubicBezTo>
                <a:cubicBezTo>
                  <a:pt x="410" y="481"/>
                  <a:pt x="408" y="479"/>
                  <a:pt x="406" y="480"/>
                </a:cubicBezTo>
                <a:cubicBezTo>
                  <a:pt x="400" y="487"/>
                  <a:pt x="393" y="493"/>
                  <a:pt x="387" y="500"/>
                </a:cubicBezTo>
                <a:cubicBezTo>
                  <a:pt x="375" y="509"/>
                  <a:pt x="352" y="526"/>
                  <a:pt x="366" y="508"/>
                </a:cubicBezTo>
                <a:cubicBezTo>
                  <a:pt x="371" y="503"/>
                  <a:pt x="377" y="498"/>
                  <a:pt x="382" y="493"/>
                </a:cubicBezTo>
                <a:cubicBezTo>
                  <a:pt x="388" y="487"/>
                  <a:pt x="394" y="480"/>
                  <a:pt x="400" y="474"/>
                </a:cubicBezTo>
                <a:cubicBezTo>
                  <a:pt x="401" y="473"/>
                  <a:pt x="402" y="472"/>
                  <a:pt x="403" y="470"/>
                </a:cubicBezTo>
                <a:cubicBezTo>
                  <a:pt x="404" y="470"/>
                  <a:pt x="405" y="469"/>
                  <a:pt x="406" y="468"/>
                </a:cubicBezTo>
                <a:cubicBezTo>
                  <a:pt x="409" y="466"/>
                  <a:pt x="411" y="465"/>
                  <a:pt x="411" y="463"/>
                </a:cubicBezTo>
                <a:cubicBezTo>
                  <a:pt x="413" y="461"/>
                  <a:pt x="415" y="459"/>
                  <a:pt x="417" y="456"/>
                </a:cubicBezTo>
                <a:cubicBezTo>
                  <a:pt x="418" y="455"/>
                  <a:pt x="416" y="452"/>
                  <a:pt x="414" y="454"/>
                </a:cubicBezTo>
                <a:cubicBezTo>
                  <a:pt x="407" y="461"/>
                  <a:pt x="399" y="469"/>
                  <a:pt x="392" y="477"/>
                </a:cubicBezTo>
                <a:cubicBezTo>
                  <a:pt x="386" y="483"/>
                  <a:pt x="379" y="489"/>
                  <a:pt x="373" y="495"/>
                </a:cubicBezTo>
                <a:cubicBezTo>
                  <a:pt x="368" y="500"/>
                  <a:pt x="363" y="504"/>
                  <a:pt x="361" y="505"/>
                </a:cubicBezTo>
                <a:cubicBezTo>
                  <a:pt x="365" y="501"/>
                  <a:pt x="369" y="496"/>
                  <a:pt x="373" y="492"/>
                </a:cubicBezTo>
                <a:cubicBezTo>
                  <a:pt x="389" y="478"/>
                  <a:pt x="403" y="463"/>
                  <a:pt x="417" y="448"/>
                </a:cubicBezTo>
                <a:cubicBezTo>
                  <a:pt x="417" y="448"/>
                  <a:pt x="417" y="448"/>
                  <a:pt x="417" y="448"/>
                </a:cubicBezTo>
                <a:cubicBezTo>
                  <a:pt x="419" y="446"/>
                  <a:pt x="421" y="444"/>
                  <a:pt x="423" y="442"/>
                </a:cubicBezTo>
                <a:cubicBezTo>
                  <a:pt x="424" y="440"/>
                  <a:pt x="422" y="437"/>
                  <a:pt x="420" y="439"/>
                </a:cubicBezTo>
                <a:cubicBezTo>
                  <a:pt x="418" y="441"/>
                  <a:pt x="416" y="444"/>
                  <a:pt x="414" y="446"/>
                </a:cubicBezTo>
                <a:cubicBezTo>
                  <a:pt x="410" y="450"/>
                  <a:pt x="406" y="454"/>
                  <a:pt x="402" y="458"/>
                </a:cubicBezTo>
                <a:cubicBezTo>
                  <a:pt x="396" y="465"/>
                  <a:pt x="389" y="471"/>
                  <a:pt x="383" y="477"/>
                </a:cubicBezTo>
                <a:cubicBezTo>
                  <a:pt x="379" y="480"/>
                  <a:pt x="376" y="484"/>
                  <a:pt x="372" y="487"/>
                </a:cubicBezTo>
                <a:cubicBezTo>
                  <a:pt x="367" y="492"/>
                  <a:pt x="361" y="497"/>
                  <a:pt x="354" y="502"/>
                </a:cubicBezTo>
                <a:cubicBezTo>
                  <a:pt x="360" y="498"/>
                  <a:pt x="365" y="489"/>
                  <a:pt x="371" y="481"/>
                </a:cubicBezTo>
                <a:cubicBezTo>
                  <a:pt x="396" y="463"/>
                  <a:pt x="417" y="440"/>
                  <a:pt x="436" y="417"/>
                </a:cubicBezTo>
                <a:cubicBezTo>
                  <a:pt x="438" y="415"/>
                  <a:pt x="435" y="412"/>
                  <a:pt x="434" y="414"/>
                </a:cubicBezTo>
                <a:cubicBezTo>
                  <a:pt x="410" y="436"/>
                  <a:pt x="385" y="457"/>
                  <a:pt x="365" y="481"/>
                </a:cubicBezTo>
                <a:cubicBezTo>
                  <a:pt x="361" y="484"/>
                  <a:pt x="348" y="494"/>
                  <a:pt x="353" y="485"/>
                </a:cubicBezTo>
                <a:cubicBezTo>
                  <a:pt x="354" y="483"/>
                  <a:pt x="355" y="481"/>
                  <a:pt x="356" y="479"/>
                </a:cubicBezTo>
                <a:cubicBezTo>
                  <a:pt x="357" y="477"/>
                  <a:pt x="359" y="476"/>
                  <a:pt x="360" y="475"/>
                </a:cubicBezTo>
                <a:cubicBezTo>
                  <a:pt x="381" y="463"/>
                  <a:pt x="398" y="444"/>
                  <a:pt x="415" y="425"/>
                </a:cubicBezTo>
                <a:cubicBezTo>
                  <a:pt x="428" y="415"/>
                  <a:pt x="441" y="404"/>
                  <a:pt x="450" y="389"/>
                </a:cubicBezTo>
                <a:cubicBezTo>
                  <a:pt x="452" y="387"/>
                  <a:pt x="449" y="385"/>
                  <a:pt x="447" y="387"/>
                </a:cubicBezTo>
                <a:cubicBezTo>
                  <a:pt x="434" y="398"/>
                  <a:pt x="422" y="411"/>
                  <a:pt x="411" y="424"/>
                </a:cubicBezTo>
                <a:cubicBezTo>
                  <a:pt x="409" y="425"/>
                  <a:pt x="408" y="426"/>
                  <a:pt x="406" y="427"/>
                </a:cubicBezTo>
                <a:cubicBezTo>
                  <a:pt x="416" y="416"/>
                  <a:pt x="425" y="404"/>
                  <a:pt x="435" y="392"/>
                </a:cubicBezTo>
                <a:cubicBezTo>
                  <a:pt x="437" y="391"/>
                  <a:pt x="438" y="389"/>
                  <a:pt x="438" y="388"/>
                </a:cubicBezTo>
                <a:cubicBezTo>
                  <a:pt x="441" y="385"/>
                  <a:pt x="443" y="382"/>
                  <a:pt x="445" y="379"/>
                </a:cubicBezTo>
                <a:cubicBezTo>
                  <a:pt x="447" y="377"/>
                  <a:pt x="444" y="374"/>
                  <a:pt x="443" y="376"/>
                </a:cubicBezTo>
                <a:cubicBezTo>
                  <a:pt x="422" y="399"/>
                  <a:pt x="401" y="422"/>
                  <a:pt x="380" y="446"/>
                </a:cubicBezTo>
                <a:cubicBezTo>
                  <a:pt x="379" y="447"/>
                  <a:pt x="378" y="448"/>
                  <a:pt x="377" y="449"/>
                </a:cubicBezTo>
                <a:cubicBezTo>
                  <a:pt x="368" y="457"/>
                  <a:pt x="360" y="465"/>
                  <a:pt x="354" y="475"/>
                </a:cubicBezTo>
                <a:cubicBezTo>
                  <a:pt x="341" y="483"/>
                  <a:pt x="340" y="479"/>
                  <a:pt x="344" y="472"/>
                </a:cubicBezTo>
                <a:cubicBezTo>
                  <a:pt x="358" y="461"/>
                  <a:pt x="370" y="449"/>
                  <a:pt x="383" y="436"/>
                </a:cubicBezTo>
                <a:cubicBezTo>
                  <a:pt x="391" y="428"/>
                  <a:pt x="399" y="419"/>
                  <a:pt x="407" y="410"/>
                </a:cubicBezTo>
                <a:cubicBezTo>
                  <a:pt x="408" y="409"/>
                  <a:pt x="412" y="404"/>
                  <a:pt x="416" y="399"/>
                </a:cubicBezTo>
                <a:cubicBezTo>
                  <a:pt x="421" y="394"/>
                  <a:pt x="426" y="390"/>
                  <a:pt x="431" y="385"/>
                </a:cubicBezTo>
                <a:cubicBezTo>
                  <a:pt x="432" y="383"/>
                  <a:pt x="430" y="380"/>
                  <a:pt x="428" y="382"/>
                </a:cubicBezTo>
                <a:cubicBezTo>
                  <a:pt x="426" y="384"/>
                  <a:pt x="423" y="387"/>
                  <a:pt x="421" y="389"/>
                </a:cubicBezTo>
                <a:cubicBezTo>
                  <a:pt x="420" y="390"/>
                  <a:pt x="419" y="391"/>
                  <a:pt x="418" y="392"/>
                </a:cubicBezTo>
                <a:cubicBezTo>
                  <a:pt x="394" y="416"/>
                  <a:pt x="364" y="435"/>
                  <a:pt x="346" y="464"/>
                </a:cubicBezTo>
                <a:cubicBezTo>
                  <a:pt x="341" y="467"/>
                  <a:pt x="337" y="471"/>
                  <a:pt x="336" y="474"/>
                </a:cubicBezTo>
                <a:cubicBezTo>
                  <a:pt x="345" y="456"/>
                  <a:pt x="358" y="440"/>
                  <a:pt x="371" y="425"/>
                </a:cubicBezTo>
                <a:cubicBezTo>
                  <a:pt x="372" y="424"/>
                  <a:pt x="373" y="423"/>
                  <a:pt x="374" y="422"/>
                </a:cubicBezTo>
                <a:cubicBezTo>
                  <a:pt x="390" y="406"/>
                  <a:pt x="404" y="389"/>
                  <a:pt x="418" y="372"/>
                </a:cubicBezTo>
                <a:cubicBezTo>
                  <a:pt x="420" y="370"/>
                  <a:pt x="417" y="368"/>
                  <a:pt x="415" y="369"/>
                </a:cubicBezTo>
                <a:cubicBezTo>
                  <a:pt x="401" y="386"/>
                  <a:pt x="385" y="403"/>
                  <a:pt x="371" y="420"/>
                </a:cubicBezTo>
                <a:cubicBezTo>
                  <a:pt x="370" y="421"/>
                  <a:pt x="369" y="422"/>
                  <a:pt x="368" y="423"/>
                </a:cubicBezTo>
                <a:cubicBezTo>
                  <a:pt x="359" y="432"/>
                  <a:pt x="340" y="443"/>
                  <a:pt x="334" y="454"/>
                </a:cubicBezTo>
                <a:cubicBezTo>
                  <a:pt x="336" y="450"/>
                  <a:pt x="338" y="446"/>
                  <a:pt x="341" y="443"/>
                </a:cubicBezTo>
                <a:cubicBezTo>
                  <a:pt x="367" y="418"/>
                  <a:pt x="393" y="392"/>
                  <a:pt x="410" y="360"/>
                </a:cubicBezTo>
                <a:cubicBezTo>
                  <a:pt x="411" y="358"/>
                  <a:pt x="409" y="357"/>
                  <a:pt x="407" y="358"/>
                </a:cubicBezTo>
                <a:cubicBezTo>
                  <a:pt x="392" y="372"/>
                  <a:pt x="381" y="390"/>
                  <a:pt x="367" y="406"/>
                </a:cubicBezTo>
                <a:cubicBezTo>
                  <a:pt x="358" y="417"/>
                  <a:pt x="349" y="427"/>
                  <a:pt x="341" y="438"/>
                </a:cubicBezTo>
                <a:cubicBezTo>
                  <a:pt x="338" y="440"/>
                  <a:pt x="335" y="443"/>
                  <a:pt x="332" y="446"/>
                </a:cubicBezTo>
                <a:cubicBezTo>
                  <a:pt x="314" y="463"/>
                  <a:pt x="339" y="425"/>
                  <a:pt x="342" y="420"/>
                </a:cubicBezTo>
                <a:cubicBezTo>
                  <a:pt x="360" y="395"/>
                  <a:pt x="383" y="375"/>
                  <a:pt x="402" y="352"/>
                </a:cubicBezTo>
                <a:cubicBezTo>
                  <a:pt x="404" y="350"/>
                  <a:pt x="401" y="347"/>
                  <a:pt x="399" y="349"/>
                </a:cubicBezTo>
                <a:cubicBezTo>
                  <a:pt x="373" y="374"/>
                  <a:pt x="353" y="404"/>
                  <a:pt x="324" y="426"/>
                </a:cubicBezTo>
                <a:cubicBezTo>
                  <a:pt x="325" y="425"/>
                  <a:pt x="331" y="410"/>
                  <a:pt x="332" y="407"/>
                </a:cubicBezTo>
                <a:cubicBezTo>
                  <a:pt x="332" y="407"/>
                  <a:pt x="332" y="407"/>
                  <a:pt x="333" y="407"/>
                </a:cubicBezTo>
                <a:cubicBezTo>
                  <a:pt x="338" y="401"/>
                  <a:pt x="343" y="395"/>
                  <a:pt x="348" y="390"/>
                </a:cubicBezTo>
                <a:cubicBezTo>
                  <a:pt x="356" y="380"/>
                  <a:pt x="364" y="371"/>
                  <a:pt x="373" y="361"/>
                </a:cubicBezTo>
                <a:cubicBezTo>
                  <a:pt x="373" y="360"/>
                  <a:pt x="375" y="358"/>
                  <a:pt x="376" y="356"/>
                </a:cubicBezTo>
                <a:cubicBezTo>
                  <a:pt x="381" y="350"/>
                  <a:pt x="386" y="345"/>
                  <a:pt x="391" y="339"/>
                </a:cubicBezTo>
                <a:cubicBezTo>
                  <a:pt x="392" y="337"/>
                  <a:pt x="390" y="334"/>
                  <a:pt x="388" y="336"/>
                </a:cubicBezTo>
                <a:cubicBezTo>
                  <a:pt x="384" y="341"/>
                  <a:pt x="381" y="345"/>
                  <a:pt x="377" y="350"/>
                </a:cubicBezTo>
                <a:cubicBezTo>
                  <a:pt x="361" y="368"/>
                  <a:pt x="343" y="384"/>
                  <a:pt x="330" y="404"/>
                </a:cubicBezTo>
                <a:cubicBezTo>
                  <a:pt x="324" y="410"/>
                  <a:pt x="319" y="416"/>
                  <a:pt x="313" y="422"/>
                </a:cubicBezTo>
                <a:cubicBezTo>
                  <a:pt x="301" y="436"/>
                  <a:pt x="296" y="443"/>
                  <a:pt x="309" y="423"/>
                </a:cubicBezTo>
                <a:cubicBezTo>
                  <a:pt x="332" y="387"/>
                  <a:pt x="363" y="357"/>
                  <a:pt x="386" y="321"/>
                </a:cubicBezTo>
                <a:cubicBezTo>
                  <a:pt x="432" y="288"/>
                  <a:pt x="472" y="248"/>
                  <a:pt x="516" y="212"/>
                </a:cubicBezTo>
                <a:cubicBezTo>
                  <a:pt x="524" y="205"/>
                  <a:pt x="525" y="204"/>
                  <a:pt x="517" y="212"/>
                </a:cubicBezTo>
                <a:cubicBezTo>
                  <a:pt x="512" y="219"/>
                  <a:pt x="506" y="225"/>
                  <a:pt x="500" y="231"/>
                </a:cubicBezTo>
                <a:cubicBezTo>
                  <a:pt x="490" y="242"/>
                  <a:pt x="479" y="252"/>
                  <a:pt x="468" y="262"/>
                </a:cubicBezTo>
                <a:cubicBezTo>
                  <a:pt x="449" y="280"/>
                  <a:pt x="428" y="297"/>
                  <a:pt x="409" y="315"/>
                </a:cubicBezTo>
                <a:cubicBezTo>
                  <a:pt x="404" y="317"/>
                  <a:pt x="402" y="319"/>
                  <a:pt x="403" y="321"/>
                </a:cubicBezTo>
                <a:cubicBezTo>
                  <a:pt x="400" y="323"/>
                  <a:pt x="398" y="325"/>
                  <a:pt x="396" y="327"/>
                </a:cubicBezTo>
                <a:cubicBezTo>
                  <a:pt x="395" y="329"/>
                  <a:pt x="397" y="331"/>
                  <a:pt x="399" y="330"/>
                </a:cubicBezTo>
                <a:cubicBezTo>
                  <a:pt x="404" y="325"/>
                  <a:pt x="409" y="320"/>
                  <a:pt x="414" y="316"/>
                </a:cubicBezTo>
                <a:cubicBezTo>
                  <a:pt x="414" y="316"/>
                  <a:pt x="415" y="316"/>
                  <a:pt x="416" y="315"/>
                </a:cubicBezTo>
                <a:cubicBezTo>
                  <a:pt x="418" y="314"/>
                  <a:pt x="420" y="312"/>
                  <a:pt x="421" y="310"/>
                </a:cubicBezTo>
                <a:cubicBezTo>
                  <a:pt x="421" y="310"/>
                  <a:pt x="421" y="310"/>
                  <a:pt x="421" y="310"/>
                </a:cubicBezTo>
                <a:cubicBezTo>
                  <a:pt x="429" y="304"/>
                  <a:pt x="437" y="297"/>
                  <a:pt x="445" y="292"/>
                </a:cubicBezTo>
                <a:cubicBezTo>
                  <a:pt x="433" y="306"/>
                  <a:pt x="418" y="317"/>
                  <a:pt x="408" y="333"/>
                </a:cubicBezTo>
                <a:cubicBezTo>
                  <a:pt x="407" y="335"/>
                  <a:pt x="409" y="337"/>
                  <a:pt x="411" y="336"/>
                </a:cubicBezTo>
                <a:cubicBezTo>
                  <a:pt x="416" y="332"/>
                  <a:pt x="421" y="328"/>
                  <a:pt x="426" y="324"/>
                </a:cubicBezTo>
                <a:cubicBezTo>
                  <a:pt x="423" y="327"/>
                  <a:pt x="421" y="331"/>
                  <a:pt x="418" y="334"/>
                </a:cubicBezTo>
                <a:cubicBezTo>
                  <a:pt x="417" y="336"/>
                  <a:pt x="419" y="338"/>
                  <a:pt x="421" y="337"/>
                </a:cubicBezTo>
                <a:cubicBezTo>
                  <a:pt x="428" y="333"/>
                  <a:pt x="434" y="329"/>
                  <a:pt x="441" y="324"/>
                </a:cubicBezTo>
                <a:cubicBezTo>
                  <a:pt x="435" y="330"/>
                  <a:pt x="429" y="336"/>
                  <a:pt x="424" y="342"/>
                </a:cubicBezTo>
                <a:cubicBezTo>
                  <a:pt x="423" y="344"/>
                  <a:pt x="425" y="346"/>
                  <a:pt x="426" y="345"/>
                </a:cubicBezTo>
                <a:cubicBezTo>
                  <a:pt x="429" y="345"/>
                  <a:pt x="431" y="343"/>
                  <a:pt x="434" y="342"/>
                </a:cubicBezTo>
                <a:cubicBezTo>
                  <a:pt x="428" y="349"/>
                  <a:pt x="423" y="356"/>
                  <a:pt x="421" y="365"/>
                </a:cubicBezTo>
                <a:cubicBezTo>
                  <a:pt x="420" y="366"/>
                  <a:pt x="422" y="368"/>
                  <a:pt x="423" y="367"/>
                </a:cubicBezTo>
                <a:cubicBezTo>
                  <a:pt x="427" y="365"/>
                  <a:pt x="431" y="363"/>
                  <a:pt x="435" y="360"/>
                </a:cubicBezTo>
                <a:cubicBezTo>
                  <a:pt x="435" y="361"/>
                  <a:pt x="436" y="362"/>
                  <a:pt x="437" y="361"/>
                </a:cubicBezTo>
                <a:cubicBezTo>
                  <a:pt x="443" y="357"/>
                  <a:pt x="449" y="354"/>
                  <a:pt x="455" y="350"/>
                </a:cubicBezTo>
                <a:cubicBezTo>
                  <a:pt x="450" y="354"/>
                  <a:pt x="447" y="359"/>
                  <a:pt x="447" y="364"/>
                </a:cubicBezTo>
                <a:cubicBezTo>
                  <a:pt x="447" y="365"/>
                  <a:pt x="448" y="365"/>
                  <a:pt x="448" y="364"/>
                </a:cubicBezTo>
                <a:cubicBezTo>
                  <a:pt x="449" y="357"/>
                  <a:pt x="459" y="350"/>
                  <a:pt x="463" y="346"/>
                </a:cubicBezTo>
                <a:cubicBezTo>
                  <a:pt x="469" y="340"/>
                  <a:pt x="476" y="335"/>
                  <a:pt x="482" y="329"/>
                </a:cubicBezTo>
                <a:cubicBezTo>
                  <a:pt x="483" y="327"/>
                  <a:pt x="481" y="325"/>
                  <a:pt x="479" y="326"/>
                </a:cubicBezTo>
                <a:cubicBezTo>
                  <a:pt x="472" y="332"/>
                  <a:pt x="465" y="338"/>
                  <a:pt x="458" y="344"/>
                </a:cubicBezTo>
                <a:cubicBezTo>
                  <a:pt x="462" y="339"/>
                  <a:pt x="467" y="335"/>
                  <a:pt x="471" y="330"/>
                </a:cubicBezTo>
                <a:cubicBezTo>
                  <a:pt x="472" y="328"/>
                  <a:pt x="470" y="325"/>
                  <a:pt x="468" y="327"/>
                </a:cubicBezTo>
                <a:cubicBezTo>
                  <a:pt x="455" y="339"/>
                  <a:pt x="442" y="352"/>
                  <a:pt x="426" y="361"/>
                </a:cubicBezTo>
                <a:cubicBezTo>
                  <a:pt x="431" y="349"/>
                  <a:pt x="441" y="340"/>
                  <a:pt x="451" y="333"/>
                </a:cubicBezTo>
                <a:cubicBezTo>
                  <a:pt x="457" y="328"/>
                  <a:pt x="463" y="323"/>
                  <a:pt x="469" y="319"/>
                </a:cubicBezTo>
                <a:cubicBezTo>
                  <a:pt x="471" y="317"/>
                  <a:pt x="469" y="314"/>
                  <a:pt x="467" y="315"/>
                </a:cubicBezTo>
                <a:cubicBezTo>
                  <a:pt x="461" y="320"/>
                  <a:pt x="455" y="324"/>
                  <a:pt x="449" y="329"/>
                </a:cubicBezTo>
                <a:cubicBezTo>
                  <a:pt x="443" y="333"/>
                  <a:pt x="438" y="336"/>
                  <a:pt x="432" y="339"/>
                </a:cubicBezTo>
                <a:cubicBezTo>
                  <a:pt x="444" y="325"/>
                  <a:pt x="459" y="316"/>
                  <a:pt x="472" y="304"/>
                </a:cubicBezTo>
                <a:cubicBezTo>
                  <a:pt x="474" y="302"/>
                  <a:pt x="471" y="299"/>
                  <a:pt x="469" y="301"/>
                </a:cubicBezTo>
                <a:cubicBezTo>
                  <a:pt x="455" y="309"/>
                  <a:pt x="442" y="319"/>
                  <a:pt x="428" y="328"/>
                </a:cubicBezTo>
                <a:cubicBezTo>
                  <a:pt x="438" y="316"/>
                  <a:pt x="450" y="307"/>
                  <a:pt x="459" y="296"/>
                </a:cubicBezTo>
                <a:cubicBezTo>
                  <a:pt x="460" y="295"/>
                  <a:pt x="460" y="294"/>
                  <a:pt x="459" y="293"/>
                </a:cubicBezTo>
                <a:cubicBezTo>
                  <a:pt x="482" y="273"/>
                  <a:pt x="504" y="251"/>
                  <a:pt x="529" y="234"/>
                </a:cubicBezTo>
                <a:cubicBezTo>
                  <a:pt x="506" y="251"/>
                  <a:pt x="481" y="277"/>
                  <a:pt x="463" y="299"/>
                </a:cubicBezTo>
                <a:cubicBezTo>
                  <a:pt x="462" y="300"/>
                  <a:pt x="464" y="302"/>
                  <a:pt x="465" y="302"/>
                </a:cubicBezTo>
                <a:cubicBezTo>
                  <a:pt x="491" y="294"/>
                  <a:pt x="510" y="274"/>
                  <a:pt x="531" y="258"/>
                </a:cubicBezTo>
                <a:cubicBezTo>
                  <a:pt x="547" y="247"/>
                  <a:pt x="515" y="274"/>
                  <a:pt x="511" y="277"/>
                </a:cubicBezTo>
                <a:cubicBezTo>
                  <a:pt x="499" y="288"/>
                  <a:pt x="485" y="297"/>
                  <a:pt x="474" y="309"/>
                </a:cubicBezTo>
                <a:cubicBezTo>
                  <a:pt x="472" y="310"/>
                  <a:pt x="474" y="313"/>
                  <a:pt x="476" y="312"/>
                </a:cubicBezTo>
                <a:cubicBezTo>
                  <a:pt x="486" y="306"/>
                  <a:pt x="495" y="299"/>
                  <a:pt x="505" y="293"/>
                </a:cubicBezTo>
                <a:cubicBezTo>
                  <a:pt x="512" y="288"/>
                  <a:pt x="523" y="283"/>
                  <a:pt x="528" y="277"/>
                </a:cubicBezTo>
                <a:cubicBezTo>
                  <a:pt x="515" y="293"/>
                  <a:pt x="496" y="303"/>
                  <a:pt x="484" y="321"/>
                </a:cubicBezTo>
                <a:cubicBezTo>
                  <a:pt x="483" y="322"/>
                  <a:pt x="484" y="324"/>
                  <a:pt x="486" y="323"/>
                </a:cubicBezTo>
                <a:cubicBezTo>
                  <a:pt x="498" y="319"/>
                  <a:pt x="508" y="312"/>
                  <a:pt x="518" y="304"/>
                </a:cubicBezTo>
                <a:cubicBezTo>
                  <a:pt x="523" y="300"/>
                  <a:pt x="544" y="279"/>
                  <a:pt x="528" y="297"/>
                </a:cubicBezTo>
                <a:cubicBezTo>
                  <a:pt x="521" y="305"/>
                  <a:pt x="512" y="313"/>
                  <a:pt x="503" y="320"/>
                </a:cubicBezTo>
                <a:cubicBezTo>
                  <a:pt x="501" y="322"/>
                  <a:pt x="504" y="325"/>
                  <a:pt x="506" y="323"/>
                </a:cubicBezTo>
                <a:cubicBezTo>
                  <a:pt x="512" y="318"/>
                  <a:pt x="518" y="313"/>
                  <a:pt x="524" y="309"/>
                </a:cubicBezTo>
                <a:cubicBezTo>
                  <a:pt x="532" y="303"/>
                  <a:pt x="533" y="303"/>
                  <a:pt x="527" y="309"/>
                </a:cubicBezTo>
                <a:cubicBezTo>
                  <a:pt x="522" y="314"/>
                  <a:pt x="517" y="319"/>
                  <a:pt x="513" y="325"/>
                </a:cubicBezTo>
                <a:cubicBezTo>
                  <a:pt x="512" y="327"/>
                  <a:pt x="514" y="329"/>
                  <a:pt x="516" y="328"/>
                </a:cubicBezTo>
                <a:cubicBezTo>
                  <a:pt x="517" y="328"/>
                  <a:pt x="518" y="327"/>
                  <a:pt x="519" y="326"/>
                </a:cubicBezTo>
                <a:cubicBezTo>
                  <a:pt x="516" y="331"/>
                  <a:pt x="512" y="336"/>
                  <a:pt x="510" y="341"/>
                </a:cubicBezTo>
                <a:cubicBezTo>
                  <a:pt x="509" y="343"/>
                  <a:pt x="510" y="345"/>
                  <a:pt x="512" y="344"/>
                </a:cubicBezTo>
                <a:cubicBezTo>
                  <a:pt x="523" y="342"/>
                  <a:pt x="515" y="349"/>
                  <a:pt x="512" y="356"/>
                </a:cubicBezTo>
                <a:cubicBezTo>
                  <a:pt x="511" y="358"/>
                  <a:pt x="513" y="360"/>
                  <a:pt x="515" y="359"/>
                </a:cubicBezTo>
                <a:cubicBezTo>
                  <a:pt x="518" y="357"/>
                  <a:pt x="522" y="355"/>
                  <a:pt x="525" y="353"/>
                </a:cubicBezTo>
                <a:cubicBezTo>
                  <a:pt x="527" y="352"/>
                  <a:pt x="526" y="349"/>
                  <a:pt x="523" y="349"/>
                </a:cubicBezTo>
                <a:cubicBezTo>
                  <a:pt x="520" y="351"/>
                  <a:pt x="520" y="351"/>
                  <a:pt x="520" y="351"/>
                </a:cubicBezTo>
                <a:cubicBezTo>
                  <a:pt x="522" y="346"/>
                  <a:pt x="524" y="340"/>
                  <a:pt x="525" y="340"/>
                </a:cubicBezTo>
                <a:cubicBezTo>
                  <a:pt x="525" y="338"/>
                  <a:pt x="524" y="336"/>
                  <a:pt x="522" y="337"/>
                </a:cubicBezTo>
                <a:cubicBezTo>
                  <a:pt x="506" y="343"/>
                  <a:pt x="529" y="322"/>
                  <a:pt x="533" y="317"/>
                </a:cubicBezTo>
                <a:cubicBezTo>
                  <a:pt x="535" y="316"/>
                  <a:pt x="533" y="313"/>
                  <a:pt x="531" y="315"/>
                </a:cubicBezTo>
                <a:cubicBezTo>
                  <a:pt x="508" y="333"/>
                  <a:pt x="533" y="307"/>
                  <a:pt x="538" y="300"/>
                </a:cubicBezTo>
                <a:cubicBezTo>
                  <a:pt x="539" y="298"/>
                  <a:pt x="537" y="296"/>
                  <a:pt x="536" y="297"/>
                </a:cubicBezTo>
                <a:cubicBezTo>
                  <a:pt x="533" y="298"/>
                  <a:pt x="531" y="300"/>
                  <a:pt x="529" y="301"/>
                </a:cubicBezTo>
                <a:cubicBezTo>
                  <a:pt x="533" y="296"/>
                  <a:pt x="538" y="292"/>
                  <a:pt x="542" y="286"/>
                </a:cubicBezTo>
                <a:cubicBezTo>
                  <a:pt x="542" y="286"/>
                  <a:pt x="542" y="286"/>
                  <a:pt x="542" y="286"/>
                </a:cubicBezTo>
                <a:cubicBezTo>
                  <a:pt x="540" y="332"/>
                  <a:pt x="527" y="378"/>
                  <a:pt x="505" y="418"/>
                </a:cubicBezTo>
                <a:close/>
                <a:moveTo>
                  <a:pt x="380" y="469"/>
                </a:moveTo>
                <a:cubicBezTo>
                  <a:pt x="391" y="458"/>
                  <a:pt x="403" y="447"/>
                  <a:pt x="414" y="436"/>
                </a:cubicBezTo>
                <a:cubicBezTo>
                  <a:pt x="405" y="447"/>
                  <a:pt x="395" y="457"/>
                  <a:pt x="384" y="466"/>
                </a:cubicBezTo>
                <a:cubicBezTo>
                  <a:pt x="383" y="467"/>
                  <a:pt x="382" y="468"/>
                  <a:pt x="380" y="469"/>
                </a:cubicBezTo>
                <a:close/>
                <a:moveTo>
                  <a:pt x="354" y="457"/>
                </a:moveTo>
                <a:cubicBezTo>
                  <a:pt x="355" y="456"/>
                  <a:pt x="355" y="456"/>
                  <a:pt x="356" y="455"/>
                </a:cubicBezTo>
                <a:cubicBezTo>
                  <a:pt x="363" y="445"/>
                  <a:pt x="373" y="437"/>
                  <a:pt x="382" y="429"/>
                </a:cubicBezTo>
                <a:cubicBezTo>
                  <a:pt x="386" y="425"/>
                  <a:pt x="391" y="421"/>
                  <a:pt x="396" y="416"/>
                </a:cubicBezTo>
                <a:cubicBezTo>
                  <a:pt x="386" y="426"/>
                  <a:pt x="377" y="436"/>
                  <a:pt x="368" y="446"/>
                </a:cubicBezTo>
                <a:cubicBezTo>
                  <a:pt x="365" y="449"/>
                  <a:pt x="360" y="453"/>
                  <a:pt x="354" y="457"/>
                </a:cubicBezTo>
                <a:close/>
                <a:moveTo>
                  <a:pt x="360" y="419"/>
                </a:moveTo>
                <a:cubicBezTo>
                  <a:pt x="368" y="409"/>
                  <a:pt x="377" y="400"/>
                  <a:pt x="385" y="390"/>
                </a:cubicBezTo>
                <a:cubicBezTo>
                  <a:pt x="388" y="385"/>
                  <a:pt x="411" y="353"/>
                  <a:pt x="399" y="371"/>
                </a:cubicBezTo>
                <a:cubicBezTo>
                  <a:pt x="389" y="388"/>
                  <a:pt x="376" y="402"/>
                  <a:pt x="362" y="416"/>
                </a:cubicBezTo>
                <a:cubicBezTo>
                  <a:pt x="362" y="417"/>
                  <a:pt x="361" y="418"/>
                  <a:pt x="360" y="419"/>
                </a:cubicBezTo>
                <a:close/>
                <a:moveTo>
                  <a:pt x="542" y="285"/>
                </a:moveTo>
                <a:cubicBezTo>
                  <a:pt x="542" y="284"/>
                  <a:pt x="540" y="283"/>
                  <a:pt x="539" y="284"/>
                </a:cubicBezTo>
                <a:cubicBezTo>
                  <a:pt x="524" y="293"/>
                  <a:pt x="512" y="305"/>
                  <a:pt x="497" y="314"/>
                </a:cubicBezTo>
                <a:cubicBezTo>
                  <a:pt x="494" y="311"/>
                  <a:pt x="496" y="308"/>
                  <a:pt x="501" y="306"/>
                </a:cubicBezTo>
                <a:cubicBezTo>
                  <a:pt x="505" y="302"/>
                  <a:pt x="509" y="299"/>
                  <a:pt x="513" y="296"/>
                </a:cubicBezTo>
                <a:cubicBezTo>
                  <a:pt x="521" y="289"/>
                  <a:pt x="529" y="282"/>
                  <a:pt x="536" y="274"/>
                </a:cubicBezTo>
                <a:cubicBezTo>
                  <a:pt x="537" y="272"/>
                  <a:pt x="535" y="270"/>
                  <a:pt x="533" y="271"/>
                </a:cubicBezTo>
                <a:cubicBezTo>
                  <a:pt x="523" y="277"/>
                  <a:pt x="513" y="283"/>
                  <a:pt x="503" y="290"/>
                </a:cubicBezTo>
                <a:cubicBezTo>
                  <a:pt x="499" y="292"/>
                  <a:pt x="471" y="315"/>
                  <a:pt x="488" y="300"/>
                </a:cubicBezTo>
                <a:cubicBezTo>
                  <a:pt x="506" y="284"/>
                  <a:pt x="526" y="271"/>
                  <a:pt x="542" y="253"/>
                </a:cubicBezTo>
                <a:cubicBezTo>
                  <a:pt x="542" y="264"/>
                  <a:pt x="542" y="274"/>
                  <a:pt x="542" y="2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47" name="Freeform 75"/>
          <p:cNvSpPr>
            <a:spLocks noEditPoints="1"/>
          </p:cNvSpPr>
          <p:nvPr/>
        </p:nvSpPr>
        <p:spPr bwMode="auto">
          <a:xfrm>
            <a:off x="10325352" y="4685704"/>
            <a:ext cx="1539875" cy="1528763"/>
          </a:xfrm>
          <a:custGeom>
            <a:avLst/>
            <a:gdLst>
              <a:gd name="T0" fmla="*/ 450 w 555"/>
              <a:gd name="T1" fmla="*/ 186 h 551"/>
              <a:gd name="T2" fmla="*/ 395 w 555"/>
              <a:gd name="T3" fmla="*/ 249 h 551"/>
              <a:gd name="T4" fmla="*/ 351 w 555"/>
              <a:gd name="T5" fmla="*/ 279 h 551"/>
              <a:gd name="T6" fmla="*/ 280 w 555"/>
              <a:gd name="T7" fmla="*/ 413 h 551"/>
              <a:gd name="T8" fmla="*/ 268 w 555"/>
              <a:gd name="T9" fmla="*/ 391 h 551"/>
              <a:gd name="T10" fmla="*/ 225 w 555"/>
              <a:gd name="T11" fmla="*/ 419 h 551"/>
              <a:gd name="T12" fmla="*/ 271 w 555"/>
              <a:gd name="T13" fmla="*/ 315 h 551"/>
              <a:gd name="T14" fmla="*/ 216 w 555"/>
              <a:gd name="T15" fmla="*/ 346 h 551"/>
              <a:gd name="T16" fmla="*/ 258 w 555"/>
              <a:gd name="T17" fmla="*/ 276 h 551"/>
              <a:gd name="T18" fmla="*/ 290 w 555"/>
              <a:gd name="T19" fmla="*/ 269 h 551"/>
              <a:gd name="T20" fmla="*/ 333 w 555"/>
              <a:gd name="T21" fmla="*/ 289 h 551"/>
              <a:gd name="T22" fmla="*/ 435 w 555"/>
              <a:gd name="T23" fmla="*/ 172 h 551"/>
              <a:gd name="T24" fmla="*/ 45 w 555"/>
              <a:gd name="T25" fmla="*/ 152 h 551"/>
              <a:gd name="T26" fmla="*/ 307 w 555"/>
              <a:gd name="T27" fmla="*/ 119 h 551"/>
              <a:gd name="T28" fmla="*/ 252 w 555"/>
              <a:gd name="T29" fmla="*/ 185 h 551"/>
              <a:gd name="T30" fmla="*/ 270 w 555"/>
              <a:gd name="T31" fmla="*/ 196 h 551"/>
              <a:gd name="T32" fmla="*/ 308 w 555"/>
              <a:gd name="T33" fmla="*/ 161 h 551"/>
              <a:gd name="T34" fmla="*/ 283 w 555"/>
              <a:gd name="T35" fmla="*/ 211 h 551"/>
              <a:gd name="T36" fmla="*/ 229 w 555"/>
              <a:gd name="T37" fmla="*/ 237 h 551"/>
              <a:gd name="T38" fmla="*/ 233 w 555"/>
              <a:gd name="T39" fmla="*/ 265 h 551"/>
              <a:gd name="T40" fmla="*/ 212 w 555"/>
              <a:gd name="T41" fmla="*/ 310 h 551"/>
              <a:gd name="T42" fmla="*/ 198 w 555"/>
              <a:gd name="T43" fmla="*/ 377 h 551"/>
              <a:gd name="T44" fmla="*/ 235 w 555"/>
              <a:gd name="T45" fmla="*/ 418 h 551"/>
              <a:gd name="T46" fmla="*/ 381 w 555"/>
              <a:gd name="T47" fmla="*/ 323 h 551"/>
              <a:gd name="T48" fmla="*/ 338 w 555"/>
              <a:gd name="T49" fmla="*/ 477 h 551"/>
              <a:gd name="T50" fmla="*/ 277 w 555"/>
              <a:gd name="T51" fmla="*/ 541 h 551"/>
              <a:gd name="T52" fmla="*/ 125 w 555"/>
              <a:gd name="T53" fmla="*/ 476 h 551"/>
              <a:gd name="T54" fmla="*/ 58 w 555"/>
              <a:gd name="T55" fmla="*/ 423 h 551"/>
              <a:gd name="T56" fmla="*/ 55 w 555"/>
              <a:gd name="T57" fmla="*/ 281 h 551"/>
              <a:gd name="T58" fmla="*/ 48 w 555"/>
              <a:gd name="T59" fmla="*/ 186 h 551"/>
              <a:gd name="T60" fmla="*/ 512 w 555"/>
              <a:gd name="T61" fmla="*/ 139 h 551"/>
              <a:gd name="T62" fmla="*/ 253 w 555"/>
              <a:gd name="T63" fmla="*/ 158 h 551"/>
              <a:gd name="T64" fmla="*/ 316 w 555"/>
              <a:gd name="T65" fmla="*/ 199 h 551"/>
              <a:gd name="T66" fmla="*/ 445 w 555"/>
              <a:gd name="T67" fmla="*/ 89 h 551"/>
              <a:gd name="T68" fmla="*/ 315 w 555"/>
              <a:gd name="T69" fmla="*/ 251 h 551"/>
              <a:gd name="T70" fmla="*/ 350 w 555"/>
              <a:gd name="T71" fmla="*/ 216 h 551"/>
              <a:gd name="T72" fmla="*/ 334 w 555"/>
              <a:gd name="T73" fmla="*/ 241 h 551"/>
              <a:gd name="T74" fmla="*/ 331 w 555"/>
              <a:gd name="T75" fmla="*/ 268 h 551"/>
              <a:gd name="T76" fmla="*/ 443 w 555"/>
              <a:gd name="T77" fmla="*/ 62 h 551"/>
              <a:gd name="T78" fmla="*/ 424 w 555"/>
              <a:gd name="T79" fmla="*/ 83 h 551"/>
              <a:gd name="T80" fmla="*/ 333 w 555"/>
              <a:gd name="T81" fmla="*/ 181 h 551"/>
              <a:gd name="T82" fmla="*/ 232 w 555"/>
              <a:gd name="T83" fmla="*/ 272 h 551"/>
              <a:gd name="T84" fmla="*/ 287 w 555"/>
              <a:gd name="T85" fmla="*/ 382 h 551"/>
              <a:gd name="T86" fmla="*/ 23 w 555"/>
              <a:gd name="T87" fmla="*/ 223 h 551"/>
              <a:gd name="T88" fmla="*/ 45 w 555"/>
              <a:gd name="T89" fmla="*/ 262 h 551"/>
              <a:gd name="T90" fmla="*/ 20 w 555"/>
              <a:gd name="T91" fmla="*/ 340 h 551"/>
              <a:gd name="T92" fmla="*/ 90 w 555"/>
              <a:gd name="T93" fmla="*/ 474 h 551"/>
              <a:gd name="T94" fmla="*/ 92 w 555"/>
              <a:gd name="T95" fmla="*/ 476 h 551"/>
              <a:gd name="T96" fmla="*/ 541 w 555"/>
              <a:gd name="T97" fmla="*/ 248 h 551"/>
              <a:gd name="T98" fmla="*/ 390 w 555"/>
              <a:gd name="T99" fmla="*/ 316 h 551"/>
              <a:gd name="T100" fmla="*/ 395 w 555"/>
              <a:gd name="T101" fmla="*/ 302 h 551"/>
              <a:gd name="T102" fmla="*/ 390 w 555"/>
              <a:gd name="T103" fmla="*/ 306 h 551"/>
              <a:gd name="T104" fmla="*/ 400 w 555"/>
              <a:gd name="T105" fmla="*/ 474 h 551"/>
              <a:gd name="T106" fmla="*/ 372 w 555"/>
              <a:gd name="T107" fmla="*/ 487 h 551"/>
              <a:gd name="T108" fmla="*/ 443 w 555"/>
              <a:gd name="T109" fmla="*/ 376 h 551"/>
              <a:gd name="T110" fmla="*/ 415 w 555"/>
              <a:gd name="T111" fmla="*/ 369 h 551"/>
              <a:gd name="T112" fmla="*/ 373 w 555"/>
              <a:gd name="T113" fmla="*/ 361 h 551"/>
              <a:gd name="T114" fmla="*/ 414 w 555"/>
              <a:gd name="T115" fmla="*/ 316 h 551"/>
              <a:gd name="T116" fmla="*/ 437 w 555"/>
              <a:gd name="T117" fmla="*/ 361 h 551"/>
              <a:gd name="T118" fmla="*/ 469 w 555"/>
              <a:gd name="T119" fmla="*/ 301 h 551"/>
              <a:gd name="T120" fmla="*/ 503 w 555"/>
              <a:gd name="T121" fmla="*/ 320 h 551"/>
              <a:gd name="T122" fmla="*/ 531 w 555"/>
              <a:gd name="T123" fmla="*/ 315 h 551"/>
              <a:gd name="T124" fmla="*/ 360 w 555"/>
              <a:gd name="T125" fmla="*/ 419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5" h="551">
                <a:moveTo>
                  <a:pt x="512" y="139"/>
                </a:moveTo>
                <a:cubicBezTo>
                  <a:pt x="511" y="137"/>
                  <a:pt x="508" y="140"/>
                  <a:pt x="509" y="142"/>
                </a:cubicBezTo>
                <a:cubicBezTo>
                  <a:pt x="514" y="151"/>
                  <a:pt x="519" y="160"/>
                  <a:pt x="523" y="169"/>
                </a:cubicBezTo>
                <a:cubicBezTo>
                  <a:pt x="522" y="170"/>
                  <a:pt x="522" y="170"/>
                  <a:pt x="522" y="170"/>
                </a:cubicBezTo>
                <a:cubicBezTo>
                  <a:pt x="497" y="194"/>
                  <a:pt x="472" y="216"/>
                  <a:pt x="446" y="238"/>
                </a:cubicBezTo>
                <a:cubicBezTo>
                  <a:pt x="434" y="248"/>
                  <a:pt x="422" y="258"/>
                  <a:pt x="410" y="268"/>
                </a:cubicBezTo>
                <a:cubicBezTo>
                  <a:pt x="402" y="274"/>
                  <a:pt x="367" y="310"/>
                  <a:pt x="392" y="279"/>
                </a:cubicBezTo>
                <a:cubicBezTo>
                  <a:pt x="411" y="254"/>
                  <a:pt x="436" y="234"/>
                  <a:pt x="460" y="213"/>
                </a:cubicBezTo>
                <a:cubicBezTo>
                  <a:pt x="467" y="206"/>
                  <a:pt x="475" y="200"/>
                  <a:pt x="482" y="192"/>
                </a:cubicBezTo>
                <a:cubicBezTo>
                  <a:pt x="491" y="185"/>
                  <a:pt x="500" y="176"/>
                  <a:pt x="508" y="167"/>
                </a:cubicBezTo>
                <a:cubicBezTo>
                  <a:pt x="509" y="167"/>
                  <a:pt x="510" y="166"/>
                  <a:pt x="510" y="165"/>
                </a:cubicBezTo>
                <a:cubicBezTo>
                  <a:pt x="511" y="163"/>
                  <a:pt x="513" y="161"/>
                  <a:pt x="514" y="159"/>
                </a:cubicBezTo>
                <a:cubicBezTo>
                  <a:pt x="515" y="158"/>
                  <a:pt x="513" y="156"/>
                  <a:pt x="512" y="157"/>
                </a:cubicBezTo>
                <a:cubicBezTo>
                  <a:pt x="474" y="184"/>
                  <a:pt x="440" y="215"/>
                  <a:pt x="405" y="245"/>
                </a:cubicBezTo>
                <a:cubicBezTo>
                  <a:pt x="441" y="214"/>
                  <a:pt x="473" y="179"/>
                  <a:pt x="509" y="148"/>
                </a:cubicBezTo>
                <a:cubicBezTo>
                  <a:pt x="510" y="147"/>
                  <a:pt x="509" y="145"/>
                  <a:pt x="507" y="146"/>
                </a:cubicBezTo>
                <a:cubicBezTo>
                  <a:pt x="487" y="158"/>
                  <a:pt x="468" y="172"/>
                  <a:pt x="450" y="186"/>
                </a:cubicBezTo>
                <a:cubicBezTo>
                  <a:pt x="466" y="171"/>
                  <a:pt x="480" y="155"/>
                  <a:pt x="494" y="138"/>
                </a:cubicBezTo>
                <a:cubicBezTo>
                  <a:pt x="495" y="136"/>
                  <a:pt x="494" y="135"/>
                  <a:pt x="492" y="136"/>
                </a:cubicBezTo>
                <a:cubicBezTo>
                  <a:pt x="453" y="170"/>
                  <a:pt x="405" y="196"/>
                  <a:pt x="377" y="241"/>
                </a:cubicBezTo>
                <a:cubicBezTo>
                  <a:pt x="377" y="242"/>
                  <a:pt x="378" y="243"/>
                  <a:pt x="379" y="242"/>
                </a:cubicBezTo>
                <a:cubicBezTo>
                  <a:pt x="403" y="203"/>
                  <a:pt x="441" y="180"/>
                  <a:pt x="476" y="152"/>
                </a:cubicBezTo>
                <a:cubicBezTo>
                  <a:pt x="480" y="149"/>
                  <a:pt x="485" y="144"/>
                  <a:pt x="486" y="143"/>
                </a:cubicBezTo>
                <a:cubicBezTo>
                  <a:pt x="486" y="144"/>
                  <a:pt x="484" y="146"/>
                  <a:pt x="480" y="150"/>
                </a:cubicBezTo>
                <a:cubicBezTo>
                  <a:pt x="471" y="160"/>
                  <a:pt x="463" y="170"/>
                  <a:pt x="454" y="179"/>
                </a:cubicBezTo>
                <a:cubicBezTo>
                  <a:pt x="443" y="190"/>
                  <a:pt x="432" y="200"/>
                  <a:pt x="421" y="211"/>
                </a:cubicBezTo>
                <a:cubicBezTo>
                  <a:pt x="408" y="222"/>
                  <a:pt x="395" y="234"/>
                  <a:pt x="383" y="246"/>
                </a:cubicBezTo>
                <a:cubicBezTo>
                  <a:pt x="381" y="248"/>
                  <a:pt x="383" y="250"/>
                  <a:pt x="385" y="249"/>
                </a:cubicBezTo>
                <a:cubicBezTo>
                  <a:pt x="396" y="238"/>
                  <a:pt x="408" y="228"/>
                  <a:pt x="419" y="217"/>
                </a:cubicBezTo>
                <a:cubicBezTo>
                  <a:pt x="423" y="214"/>
                  <a:pt x="427" y="210"/>
                  <a:pt x="431" y="207"/>
                </a:cubicBezTo>
                <a:cubicBezTo>
                  <a:pt x="451" y="189"/>
                  <a:pt x="472" y="173"/>
                  <a:pt x="494" y="158"/>
                </a:cubicBezTo>
                <a:cubicBezTo>
                  <a:pt x="513" y="145"/>
                  <a:pt x="489" y="161"/>
                  <a:pt x="486" y="165"/>
                </a:cubicBezTo>
                <a:cubicBezTo>
                  <a:pt x="476" y="173"/>
                  <a:pt x="467" y="182"/>
                  <a:pt x="458" y="191"/>
                </a:cubicBezTo>
                <a:cubicBezTo>
                  <a:pt x="437" y="211"/>
                  <a:pt x="417" y="230"/>
                  <a:pt x="395" y="249"/>
                </a:cubicBezTo>
                <a:cubicBezTo>
                  <a:pt x="394" y="250"/>
                  <a:pt x="396" y="252"/>
                  <a:pt x="397" y="251"/>
                </a:cubicBezTo>
                <a:cubicBezTo>
                  <a:pt x="418" y="235"/>
                  <a:pt x="438" y="218"/>
                  <a:pt x="459" y="202"/>
                </a:cubicBezTo>
                <a:cubicBezTo>
                  <a:pt x="468" y="195"/>
                  <a:pt x="476" y="188"/>
                  <a:pt x="485" y="181"/>
                </a:cubicBezTo>
                <a:cubicBezTo>
                  <a:pt x="481" y="186"/>
                  <a:pt x="477" y="190"/>
                  <a:pt x="473" y="195"/>
                </a:cubicBezTo>
                <a:cubicBezTo>
                  <a:pt x="452" y="212"/>
                  <a:pt x="432" y="231"/>
                  <a:pt x="412" y="249"/>
                </a:cubicBezTo>
                <a:cubicBezTo>
                  <a:pt x="401" y="260"/>
                  <a:pt x="390" y="270"/>
                  <a:pt x="378" y="279"/>
                </a:cubicBezTo>
                <a:cubicBezTo>
                  <a:pt x="359" y="295"/>
                  <a:pt x="388" y="268"/>
                  <a:pt x="392" y="265"/>
                </a:cubicBezTo>
                <a:cubicBezTo>
                  <a:pt x="393" y="263"/>
                  <a:pt x="391" y="261"/>
                  <a:pt x="390" y="262"/>
                </a:cubicBezTo>
                <a:cubicBezTo>
                  <a:pt x="383" y="266"/>
                  <a:pt x="377" y="270"/>
                  <a:pt x="371" y="275"/>
                </a:cubicBezTo>
                <a:cubicBezTo>
                  <a:pt x="358" y="285"/>
                  <a:pt x="380" y="263"/>
                  <a:pt x="383" y="260"/>
                </a:cubicBezTo>
                <a:cubicBezTo>
                  <a:pt x="384" y="259"/>
                  <a:pt x="382" y="256"/>
                  <a:pt x="381" y="258"/>
                </a:cubicBezTo>
                <a:cubicBezTo>
                  <a:pt x="372" y="264"/>
                  <a:pt x="346" y="289"/>
                  <a:pt x="367" y="262"/>
                </a:cubicBezTo>
                <a:cubicBezTo>
                  <a:pt x="368" y="261"/>
                  <a:pt x="366" y="259"/>
                  <a:pt x="364" y="260"/>
                </a:cubicBezTo>
                <a:cubicBezTo>
                  <a:pt x="359" y="265"/>
                  <a:pt x="355" y="269"/>
                  <a:pt x="351" y="274"/>
                </a:cubicBezTo>
                <a:cubicBezTo>
                  <a:pt x="349" y="275"/>
                  <a:pt x="352" y="278"/>
                  <a:pt x="353" y="276"/>
                </a:cubicBezTo>
                <a:cubicBezTo>
                  <a:pt x="353" y="275"/>
                  <a:pt x="354" y="275"/>
                  <a:pt x="354" y="274"/>
                </a:cubicBezTo>
                <a:cubicBezTo>
                  <a:pt x="353" y="276"/>
                  <a:pt x="352" y="277"/>
                  <a:pt x="351" y="279"/>
                </a:cubicBezTo>
                <a:cubicBezTo>
                  <a:pt x="351" y="280"/>
                  <a:pt x="352" y="282"/>
                  <a:pt x="354" y="281"/>
                </a:cubicBezTo>
                <a:cubicBezTo>
                  <a:pt x="360" y="277"/>
                  <a:pt x="363" y="275"/>
                  <a:pt x="369" y="270"/>
                </a:cubicBezTo>
                <a:cubicBezTo>
                  <a:pt x="386" y="257"/>
                  <a:pt x="362" y="279"/>
                  <a:pt x="359" y="284"/>
                </a:cubicBezTo>
                <a:cubicBezTo>
                  <a:pt x="358" y="285"/>
                  <a:pt x="359" y="288"/>
                  <a:pt x="361" y="287"/>
                </a:cubicBezTo>
                <a:cubicBezTo>
                  <a:pt x="369" y="281"/>
                  <a:pt x="376" y="274"/>
                  <a:pt x="385" y="269"/>
                </a:cubicBezTo>
                <a:cubicBezTo>
                  <a:pt x="377" y="274"/>
                  <a:pt x="370" y="283"/>
                  <a:pt x="364" y="291"/>
                </a:cubicBezTo>
                <a:cubicBezTo>
                  <a:pt x="363" y="293"/>
                  <a:pt x="365" y="295"/>
                  <a:pt x="367" y="293"/>
                </a:cubicBezTo>
                <a:cubicBezTo>
                  <a:pt x="379" y="283"/>
                  <a:pt x="391" y="273"/>
                  <a:pt x="403" y="262"/>
                </a:cubicBezTo>
                <a:cubicBezTo>
                  <a:pt x="392" y="273"/>
                  <a:pt x="383" y="284"/>
                  <a:pt x="374" y="297"/>
                </a:cubicBezTo>
                <a:cubicBezTo>
                  <a:pt x="373" y="299"/>
                  <a:pt x="375" y="300"/>
                  <a:pt x="377" y="299"/>
                </a:cubicBezTo>
                <a:cubicBezTo>
                  <a:pt x="401" y="279"/>
                  <a:pt x="425" y="260"/>
                  <a:pt x="449" y="239"/>
                </a:cubicBezTo>
                <a:cubicBezTo>
                  <a:pt x="439" y="249"/>
                  <a:pt x="429" y="259"/>
                  <a:pt x="418" y="268"/>
                </a:cubicBezTo>
                <a:cubicBezTo>
                  <a:pt x="402" y="281"/>
                  <a:pt x="383" y="295"/>
                  <a:pt x="371" y="312"/>
                </a:cubicBezTo>
                <a:cubicBezTo>
                  <a:pt x="370" y="311"/>
                  <a:pt x="368" y="310"/>
                  <a:pt x="367" y="312"/>
                </a:cubicBezTo>
                <a:cubicBezTo>
                  <a:pt x="344" y="344"/>
                  <a:pt x="316" y="373"/>
                  <a:pt x="294" y="406"/>
                </a:cubicBezTo>
                <a:cubicBezTo>
                  <a:pt x="288" y="412"/>
                  <a:pt x="282" y="419"/>
                  <a:pt x="276" y="425"/>
                </a:cubicBezTo>
                <a:cubicBezTo>
                  <a:pt x="261" y="441"/>
                  <a:pt x="277" y="417"/>
                  <a:pt x="280" y="413"/>
                </a:cubicBezTo>
                <a:cubicBezTo>
                  <a:pt x="288" y="399"/>
                  <a:pt x="298" y="387"/>
                  <a:pt x="309" y="375"/>
                </a:cubicBezTo>
                <a:cubicBezTo>
                  <a:pt x="322" y="359"/>
                  <a:pt x="337" y="344"/>
                  <a:pt x="350" y="327"/>
                </a:cubicBezTo>
                <a:cubicBezTo>
                  <a:pt x="351" y="326"/>
                  <a:pt x="348" y="324"/>
                  <a:pt x="347" y="325"/>
                </a:cubicBezTo>
                <a:cubicBezTo>
                  <a:pt x="311" y="361"/>
                  <a:pt x="284" y="403"/>
                  <a:pt x="248" y="439"/>
                </a:cubicBezTo>
                <a:cubicBezTo>
                  <a:pt x="252" y="435"/>
                  <a:pt x="255" y="428"/>
                  <a:pt x="258" y="422"/>
                </a:cubicBezTo>
                <a:cubicBezTo>
                  <a:pt x="269" y="410"/>
                  <a:pt x="280" y="397"/>
                  <a:pt x="291" y="383"/>
                </a:cubicBezTo>
                <a:cubicBezTo>
                  <a:pt x="297" y="376"/>
                  <a:pt x="302" y="369"/>
                  <a:pt x="307" y="362"/>
                </a:cubicBezTo>
                <a:cubicBezTo>
                  <a:pt x="313" y="355"/>
                  <a:pt x="318" y="348"/>
                  <a:pt x="323" y="342"/>
                </a:cubicBezTo>
                <a:cubicBezTo>
                  <a:pt x="324" y="341"/>
                  <a:pt x="324" y="340"/>
                  <a:pt x="325" y="339"/>
                </a:cubicBezTo>
                <a:cubicBezTo>
                  <a:pt x="328" y="336"/>
                  <a:pt x="331" y="332"/>
                  <a:pt x="334" y="329"/>
                </a:cubicBezTo>
                <a:cubicBezTo>
                  <a:pt x="335" y="327"/>
                  <a:pt x="333" y="324"/>
                  <a:pt x="331" y="326"/>
                </a:cubicBezTo>
                <a:cubicBezTo>
                  <a:pt x="329" y="329"/>
                  <a:pt x="326" y="333"/>
                  <a:pt x="323" y="336"/>
                </a:cubicBezTo>
                <a:cubicBezTo>
                  <a:pt x="323" y="337"/>
                  <a:pt x="322" y="337"/>
                  <a:pt x="322" y="338"/>
                </a:cubicBezTo>
                <a:cubicBezTo>
                  <a:pt x="299" y="366"/>
                  <a:pt x="271" y="391"/>
                  <a:pt x="253" y="422"/>
                </a:cubicBezTo>
                <a:cubicBezTo>
                  <a:pt x="250" y="426"/>
                  <a:pt x="246" y="429"/>
                  <a:pt x="243" y="432"/>
                </a:cubicBezTo>
                <a:cubicBezTo>
                  <a:pt x="240" y="435"/>
                  <a:pt x="242" y="429"/>
                  <a:pt x="245" y="423"/>
                </a:cubicBezTo>
                <a:cubicBezTo>
                  <a:pt x="253" y="413"/>
                  <a:pt x="261" y="402"/>
                  <a:pt x="268" y="391"/>
                </a:cubicBezTo>
                <a:cubicBezTo>
                  <a:pt x="283" y="371"/>
                  <a:pt x="300" y="35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6" y="331"/>
                  <a:pt x="318" y="329"/>
                  <a:pt x="319" y="327"/>
                </a:cubicBezTo>
                <a:cubicBezTo>
                  <a:pt x="320" y="325"/>
                  <a:pt x="317" y="324"/>
                  <a:pt x="316" y="325"/>
                </a:cubicBezTo>
                <a:cubicBezTo>
                  <a:pt x="294" y="356"/>
                  <a:pt x="261" y="382"/>
                  <a:pt x="244" y="416"/>
                </a:cubicBezTo>
                <a:cubicBezTo>
                  <a:pt x="239" y="422"/>
                  <a:pt x="234" y="427"/>
                  <a:pt x="233" y="431"/>
                </a:cubicBezTo>
                <a:cubicBezTo>
                  <a:pt x="235" y="424"/>
                  <a:pt x="238" y="416"/>
                  <a:pt x="241" y="409"/>
                </a:cubicBezTo>
                <a:cubicBezTo>
                  <a:pt x="248" y="401"/>
                  <a:pt x="254" y="392"/>
                  <a:pt x="260" y="383"/>
                </a:cubicBezTo>
                <a:cubicBezTo>
                  <a:pt x="264" y="378"/>
                  <a:pt x="268" y="373"/>
                  <a:pt x="272" y="367"/>
                </a:cubicBezTo>
                <a:cubicBezTo>
                  <a:pt x="284" y="353"/>
                  <a:pt x="297" y="339"/>
                  <a:pt x="308" y="325"/>
                </a:cubicBezTo>
                <a:cubicBezTo>
                  <a:pt x="309" y="323"/>
                  <a:pt x="306" y="321"/>
                  <a:pt x="305" y="323"/>
                </a:cubicBezTo>
                <a:cubicBezTo>
                  <a:pt x="291" y="337"/>
                  <a:pt x="279" y="352"/>
                  <a:pt x="267" y="368"/>
                </a:cubicBezTo>
                <a:cubicBezTo>
                  <a:pt x="264" y="372"/>
                  <a:pt x="261" y="376"/>
                  <a:pt x="258" y="380"/>
                </a:cubicBezTo>
                <a:cubicBezTo>
                  <a:pt x="254" y="386"/>
                  <a:pt x="249" y="392"/>
                  <a:pt x="245" y="399"/>
                </a:cubicBezTo>
                <a:cubicBezTo>
                  <a:pt x="241" y="404"/>
                  <a:pt x="237" y="410"/>
                  <a:pt x="233" y="415"/>
                </a:cubicBezTo>
                <a:cubicBezTo>
                  <a:pt x="230" y="422"/>
                  <a:pt x="228" y="424"/>
                  <a:pt x="225" y="419"/>
                </a:cubicBezTo>
                <a:cubicBezTo>
                  <a:pt x="226" y="415"/>
                  <a:pt x="227" y="411"/>
                  <a:pt x="228" y="408"/>
                </a:cubicBezTo>
                <a:cubicBezTo>
                  <a:pt x="237" y="398"/>
                  <a:pt x="245" y="387"/>
                  <a:pt x="252" y="376"/>
                </a:cubicBezTo>
                <a:cubicBezTo>
                  <a:pt x="259" y="368"/>
                  <a:pt x="265" y="359"/>
                  <a:pt x="271" y="350"/>
                </a:cubicBezTo>
                <a:cubicBezTo>
                  <a:pt x="273" y="348"/>
                  <a:pt x="275" y="345"/>
                  <a:pt x="277" y="343"/>
                </a:cubicBezTo>
                <a:cubicBezTo>
                  <a:pt x="282" y="337"/>
                  <a:pt x="286" y="331"/>
                  <a:pt x="290" y="326"/>
                </a:cubicBezTo>
                <a:cubicBezTo>
                  <a:pt x="292" y="324"/>
                  <a:pt x="289" y="322"/>
                  <a:pt x="288" y="324"/>
                </a:cubicBezTo>
                <a:cubicBezTo>
                  <a:pt x="282" y="330"/>
                  <a:pt x="277" y="337"/>
                  <a:pt x="271" y="344"/>
                </a:cubicBezTo>
                <a:cubicBezTo>
                  <a:pt x="256" y="362"/>
                  <a:pt x="236" y="382"/>
                  <a:pt x="226" y="404"/>
                </a:cubicBezTo>
                <a:cubicBezTo>
                  <a:pt x="224" y="407"/>
                  <a:pt x="222" y="409"/>
                  <a:pt x="220" y="411"/>
                </a:cubicBezTo>
                <a:cubicBezTo>
                  <a:pt x="215" y="417"/>
                  <a:pt x="212" y="422"/>
                  <a:pt x="214" y="412"/>
                </a:cubicBezTo>
                <a:cubicBezTo>
                  <a:pt x="215" y="411"/>
                  <a:pt x="215" y="409"/>
                  <a:pt x="216" y="408"/>
                </a:cubicBezTo>
                <a:cubicBezTo>
                  <a:pt x="238" y="380"/>
                  <a:pt x="257" y="350"/>
                  <a:pt x="279" y="323"/>
                </a:cubicBezTo>
                <a:cubicBezTo>
                  <a:pt x="280" y="321"/>
                  <a:pt x="278" y="319"/>
                  <a:pt x="276" y="320"/>
                </a:cubicBezTo>
                <a:cubicBezTo>
                  <a:pt x="264" y="334"/>
                  <a:pt x="249" y="349"/>
                  <a:pt x="237" y="365"/>
                </a:cubicBezTo>
                <a:cubicBezTo>
                  <a:pt x="237" y="364"/>
                  <a:pt x="238" y="364"/>
                  <a:pt x="238" y="363"/>
                </a:cubicBezTo>
                <a:cubicBezTo>
                  <a:pt x="250" y="347"/>
                  <a:pt x="262" y="332"/>
                  <a:pt x="273" y="317"/>
                </a:cubicBezTo>
                <a:cubicBezTo>
                  <a:pt x="275" y="315"/>
                  <a:pt x="272" y="313"/>
                  <a:pt x="271" y="315"/>
                </a:cubicBezTo>
                <a:cubicBezTo>
                  <a:pt x="249" y="342"/>
                  <a:pt x="229" y="370"/>
                  <a:pt x="207" y="398"/>
                </a:cubicBezTo>
                <a:cubicBezTo>
                  <a:pt x="224" y="376"/>
                  <a:pt x="243" y="347"/>
                  <a:pt x="262" y="321"/>
                </a:cubicBezTo>
                <a:cubicBezTo>
                  <a:pt x="265" y="319"/>
                  <a:pt x="266" y="317"/>
                  <a:pt x="266" y="316"/>
                </a:cubicBezTo>
                <a:cubicBezTo>
                  <a:pt x="268" y="313"/>
                  <a:pt x="270" y="311"/>
                  <a:pt x="272" y="308"/>
                </a:cubicBezTo>
                <a:cubicBezTo>
                  <a:pt x="273" y="306"/>
                  <a:pt x="271" y="304"/>
                  <a:pt x="269" y="306"/>
                </a:cubicBezTo>
                <a:cubicBezTo>
                  <a:pt x="249" y="329"/>
                  <a:pt x="230" y="354"/>
                  <a:pt x="211" y="379"/>
                </a:cubicBezTo>
                <a:cubicBezTo>
                  <a:pt x="204" y="389"/>
                  <a:pt x="203" y="389"/>
                  <a:pt x="209" y="379"/>
                </a:cubicBezTo>
                <a:cubicBezTo>
                  <a:pt x="213" y="371"/>
                  <a:pt x="218" y="363"/>
                  <a:pt x="223" y="356"/>
                </a:cubicBezTo>
                <a:cubicBezTo>
                  <a:pt x="233" y="340"/>
                  <a:pt x="244" y="326"/>
                  <a:pt x="255" y="311"/>
                </a:cubicBezTo>
                <a:cubicBezTo>
                  <a:pt x="256" y="310"/>
                  <a:pt x="254" y="307"/>
                  <a:pt x="252" y="309"/>
                </a:cubicBezTo>
                <a:cubicBezTo>
                  <a:pt x="251" y="310"/>
                  <a:pt x="250" y="312"/>
                  <a:pt x="249" y="313"/>
                </a:cubicBezTo>
                <a:cubicBezTo>
                  <a:pt x="249" y="313"/>
                  <a:pt x="248" y="313"/>
                  <a:pt x="248" y="314"/>
                </a:cubicBezTo>
                <a:cubicBezTo>
                  <a:pt x="246" y="316"/>
                  <a:pt x="245" y="318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34" y="330"/>
                  <a:pt x="226" y="341"/>
                  <a:pt x="218" y="352"/>
                </a:cubicBezTo>
                <a:cubicBezTo>
                  <a:pt x="213" y="357"/>
                  <a:pt x="214" y="352"/>
                  <a:pt x="216" y="346"/>
                </a:cubicBezTo>
                <a:cubicBezTo>
                  <a:pt x="217" y="345"/>
                  <a:pt x="217" y="345"/>
                  <a:pt x="218" y="345"/>
                </a:cubicBezTo>
                <a:cubicBezTo>
                  <a:pt x="219" y="344"/>
                  <a:pt x="219" y="342"/>
                  <a:pt x="218" y="342"/>
                </a:cubicBezTo>
                <a:cubicBezTo>
                  <a:pt x="218" y="341"/>
                  <a:pt x="218" y="340"/>
                  <a:pt x="219" y="340"/>
                </a:cubicBezTo>
                <a:cubicBezTo>
                  <a:pt x="223" y="335"/>
                  <a:pt x="229" y="323"/>
                  <a:pt x="231" y="320"/>
                </a:cubicBezTo>
                <a:cubicBezTo>
                  <a:pt x="232" y="319"/>
                  <a:pt x="231" y="318"/>
                  <a:pt x="230" y="318"/>
                </a:cubicBezTo>
                <a:cubicBezTo>
                  <a:pt x="234" y="312"/>
                  <a:pt x="237" y="305"/>
                  <a:pt x="238" y="298"/>
                </a:cubicBezTo>
                <a:cubicBezTo>
                  <a:pt x="239" y="297"/>
                  <a:pt x="237" y="295"/>
                  <a:pt x="236" y="296"/>
                </a:cubicBezTo>
                <a:cubicBezTo>
                  <a:pt x="235" y="296"/>
                  <a:pt x="235" y="297"/>
                  <a:pt x="234" y="297"/>
                </a:cubicBezTo>
                <a:cubicBezTo>
                  <a:pt x="237" y="294"/>
                  <a:pt x="239" y="290"/>
                  <a:pt x="240" y="286"/>
                </a:cubicBezTo>
                <a:cubicBezTo>
                  <a:pt x="241" y="285"/>
                  <a:pt x="240" y="284"/>
                  <a:pt x="240" y="283"/>
                </a:cubicBezTo>
                <a:cubicBezTo>
                  <a:pt x="240" y="284"/>
                  <a:pt x="241" y="284"/>
                  <a:pt x="241" y="283"/>
                </a:cubicBezTo>
                <a:cubicBezTo>
                  <a:pt x="247" y="277"/>
                  <a:pt x="253" y="271"/>
                  <a:pt x="258" y="265"/>
                </a:cubicBezTo>
                <a:cubicBezTo>
                  <a:pt x="259" y="266"/>
                  <a:pt x="260" y="266"/>
                  <a:pt x="260" y="265"/>
                </a:cubicBezTo>
                <a:cubicBezTo>
                  <a:pt x="261" y="264"/>
                  <a:pt x="262" y="262"/>
                  <a:pt x="262" y="261"/>
                </a:cubicBezTo>
                <a:cubicBezTo>
                  <a:pt x="266" y="257"/>
                  <a:pt x="269" y="254"/>
                  <a:pt x="272" y="250"/>
                </a:cubicBezTo>
                <a:cubicBezTo>
                  <a:pt x="266" y="258"/>
                  <a:pt x="261" y="266"/>
                  <a:pt x="256" y="274"/>
                </a:cubicBezTo>
                <a:cubicBezTo>
                  <a:pt x="254" y="276"/>
                  <a:pt x="257" y="277"/>
                  <a:pt x="258" y="276"/>
                </a:cubicBezTo>
                <a:cubicBezTo>
                  <a:pt x="264" y="271"/>
                  <a:pt x="270" y="265"/>
                  <a:pt x="275" y="259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70" y="267"/>
                  <a:pt x="265" y="275"/>
                  <a:pt x="260" y="282"/>
                </a:cubicBezTo>
                <a:cubicBezTo>
                  <a:pt x="259" y="284"/>
                  <a:pt x="261" y="286"/>
                  <a:pt x="263" y="284"/>
                </a:cubicBezTo>
                <a:cubicBezTo>
                  <a:pt x="267" y="280"/>
                  <a:pt x="271" y="276"/>
                  <a:pt x="275" y="272"/>
                </a:cubicBezTo>
                <a:cubicBezTo>
                  <a:pt x="273" y="279"/>
                  <a:pt x="270" y="284"/>
                  <a:pt x="267" y="290"/>
                </a:cubicBezTo>
                <a:cubicBezTo>
                  <a:pt x="266" y="292"/>
                  <a:pt x="269" y="294"/>
                  <a:pt x="270" y="292"/>
                </a:cubicBezTo>
                <a:cubicBezTo>
                  <a:pt x="272" y="290"/>
                  <a:pt x="273" y="288"/>
                  <a:pt x="274" y="286"/>
                </a:cubicBezTo>
                <a:cubicBezTo>
                  <a:pt x="275" y="286"/>
                  <a:pt x="276" y="286"/>
                  <a:pt x="277" y="285"/>
                </a:cubicBezTo>
                <a:cubicBezTo>
                  <a:pt x="278" y="283"/>
                  <a:pt x="279" y="281"/>
                  <a:pt x="280" y="279"/>
                </a:cubicBezTo>
                <a:cubicBezTo>
                  <a:pt x="281" y="278"/>
                  <a:pt x="280" y="277"/>
                  <a:pt x="279" y="276"/>
                </a:cubicBezTo>
                <a:cubicBezTo>
                  <a:pt x="283" y="268"/>
                  <a:pt x="285" y="260"/>
                  <a:pt x="287" y="251"/>
                </a:cubicBezTo>
                <a:cubicBezTo>
                  <a:pt x="289" y="250"/>
                  <a:pt x="291" y="249"/>
                  <a:pt x="294" y="248"/>
                </a:cubicBezTo>
                <a:cubicBezTo>
                  <a:pt x="293" y="250"/>
                  <a:pt x="293" y="251"/>
                  <a:pt x="292" y="252"/>
                </a:cubicBezTo>
                <a:cubicBezTo>
                  <a:pt x="291" y="254"/>
                  <a:pt x="292" y="255"/>
                  <a:pt x="294" y="255"/>
                </a:cubicBezTo>
                <a:cubicBezTo>
                  <a:pt x="292" y="259"/>
                  <a:pt x="290" y="263"/>
                  <a:pt x="287" y="267"/>
                </a:cubicBezTo>
                <a:cubicBezTo>
                  <a:pt x="286" y="269"/>
                  <a:pt x="289" y="271"/>
                  <a:pt x="290" y="269"/>
                </a:cubicBezTo>
                <a:cubicBezTo>
                  <a:pt x="297" y="263"/>
                  <a:pt x="302" y="256"/>
                  <a:pt x="308" y="249"/>
                </a:cubicBezTo>
                <a:cubicBezTo>
                  <a:pt x="307" y="251"/>
                  <a:pt x="306" y="253"/>
                  <a:pt x="305" y="255"/>
                </a:cubicBezTo>
                <a:cubicBezTo>
                  <a:pt x="302" y="262"/>
                  <a:pt x="298" y="268"/>
                  <a:pt x="294" y="274"/>
                </a:cubicBezTo>
                <a:cubicBezTo>
                  <a:pt x="293" y="276"/>
                  <a:pt x="296" y="278"/>
                  <a:pt x="297" y="276"/>
                </a:cubicBezTo>
                <a:cubicBezTo>
                  <a:pt x="298" y="275"/>
                  <a:pt x="305" y="267"/>
                  <a:pt x="311" y="261"/>
                </a:cubicBezTo>
                <a:cubicBezTo>
                  <a:pt x="313" y="260"/>
                  <a:pt x="315" y="258"/>
                  <a:pt x="317" y="257"/>
                </a:cubicBezTo>
                <a:cubicBezTo>
                  <a:pt x="317" y="257"/>
                  <a:pt x="317" y="258"/>
                  <a:pt x="317" y="259"/>
                </a:cubicBezTo>
                <a:cubicBezTo>
                  <a:pt x="313" y="268"/>
                  <a:pt x="305" y="277"/>
                  <a:pt x="299" y="285"/>
                </a:cubicBezTo>
                <a:cubicBezTo>
                  <a:pt x="297" y="287"/>
                  <a:pt x="300" y="289"/>
                  <a:pt x="302" y="288"/>
                </a:cubicBezTo>
                <a:cubicBezTo>
                  <a:pt x="304" y="285"/>
                  <a:pt x="307" y="282"/>
                  <a:pt x="309" y="280"/>
                </a:cubicBezTo>
                <a:cubicBezTo>
                  <a:pt x="304" y="286"/>
                  <a:pt x="299" y="293"/>
                  <a:pt x="294" y="299"/>
                </a:cubicBezTo>
                <a:cubicBezTo>
                  <a:pt x="293" y="301"/>
                  <a:pt x="296" y="303"/>
                  <a:pt x="297" y="301"/>
                </a:cubicBezTo>
                <a:cubicBezTo>
                  <a:pt x="300" y="299"/>
                  <a:pt x="320" y="271"/>
                  <a:pt x="311" y="288"/>
                </a:cubicBezTo>
                <a:cubicBezTo>
                  <a:pt x="310" y="289"/>
                  <a:pt x="313" y="292"/>
                  <a:pt x="314" y="290"/>
                </a:cubicBezTo>
                <a:cubicBezTo>
                  <a:pt x="319" y="285"/>
                  <a:pt x="324" y="275"/>
                  <a:pt x="325" y="286"/>
                </a:cubicBezTo>
                <a:cubicBezTo>
                  <a:pt x="325" y="288"/>
                  <a:pt x="326" y="289"/>
                  <a:pt x="328" y="288"/>
                </a:cubicBezTo>
                <a:cubicBezTo>
                  <a:pt x="332" y="285"/>
                  <a:pt x="333" y="283"/>
                  <a:pt x="333" y="289"/>
                </a:cubicBezTo>
                <a:cubicBezTo>
                  <a:pt x="333" y="290"/>
                  <a:pt x="335" y="291"/>
                  <a:pt x="336" y="290"/>
                </a:cubicBezTo>
                <a:cubicBezTo>
                  <a:pt x="341" y="284"/>
                  <a:pt x="346" y="279"/>
                  <a:pt x="351" y="273"/>
                </a:cubicBezTo>
                <a:cubicBezTo>
                  <a:pt x="352" y="271"/>
                  <a:pt x="351" y="269"/>
                  <a:pt x="349" y="270"/>
                </a:cubicBezTo>
                <a:cubicBezTo>
                  <a:pt x="338" y="273"/>
                  <a:pt x="338" y="269"/>
                  <a:pt x="348" y="257"/>
                </a:cubicBezTo>
                <a:cubicBezTo>
                  <a:pt x="350" y="255"/>
                  <a:pt x="348" y="253"/>
                  <a:pt x="346" y="254"/>
                </a:cubicBezTo>
                <a:cubicBezTo>
                  <a:pt x="340" y="260"/>
                  <a:pt x="333" y="271"/>
                  <a:pt x="343" y="256"/>
                </a:cubicBezTo>
                <a:cubicBezTo>
                  <a:pt x="352" y="243"/>
                  <a:pt x="364" y="231"/>
                  <a:pt x="375" y="218"/>
                </a:cubicBezTo>
                <a:cubicBezTo>
                  <a:pt x="376" y="216"/>
                  <a:pt x="374" y="214"/>
                  <a:pt x="372" y="215"/>
                </a:cubicBezTo>
                <a:cubicBezTo>
                  <a:pt x="371" y="216"/>
                  <a:pt x="371" y="217"/>
                  <a:pt x="370" y="217"/>
                </a:cubicBezTo>
                <a:cubicBezTo>
                  <a:pt x="397" y="190"/>
                  <a:pt x="424" y="163"/>
                  <a:pt x="453" y="138"/>
                </a:cubicBezTo>
                <a:cubicBezTo>
                  <a:pt x="463" y="130"/>
                  <a:pt x="472" y="123"/>
                  <a:pt x="482" y="115"/>
                </a:cubicBezTo>
                <a:cubicBezTo>
                  <a:pt x="484" y="114"/>
                  <a:pt x="471" y="126"/>
                  <a:pt x="469" y="127"/>
                </a:cubicBezTo>
                <a:cubicBezTo>
                  <a:pt x="456" y="142"/>
                  <a:pt x="442" y="158"/>
                  <a:pt x="428" y="173"/>
                </a:cubicBezTo>
                <a:cubicBezTo>
                  <a:pt x="404" y="193"/>
                  <a:pt x="382" y="214"/>
                  <a:pt x="361" y="237"/>
                </a:cubicBezTo>
                <a:cubicBezTo>
                  <a:pt x="359" y="239"/>
                  <a:pt x="361" y="241"/>
                  <a:pt x="363" y="240"/>
                </a:cubicBezTo>
                <a:cubicBezTo>
                  <a:pt x="388" y="220"/>
                  <a:pt x="409" y="198"/>
                  <a:pt x="430" y="176"/>
                </a:cubicBezTo>
                <a:cubicBezTo>
                  <a:pt x="432" y="174"/>
                  <a:pt x="434" y="173"/>
                  <a:pt x="435" y="172"/>
                </a:cubicBezTo>
                <a:cubicBezTo>
                  <a:pt x="445" y="164"/>
                  <a:pt x="454" y="157"/>
                  <a:pt x="464" y="150"/>
                </a:cubicBezTo>
                <a:cubicBezTo>
                  <a:pt x="469" y="147"/>
                  <a:pt x="474" y="144"/>
                  <a:pt x="479" y="141"/>
                </a:cubicBezTo>
                <a:cubicBezTo>
                  <a:pt x="483" y="140"/>
                  <a:pt x="486" y="138"/>
                  <a:pt x="487" y="134"/>
                </a:cubicBezTo>
                <a:cubicBezTo>
                  <a:pt x="488" y="135"/>
                  <a:pt x="489" y="136"/>
                  <a:pt x="490" y="135"/>
                </a:cubicBezTo>
                <a:cubicBezTo>
                  <a:pt x="491" y="134"/>
                  <a:pt x="493" y="133"/>
                  <a:pt x="494" y="132"/>
                </a:cubicBezTo>
                <a:cubicBezTo>
                  <a:pt x="496" y="130"/>
                  <a:pt x="494" y="127"/>
                  <a:pt x="492" y="128"/>
                </a:cubicBezTo>
                <a:cubicBezTo>
                  <a:pt x="476" y="138"/>
                  <a:pt x="459" y="149"/>
                  <a:pt x="444" y="161"/>
                </a:cubicBezTo>
                <a:cubicBezTo>
                  <a:pt x="459" y="144"/>
                  <a:pt x="474" y="126"/>
                  <a:pt x="490" y="110"/>
                </a:cubicBezTo>
                <a:cubicBezTo>
                  <a:pt x="490" y="109"/>
                  <a:pt x="490" y="109"/>
                  <a:pt x="490" y="109"/>
                </a:cubicBezTo>
                <a:cubicBezTo>
                  <a:pt x="496" y="117"/>
                  <a:pt x="502" y="125"/>
                  <a:pt x="507" y="133"/>
                </a:cubicBezTo>
                <a:cubicBezTo>
                  <a:pt x="507" y="134"/>
                  <a:pt x="509" y="133"/>
                  <a:pt x="508" y="132"/>
                </a:cubicBezTo>
                <a:cubicBezTo>
                  <a:pt x="492" y="103"/>
                  <a:pt x="471" y="78"/>
                  <a:pt x="446" y="58"/>
                </a:cubicBezTo>
                <a:cubicBezTo>
                  <a:pt x="447" y="56"/>
                  <a:pt x="445" y="55"/>
                  <a:pt x="443" y="56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398" y="21"/>
                  <a:pt x="343" y="1"/>
                  <a:pt x="284" y="1"/>
                </a:cubicBezTo>
                <a:cubicBezTo>
                  <a:pt x="185" y="0"/>
                  <a:pt x="83" y="59"/>
                  <a:pt x="41" y="149"/>
                </a:cubicBezTo>
                <a:cubicBezTo>
                  <a:pt x="39" y="152"/>
                  <a:pt x="43" y="155"/>
                  <a:pt x="45" y="152"/>
                </a:cubicBezTo>
                <a:cubicBezTo>
                  <a:pt x="100" y="67"/>
                  <a:pt x="182" y="12"/>
                  <a:pt x="284" y="11"/>
                </a:cubicBezTo>
                <a:cubicBezTo>
                  <a:pt x="340" y="10"/>
                  <a:pt x="394" y="27"/>
                  <a:pt x="438" y="58"/>
                </a:cubicBezTo>
                <a:cubicBezTo>
                  <a:pt x="425" y="66"/>
                  <a:pt x="414" y="77"/>
                  <a:pt x="404" y="88"/>
                </a:cubicBezTo>
                <a:cubicBezTo>
                  <a:pt x="406" y="85"/>
                  <a:pt x="408" y="81"/>
                  <a:pt x="410" y="77"/>
                </a:cubicBezTo>
                <a:cubicBezTo>
                  <a:pt x="411" y="76"/>
                  <a:pt x="409" y="74"/>
                  <a:pt x="408" y="75"/>
                </a:cubicBezTo>
                <a:cubicBezTo>
                  <a:pt x="386" y="91"/>
                  <a:pt x="365" y="111"/>
                  <a:pt x="351" y="135"/>
                </a:cubicBezTo>
                <a:cubicBezTo>
                  <a:pt x="342" y="139"/>
                  <a:pt x="335" y="144"/>
                  <a:pt x="329" y="150"/>
                </a:cubicBezTo>
                <a:cubicBezTo>
                  <a:pt x="333" y="144"/>
                  <a:pt x="335" y="138"/>
                  <a:pt x="338" y="132"/>
                </a:cubicBezTo>
                <a:cubicBezTo>
                  <a:pt x="338" y="130"/>
                  <a:pt x="336" y="129"/>
                  <a:pt x="334" y="130"/>
                </a:cubicBezTo>
                <a:cubicBezTo>
                  <a:pt x="326" y="137"/>
                  <a:pt x="319" y="144"/>
                  <a:pt x="311" y="152"/>
                </a:cubicBezTo>
                <a:cubicBezTo>
                  <a:pt x="315" y="148"/>
                  <a:pt x="321" y="139"/>
                  <a:pt x="324" y="131"/>
                </a:cubicBezTo>
                <a:cubicBezTo>
                  <a:pt x="324" y="129"/>
                  <a:pt x="322" y="128"/>
                  <a:pt x="321" y="129"/>
                </a:cubicBezTo>
                <a:cubicBezTo>
                  <a:pt x="314" y="135"/>
                  <a:pt x="307" y="142"/>
                  <a:pt x="302" y="149"/>
                </a:cubicBezTo>
                <a:cubicBezTo>
                  <a:pt x="308" y="141"/>
                  <a:pt x="313" y="134"/>
                  <a:pt x="316" y="125"/>
                </a:cubicBezTo>
                <a:cubicBezTo>
                  <a:pt x="316" y="123"/>
                  <a:pt x="314" y="122"/>
                  <a:pt x="313" y="123"/>
                </a:cubicBezTo>
                <a:cubicBezTo>
                  <a:pt x="304" y="130"/>
                  <a:pt x="294" y="140"/>
                  <a:pt x="288" y="148"/>
                </a:cubicBezTo>
                <a:cubicBezTo>
                  <a:pt x="295" y="139"/>
                  <a:pt x="302" y="130"/>
                  <a:pt x="307" y="119"/>
                </a:cubicBezTo>
                <a:cubicBezTo>
                  <a:pt x="308" y="118"/>
                  <a:pt x="307" y="117"/>
                  <a:pt x="306" y="117"/>
                </a:cubicBezTo>
                <a:cubicBezTo>
                  <a:pt x="304" y="118"/>
                  <a:pt x="302" y="119"/>
                  <a:pt x="301" y="119"/>
                </a:cubicBezTo>
                <a:cubicBezTo>
                  <a:pt x="301" y="118"/>
                  <a:pt x="299" y="117"/>
                  <a:pt x="298" y="118"/>
                </a:cubicBezTo>
                <a:cubicBezTo>
                  <a:pt x="296" y="120"/>
                  <a:pt x="295" y="122"/>
                  <a:pt x="293" y="124"/>
                </a:cubicBezTo>
                <a:cubicBezTo>
                  <a:pt x="289" y="126"/>
                  <a:pt x="285" y="129"/>
                  <a:pt x="281" y="131"/>
                </a:cubicBezTo>
                <a:cubicBezTo>
                  <a:pt x="281" y="130"/>
                  <a:pt x="281" y="130"/>
                  <a:pt x="281" y="129"/>
                </a:cubicBezTo>
                <a:cubicBezTo>
                  <a:pt x="286" y="123"/>
                  <a:pt x="291" y="116"/>
                  <a:pt x="296" y="109"/>
                </a:cubicBezTo>
                <a:cubicBezTo>
                  <a:pt x="297" y="108"/>
                  <a:pt x="295" y="106"/>
                  <a:pt x="293" y="107"/>
                </a:cubicBezTo>
                <a:cubicBezTo>
                  <a:pt x="292" y="108"/>
                  <a:pt x="291" y="109"/>
                  <a:pt x="290" y="110"/>
                </a:cubicBezTo>
                <a:cubicBezTo>
                  <a:pt x="292" y="107"/>
                  <a:pt x="294" y="104"/>
                  <a:pt x="296" y="101"/>
                </a:cubicBezTo>
                <a:cubicBezTo>
                  <a:pt x="297" y="100"/>
                  <a:pt x="295" y="98"/>
                  <a:pt x="294" y="99"/>
                </a:cubicBezTo>
                <a:cubicBezTo>
                  <a:pt x="279" y="112"/>
                  <a:pt x="268" y="126"/>
                  <a:pt x="259" y="142"/>
                </a:cubicBezTo>
                <a:cubicBezTo>
                  <a:pt x="253" y="151"/>
                  <a:pt x="248" y="159"/>
                  <a:pt x="245" y="169"/>
                </a:cubicBezTo>
                <a:cubicBezTo>
                  <a:pt x="245" y="171"/>
                  <a:pt x="246" y="172"/>
                  <a:pt x="248" y="171"/>
                </a:cubicBezTo>
                <a:cubicBezTo>
                  <a:pt x="252" y="169"/>
                  <a:pt x="256" y="167"/>
                  <a:pt x="259" y="164"/>
                </a:cubicBezTo>
                <a:cubicBezTo>
                  <a:pt x="256" y="170"/>
                  <a:pt x="252" y="176"/>
                  <a:pt x="250" y="183"/>
                </a:cubicBezTo>
                <a:cubicBezTo>
                  <a:pt x="249" y="185"/>
                  <a:pt x="251" y="186"/>
                  <a:pt x="252" y="185"/>
                </a:cubicBezTo>
                <a:cubicBezTo>
                  <a:pt x="255" y="184"/>
                  <a:pt x="258" y="182"/>
                  <a:pt x="260" y="180"/>
                </a:cubicBezTo>
                <a:cubicBezTo>
                  <a:pt x="259" y="182"/>
                  <a:pt x="258" y="185"/>
                  <a:pt x="257" y="187"/>
                </a:cubicBezTo>
                <a:cubicBezTo>
                  <a:pt x="256" y="189"/>
                  <a:pt x="258" y="191"/>
                  <a:pt x="259" y="189"/>
                </a:cubicBezTo>
                <a:cubicBezTo>
                  <a:pt x="264" y="185"/>
                  <a:pt x="268" y="181"/>
                  <a:pt x="272" y="177"/>
                </a:cubicBezTo>
                <a:cubicBezTo>
                  <a:pt x="269" y="181"/>
                  <a:pt x="267" y="185"/>
                  <a:pt x="265" y="188"/>
                </a:cubicBezTo>
                <a:cubicBezTo>
                  <a:pt x="264" y="190"/>
                  <a:pt x="266" y="192"/>
                  <a:pt x="267" y="191"/>
                </a:cubicBezTo>
                <a:cubicBezTo>
                  <a:pt x="272" y="186"/>
                  <a:pt x="277" y="179"/>
                  <a:pt x="280" y="175"/>
                </a:cubicBezTo>
                <a:cubicBezTo>
                  <a:pt x="274" y="183"/>
                  <a:pt x="268" y="192"/>
                  <a:pt x="264" y="201"/>
                </a:cubicBezTo>
                <a:cubicBezTo>
                  <a:pt x="263" y="203"/>
                  <a:pt x="265" y="205"/>
                  <a:pt x="266" y="203"/>
                </a:cubicBezTo>
                <a:cubicBezTo>
                  <a:pt x="271" y="198"/>
                  <a:pt x="275" y="194"/>
                  <a:pt x="279" y="188"/>
                </a:cubicBezTo>
                <a:cubicBezTo>
                  <a:pt x="275" y="194"/>
                  <a:pt x="270" y="199"/>
                  <a:pt x="266" y="206"/>
                </a:cubicBezTo>
                <a:cubicBezTo>
                  <a:pt x="265" y="207"/>
                  <a:pt x="267" y="208"/>
                  <a:pt x="268" y="207"/>
                </a:cubicBezTo>
                <a:cubicBezTo>
                  <a:pt x="271" y="204"/>
                  <a:pt x="274" y="200"/>
                  <a:pt x="276" y="196"/>
                </a:cubicBezTo>
                <a:cubicBezTo>
                  <a:pt x="277" y="195"/>
                  <a:pt x="276" y="194"/>
                  <a:pt x="275" y="194"/>
                </a:cubicBezTo>
                <a:cubicBezTo>
                  <a:pt x="279" y="190"/>
                  <a:pt x="284" y="183"/>
                  <a:pt x="284" y="183"/>
                </a:cubicBezTo>
                <a:cubicBezTo>
                  <a:pt x="284" y="182"/>
                  <a:pt x="282" y="180"/>
                  <a:pt x="281" y="181"/>
                </a:cubicBezTo>
                <a:cubicBezTo>
                  <a:pt x="277" y="185"/>
                  <a:pt x="271" y="194"/>
                  <a:pt x="270" y="196"/>
                </a:cubicBezTo>
                <a:cubicBezTo>
                  <a:pt x="274" y="187"/>
                  <a:pt x="281" y="178"/>
                  <a:pt x="287" y="170"/>
                </a:cubicBezTo>
                <a:cubicBezTo>
                  <a:pt x="288" y="168"/>
                  <a:pt x="286" y="166"/>
                  <a:pt x="284" y="168"/>
                </a:cubicBezTo>
                <a:cubicBezTo>
                  <a:pt x="280" y="172"/>
                  <a:pt x="274" y="179"/>
                  <a:pt x="272" y="183"/>
                </a:cubicBezTo>
                <a:cubicBezTo>
                  <a:pt x="278" y="173"/>
                  <a:pt x="285" y="164"/>
                  <a:pt x="292" y="155"/>
                </a:cubicBezTo>
                <a:cubicBezTo>
                  <a:pt x="293" y="153"/>
                  <a:pt x="290" y="151"/>
                  <a:pt x="289" y="153"/>
                </a:cubicBezTo>
                <a:cubicBezTo>
                  <a:pt x="287" y="155"/>
                  <a:pt x="285" y="157"/>
                  <a:pt x="283" y="160"/>
                </a:cubicBezTo>
                <a:cubicBezTo>
                  <a:pt x="282" y="160"/>
                  <a:pt x="281" y="161"/>
                  <a:pt x="280" y="162"/>
                </a:cubicBezTo>
                <a:cubicBezTo>
                  <a:pt x="277" y="166"/>
                  <a:pt x="274" y="170"/>
                  <a:pt x="270" y="174"/>
                </a:cubicBezTo>
                <a:cubicBezTo>
                  <a:pt x="265" y="179"/>
                  <a:pt x="259" y="189"/>
                  <a:pt x="266" y="176"/>
                </a:cubicBezTo>
                <a:cubicBezTo>
                  <a:pt x="267" y="175"/>
                  <a:pt x="267" y="174"/>
                  <a:pt x="268" y="173"/>
                </a:cubicBezTo>
                <a:cubicBezTo>
                  <a:pt x="274" y="167"/>
                  <a:pt x="279" y="160"/>
                  <a:pt x="284" y="153"/>
                </a:cubicBezTo>
                <a:cubicBezTo>
                  <a:pt x="293" y="146"/>
                  <a:pt x="301" y="138"/>
                  <a:pt x="309" y="131"/>
                </a:cubicBezTo>
                <a:cubicBezTo>
                  <a:pt x="304" y="135"/>
                  <a:pt x="299" y="148"/>
                  <a:pt x="295" y="153"/>
                </a:cubicBezTo>
                <a:cubicBezTo>
                  <a:pt x="294" y="155"/>
                  <a:pt x="297" y="156"/>
                  <a:pt x="298" y="155"/>
                </a:cubicBezTo>
                <a:cubicBezTo>
                  <a:pt x="305" y="149"/>
                  <a:pt x="311" y="143"/>
                  <a:pt x="317" y="137"/>
                </a:cubicBezTo>
                <a:cubicBezTo>
                  <a:pt x="313" y="141"/>
                  <a:pt x="309" y="153"/>
                  <a:pt x="306" y="159"/>
                </a:cubicBezTo>
                <a:cubicBezTo>
                  <a:pt x="305" y="161"/>
                  <a:pt x="307" y="162"/>
                  <a:pt x="308" y="161"/>
                </a:cubicBezTo>
                <a:cubicBezTo>
                  <a:pt x="314" y="155"/>
                  <a:pt x="319" y="149"/>
                  <a:pt x="325" y="143"/>
                </a:cubicBezTo>
                <a:cubicBezTo>
                  <a:pt x="339" y="129"/>
                  <a:pt x="327" y="147"/>
                  <a:pt x="325" y="150"/>
                </a:cubicBezTo>
                <a:cubicBezTo>
                  <a:pt x="317" y="163"/>
                  <a:pt x="305" y="174"/>
                  <a:pt x="297" y="186"/>
                </a:cubicBezTo>
                <a:cubicBezTo>
                  <a:pt x="295" y="188"/>
                  <a:pt x="298" y="190"/>
                  <a:pt x="299" y="188"/>
                </a:cubicBezTo>
                <a:cubicBezTo>
                  <a:pt x="311" y="178"/>
                  <a:pt x="320" y="165"/>
                  <a:pt x="331" y="153"/>
                </a:cubicBezTo>
                <a:cubicBezTo>
                  <a:pt x="333" y="152"/>
                  <a:pt x="334" y="150"/>
                  <a:pt x="336" y="148"/>
                </a:cubicBezTo>
                <a:cubicBezTo>
                  <a:pt x="339" y="143"/>
                  <a:pt x="343" y="141"/>
                  <a:pt x="348" y="141"/>
                </a:cubicBezTo>
                <a:cubicBezTo>
                  <a:pt x="347" y="143"/>
                  <a:pt x="345" y="144"/>
                  <a:pt x="345" y="146"/>
                </a:cubicBezTo>
                <a:cubicBezTo>
                  <a:pt x="344" y="147"/>
                  <a:pt x="345" y="148"/>
                  <a:pt x="345" y="149"/>
                </a:cubicBezTo>
                <a:cubicBezTo>
                  <a:pt x="341" y="154"/>
                  <a:pt x="336" y="160"/>
                  <a:pt x="332" y="166"/>
                </a:cubicBezTo>
                <a:cubicBezTo>
                  <a:pt x="320" y="176"/>
                  <a:pt x="309" y="188"/>
                  <a:pt x="299" y="201"/>
                </a:cubicBezTo>
                <a:cubicBezTo>
                  <a:pt x="299" y="201"/>
                  <a:pt x="299" y="201"/>
                  <a:pt x="299" y="201"/>
                </a:cubicBezTo>
                <a:cubicBezTo>
                  <a:pt x="280" y="219"/>
                  <a:pt x="263" y="239"/>
                  <a:pt x="245" y="258"/>
                </a:cubicBezTo>
                <a:cubicBezTo>
                  <a:pt x="250" y="251"/>
                  <a:pt x="255" y="244"/>
                  <a:pt x="261" y="238"/>
                </a:cubicBezTo>
                <a:cubicBezTo>
                  <a:pt x="264" y="233"/>
                  <a:pt x="268" y="229"/>
                  <a:pt x="272" y="224"/>
                </a:cubicBezTo>
                <a:cubicBezTo>
                  <a:pt x="274" y="222"/>
                  <a:pt x="276" y="220"/>
                  <a:pt x="278" y="217"/>
                </a:cubicBezTo>
                <a:cubicBezTo>
                  <a:pt x="282" y="215"/>
                  <a:pt x="284" y="213"/>
                  <a:pt x="283" y="211"/>
                </a:cubicBezTo>
                <a:cubicBezTo>
                  <a:pt x="285" y="209"/>
                  <a:pt x="287" y="207"/>
                  <a:pt x="289" y="204"/>
                </a:cubicBezTo>
                <a:cubicBezTo>
                  <a:pt x="291" y="203"/>
                  <a:pt x="288" y="200"/>
                  <a:pt x="287" y="202"/>
                </a:cubicBezTo>
                <a:cubicBezTo>
                  <a:pt x="283" y="206"/>
                  <a:pt x="279" y="210"/>
                  <a:pt x="276" y="214"/>
                </a:cubicBezTo>
                <a:cubicBezTo>
                  <a:pt x="267" y="224"/>
                  <a:pt x="259" y="234"/>
                  <a:pt x="250" y="243"/>
                </a:cubicBezTo>
                <a:cubicBezTo>
                  <a:pt x="234" y="260"/>
                  <a:pt x="249" y="240"/>
                  <a:pt x="254" y="233"/>
                </a:cubicBezTo>
                <a:cubicBezTo>
                  <a:pt x="260" y="226"/>
                  <a:pt x="266" y="219"/>
                  <a:pt x="271" y="212"/>
                </a:cubicBezTo>
                <a:cubicBezTo>
                  <a:pt x="272" y="210"/>
                  <a:pt x="270" y="208"/>
                  <a:pt x="268" y="210"/>
                </a:cubicBezTo>
                <a:cubicBezTo>
                  <a:pt x="263" y="216"/>
                  <a:pt x="259" y="221"/>
                  <a:pt x="254" y="228"/>
                </a:cubicBezTo>
                <a:cubicBezTo>
                  <a:pt x="249" y="233"/>
                  <a:pt x="244" y="240"/>
                  <a:pt x="241" y="242"/>
                </a:cubicBezTo>
                <a:cubicBezTo>
                  <a:pt x="234" y="250"/>
                  <a:pt x="234" y="250"/>
                  <a:pt x="239" y="243"/>
                </a:cubicBezTo>
                <a:cubicBezTo>
                  <a:pt x="242" y="238"/>
                  <a:pt x="246" y="233"/>
                  <a:pt x="250" y="228"/>
                </a:cubicBezTo>
                <a:cubicBezTo>
                  <a:pt x="252" y="227"/>
                  <a:pt x="253" y="226"/>
                  <a:pt x="253" y="225"/>
                </a:cubicBezTo>
                <a:cubicBezTo>
                  <a:pt x="255" y="223"/>
                  <a:pt x="257" y="221"/>
                  <a:pt x="258" y="219"/>
                </a:cubicBezTo>
                <a:cubicBezTo>
                  <a:pt x="260" y="217"/>
                  <a:pt x="257" y="215"/>
                  <a:pt x="256" y="217"/>
                </a:cubicBezTo>
                <a:cubicBezTo>
                  <a:pt x="250" y="222"/>
                  <a:pt x="244" y="227"/>
                  <a:pt x="238" y="233"/>
                </a:cubicBezTo>
                <a:cubicBezTo>
                  <a:pt x="227" y="243"/>
                  <a:pt x="225" y="243"/>
                  <a:pt x="227" y="239"/>
                </a:cubicBezTo>
                <a:cubicBezTo>
                  <a:pt x="228" y="239"/>
                  <a:pt x="229" y="239"/>
                  <a:pt x="229" y="237"/>
                </a:cubicBezTo>
                <a:cubicBezTo>
                  <a:pt x="229" y="238"/>
                  <a:pt x="231" y="234"/>
                  <a:pt x="233" y="230"/>
                </a:cubicBezTo>
                <a:cubicBezTo>
                  <a:pt x="237" y="225"/>
                  <a:pt x="240" y="220"/>
                  <a:pt x="242" y="218"/>
                </a:cubicBezTo>
                <a:cubicBezTo>
                  <a:pt x="244" y="216"/>
                  <a:pt x="242" y="214"/>
                  <a:pt x="240" y="215"/>
                </a:cubicBezTo>
                <a:cubicBezTo>
                  <a:pt x="233" y="221"/>
                  <a:pt x="227" y="226"/>
                  <a:pt x="226" y="233"/>
                </a:cubicBezTo>
                <a:cubicBezTo>
                  <a:pt x="223" y="238"/>
                  <a:pt x="221" y="242"/>
                  <a:pt x="219" y="247"/>
                </a:cubicBezTo>
                <a:cubicBezTo>
                  <a:pt x="218" y="249"/>
                  <a:pt x="220" y="250"/>
                  <a:pt x="221" y="249"/>
                </a:cubicBezTo>
                <a:cubicBezTo>
                  <a:pt x="226" y="246"/>
                  <a:pt x="230" y="244"/>
                  <a:pt x="235" y="240"/>
                </a:cubicBezTo>
                <a:cubicBezTo>
                  <a:pt x="237" y="239"/>
                  <a:pt x="238" y="237"/>
                  <a:pt x="240" y="236"/>
                </a:cubicBezTo>
                <a:cubicBezTo>
                  <a:pt x="236" y="242"/>
                  <a:pt x="232" y="248"/>
                  <a:pt x="229" y="255"/>
                </a:cubicBezTo>
                <a:cubicBezTo>
                  <a:pt x="228" y="257"/>
                  <a:pt x="231" y="258"/>
                  <a:pt x="232" y="257"/>
                </a:cubicBezTo>
                <a:cubicBezTo>
                  <a:pt x="235" y="254"/>
                  <a:pt x="238" y="250"/>
                  <a:pt x="241" y="247"/>
                </a:cubicBezTo>
                <a:cubicBezTo>
                  <a:pt x="240" y="250"/>
                  <a:pt x="238" y="254"/>
                  <a:pt x="236" y="257"/>
                </a:cubicBezTo>
                <a:cubicBezTo>
                  <a:pt x="235" y="259"/>
                  <a:pt x="237" y="261"/>
                  <a:pt x="239" y="259"/>
                </a:cubicBezTo>
                <a:cubicBezTo>
                  <a:pt x="241" y="257"/>
                  <a:pt x="243" y="255"/>
                  <a:pt x="245" y="253"/>
                </a:cubicBezTo>
                <a:cubicBezTo>
                  <a:pt x="242" y="258"/>
                  <a:pt x="238" y="263"/>
                  <a:pt x="235" y="269"/>
                </a:cubicBezTo>
                <a:cubicBezTo>
                  <a:pt x="235" y="268"/>
                  <a:pt x="235" y="267"/>
                  <a:pt x="236" y="267"/>
                </a:cubicBezTo>
                <a:cubicBezTo>
                  <a:pt x="237" y="265"/>
                  <a:pt x="235" y="263"/>
                  <a:pt x="233" y="265"/>
                </a:cubicBezTo>
                <a:cubicBezTo>
                  <a:pt x="226" y="270"/>
                  <a:pt x="219" y="277"/>
                  <a:pt x="212" y="284"/>
                </a:cubicBezTo>
                <a:cubicBezTo>
                  <a:pt x="214" y="281"/>
                  <a:pt x="215" y="278"/>
                  <a:pt x="216" y="274"/>
                </a:cubicBezTo>
                <a:cubicBezTo>
                  <a:pt x="217" y="273"/>
                  <a:pt x="215" y="272"/>
                  <a:pt x="214" y="273"/>
                </a:cubicBezTo>
                <a:cubicBezTo>
                  <a:pt x="208" y="279"/>
                  <a:pt x="201" y="286"/>
                  <a:pt x="196" y="293"/>
                </a:cubicBezTo>
                <a:cubicBezTo>
                  <a:pt x="195" y="293"/>
                  <a:pt x="196" y="295"/>
                  <a:pt x="197" y="294"/>
                </a:cubicBezTo>
                <a:cubicBezTo>
                  <a:pt x="202" y="289"/>
                  <a:pt x="206" y="284"/>
                  <a:pt x="211" y="280"/>
                </a:cubicBezTo>
                <a:cubicBezTo>
                  <a:pt x="207" y="287"/>
                  <a:pt x="203" y="293"/>
                  <a:pt x="198" y="299"/>
                </a:cubicBezTo>
                <a:cubicBezTo>
                  <a:pt x="196" y="300"/>
                  <a:pt x="198" y="303"/>
                  <a:pt x="200" y="301"/>
                </a:cubicBezTo>
                <a:cubicBezTo>
                  <a:pt x="209" y="293"/>
                  <a:pt x="217" y="284"/>
                  <a:pt x="226" y="275"/>
                </a:cubicBezTo>
                <a:cubicBezTo>
                  <a:pt x="218" y="287"/>
                  <a:pt x="207" y="297"/>
                  <a:pt x="199" y="308"/>
                </a:cubicBezTo>
                <a:cubicBezTo>
                  <a:pt x="198" y="309"/>
                  <a:pt x="199" y="312"/>
                  <a:pt x="201" y="311"/>
                </a:cubicBezTo>
                <a:cubicBezTo>
                  <a:pt x="201" y="311"/>
                  <a:pt x="201" y="311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14" y="302"/>
                  <a:pt x="224" y="291"/>
                  <a:pt x="236" y="281"/>
                </a:cubicBezTo>
                <a:cubicBezTo>
                  <a:pt x="234" y="285"/>
                  <a:pt x="232" y="288"/>
                  <a:pt x="229" y="292"/>
                </a:cubicBezTo>
                <a:cubicBezTo>
                  <a:pt x="223" y="298"/>
                  <a:pt x="218" y="304"/>
                  <a:pt x="212" y="310"/>
                </a:cubicBezTo>
                <a:cubicBezTo>
                  <a:pt x="211" y="312"/>
                  <a:pt x="213" y="315"/>
                  <a:pt x="215" y="313"/>
                </a:cubicBezTo>
                <a:cubicBezTo>
                  <a:pt x="220" y="308"/>
                  <a:pt x="225" y="302"/>
                  <a:pt x="230" y="297"/>
                </a:cubicBezTo>
                <a:cubicBezTo>
                  <a:pt x="226" y="303"/>
                  <a:pt x="221" y="309"/>
                  <a:pt x="217" y="315"/>
                </a:cubicBezTo>
                <a:cubicBezTo>
                  <a:pt x="215" y="317"/>
                  <a:pt x="218" y="319"/>
                  <a:pt x="220" y="317"/>
                </a:cubicBezTo>
                <a:cubicBezTo>
                  <a:pt x="224" y="312"/>
                  <a:pt x="228" y="307"/>
                  <a:pt x="233" y="303"/>
                </a:cubicBezTo>
                <a:cubicBezTo>
                  <a:pt x="232" y="305"/>
                  <a:pt x="232" y="306"/>
                  <a:pt x="231" y="308"/>
                </a:cubicBezTo>
                <a:cubicBezTo>
                  <a:pt x="230" y="307"/>
                  <a:pt x="229" y="308"/>
                  <a:pt x="229" y="309"/>
                </a:cubicBezTo>
                <a:cubicBezTo>
                  <a:pt x="228" y="312"/>
                  <a:pt x="227" y="315"/>
                  <a:pt x="226" y="319"/>
                </a:cubicBezTo>
                <a:cubicBezTo>
                  <a:pt x="225" y="320"/>
                  <a:pt x="226" y="320"/>
                  <a:pt x="226" y="321"/>
                </a:cubicBezTo>
                <a:cubicBezTo>
                  <a:pt x="225" y="322"/>
                  <a:pt x="224" y="324"/>
                  <a:pt x="223" y="325"/>
                </a:cubicBezTo>
                <a:cubicBezTo>
                  <a:pt x="222" y="325"/>
                  <a:pt x="221" y="327"/>
                  <a:pt x="219" y="331"/>
                </a:cubicBezTo>
                <a:cubicBezTo>
                  <a:pt x="219" y="332"/>
                  <a:pt x="218" y="332"/>
                  <a:pt x="218" y="333"/>
                </a:cubicBezTo>
                <a:cubicBezTo>
                  <a:pt x="215" y="337"/>
                  <a:pt x="212" y="341"/>
                  <a:pt x="210" y="345"/>
                </a:cubicBezTo>
                <a:cubicBezTo>
                  <a:pt x="209" y="346"/>
                  <a:pt x="210" y="347"/>
                  <a:pt x="211" y="347"/>
                </a:cubicBezTo>
                <a:cubicBezTo>
                  <a:pt x="209" y="351"/>
                  <a:pt x="208" y="356"/>
                  <a:pt x="209" y="360"/>
                </a:cubicBezTo>
                <a:cubicBezTo>
                  <a:pt x="209" y="361"/>
                  <a:pt x="209" y="362"/>
                  <a:pt x="210" y="362"/>
                </a:cubicBezTo>
                <a:cubicBezTo>
                  <a:pt x="206" y="367"/>
                  <a:pt x="202" y="372"/>
                  <a:pt x="198" y="377"/>
                </a:cubicBezTo>
                <a:cubicBezTo>
                  <a:pt x="196" y="379"/>
                  <a:pt x="199" y="382"/>
                  <a:pt x="200" y="380"/>
                </a:cubicBezTo>
                <a:cubicBezTo>
                  <a:pt x="205" y="374"/>
                  <a:pt x="211" y="367"/>
                  <a:pt x="216" y="361"/>
                </a:cubicBezTo>
                <a:cubicBezTo>
                  <a:pt x="209" y="372"/>
                  <a:pt x="203" y="383"/>
                  <a:pt x="198" y="394"/>
                </a:cubicBezTo>
                <a:cubicBezTo>
                  <a:pt x="198" y="396"/>
                  <a:pt x="200" y="397"/>
                  <a:pt x="201" y="396"/>
                </a:cubicBezTo>
                <a:cubicBezTo>
                  <a:pt x="206" y="391"/>
                  <a:pt x="210" y="386"/>
                  <a:pt x="214" y="381"/>
                </a:cubicBezTo>
                <a:cubicBezTo>
                  <a:pt x="209" y="389"/>
                  <a:pt x="205" y="397"/>
                  <a:pt x="201" y="405"/>
                </a:cubicBezTo>
                <a:cubicBezTo>
                  <a:pt x="200" y="407"/>
                  <a:pt x="202" y="409"/>
                  <a:pt x="204" y="407"/>
                </a:cubicBezTo>
                <a:cubicBezTo>
                  <a:pt x="207" y="403"/>
                  <a:pt x="210" y="399"/>
                  <a:pt x="213" y="395"/>
                </a:cubicBezTo>
                <a:cubicBezTo>
                  <a:pt x="209" y="403"/>
                  <a:pt x="206" y="410"/>
                  <a:pt x="203" y="418"/>
                </a:cubicBezTo>
                <a:cubicBezTo>
                  <a:pt x="202" y="420"/>
                  <a:pt x="205" y="421"/>
                  <a:pt x="206" y="420"/>
                </a:cubicBezTo>
                <a:cubicBezTo>
                  <a:pt x="207" y="418"/>
                  <a:pt x="209" y="416"/>
                  <a:pt x="210" y="414"/>
                </a:cubicBezTo>
                <a:cubicBezTo>
                  <a:pt x="210" y="417"/>
                  <a:pt x="209" y="420"/>
                  <a:pt x="209" y="423"/>
                </a:cubicBezTo>
                <a:cubicBezTo>
                  <a:pt x="208" y="424"/>
                  <a:pt x="210" y="426"/>
                  <a:pt x="212" y="424"/>
                </a:cubicBezTo>
                <a:cubicBezTo>
                  <a:pt x="216" y="421"/>
                  <a:pt x="220" y="417"/>
                  <a:pt x="224" y="413"/>
                </a:cubicBezTo>
                <a:cubicBezTo>
                  <a:pt x="222" y="418"/>
                  <a:pt x="221" y="423"/>
                  <a:pt x="221" y="429"/>
                </a:cubicBezTo>
                <a:cubicBezTo>
                  <a:pt x="221" y="430"/>
                  <a:pt x="223" y="431"/>
                  <a:pt x="224" y="430"/>
                </a:cubicBezTo>
                <a:cubicBezTo>
                  <a:pt x="228" y="426"/>
                  <a:pt x="231" y="422"/>
                  <a:pt x="235" y="418"/>
                </a:cubicBezTo>
                <a:cubicBezTo>
                  <a:pt x="232" y="424"/>
                  <a:pt x="230" y="431"/>
                  <a:pt x="228" y="438"/>
                </a:cubicBezTo>
                <a:cubicBezTo>
                  <a:pt x="228" y="439"/>
                  <a:pt x="230" y="441"/>
                  <a:pt x="231" y="439"/>
                </a:cubicBezTo>
                <a:cubicBezTo>
                  <a:pt x="233" y="437"/>
                  <a:pt x="236" y="434"/>
                  <a:pt x="238" y="432"/>
                </a:cubicBezTo>
                <a:cubicBezTo>
                  <a:pt x="237" y="434"/>
                  <a:pt x="237" y="436"/>
                  <a:pt x="236" y="439"/>
                </a:cubicBezTo>
                <a:cubicBezTo>
                  <a:pt x="236" y="440"/>
                  <a:pt x="238" y="442"/>
                  <a:pt x="239" y="440"/>
                </a:cubicBezTo>
                <a:cubicBezTo>
                  <a:pt x="242" y="438"/>
                  <a:pt x="245" y="435"/>
                  <a:pt x="248" y="432"/>
                </a:cubicBezTo>
                <a:cubicBezTo>
                  <a:pt x="245" y="436"/>
                  <a:pt x="243" y="441"/>
                  <a:pt x="242" y="446"/>
                </a:cubicBezTo>
                <a:cubicBezTo>
                  <a:pt x="241" y="447"/>
                  <a:pt x="243" y="448"/>
                  <a:pt x="245" y="447"/>
                </a:cubicBezTo>
                <a:cubicBezTo>
                  <a:pt x="255" y="437"/>
                  <a:pt x="265" y="426"/>
                  <a:pt x="275" y="415"/>
                </a:cubicBezTo>
                <a:cubicBezTo>
                  <a:pt x="270" y="422"/>
                  <a:pt x="266" y="430"/>
                  <a:pt x="263" y="439"/>
                </a:cubicBezTo>
                <a:cubicBezTo>
                  <a:pt x="263" y="440"/>
                  <a:pt x="265" y="442"/>
                  <a:pt x="266" y="440"/>
                </a:cubicBezTo>
                <a:cubicBezTo>
                  <a:pt x="272" y="435"/>
                  <a:pt x="277" y="429"/>
                  <a:pt x="283" y="423"/>
                </a:cubicBezTo>
                <a:cubicBezTo>
                  <a:pt x="279" y="428"/>
                  <a:pt x="276" y="433"/>
                  <a:pt x="274" y="438"/>
                </a:cubicBezTo>
                <a:cubicBezTo>
                  <a:pt x="273" y="440"/>
                  <a:pt x="275" y="442"/>
                  <a:pt x="276" y="441"/>
                </a:cubicBezTo>
                <a:cubicBezTo>
                  <a:pt x="294" y="430"/>
                  <a:pt x="307" y="414"/>
                  <a:pt x="320" y="398"/>
                </a:cubicBezTo>
                <a:cubicBezTo>
                  <a:pt x="339" y="372"/>
                  <a:pt x="360" y="346"/>
                  <a:pt x="381" y="321"/>
                </a:cubicBezTo>
                <a:cubicBezTo>
                  <a:pt x="381" y="322"/>
                  <a:pt x="381" y="322"/>
                  <a:pt x="381" y="323"/>
                </a:cubicBezTo>
                <a:cubicBezTo>
                  <a:pt x="379" y="326"/>
                  <a:pt x="377" y="329"/>
                  <a:pt x="376" y="330"/>
                </a:cubicBezTo>
                <a:cubicBezTo>
                  <a:pt x="365" y="346"/>
                  <a:pt x="353" y="360"/>
                  <a:pt x="341" y="375"/>
                </a:cubicBezTo>
                <a:cubicBezTo>
                  <a:pt x="323" y="396"/>
                  <a:pt x="306" y="418"/>
                  <a:pt x="293" y="443"/>
                </a:cubicBezTo>
                <a:cubicBezTo>
                  <a:pt x="292" y="445"/>
                  <a:pt x="294" y="447"/>
                  <a:pt x="296" y="445"/>
                </a:cubicBezTo>
                <a:cubicBezTo>
                  <a:pt x="305" y="436"/>
                  <a:pt x="313" y="427"/>
                  <a:pt x="322" y="418"/>
                </a:cubicBezTo>
                <a:cubicBezTo>
                  <a:pt x="320" y="422"/>
                  <a:pt x="318" y="426"/>
                  <a:pt x="317" y="431"/>
                </a:cubicBezTo>
                <a:cubicBezTo>
                  <a:pt x="316" y="432"/>
                  <a:pt x="318" y="434"/>
                  <a:pt x="320" y="433"/>
                </a:cubicBezTo>
                <a:cubicBezTo>
                  <a:pt x="327" y="428"/>
                  <a:pt x="333" y="423"/>
                  <a:pt x="340" y="418"/>
                </a:cubicBezTo>
                <a:cubicBezTo>
                  <a:pt x="331" y="429"/>
                  <a:pt x="324" y="442"/>
                  <a:pt x="320" y="457"/>
                </a:cubicBezTo>
                <a:cubicBezTo>
                  <a:pt x="320" y="459"/>
                  <a:pt x="322" y="460"/>
                  <a:pt x="323" y="459"/>
                </a:cubicBezTo>
                <a:cubicBezTo>
                  <a:pt x="326" y="456"/>
                  <a:pt x="329" y="454"/>
                  <a:pt x="331" y="452"/>
                </a:cubicBezTo>
                <a:cubicBezTo>
                  <a:pt x="330" y="454"/>
                  <a:pt x="329" y="456"/>
                  <a:pt x="327" y="459"/>
                </a:cubicBezTo>
                <a:cubicBezTo>
                  <a:pt x="326" y="461"/>
                  <a:pt x="329" y="462"/>
                  <a:pt x="330" y="461"/>
                </a:cubicBezTo>
                <a:cubicBezTo>
                  <a:pt x="338" y="455"/>
                  <a:pt x="346" y="448"/>
                  <a:pt x="353" y="441"/>
                </a:cubicBezTo>
                <a:cubicBezTo>
                  <a:pt x="344" y="453"/>
                  <a:pt x="336" y="466"/>
                  <a:pt x="328" y="479"/>
                </a:cubicBezTo>
                <a:cubicBezTo>
                  <a:pt x="328" y="481"/>
                  <a:pt x="329" y="483"/>
                  <a:pt x="331" y="482"/>
                </a:cubicBezTo>
                <a:cubicBezTo>
                  <a:pt x="333" y="480"/>
                  <a:pt x="336" y="478"/>
                  <a:pt x="338" y="477"/>
                </a:cubicBezTo>
                <a:cubicBezTo>
                  <a:pt x="337" y="479"/>
                  <a:pt x="336" y="481"/>
                  <a:pt x="335" y="483"/>
                </a:cubicBezTo>
                <a:cubicBezTo>
                  <a:pt x="335" y="485"/>
                  <a:pt x="336" y="486"/>
                  <a:pt x="337" y="485"/>
                </a:cubicBezTo>
                <a:cubicBezTo>
                  <a:pt x="342" y="484"/>
                  <a:pt x="347" y="482"/>
                  <a:pt x="351" y="480"/>
                </a:cubicBezTo>
                <a:cubicBezTo>
                  <a:pt x="349" y="484"/>
                  <a:pt x="347" y="489"/>
                  <a:pt x="345" y="493"/>
                </a:cubicBezTo>
                <a:cubicBezTo>
                  <a:pt x="345" y="495"/>
                  <a:pt x="347" y="496"/>
                  <a:pt x="348" y="496"/>
                </a:cubicBezTo>
                <a:cubicBezTo>
                  <a:pt x="352" y="494"/>
                  <a:pt x="355" y="492"/>
                  <a:pt x="358" y="490"/>
                </a:cubicBezTo>
                <a:cubicBezTo>
                  <a:pt x="354" y="495"/>
                  <a:pt x="350" y="501"/>
                  <a:pt x="347" y="507"/>
                </a:cubicBezTo>
                <a:cubicBezTo>
                  <a:pt x="346" y="508"/>
                  <a:pt x="348" y="510"/>
                  <a:pt x="349" y="509"/>
                </a:cubicBezTo>
                <a:cubicBezTo>
                  <a:pt x="353" y="507"/>
                  <a:pt x="356" y="505"/>
                  <a:pt x="359" y="503"/>
                </a:cubicBezTo>
                <a:cubicBezTo>
                  <a:pt x="355" y="507"/>
                  <a:pt x="351" y="512"/>
                  <a:pt x="348" y="517"/>
                </a:cubicBezTo>
                <a:cubicBezTo>
                  <a:pt x="347" y="518"/>
                  <a:pt x="349" y="521"/>
                  <a:pt x="350" y="520"/>
                </a:cubicBezTo>
                <a:cubicBezTo>
                  <a:pt x="352" y="518"/>
                  <a:pt x="354" y="517"/>
                  <a:pt x="356" y="516"/>
                </a:cubicBezTo>
                <a:cubicBezTo>
                  <a:pt x="355" y="517"/>
                  <a:pt x="353" y="519"/>
                  <a:pt x="352" y="520"/>
                </a:cubicBezTo>
                <a:cubicBezTo>
                  <a:pt x="352" y="522"/>
                  <a:pt x="353" y="524"/>
                  <a:pt x="354" y="523"/>
                </a:cubicBezTo>
                <a:cubicBezTo>
                  <a:pt x="361" y="521"/>
                  <a:pt x="368" y="518"/>
                  <a:pt x="374" y="514"/>
                </a:cubicBezTo>
                <a:cubicBezTo>
                  <a:pt x="370" y="519"/>
                  <a:pt x="366" y="523"/>
                  <a:pt x="362" y="528"/>
                </a:cubicBezTo>
                <a:cubicBezTo>
                  <a:pt x="334" y="536"/>
                  <a:pt x="305" y="540"/>
                  <a:pt x="277" y="541"/>
                </a:cubicBezTo>
                <a:cubicBezTo>
                  <a:pt x="234" y="542"/>
                  <a:pt x="191" y="534"/>
                  <a:pt x="152" y="516"/>
                </a:cubicBezTo>
                <a:cubicBezTo>
                  <a:pt x="153" y="516"/>
                  <a:pt x="153" y="516"/>
                  <a:pt x="153" y="516"/>
                </a:cubicBezTo>
                <a:cubicBezTo>
                  <a:pt x="154" y="515"/>
                  <a:pt x="154" y="514"/>
                  <a:pt x="155" y="513"/>
                </a:cubicBezTo>
                <a:cubicBezTo>
                  <a:pt x="155" y="513"/>
                  <a:pt x="156" y="513"/>
                  <a:pt x="156" y="512"/>
                </a:cubicBezTo>
                <a:cubicBezTo>
                  <a:pt x="159" y="507"/>
                  <a:pt x="158" y="509"/>
                  <a:pt x="160" y="502"/>
                </a:cubicBezTo>
                <a:cubicBezTo>
                  <a:pt x="161" y="500"/>
                  <a:pt x="157" y="499"/>
                  <a:pt x="156" y="501"/>
                </a:cubicBezTo>
                <a:cubicBezTo>
                  <a:pt x="155" y="502"/>
                  <a:pt x="155" y="503"/>
                  <a:pt x="154" y="504"/>
                </a:cubicBezTo>
                <a:cubicBezTo>
                  <a:pt x="155" y="497"/>
                  <a:pt x="155" y="492"/>
                  <a:pt x="153" y="485"/>
                </a:cubicBezTo>
                <a:cubicBezTo>
                  <a:pt x="153" y="484"/>
                  <a:pt x="150" y="483"/>
                  <a:pt x="149" y="485"/>
                </a:cubicBezTo>
                <a:cubicBezTo>
                  <a:pt x="148" y="486"/>
                  <a:pt x="147" y="488"/>
                  <a:pt x="146" y="489"/>
                </a:cubicBezTo>
                <a:cubicBezTo>
                  <a:pt x="147" y="486"/>
                  <a:pt x="147" y="483"/>
                  <a:pt x="146" y="479"/>
                </a:cubicBezTo>
                <a:cubicBezTo>
                  <a:pt x="146" y="477"/>
                  <a:pt x="144" y="476"/>
                  <a:pt x="142" y="478"/>
                </a:cubicBezTo>
                <a:cubicBezTo>
                  <a:pt x="140" y="480"/>
                  <a:pt x="139" y="483"/>
                  <a:pt x="137" y="485"/>
                </a:cubicBezTo>
                <a:cubicBezTo>
                  <a:pt x="139" y="479"/>
                  <a:pt x="137" y="474"/>
                  <a:pt x="135" y="468"/>
                </a:cubicBezTo>
                <a:cubicBezTo>
                  <a:pt x="134" y="467"/>
                  <a:pt x="132" y="466"/>
                  <a:pt x="131" y="467"/>
                </a:cubicBezTo>
                <a:cubicBezTo>
                  <a:pt x="129" y="469"/>
                  <a:pt x="128" y="471"/>
                  <a:pt x="126" y="473"/>
                </a:cubicBezTo>
                <a:cubicBezTo>
                  <a:pt x="126" y="474"/>
                  <a:pt x="125" y="475"/>
                  <a:pt x="125" y="476"/>
                </a:cubicBezTo>
                <a:cubicBezTo>
                  <a:pt x="126" y="471"/>
                  <a:pt x="127" y="466"/>
                  <a:pt x="127" y="460"/>
                </a:cubicBezTo>
                <a:cubicBezTo>
                  <a:pt x="127" y="458"/>
                  <a:pt x="124" y="457"/>
                  <a:pt x="123" y="458"/>
                </a:cubicBezTo>
                <a:cubicBezTo>
                  <a:pt x="120" y="461"/>
                  <a:pt x="117" y="465"/>
                  <a:pt x="114" y="469"/>
                </a:cubicBezTo>
                <a:cubicBezTo>
                  <a:pt x="115" y="463"/>
                  <a:pt x="115" y="458"/>
                  <a:pt x="113" y="451"/>
                </a:cubicBezTo>
                <a:cubicBezTo>
                  <a:pt x="113" y="450"/>
                  <a:pt x="111" y="449"/>
                  <a:pt x="110" y="450"/>
                </a:cubicBezTo>
                <a:cubicBezTo>
                  <a:pt x="106" y="453"/>
                  <a:pt x="102" y="456"/>
                  <a:pt x="99" y="459"/>
                </a:cubicBezTo>
                <a:cubicBezTo>
                  <a:pt x="100" y="457"/>
                  <a:pt x="100" y="454"/>
                  <a:pt x="100" y="451"/>
                </a:cubicBezTo>
                <a:cubicBezTo>
                  <a:pt x="101" y="449"/>
                  <a:pt x="98" y="448"/>
                  <a:pt x="97" y="449"/>
                </a:cubicBezTo>
                <a:cubicBezTo>
                  <a:pt x="94" y="452"/>
                  <a:pt x="88" y="458"/>
                  <a:pt x="88" y="460"/>
                </a:cubicBezTo>
                <a:cubicBezTo>
                  <a:pt x="89" y="453"/>
                  <a:pt x="90" y="447"/>
                  <a:pt x="90" y="439"/>
                </a:cubicBezTo>
                <a:cubicBezTo>
                  <a:pt x="90" y="438"/>
                  <a:pt x="88" y="437"/>
                  <a:pt x="87" y="438"/>
                </a:cubicBezTo>
                <a:cubicBezTo>
                  <a:pt x="82" y="441"/>
                  <a:pt x="78" y="444"/>
                  <a:pt x="74" y="449"/>
                </a:cubicBezTo>
                <a:cubicBezTo>
                  <a:pt x="78" y="444"/>
                  <a:pt x="80" y="441"/>
                  <a:pt x="81" y="432"/>
                </a:cubicBezTo>
                <a:cubicBezTo>
                  <a:pt x="81" y="431"/>
                  <a:pt x="79" y="430"/>
                  <a:pt x="78" y="431"/>
                </a:cubicBezTo>
                <a:cubicBezTo>
                  <a:pt x="65" y="442"/>
                  <a:pt x="70" y="441"/>
                  <a:pt x="72" y="426"/>
                </a:cubicBezTo>
                <a:cubicBezTo>
                  <a:pt x="72" y="425"/>
                  <a:pt x="71" y="423"/>
                  <a:pt x="69" y="424"/>
                </a:cubicBezTo>
                <a:cubicBezTo>
                  <a:pt x="59" y="431"/>
                  <a:pt x="60" y="438"/>
                  <a:pt x="58" y="423"/>
                </a:cubicBezTo>
                <a:cubicBezTo>
                  <a:pt x="58" y="422"/>
                  <a:pt x="57" y="421"/>
                  <a:pt x="56" y="421"/>
                </a:cubicBezTo>
                <a:cubicBezTo>
                  <a:pt x="47" y="421"/>
                  <a:pt x="52" y="412"/>
                  <a:pt x="52" y="405"/>
                </a:cubicBezTo>
                <a:cubicBezTo>
                  <a:pt x="52" y="403"/>
                  <a:pt x="50" y="403"/>
                  <a:pt x="49" y="404"/>
                </a:cubicBezTo>
                <a:cubicBezTo>
                  <a:pt x="46" y="407"/>
                  <a:pt x="43" y="410"/>
                  <a:pt x="42" y="410"/>
                </a:cubicBezTo>
                <a:cubicBezTo>
                  <a:pt x="42" y="409"/>
                  <a:pt x="42" y="409"/>
                  <a:pt x="41" y="408"/>
                </a:cubicBezTo>
                <a:cubicBezTo>
                  <a:pt x="41" y="407"/>
                  <a:pt x="41" y="404"/>
                  <a:pt x="41" y="402"/>
                </a:cubicBezTo>
                <a:cubicBezTo>
                  <a:pt x="41" y="401"/>
                  <a:pt x="41" y="400"/>
                  <a:pt x="40" y="400"/>
                </a:cubicBezTo>
                <a:cubicBezTo>
                  <a:pt x="39" y="400"/>
                  <a:pt x="38" y="400"/>
                  <a:pt x="38" y="400"/>
                </a:cubicBezTo>
                <a:cubicBezTo>
                  <a:pt x="38" y="400"/>
                  <a:pt x="37" y="400"/>
                  <a:pt x="37" y="400"/>
                </a:cubicBezTo>
                <a:cubicBezTo>
                  <a:pt x="32" y="388"/>
                  <a:pt x="28" y="376"/>
                  <a:pt x="25" y="363"/>
                </a:cubicBezTo>
                <a:cubicBezTo>
                  <a:pt x="26" y="363"/>
                  <a:pt x="26" y="363"/>
                  <a:pt x="26" y="362"/>
                </a:cubicBezTo>
                <a:cubicBezTo>
                  <a:pt x="26" y="351"/>
                  <a:pt x="30" y="342"/>
                  <a:pt x="32" y="331"/>
                </a:cubicBezTo>
                <a:cubicBezTo>
                  <a:pt x="32" y="330"/>
                  <a:pt x="31" y="329"/>
                  <a:pt x="30" y="329"/>
                </a:cubicBezTo>
                <a:cubicBezTo>
                  <a:pt x="31" y="328"/>
                  <a:pt x="31" y="327"/>
                  <a:pt x="32" y="327"/>
                </a:cubicBezTo>
                <a:cubicBezTo>
                  <a:pt x="36" y="320"/>
                  <a:pt x="36" y="318"/>
                  <a:pt x="38" y="311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44" y="301"/>
                  <a:pt x="50" y="292"/>
                  <a:pt x="55" y="281"/>
                </a:cubicBezTo>
                <a:cubicBezTo>
                  <a:pt x="55" y="280"/>
                  <a:pt x="55" y="279"/>
                  <a:pt x="54" y="279"/>
                </a:cubicBezTo>
                <a:cubicBezTo>
                  <a:pt x="56" y="274"/>
                  <a:pt x="58" y="269"/>
                  <a:pt x="59" y="263"/>
                </a:cubicBezTo>
                <a:cubicBezTo>
                  <a:pt x="60" y="261"/>
                  <a:pt x="58" y="260"/>
                  <a:pt x="56" y="261"/>
                </a:cubicBezTo>
                <a:cubicBezTo>
                  <a:pt x="52" y="263"/>
                  <a:pt x="48" y="266"/>
                  <a:pt x="44" y="269"/>
                </a:cubicBezTo>
                <a:cubicBezTo>
                  <a:pt x="49" y="261"/>
                  <a:pt x="53" y="254"/>
                  <a:pt x="56" y="245"/>
                </a:cubicBezTo>
                <a:cubicBezTo>
                  <a:pt x="56" y="243"/>
                  <a:pt x="54" y="242"/>
                  <a:pt x="53" y="243"/>
                </a:cubicBezTo>
                <a:cubicBezTo>
                  <a:pt x="48" y="246"/>
                  <a:pt x="44" y="249"/>
                  <a:pt x="41" y="253"/>
                </a:cubicBezTo>
                <a:cubicBezTo>
                  <a:pt x="44" y="247"/>
                  <a:pt x="46" y="241"/>
                  <a:pt x="48" y="234"/>
                </a:cubicBezTo>
                <a:cubicBezTo>
                  <a:pt x="48" y="233"/>
                  <a:pt x="46" y="231"/>
                  <a:pt x="45" y="232"/>
                </a:cubicBezTo>
                <a:cubicBezTo>
                  <a:pt x="38" y="237"/>
                  <a:pt x="32" y="243"/>
                  <a:pt x="27" y="249"/>
                </a:cubicBezTo>
                <a:cubicBezTo>
                  <a:pt x="34" y="240"/>
                  <a:pt x="41" y="230"/>
                  <a:pt x="46" y="219"/>
                </a:cubicBezTo>
                <a:cubicBezTo>
                  <a:pt x="47" y="217"/>
                  <a:pt x="46" y="215"/>
                  <a:pt x="44" y="216"/>
                </a:cubicBezTo>
                <a:cubicBezTo>
                  <a:pt x="41" y="218"/>
                  <a:pt x="39" y="219"/>
                  <a:pt x="37" y="221"/>
                </a:cubicBezTo>
                <a:cubicBezTo>
                  <a:pt x="40" y="215"/>
                  <a:pt x="43" y="209"/>
                  <a:pt x="44" y="201"/>
                </a:cubicBezTo>
                <a:cubicBezTo>
                  <a:pt x="45" y="200"/>
                  <a:pt x="43" y="198"/>
                  <a:pt x="41" y="200"/>
                </a:cubicBezTo>
                <a:cubicBezTo>
                  <a:pt x="41" y="200"/>
                  <a:pt x="41" y="200"/>
                  <a:pt x="40" y="201"/>
                </a:cubicBezTo>
                <a:cubicBezTo>
                  <a:pt x="43" y="196"/>
                  <a:pt x="46" y="191"/>
                  <a:pt x="48" y="186"/>
                </a:cubicBezTo>
                <a:cubicBezTo>
                  <a:pt x="48" y="185"/>
                  <a:pt x="46" y="184"/>
                  <a:pt x="45" y="185"/>
                </a:cubicBezTo>
                <a:cubicBezTo>
                  <a:pt x="44" y="186"/>
                  <a:pt x="43" y="187"/>
                  <a:pt x="41" y="188"/>
                </a:cubicBezTo>
                <a:cubicBezTo>
                  <a:pt x="44" y="183"/>
                  <a:pt x="47" y="178"/>
                  <a:pt x="49" y="173"/>
                </a:cubicBezTo>
                <a:cubicBezTo>
                  <a:pt x="49" y="171"/>
                  <a:pt x="47" y="170"/>
                  <a:pt x="46" y="171"/>
                </a:cubicBezTo>
                <a:cubicBezTo>
                  <a:pt x="45" y="172"/>
                  <a:pt x="43" y="173"/>
                  <a:pt x="41" y="175"/>
                </a:cubicBezTo>
                <a:cubicBezTo>
                  <a:pt x="45" y="170"/>
                  <a:pt x="46" y="166"/>
                  <a:pt x="48" y="160"/>
                </a:cubicBezTo>
                <a:cubicBezTo>
                  <a:pt x="49" y="159"/>
                  <a:pt x="47" y="158"/>
                  <a:pt x="46" y="159"/>
                </a:cubicBezTo>
                <a:cubicBezTo>
                  <a:pt x="42" y="163"/>
                  <a:pt x="42" y="163"/>
                  <a:pt x="41" y="165"/>
                </a:cubicBezTo>
                <a:cubicBezTo>
                  <a:pt x="41" y="163"/>
                  <a:pt x="37" y="161"/>
                  <a:pt x="36" y="163"/>
                </a:cubicBezTo>
                <a:cubicBezTo>
                  <a:pt x="24" y="185"/>
                  <a:pt x="16" y="208"/>
                  <a:pt x="12" y="232"/>
                </a:cubicBezTo>
                <a:cubicBezTo>
                  <a:pt x="11" y="233"/>
                  <a:pt x="10" y="234"/>
                  <a:pt x="9" y="235"/>
                </a:cubicBezTo>
                <a:cubicBezTo>
                  <a:pt x="8" y="236"/>
                  <a:pt x="9" y="238"/>
                  <a:pt x="11" y="238"/>
                </a:cubicBezTo>
                <a:cubicBezTo>
                  <a:pt x="0" y="301"/>
                  <a:pt x="12" y="369"/>
                  <a:pt x="39" y="424"/>
                </a:cubicBezTo>
                <a:cubicBezTo>
                  <a:pt x="83" y="512"/>
                  <a:pt x="183" y="551"/>
                  <a:pt x="277" y="551"/>
                </a:cubicBezTo>
                <a:cubicBezTo>
                  <a:pt x="372" y="551"/>
                  <a:pt x="465" y="507"/>
                  <a:pt x="513" y="423"/>
                </a:cubicBezTo>
                <a:cubicBezTo>
                  <a:pt x="537" y="380"/>
                  <a:pt x="546" y="330"/>
                  <a:pt x="551" y="282"/>
                </a:cubicBezTo>
                <a:cubicBezTo>
                  <a:pt x="555" y="233"/>
                  <a:pt x="548" y="176"/>
                  <a:pt x="512" y="139"/>
                </a:cubicBezTo>
                <a:close/>
                <a:moveTo>
                  <a:pt x="290" y="107"/>
                </a:moveTo>
                <a:cubicBezTo>
                  <a:pt x="288" y="109"/>
                  <a:pt x="284" y="114"/>
                  <a:pt x="280" y="120"/>
                </a:cubicBezTo>
                <a:cubicBezTo>
                  <a:pt x="278" y="122"/>
                  <a:pt x="275" y="125"/>
                  <a:pt x="272" y="128"/>
                </a:cubicBezTo>
                <a:cubicBezTo>
                  <a:pt x="277" y="120"/>
                  <a:pt x="284" y="113"/>
                  <a:pt x="290" y="107"/>
                </a:cubicBezTo>
                <a:close/>
                <a:moveTo>
                  <a:pt x="262" y="144"/>
                </a:moveTo>
                <a:cubicBezTo>
                  <a:pt x="266" y="139"/>
                  <a:pt x="271" y="134"/>
                  <a:pt x="276" y="130"/>
                </a:cubicBezTo>
                <a:cubicBezTo>
                  <a:pt x="275" y="130"/>
                  <a:pt x="275" y="130"/>
                  <a:pt x="275" y="131"/>
                </a:cubicBezTo>
                <a:cubicBezTo>
                  <a:pt x="272" y="134"/>
                  <a:pt x="270" y="136"/>
                  <a:pt x="268" y="139"/>
                </a:cubicBezTo>
                <a:cubicBezTo>
                  <a:pt x="263" y="144"/>
                  <a:pt x="262" y="145"/>
                  <a:pt x="262" y="144"/>
                </a:cubicBezTo>
                <a:close/>
                <a:moveTo>
                  <a:pt x="253" y="158"/>
                </a:moveTo>
                <a:cubicBezTo>
                  <a:pt x="254" y="156"/>
                  <a:pt x="255" y="154"/>
                  <a:pt x="256" y="152"/>
                </a:cubicBezTo>
                <a:cubicBezTo>
                  <a:pt x="257" y="152"/>
                  <a:pt x="258" y="152"/>
                  <a:pt x="258" y="152"/>
                </a:cubicBezTo>
                <a:cubicBezTo>
                  <a:pt x="264" y="147"/>
                  <a:pt x="269" y="142"/>
                  <a:pt x="274" y="137"/>
                </a:cubicBezTo>
                <a:cubicBezTo>
                  <a:pt x="274" y="137"/>
                  <a:pt x="275" y="138"/>
                  <a:pt x="276" y="137"/>
                </a:cubicBezTo>
                <a:cubicBezTo>
                  <a:pt x="279" y="136"/>
                  <a:pt x="282" y="134"/>
                  <a:pt x="284" y="133"/>
                </a:cubicBezTo>
                <a:cubicBezTo>
                  <a:pt x="278" y="140"/>
                  <a:pt x="271" y="147"/>
                  <a:pt x="266" y="155"/>
                </a:cubicBezTo>
                <a:cubicBezTo>
                  <a:pt x="259" y="161"/>
                  <a:pt x="247" y="173"/>
                  <a:pt x="253" y="158"/>
                </a:cubicBezTo>
                <a:close/>
                <a:moveTo>
                  <a:pt x="283" y="148"/>
                </a:moveTo>
                <a:cubicBezTo>
                  <a:pt x="282" y="148"/>
                  <a:pt x="281" y="149"/>
                  <a:pt x="280" y="151"/>
                </a:cubicBezTo>
                <a:cubicBezTo>
                  <a:pt x="275" y="157"/>
                  <a:pt x="270" y="164"/>
                  <a:pt x="266" y="171"/>
                </a:cubicBezTo>
                <a:cubicBezTo>
                  <a:pt x="255" y="182"/>
                  <a:pt x="261" y="167"/>
                  <a:pt x="264" y="163"/>
                </a:cubicBezTo>
                <a:cubicBezTo>
                  <a:pt x="265" y="161"/>
                  <a:pt x="267" y="159"/>
                  <a:pt x="268" y="157"/>
                </a:cubicBezTo>
                <a:cubicBezTo>
                  <a:pt x="278" y="147"/>
                  <a:pt x="287" y="136"/>
                  <a:pt x="297" y="125"/>
                </a:cubicBezTo>
                <a:cubicBezTo>
                  <a:pt x="303" y="124"/>
                  <a:pt x="302" y="126"/>
                  <a:pt x="296" y="132"/>
                </a:cubicBezTo>
                <a:cubicBezTo>
                  <a:pt x="294" y="136"/>
                  <a:pt x="291" y="139"/>
                  <a:pt x="289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6" y="144"/>
                  <a:pt x="284" y="146"/>
                  <a:pt x="283" y="148"/>
                </a:cubicBezTo>
                <a:close/>
                <a:moveTo>
                  <a:pt x="289" y="244"/>
                </a:moveTo>
                <a:cubicBezTo>
                  <a:pt x="290" y="243"/>
                  <a:pt x="290" y="242"/>
                  <a:pt x="290" y="242"/>
                </a:cubicBezTo>
                <a:cubicBezTo>
                  <a:pt x="291" y="240"/>
                  <a:pt x="289" y="238"/>
                  <a:pt x="288" y="239"/>
                </a:cubicBezTo>
                <a:cubicBezTo>
                  <a:pt x="279" y="249"/>
                  <a:pt x="271" y="259"/>
                  <a:pt x="262" y="268"/>
                </a:cubicBezTo>
                <a:cubicBezTo>
                  <a:pt x="270" y="260"/>
                  <a:pt x="277" y="249"/>
                  <a:pt x="283" y="238"/>
                </a:cubicBezTo>
                <a:cubicBezTo>
                  <a:pt x="283" y="238"/>
                  <a:pt x="283" y="238"/>
                  <a:pt x="283" y="238"/>
                </a:cubicBezTo>
                <a:cubicBezTo>
                  <a:pt x="295" y="225"/>
                  <a:pt x="306" y="213"/>
                  <a:pt x="316" y="199"/>
                </a:cubicBezTo>
                <a:cubicBezTo>
                  <a:pt x="310" y="208"/>
                  <a:pt x="305" y="217"/>
                  <a:pt x="301" y="226"/>
                </a:cubicBezTo>
                <a:cubicBezTo>
                  <a:pt x="300" y="228"/>
                  <a:pt x="302" y="230"/>
                  <a:pt x="304" y="228"/>
                </a:cubicBezTo>
                <a:cubicBezTo>
                  <a:pt x="304" y="228"/>
                  <a:pt x="305" y="228"/>
                  <a:pt x="305" y="228"/>
                </a:cubicBezTo>
                <a:cubicBezTo>
                  <a:pt x="302" y="232"/>
                  <a:pt x="300" y="236"/>
                  <a:pt x="298" y="240"/>
                </a:cubicBezTo>
                <a:cubicBezTo>
                  <a:pt x="295" y="241"/>
                  <a:pt x="292" y="242"/>
                  <a:pt x="289" y="244"/>
                </a:cubicBezTo>
                <a:close/>
                <a:moveTo>
                  <a:pt x="293" y="261"/>
                </a:moveTo>
                <a:cubicBezTo>
                  <a:pt x="296" y="259"/>
                  <a:pt x="298" y="255"/>
                  <a:pt x="299" y="251"/>
                </a:cubicBezTo>
                <a:cubicBezTo>
                  <a:pt x="303" y="248"/>
                  <a:pt x="307" y="245"/>
                  <a:pt x="311" y="242"/>
                </a:cubicBezTo>
                <a:cubicBezTo>
                  <a:pt x="305" y="248"/>
                  <a:pt x="299" y="255"/>
                  <a:pt x="293" y="261"/>
                </a:cubicBezTo>
                <a:close/>
                <a:moveTo>
                  <a:pt x="302" y="243"/>
                </a:moveTo>
                <a:cubicBezTo>
                  <a:pt x="302" y="242"/>
                  <a:pt x="302" y="242"/>
                  <a:pt x="302" y="241"/>
                </a:cubicBezTo>
                <a:cubicBezTo>
                  <a:pt x="302" y="241"/>
                  <a:pt x="302" y="240"/>
                  <a:pt x="302" y="240"/>
                </a:cubicBezTo>
                <a:cubicBezTo>
                  <a:pt x="305" y="233"/>
                  <a:pt x="309" y="227"/>
                  <a:pt x="313" y="221"/>
                </a:cubicBezTo>
                <a:cubicBezTo>
                  <a:pt x="340" y="197"/>
                  <a:pt x="363" y="170"/>
                  <a:pt x="384" y="141"/>
                </a:cubicBezTo>
                <a:cubicBezTo>
                  <a:pt x="394" y="133"/>
                  <a:pt x="403" y="125"/>
                  <a:pt x="412" y="117"/>
                </a:cubicBezTo>
                <a:cubicBezTo>
                  <a:pt x="418" y="111"/>
                  <a:pt x="424" y="105"/>
                  <a:pt x="430" y="100"/>
                </a:cubicBezTo>
                <a:cubicBezTo>
                  <a:pt x="433" y="97"/>
                  <a:pt x="454" y="73"/>
                  <a:pt x="445" y="89"/>
                </a:cubicBezTo>
                <a:cubicBezTo>
                  <a:pt x="440" y="97"/>
                  <a:pt x="434" y="105"/>
                  <a:pt x="428" y="112"/>
                </a:cubicBezTo>
                <a:cubicBezTo>
                  <a:pt x="423" y="116"/>
                  <a:pt x="417" y="121"/>
                  <a:pt x="412" y="125"/>
                </a:cubicBezTo>
                <a:cubicBezTo>
                  <a:pt x="404" y="133"/>
                  <a:pt x="396" y="141"/>
                  <a:pt x="388" y="150"/>
                </a:cubicBezTo>
                <a:cubicBezTo>
                  <a:pt x="384" y="154"/>
                  <a:pt x="380" y="158"/>
                  <a:pt x="376" y="162"/>
                </a:cubicBezTo>
                <a:cubicBezTo>
                  <a:pt x="374" y="164"/>
                  <a:pt x="372" y="166"/>
                  <a:pt x="370" y="168"/>
                </a:cubicBezTo>
                <a:cubicBezTo>
                  <a:pt x="366" y="170"/>
                  <a:pt x="365" y="172"/>
                  <a:pt x="365" y="174"/>
                </a:cubicBezTo>
                <a:cubicBezTo>
                  <a:pt x="363" y="176"/>
                  <a:pt x="361" y="178"/>
                  <a:pt x="360" y="180"/>
                </a:cubicBezTo>
                <a:cubicBezTo>
                  <a:pt x="359" y="181"/>
                  <a:pt x="359" y="181"/>
                  <a:pt x="359" y="182"/>
                </a:cubicBezTo>
                <a:cubicBezTo>
                  <a:pt x="346" y="196"/>
                  <a:pt x="333" y="210"/>
                  <a:pt x="322" y="226"/>
                </a:cubicBezTo>
                <a:cubicBezTo>
                  <a:pt x="321" y="227"/>
                  <a:pt x="320" y="228"/>
                  <a:pt x="318" y="230"/>
                </a:cubicBezTo>
                <a:cubicBezTo>
                  <a:pt x="315" y="233"/>
                  <a:pt x="307" y="238"/>
                  <a:pt x="302" y="243"/>
                </a:cubicBezTo>
                <a:close/>
                <a:moveTo>
                  <a:pt x="323" y="207"/>
                </a:moveTo>
                <a:cubicBezTo>
                  <a:pt x="334" y="192"/>
                  <a:pt x="347" y="178"/>
                  <a:pt x="359" y="165"/>
                </a:cubicBezTo>
                <a:cubicBezTo>
                  <a:pt x="363" y="161"/>
                  <a:pt x="367" y="157"/>
                  <a:pt x="370" y="153"/>
                </a:cubicBezTo>
                <a:cubicBezTo>
                  <a:pt x="360" y="167"/>
                  <a:pt x="349" y="179"/>
                  <a:pt x="338" y="192"/>
                </a:cubicBezTo>
                <a:cubicBezTo>
                  <a:pt x="333" y="197"/>
                  <a:pt x="328" y="202"/>
                  <a:pt x="323" y="207"/>
                </a:cubicBezTo>
                <a:close/>
                <a:moveTo>
                  <a:pt x="315" y="251"/>
                </a:moveTo>
                <a:cubicBezTo>
                  <a:pt x="315" y="251"/>
                  <a:pt x="315" y="251"/>
                  <a:pt x="315" y="250"/>
                </a:cubicBezTo>
                <a:cubicBezTo>
                  <a:pt x="317" y="245"/>
                  <a:pt x="320" y="241"/>
                  <a:pt x="322" y="235"/>
                </a:cubicBezTo>
                <a:cubicBezTo>
                  <a:pt x="322" y="235"/>
                  <a:pt x="322" y="234"/>
                  <a:pt x="321" y="234"/>
                </a:cubicBezTo>
                <a:cubicBezTo>
                  <a:pt x="322" y="232"/>
                  <a:pt x="324" y="230"/>
                  <a:pt x="325" y="228"/>
                </a:cubicBezTo>
                <a:cubicBezTo>
                  <a:pt x="347" y="206"/>
                  <a:pt x="367" y="182"/>
                  <a:pt x="388" y="160"/>
                </a:cubicBezTo>
                <a:cubicBezTo>
                  <a:pt x="391" y="159"/>
                  <a:pt x="393" y="157"/>
                  <a:pt x="392" y="156"/>
                </a:cubicBezTo>
                <a:cubicBezTo>
                  <a:pt x="394" y="154"/>
                  <a:pt x="396" y="153"/>
                  <a:pt x="398" y="151"/>
                </a:cubicBezTo>
                <a:cubicBezTo>
                  <a:pt x="399" y="150"/>
                  <a:pt x="398" y="148"/>
                  <a:pt x="397" y="148"/>
                </a:cubicBezTo>
                <a:cubicBezTo>
                  <a:pt x="407" y="138"/>
                  <a:pt x="418" y="128"/>
                  <a:pt x="427" y="117"/>
                </a:cubicBezTo>
                <a:cubicBezTo>
                  <a:pt x="428" y="117"/>
                  <a:pt x="428" y="117"/>
                  <a:pt x="428" y="117"/>
                </a:cubicBezTo>
                <a:cubicBezTo>
                  <a:pt x="430" y="115"/>
                  <a:pt x="453" y="101"/>
                  <a:pt x="455" y="98"/>
                </a:cubicBezTo>
                <a:cubicBezTo>
                  <a:pt x="441" y="120"/>
                  <a:pt x="423" y="139"/>
                  <a:pt x="405" y="158"/>
                </a:cubicBezTo>
                <a:cubicBezTo>
                  <a:pt x="390" y="172"/>
                  <a:pt x="375" y="187"/>
                  <a:pt x="362" y="202"/>
                </a:cubicBezTo>
                <a:cubicBezTo>
                  <a:pt x="360" y="204"/>
                  <a:pt x="358" y="206"/>
                  <a:pt x="356" y="208"/>
                </a:cubicBezTo>
                <a:cubicBezTo>
                  <a:pt x="356" y="208"/>
                  <a:pt x="356" y="208"/>
                  <a:pt x="356" y="208"/>
                </a:cubicBezTo>
                <a:cubicBezTo>
                  <a:pt x="354" y="210"/>
                  <a:pt x="352" y="212"/>
                  <a:pt x="350" y="214"/>
                </a:cubicBezTo>
                <a:cubicBezTo>
                  <a:pt x="350" y="215"/>
                  <a:pt x="350" y="216"/>
                  <a:pt x="350" y="216"/>
                </a:cubicBezTo>
                <a:cubicBezTo>
                  <a:pt x="345" y="222"/>
                  <a:pt x="340" y="227"/>
                  <a:pt x="335" y="233"/>
                </a:cubicBezTo>
                <a:cubicBezTo>
                  <a:pt x="332" y="237"/>
                  <a:pt x="328" y="241"/>
                  <a:pt x="325" y="244"/>
                </a:cubicBezTo>
                <a:cubicBezTo>
                  <a:pt x="324" y="243"/>
                  <a:pt x="323" y="243"/>
                  <a:pt x="322" y="244"/>
                </a:cubicBezTo>
                <a:cubicBezTo>
                  <a:pt x="320" y="246"/>
                  <a:pt x="317" y="249"/>
                  <a:pt x="315" y="251"/>
                </a:cubicBezTo>
                <a:close/>
                <a:moveTo>
                  <a:pt x="364" y="222"/>
                </a:moveTo>
                <a:cubicBezTo>
                  <a:pt x="355" y="229"/>
                  <a:pt x="347" y="237"/>
                  <a:pt x="339" y="244"/>
                </a:cubicBezTo>
                <a:cubicBezTo>
                  <a:pt x="317" y="264"/>
                  <a:pt x="329" y="252"/>
                  <a:pt x="342" y="237"/>
                </a:cubicBezTo>
                <a:cubicBezTo>
                  <a:pt x="360" y="215"/>
                  <a:pt x="381" y="195"/>
                  <a:pt x="399" y="174"/>
                </a:cubicBezTo>
                <a:cubicBezTo>
                  <a:pt x="400" y="172"/>
                  <a:pt x="398" y="170"/>
                  <a:pt x="397" y="170"/>
                </a:cubicBezTo>
                <a:cubicBezTo>
                  <a:pt x="398" y="169"/>
                  <a:pt x="399" y="169"/>
                  <a:pt x="400" y="168"/>
                </a:cubicBezTo>
                <a:cubicBezTo>
                  <a:pt x="401" y="166"/>
                  <a:pt x="403" y="164"/>
                  <a:pt x="405" y="163"/>
                </a:cubicBezTo>
                <a:cubicBezTo>
                  <a:pt x="423" y="146"/>
                  <a:pt x="442" y="129"/>
                  <a:pt x="461" y="113"/>
                </a:cubicBezTo>
                <a:cubicBezTo>
                  <a:pt x="425" y="144"/>
                  <a:pt x="392" y="182"/>
                  <a:pt x="363" y="219"/>
                </a:cubicBezTo>
                <a:cubicBezTo>
                  <a:pt x="362" y="220"/>
                  <a:pt x="363" y="222"/>
                  <a:pt x="364" y="222"/>
                </a:cubicBezTo>
                <a:close/>
                <a:moveTo>
                  <a:pt x="321" y="257"/>
                </a:moveTo>
                <a:cubicBezTo>
                  <a:pt x="322" y="256"/>
                  <a:pt x="323" y="254"/>
                  <a:pt x="323" y="252"/>
                </a:cubicBezTo>
                <a:cubicBezTo>
                  <a:pt x="327" y="248"/>
                  <a:pt x="330" y="245"/>
                  <a:pt x="334" y="241"/>
                </a:cubicBezTo>
                <a:cubicBezTo>
                  <a:pt x="329" y="246"/>
                  <a:pt x="325" y="252"/>
                  <a:pt x="321" y="257"/>
                </a:cubicBezTo>
                <a:close/>
                <a:moveTo>
                  <a:pt x="331" y="268"/>
                </a:moveTo>
                <a:cubicBezTo>
                  <a:pt x="330" y="270"/>
                  <a:pt x="332" y="272"/>
                  <a:pt x="334" y="271"/>
                </a:cubicBezTo>
                <a:cubicBezTo>
                  <a:pt x="335" y="270"/>
                  <a:pt x="336" y="269"/>
                  <a:pt x="336" y="268"/>
                </a:cubicBezTo>
                <a:cubicBezTo>
                  <a:pt x="336" y="269"/>
                  <a:pt x="335" y="271"/>
                  <a:pt x="334" y="273"/>
                </a:cubicBezTo>
                <a:cubicBezTo>
                  <a:pt x="333" y="275"/>
                  <a:pt x="335" y="276"/>
                  <a:pt x="336" y="276"/>
                </a:cubicBezTo>
                <a:cubicBezTo>
                  <a:pt x="352" y="273"/>
                  <a:pt x="336" y="279"/>
                  <a:pt x="336" y="281"/>
                </a:cubicBezTo>
                <a:cubicBezTo>
                  <a:pt x="336" y="279"/>
                  <a:pt x="335" y="278"/>
                  <a:pt x="333" y="279"/>
                </a:cubicBezTo>
                <a:cubicBezTo>
                  <a:pt x="328" y="283"/>
                  <a:pt x="326" y="281"/>
                  <a:pt x="327" y="276"/>
                </a:cubicBezTo>
                <a:cubicBezTo>
                  <a:pt x="327" y="274"/>
                  <a:pt x="325" y="274"/>
                  <a:pt x="324" y="275"/>
                </a:cubicBezTo>
                <a:cubicBezTo>
                  <a:pt x="311" y="286"/>
                  <a:pt x="320" y="281"/>
                  <a:pt x="323" y="270"/>
                </a:cubicBezTo>
                <a:cubicBezTo>
                  <a:pt x="323" y="268"/>
                  <a:pt x="321" y="266"/>
                  <a:pt x="320" y="268"/>
                </a:cubicBezTo>
                <a:cubicBezTo>
                  <a:pt x="320" y="268"/>
                  <a:pt x="319" y="268"/>
                  <a:pt x="319" y="268"/>
                </a:cubicBezTo>
                <a:cubicBezTo>
                  <a:pt x="320" y="267"/>
                  <a:pt x="321" y="266"/>
                  <a:pt x="321" y="264"/>
                </a:cubicBezTo>
                <a:cubicBezTo>
                  <a:pt x="322" y="264"/>
                  <a:pt x="322" y="264"/>
                  <a:pt x="322" y="263"/>
                </a:cubicBezTo>
                <a:cubicBezTo>
                  <a:pt x="337" y="251"/>
                  <a:pt x="356" y="235"/>
                  <a:pt x="367" y="222"/>
                </a:cubicBezTo>
                <a:cubicBezTo>
                  <a:pt x="354" y="237"/>
                  <a:pt x="341" y="251"/>
                  <a:pt x="331" y="268"/>
                </a:cubicBezTo>
                <a:close/>
                <a:moveTo>
                  <a:pt x="488" y="107"/>
                </a:moveTo>
                <a:cubicBezTo>
                  <a:pt x="488" y="107"/>
                  <a:pt x="488" y="107"/>
                  <a:pt x="488" y="107"/>
                </a:cubicBezTo>
                <a:cubicBezTo>
                  <a:pt x="445" y="138"/>
                  <a:pt x="407" y="175"/>
                  <a:pt x="370" y="212"/>
                </a:cubicBezTo>
                <a:cubicBezTo>
                  <a:pt x="385" y="197"/>
                  <a:pt x="406" y="174"/>
                  <a:pt x="424" y="156"/>
                </a:cubicBezTo>
                <a:cubicBezTo>
                  <a:pt x="439" y="140"/>
                  <a:pt x="457" y="126"/>
                  <a:pt x="469" y="107"/>
                </a:cubicBezTo>
                <a:cubicBezTo>
                  <a:pt x="470" y="105"/>
                  <a:pt x="467" y="104"/>
                  <a:pt x="466" y="105"/>
                </a:cubicBezTo>
                <a:cubicBezTo>
                  <a:pt x="454" y="114"/>
                  <a:pt x="443" y="124"/>
                  <a:pt x="431" y="134"/>
                </a:cubicBezTo>
                <a:cubicBezTo>
                  <a:pt x="443" y="121"/>
                  <a:pt x="453" y="108"/>
                  <a:pt x="463" y="93"/>
                </a:cubicBezTo>
                <a:cubicBezTo>
                  <a:pt x="464" y="92"/>
                  <a:pt x="462" y="90"/>
                  <a:pt x="460" y="91"/>
                </a:cubicBezTo>
                <a:cubicBezTo>
                  <a:pt x="452" y="95"/>
                  <a:pt x="445" y="100"/>
                  <a:pt x="438" y="105"/>
                </a:cubicBezTo>
                <a:cubicBezTo>
                  <a:pt x="444" y="97"/>
                  <a:pt x="450" y="88"/>
                  <a:pt x="455" y="78"/>
                </a:cubicBezTo>
                <a:cubicBezTo>
                  <a:pt x="456" y="77"/>
                  <a:pt x="454" y="75"/>
                  <a:pt x="452" y="76"/>
                </a:cubicBezTo>
                <a:cubicBezTo>
                  <a:pt x="441" y="84"/>
                  <a:pt x="431" y="93"/>
                  <a:pt x="421" y="103"/>
                </a:cubicBezTo>
                <a:cubicBezTo>
                  <a:pt x="412" y="112"/>
                  <a:pt x="397" y="122"/>
                  <a:pt x="387" y="132"/>
                </a:cubicBezTo>
                <a:cubicBezTo>
                  <a:pt x="386" y="132"/>
                  <a:pt x="386" y="132"/>
                  <a:pt x="386" y="132"/>
                </a:cubicBezTo>
                <a:cubicBezTo>
                  <a:pt x="385" y="133"/>
                  <a:pt x="384" y="134"/>
                  <a:pt x="383" y="135"/>
                </a:cubicBezTo>
                <a:cubicBezTo>
                  <a:pt x="402" y="110"/>
                  <a:pt x="426" y="89"/>
                  <a:pt x="443" y="62"/>
                </a:cubicBezTo>
                <a:cubicBezTo>
                  <a:pt x="460" y="75"/>
                  <a:pt x="475" y="90"/>
                  <a:pt x="488" y="107"/>
                </a:cubicBezTo>
                <a:close/>
                <a:moveTo>
                  <a:pt x="383" y="101"/>
                </a:moveTo>
                <a:cubicBezTo>
                  <a:pt x="388" y="95"/>
                  <a:pt x="394" y="90"/>
                  <a:pt x="399" y="86"/>
                </a:cubicBezTo>
                <a:cubicBezTo>
                  <a:pt x="415" y="73"/>
                  <a:pt x="387" y="106"/>
                  <a:pt x="391" y="101"/>
                </a:cubicBezTo>
                <a:cubicBezTo>
                  <a:pt x="390" y="102"/>
                  <a:pt x="390" y="102"/>
                  <a:pt x="389" y="103"/>
                </a:cubicBezTo>
                <a:cubicBezTo>
                  <a:pt x="379" y="114"/>
                  <a:pt x="369" y="124"/>
                  <a:pt x="359" y="134"/>
                </a:cubicBezTo>
                <a:cubicBezTo>
                  <a:pt x="358" y="134"/>
                  <a:pt x="358" y="135"/>
                  <a:pt x="358" y="135"/>
                </a:cubicBezTo>
                <a:cubicBezTo>
                  <a:pt x="358" y="134"/>
                  <a:pt x="357" y="132"/>
                  <a:pt x="356" y="133"/>
                </a:cubicBezTo>
                <a:cubicBezTo>
                  <a:pt x="363" y="121"/>
                  <a:pt x="373" y="111"/>
                  <a:pt x="383" y="101"/>
                </a:cubicBezTo>
                <a:close/>
                <a:moveTo>
                  <a:pt x="334" y="173"/>
                </a:moveTo>
                <a:cubicBezTo>
                  <a:pt x="341" y="164"/>
                  <a:pt x="347" y="155"/>
                  <a:pt x="352" y="146"/>
                </a:cubicBezTo>
                <a:cubicBezTo>
                  <a:pt x="354" y="145"/>
                  <a:pt x="355" y="143"/>
                  <a:pt x="356" y="142"/>
                </a:cubicBezTo>
                <a:cubicBezTo>
                  <a:pt x="358" y="140"/>
                  <a:pt x="361" y="138"/>
                  <a:pt x="364" y="135"/>
                </a:cubicBezTo>
                <a:cubicBezTo>
                  <a:pt x="363" y="136"/>
                  <a:pt x="362" y="137"/>
                  <a:pt x="362" y="138"/>
                </a:cubicBezTo>
                <a:cubicBezTo>
                  <a:pt x="361" y="140"/>
                  <a:pt x="363" y="142"/>
                  <a:pt x="364" y="140"/>
                </a:cubicBezTo>
                <a:cubicBezTo>
                  <a:pt x="390" y="115"/>
                  <a:pt x="408" y="81"/>
                  <a:pt x="439" y="61"/>
                </a:cubicBezTo>
                <a:cubicBezTo>
                  <a:pt x="438" y="62"/>
                  <a:pt x="422" y="85"/>
                  <a:pt x="424" y="83"/>
                </a:cubicBezTo>
                <a:cubicBezTo>
                  <a:pt x="417" y="91"/>
                  <a:pt x="410" y="99"/>
                  <a:pt x="402" y="107"/>
                </a:cubicBezTo>
                <a:cubicBezTo>
                  <a:pt x="402" y="108"/>
                  <a:pt x="402" y="108"/>
                  <a:pt x="401" y="109"/>
                </a:cubicBezTo>
                <a:cubicBezTo>
                  <a:pt x="401" y="108"/>
                  <a:pt x="399" y="107"/>
                  <a:pt x="398" y="108"/>
                </a:cubicBezTo>
                <a:cubicBezTo>
                  <a:pt x="394" y="113"/>
                  <a:pt x="389" y="117"/>
                  <a:pt x="385" y="122"/>
                </a:cubicBezTo>
                <a:cubicBezTo>
                  <a:pt x="384" y="123"/>
                  <a:pt x="383" y="124"/>
                  <a:pt x="382" y="125"/>
                </a:cubicBezTo>
                <a:cubicBezTo>
                  <a:pt x="367" y="139"/>
                  <a:pt x="352" y="154"/>
                  <a:pt x="339" y="169"/>
                </a:cubicBezTo>
                <a:cubicBezTo>
                  <a:pt x="337" y="171"/>
                  <a:pt x="335" y="173"/>
                  <a:pt x="333" y="174"/>
                </a:cubicBezTo>
                <a:cubicBezTo>
                  <a:pt x="334" y="174"/>
                  <a:pt x="334" y="173"/>
                  <a:pt x="334" y="173"/>
                </a:cubicBezTo>
                <a:close/>
                <a:moveTo>
                  <a:pt x="333" y="181"/>
                </a:moveTo>
                <a:cubicBezTo>
                  <a:pt x="337" y="177"/>
                  <a:pt x="340" y="173"/>
                  <a:pt x="343" y="169"/>
                </a:cubicBezTo>
                <a:cubicBezTo>
                  <a:pt x="352" y="162"/>
                  <a:pt x="360" y="155"/>
                  <a:pt x="367" y="146"/>
                </a:cubicBezTo>
                <a:cubicBezTo>
                  <a:pt x="373" y="140"/>
                  <a:pt x="379" y="134"/>
                  <a:pt x="385" y="127"/>
                </a:cubicBezTo>
                <a:cubicBezTo>
                  <a:pt x="380" y="133"/>
                  <a:pt x="375" y="140"/>
                  <a:pt x="371" y="146"/>
                </a:cubicBezTo>
                <a:cubicBezTo>
                  <a:pt x="370" y="147"/>
                  <a:pt x="370" y="147"/>
                  <a:pt x="371" y="148"/>
                </a:cubicBezTo>
                <a:cubicBezTo>
                  <a:pt x="349" y="170"/>
                  <a:pt x="328" y="192"/>
                  <a:pt x="311" y="217"/>
                </a:cubicBezTo>
                <a:cubicBezTo>
                  <a:pt x="310" y="219"/>
                  <a:pt x="309" y="220"/>
                  <a:pt x="308" y="221"/>
                </a:cubicBezTo>
                <a:cubicBezTo>
                  <a:pt x="316" y="213"/>
                  <a:pt x="326" y="191"/>
                  <a:pt x="333" y="181"/>
                </a:cubicBezTo>
                <a:close/>
                <a:moveTo>
                  <a:pt x="311" y="191"/>
                </a:moveTo>
                <a:cubicBezTo>
                  <a:pt x="316" y="186"/>
                  <a:pt x="320" y="181"/>
                  <a:pt x="325" y="177"/>
                </a:cubicBezTo>
                <a:cubicBezTo>
                  <a:pt x="324" y="179"/>
                  <a:pt x="323" y="180"/>
                  <a:pt x="322" y="182"/>
                </a:cubicBezTo>
                <a:cubicBezTo>
                  <a:pt x="321" y="182"/>
                  <a:pt x="321" y="183"/>
                  <a:pt x="322" y="183"/>
                </a:cubicBezTo>
                <a:cubicBezTo>
                  <a:pt x="312" y="194"/>
                  <a:pt x="303" y="204"/>
                  <a:pt x="294" y="215"/>
                </a:cubicBezTo>
                <a:cubicBezTo>
                  <a:pt x="299" y="207"/>
                  <a:pt x="305" y="199"/>
                  <a:pt x="311" y="191"/>
                </a:cubicBezTo>
                <a:close/>
                <a:moveTo>
                  <a:pt x="280" y="236"/>
                </a:moveTo>
                <a:cubicBezTo>
                  <a:pt x="289" y="225"/>
                  <a:pt x="300" y="213"/>
                  <a:pt x="310" y="202"/>
                </a:cubicBezTo>
                <a:cubicBezTo>
                  <a:pt x="299" y="216"/>
                  <a:pt x="287" y="229"/>
                  <a:pt x="274" y="243"/>
                </a:cubicBezTo>
                <a:cubicBezTo>
                  <a:pt x="271" y="246"/>
                  <a:pt x="267" y="250"/>
                  <a:pt x="264" y="254"/>
                </a:cubicBezTo>
                <a:cubicBezTo>
                  <a:pt x="260" y="258"/>
                  <a:pt x="255" y="263"/>
                  <a:pt x="251" y="267"/>
                </a:cubicBezTo>
                <a:cubicBezTo>
                  <a:pt x="236" y="284"/>
                  <a:pt x="253" y="265"/>
                  <a:pt x="256" y="260"/>
                </a:cubicBezTo>
                <a:cubicBezTo>
                  <a:pt x="264" y="249"/>
                  <a:pt x="272" y="238"/>
                  <a:pt x="281" y="228"/>
                </a:cubicBezTo>
                <a:cubicBezTo>
                  <a:pt x="280" y="230"/>
                  <a:pt x="278" y="232"/>
                  <a:pt x="277" y="234"/>
                </a:cubicBezTo>
                <a:cubicBezTo>
                  <a:pt x="276" y="236"/>
                  <a:pt x="279" y="238"/>
                  <a:pt x="280" y="236"/>
                </a:cubicBezTo>
                <a:close/>
                <a:moveTo>
                  <a:pt x="215" y="294"/>
                </a:moveTo>
                <a:cubicBezTo>
                  <a:pt x="221" y="287"/>
                  <a:pt x="227" y="280"/>
                  <a:pt x="232" y="272"/>
                </a:cubicBezTo>
                <a:cubicBezTo>
                  <a:pt x="232" y="274"/>
                  <a:pt x="234" y="275"/>
                  <a:pt x="235" y="274"/>
                </a:cubicBezTo>
                <a:cubicBezTo>
                  <a:pt x="246" y="263"/>
                  <a:pt x="256" y="252"/>
                  <a:pt x="265" y="241"/>
                </a:cubicBezTo>
                <a:cubicBezTo>
                  <a:pt x="266" y="240"/>
                  <a:pt x="267" y="239"/>
                  <a:pt x="269" y="238"/>
                </a:cubicBezTo>
                <a:cubicBezTo>
                  <a:pt x="259" y="249"/>
                  <a:pt x="251" y="262"/>
                  <a:pt x="243" y="274"/>
                </a:cubicBezTo>
                <a:cubicBezTo>
                  <a:pt x="242" y="273"/>
                  <a:pt x="241" y="273"/>
                  <a:pt x="240" y="273"/>
                </a:cubicBezTo>
                <a:cubicBezTo>
                  <a:pt x="231" y="280"/>
                  <a:pt x="223" y="287"/>
                  <a:pt x="215" y="294"/>
                </a:cubicBezTo>
                <a:close/>
                <a:moveTo>
                  <a:pt x="225" y="391"/>
                </a:moveTo>
                <a:cubicBezTo>
                  <a:pt x="226" y="388"/>
                  <a:pt x="228" y="385"/>
                  <a:pt x="230" y="382"/>
                </a:cubicBezTo>
                <a:cubicBezTo>
                  <a:pt x="236" y="373"/>
                  <a:pt x="243" y="364"/>
                  <a:pt x="250" y="355"/>
                </a:cubicBezTo>
                <a:cubicBezTo>
                  <a:pt x="242" y="367"/>
                  <a:pt x="233" y="379"/>
                  <a:pt x="225" y="391"/>
                </a:cubicBezTo>
                <a:close/>
                <a:moveTo>
                  <a:pt x="257" y="364"/>
                </a:moveTo>
                <a:cubicBezTo>
                  <a:pt x="249" y="375"/>
                  <a:pt x="241" y="386"/>
                  <a:pt x="233" y="396"/>
                </a:cubicBezTo>
                <a:cubicBezTo>
                  <a:pt x="239" y="385"/>
                  <a:pt x="248" y="374"/>
                  <a:pt x="257" y="364"/>
                </a:cubicBezTo>
                <a:close/>
                <a:moveTo>
                  <a:pt x="287" y="382"/>
                </a:moveTo>
                <a:cubicBezTo>
                  <a:pt x="289" y="380"/>
                  <a:pt x="291" y="377"/>
                  <a:pt x="293" y="375"/>
                </a:cubicBezTo>
                <a:cubicBezTo>
                  <a:pt x="284" y="386"/>
                  <a:pt x="275" y="398"/>
                  <a:pt x="265" y="409"/>
                </a:cubicBezTo>
                <a:cubicBezTo>
                  <a:pt x="272" y="399"/>
                  <a:pt x="279" y="391"/>
                  <a:pt x="287" y="382"/>
                </a:cubicBezTo>
                <a:close/>
                <a:moveTo>
                  <a:pt x="39" y="171"/>
                </a:moveTo>
                <a:cubicBezTo>
                  <a:pt x="39" y="171"/>
                  <a:pt x="40" y="171"/>
                  <a:pt x="40" y="170"/>
                </a:cubicBezTo>
                <a:cubicBezTo>
                  <a:pt x="44" y="165"/>
                  <a:pt x="44" y="166"/>
                  <a:pt x="38" y="175"/>
                </a:cubicBezTo>
                <a:cubicBezTo>
                  <a:pt x="38" y="175"/>
                  <a:pt x="37" y="176"/>
                  <a:pt x="36" y="177"/>
                </a:cubicBezTo>
                <a:cubicBezTo>
                  <a:pt x="37" y="175"/>
                  <a:pt x="38" y="173"/>
                  <a:pt x="39" y="171"/>
                </a:cubicBezTo>
                <a:close/>
                <a:moveTo>
                  <a:pt x="32" y="190"/>
                </a:moveTo>
                <a:cubicBezTo>
                  <a:pt x="37" y="185"/>
                  <a:pt x="42" y="181"/>
                  <a:pt x="40" y="185"/>
                </a:cubicBezTo>
                <a:cubicBezTo>
                  <a:pt x="38" y="190"/>
                  <a:pt x="35" y="194"/>
                  <a:pt x="31" y="198"/>
                </a:cubicBezTo>
                <a:cubicBezTo>
                  <a:pt x="31" y="199"/>
                  <a:pt x="30" y="199"/>
                  <a:pt x="29" y="200"/>
                </a:cubicBezTo>
                <a:cubicBezTo>
                  <a:pt x="30" y="197"/>
                  <a:pt x="31" y="193"/>
                  <a:pt x="32" y="190"/>
                </a:cubicBezTo>
                <a:close/>
                <a:moveTo>
                  <a:pt x="27" y="208"/>
                </a:moveTo>
                <a:cubicBezTo>
                  <a:pt x="28" y="207"/>
                  <a:pt x="29" y="205"/>
                  <a:pt x="30" y="204"/>
                </a:cubicBezTo>
                <a:cubicBezTo>
                  <a:pt x="31" y="202"/>
                  <a:pt x="47" y="182"/>
                  <a:pt x="38" y="198"/>
                </a:cubicBezTo>
                <a:cubicBezTo>
                  <a:pt x="35" y="205"/>
                  <a:pt x="30" y="210"/>
                  <a:pt x="25" y="216"/>
                </a:cubicBezTo>
                <a:cubicBezTo>
                  <a:pt x="25" y="216"/>
                  <a:pt x="25" y="216"/>
                  <a:pt x="25" y="217"/>
                </a:cubicBezTo>
                <a:cubicBezTo>
                  <a:pt x="26" y="214"/>
                  <a:pt x="26" y="211"/>
                  <a:pt x="27" y="208"/>
                </a:cubicBezTo>
                <a:close/>
                <a:moveTo>
                  <a:pt x="23" y="223"/>
                </a:moveTo>
                <a:cubicBezTo>
                  <a:pt x="33" y="211"/>
                  <a:pt x="45" y="199"/>
                  <a:pt x="35" y="218"/>
                </a:cubicBezTo>
                <a:cubicBezTo>
                  <a:pt x="31" y="226"/>
                  <a:pt x="25" y="233"/>
                  <a:pt x="20" y="240"/>
                </a:cubicBezTo>
                <a:cubicBezTo>
                  <a:pt x="21" y="234"/>
                  <a:pt x="22" y="229"/>
                  <a:pt x="23" y="223"/>
                </a:cubicBezTo>
                <a:close/>
                <a:moveTo>
                  <a:pt x="19" y="248"/>
                </a:moveTo>
                <a:cubicBezTo>
                  <a:pt x="25" y="240"/>
                  <a:pt x="30" y="232"/>
                  <a:pt x="36" y="225"/>
                </a:cubicBezTo>
                <a:cubicBezTo>
                  <a:pt x="45" y="216"/>
                  <a:pt x="32" y="239"/>
                  <a:pt x="32" y="238"/>
                </a:cubicBezTo>
                <a:cubicBezTo>
                  <a:pt x="27" y="245"/>
                  <a:pt x="22" y="252"/>
                  <a:pt x="17" y="259"/>
                </a:cubicBezTo>
                <a:cubicBezTo>
                  <a:pt x="18" y="255"/>
                  <a:pt x="18" y="252"/>
                  <a:pt x="19" y="248"/>
                </a:cubicBezTo>
                <a:close/>
                <a:moveTo>
                  <a:pt x="17" y="267"/>
                </a:moveTo>
                <a:cubicBezTo>
                  <a:pt x="20" y="263"/>
                  <a:pt x="24" y="260"/>
                  <a:pt x="27" y="256"/>
                </a:cubicBezTo>
                <a:cubicBezTo>
                  <a:pt x="17" y="267"/>
                  <a:pt x="46" y="233"/>
                  <a:pt x="39" y="248"/>
                </a:cubicBezTo>
                <a:cubicBezTo>
                  <a:pt x="34" y="261"/>
                  <a:pt x="24" y="272"/>
                  <a:pt x="17" y="283"/>
                </a:cubicBezTo>
                <a:cubicBezTo>
                  <a:pt x="16" y="285"/>
                  <a:pt x="19" y="287"/>
                  <a:pt x="20" y="285"/>
                </a:cubicBezTo>
                <a:cubicBezTo>
                  <a:pt x="22" y="283"/>
                  <a:pt x="23" y="280"/>
                  <a:pt x="25" y="278"/>
                </a:cubicBezTo>
                <a:cubicBezTo>
                  <a:pt x="27" y="278"/>
                  <a:pt x="28" y="276"/>
                  <a:pt x="29" y="273"/>
                </a:cubicBezTo>
                <a:cubicBezTo>
                  <a:pt x="32" y="269"/>
                  <a:pt x="35" y="264"/>
                  <a:pt x="38" y="260"/>
                </a:cubicBezTo>
                <a:cubicBezTo>
                  <a:pt x="43" y="255"/>
                  <a:pt x="51" y="250"/>
                  <a:pt x="45" y="262"/>
                </a:cubicBezTo>
                <a:cubicBezTo>
                  <a:pt x="37" y="275"/>
                  <a:pt x="25" y="286"/>
                  <a:pt x="16" y="297"/>
                </a:cubicBezTo>
                <a:cubicBezTo>
                  <a:pt x="16" y="287"/>
                  <a:pt x="16" y="277"/>
                  <a:pt x="17" y="267"/>
                </a:cubicBezTo>
                <a:close/>
                <a:moveTo>
                  <a:pt x="18" y="328"/>
                </a:moveTo>
                <a:cubicBezTo>
                  <a:pt x="17" y="320"/>
                  <a:pt x="16" y="311"/>
                  <a:pt x="16" y="303"/>
                </a:cubicBezTo>
                <a:cubicBezTo>
                  <a:pt x="27" y="290"/>
                  <a:pt x="38" y="277"/>
                  <a:pt x="52" y="267"/>
                </a:cubicBezTo>
                <a:cubicBezTo>
                  <a:pt x="58" y="263"/>
                  <a:pt x="51" y="276"/>
                  <a:pt x="48" y="283"/>
                </a:cubicBezTo>
                <a:cubicBezTo>
                  <a:pt x="36" y="293"/>
                  <a:pt x="26" y="305"/>
                  <a:pt x="18" y="320"/>
                </a:cubicBezTo>
                <a:cubicBezTo>
                  <a:pt x="17" y="321"/>
                  <a:pt x="20" y="324"/>
                  <a:pt x="21" y="322"/>
                </a:cubicBezTo>
                <a:cubicBezTo>
                  <a:pt x="28" y="314"/>
                  <a:pt x="35" y="307"/>
                  <a:pt x="41" y="299"/>
                </a:cubicBezTo>
                <a:cubicBezTo>
                  <a:pt x="38" y="304"/>
                  <a:pt x="34" y="308"/>
                  <a:pt x="30" y="313"/>
                </a:cubicBezTo>
                <a:cubicBezTo>
                  <a:pt x="26" y="318"/>
                  <a:pt x="22" y="322"/>
                  <a:pt x="18" y="328"/>
                </a:cubicBezTo>
                <a:cubicBezTo>
                  <a:pt x="18" y="328"/>
                  <a:pt x="18" y="328"/>
                  <a:pt x="18" y="328"/>
                </a:cubicBezTo>
                <a:close/>
                <a:moveTo>
                  <a:pt x="22" y="353"/>
                </a:moveTo>
                <a:cubicBezTo>
                  <a:pt x="21" y="345"/>
                  <a:pt x="19" y="337"/>
                  <a:pt x="18" y="330"/>
                </a:cubicBezTo>
                <a:cubicBezTo>
                  <a:pt x="19" y="331"/>
                  <a:pt x="20" y="331"/>
                  <a:pt x="21" y="330"/>
                </a:cubicBezTo>
                <a:cubicBezTo>
                  <a:pt x="24" y="327"/>
                  <a:pt x="26" y="324"/>
                  <a:pt x="29" y="321"/>
                </a:cubicBezTo>
                <a:cubicBezTo>
                  <a:pt x="26" y="328"/>
                  <a:pt x="21" y="339"/>
                  <a:pt x="20" y="340"/>
                </a:cubicBezTo>
                <a:cubicBezTo>
                  <a:pt x="19" y="342"/>
                  <a:pt x="22" y="344"/>
                  <a:pt x="23" y="342"/>
                </a:cubicBezTo>
                <a:cubicBezTo>
                  <a:pt x="30" y="335"/>
                  <a:pt x="27" y="337"/>
                  <a:pt x="24" y="346"/>
                </a:cubicBezTo>
                <a:cubicBezTo>
                  <a:pt x="23" y="349"/>
                  <a:pt x="22" y="351"/>
                  <a:pt x="22" y="353"/>
                </a:cubicBezTo>
                <a:close/>
                <a:moveTo>
                  <a:pt x="47" y="419"/>
                </a:moveTo>
                <a:cubicBezTo>
                  <a:pt x="46" y="417"/>
                  <a:pt x="45" y="415"/>
                  <a:pt x="44" y="413"/>
                </a:cubicBezTo>
                <a:cubicBezTo>
                  <a:pt x="48" y="410"/>
                  <a:pt x="49" y="412"/>
                  <a:pt x="47" y="419"/>
                </a:cubicBezTo>
                <a:close/>
                <a:moveTo>
                  <a:pt x="51" y="425"/>
                </a:moveTo>
                <a:cubicBezTo>
                  <a:pt x="54" y="426"/>
                  <a:pt x="55" y="429"/>
                  <a:pt x="55" y="433"/>
                </a:cubicBezTo>
                <a:cubicBezTo>
                  <a:pt x="53" y="430"/>
                  <a:pt x="52" y="428"/>
                  <a:pt x="51" y="425"/>
                </a:cubicBezTo>
                <a:close/>
                <a:moveTo>
                  <a:pt x="59" y="439"/>
                </a:moveTo>
                <a:cubicBezTo>
                  <a:pt x="73" y="420"/>
                  <a:pt x="65" y="439"/>
                  <a:pt x="64" y="445"/>
                </a:cubicBezTo>
                <a:cubicBezTo>
                  <a:pt x="62" y="443"/>
                  <a:pt x="61" y="441"/>
                  <a:pt x="59" y="439"/>
                </a:cubicBezTo>
                <a:close/>
                <a:moveTo>
                  <a:pt x="66" y="448"/>
                </a:moveTo>
                <a:cubicBezTo>
                  <a:pt x="66" y="448"/>
                  <a:pt x="66" y="448"/>
                  <a:pt x="67" y="447"/>
                </a:cubicBezTo>
                <a:cubicBezTo>
                  <a:pt x="73" y="441"/>
                  <a:pt x="84" y="424"/>
                  <a:pt x="71" y="454"/>
                </a:cubicBezTo>
                <a:cubicBezTo>
                  <a:pt x="69" y="452"/>
                  <a:pt x="67" y="450"/>
                  <a:pt x="66" y="448"/>
                </a:cubicBezTo>
                <a:close/>
                <a:moveTo>
                  <a:pt x="90" y="474"/>
                </a:moveTo>
                <a:cubicBezTo>
                  <a:pt x="84" y="469"/>
                  <a:pt x="78" y="463"/>
                  <a:pt x="73" y="457"/>
                </a:cubicBezTo>
                <a:cubicBezTo>
                  <a:pt x="73" y="457"/>
                  <a:pt x="73" y="457"/>
                  <a:pt x="74" y="457"/>
                </a:cubicBezTo>
                <a:cubicBezTo>
                  <a:pt x="85" y="442"/>
                  <a:pt x="85" y="453"/>
                  <a:pt x="83" y="466"/>
                </a:cubicBezTo>
                <a:cubicBezTo>
                  <a:pt x="82" y="468"/>
                  <a:pt x="85" y="470"/>
                  <a:pt x="86" y="468"/>
                </a:cubicBezTo>
                <a:cubicBezTo>
                  <a:pt x="103" y="443"/>
                  <a:pt x="92" y="467"/>
                  <a:pt x="90" y="474"/>
                </a:cubicBezTo>
                <a:cubicBezTo>
                  <a:pt x="90" y="474"/>
                  <a:pt x="90" y="474"/>
                  <a:pt x="90" y="474"/>
                </a:cubicBezTo>
                <a:close/>
                <a:moveTo>
                  <a:pt x="92" y="476"/>
                </a:moveTo>
                <a:cubicBezTo>
                  <a:pt x="93" y="476"/>
                  <a:pt x="93" y="476"/>
                  <a:pt x="93" y="476"/>
                </a:cubicBezTo>
                <a:cubicBezTo>
                  <a:pt x="95" y="472"/>
                  <a:pt x="97" y="469"/>
                  <a:pt x="100" y="465"/>
                </a:cubicBezTo>
                <a:cubicBezTo>
                  <a:pt x="109" y="469"/>
                  <a:pt x="111" y="475"/>
                  <a:pt x="106" y="482"/>
                </a:cubicBezTo>
                <a:cubicBezTo>
                  <a:pt x="105" y="484"/>
                  <a:pt x="108" y="486"/>
                  <a:pt x="109" y="484"/>
                </a:cubicBezTo>
                <a:cubicBezTo>
                  <a:pt x="113" y="477"/>
                  <a:pt x="117" y="472"/>
                  <a:pt x="121" y="466"/>
                </a:cubicBezTo>
                <a:cubicBezTo>
                  <a:pt x="121" y="472"/>
                  <a:pt x="120" y="478"/>
                  <a:pt x="118" y="483"/>
                </a:cubicBezTo>
                <a:cubicBezTo>
                  <a:pt x="118" y="484"/>
                  <a:pt x="117" y="484"/>
                  <a:pt x="117" y="485"/>
                </a:cubicBezTo>
                <a:cubicBezTo>
                  <a:pt x="116" y="487"/>
                  <a:pt x="115" y="489"/>
                  <a:pt x="114" y="492"/>
                </a:cubicBezTo>
                <a:cubicBezTo>
                  <a:pt x="113" y="493"/>
                  <a:pt x="114" y="493"/>
                  <a:pt x="114" y="494"/>
                </a:cubicBezTo>
                <a:cubicBezTo>
                  <a:pt x="106" y="489"/>
                  <a:pt x="99" y="483"/>
                  <a:pt x="92" y="476"/>
                </a:cubicBezTo>
                <a:close/>
                <a:moveTo>
                  <a:pt x="115" y="495"/>
                </a:moveTo>
                <a:cubicBezTo>
                  <a:pt x="116" y="495"/>
                  <a:pt x="117" y="495"/>
                  <a:pt x="117" y="494"/>
                </a:cubicBezTo>
                <a:cubicBezTo>
                  <a:pt x="117" y="494"/>
                  <a:pt x="133" y="472"/>
                  <a:pt x="134" y="480"/>
                </a:cubicBezTo>
                <a:cubicBezTo>
                  <a:pt x="134" y="487"/>
                  <a:pt x="130" y="496"/>
                  <a:pt x="128" y="503"/>
                </a:cubicBezTo>
                <a:cubicBezTo>
                  <a:pt x="123" y="500"/>
                  <a:pt x="119" y="498"/>
                  <a:pt x="115" y="495"/>
                </a:cubicBezTo>
                <a:close/>
                <a:moveTo>
                  <a:pt x="137" y="508"/>
                </a:moveTo>
                <a:cubicBezTo>
                  <a:pt x="135" y="507"/>
                  <a:pt x="133" y="506"/>
                  <a:pt x="131" y="505"/>
                </a:cubicBezTo>
                <a:cubicBezTo>
                  <a:pt x="134" y="498"/>
                  <a:pt x="137" y="492"/>
                  <a:pt x="141" y="486"/>
                </a:cubicBezTo>
                <a:cubicBezTo>
                  <a:pt x="145" y="480"/>
                  <a:pt x="138" y="506"/>
                  <a:pt x="137" y="508"/>
                </a:cubicBezTo>
                <a:cubicBezTo>
                  <a:pt x="137" y="508"/>
                  <a:pt x="137" y="508"/>
                  <a:pt x="137" y="508"/>
                </a:cubicBezTo>
                <a:close/>
                <a:moveTo>
                  <a:pt x="149" y="514"/>
                </a:moveTo>
                <a:cubicBezTo>
                  <a:pt x="146" y="513"/>
                  <a:pt x="144" y="512"/>
                  <a:pt x="141" y="510"/>
                </a:cubicBezTo>
                <a:cubicBezTo>
                  <a:pt x="141" y="510"/>
                  <a:pt x="141" y="510"/>
                  <a:pt x="141" y="510"/>
                </a:cubicBezTo>
                <a:cubicBezTo>
                  <a:pt x="144" y="505"/>
                  <a:pt x="146" y="499"/>
                  <a:pt x="149" y="494"/>
                </a:cubicBezTo>
                <a:cubicBezTo>
                  <a:pt x="152" y="500"/>
                  <a:pt x="152" y="507"/>
                  <a:pt x="149" y="514"/>
                </a:cubicBezTo>
                <a:cubicBezTo>
                  <a:pt x="149" y="514"/>
                  <a:pt x="149" y="514"/>
                  <a:pt x="149" y="514"/>
                </a:cubicBezTo>
                <a:close/>
                <a:moveTo>
                  <a:pt x="541" y="248"/>
                </a:moveTo>
                <a:cubicBezTo>
                  <a:pt x="541" y="248"/>
                  <a:pt x="541" y="248"/>
                  <a:pt x="541" y="248"/>
                </a:cubicBezTo>
                <a:cubicBezTo>
                  <a:pt x="518" y="261"/>
                  <a:pt x="500" y="281"/>
                  <a:pt x="477" y="294"/>
                </a:cubicBezTo>
                <a:cubicBezTo>
                  <a:pt x="476" y="292"/>
                  <a:pt x="476" y="290"/>
                  <a:pt x="476" y="288"/>
                </a:cubicBezTo>
                <a:cubicBezTo>
                  <a:pt x="480" y="284"/>
                  <a:pt x="484" y="280"/>
                  <a:pt x="488" y="276"/>
                </a:cubicBezTo>
                <a:cubicBezTo>
                  <a:pt x="494" y="270"/>
                  <a:pt x="500" y="265"/>
                  <a:pt x="507" y="259"/>
                </a:cubicBezTo>
                <a:cubicBezTo>
                  <a:pt x="518" y="249"/>
                  <a:pt x="529" y="240"/>
                  <a:pt x="539" y="230"/>
                </a:cubicBezTo>
                <a:cubicBezTo>
                  <a:pt x="540" y="236"/>
                  <a:pt x="541" y="242"/>
                  <a:pt x="541" y="248"/>
                </a:cubicBezTo>
                <a:close/>
                <a:moveTo>
                  <a:pt x="538" y="225"/>
                </a:moveTo>
                <a:cubicBezTo>
                  <a:pt x="527" y="231"/>
                  <a:pt x="517" y="238"/>
                  <a:pt x="506" y="247"/>
                </a:cubicBezTo>
                <a:cubicBezTo>
                  <a:pt x="517" y="236"/>
                  <a:pt x="526" y="224"/>
                  <a:pt x="533" y="211"/>
                </a:cubicBezTo>
                <a:cubicBezTo>
                  <a:pt x="534" y="209"/>
                  <a:pt x="532" y="208"/>
                  <a:pt x="531" y="209"/>
                </a:cubicBezTo>
                <a:cubicBezTo>
                  <a:pt x="507" y="227"/>
                  <a:pt x="488" y="250"/>
                  <a:pt x="464" y="270"/>
                </a:cubicBezTo>
                <a:cubicBezTo>
                  <a:pt x="464" y="270"/>
                  <a:pt x="463" y="271"/>
                  <a:pt x="462" y="272"/>
                </a:cubicBezTo>
                <a:cubicBezTo>
                  <a:pt x="486" y="250"/>
                  <a:pt x="510" y="227"/>
                  <a:pt x="530" y="200"/>
                </a:cubicBezTo>
                <a:cubicBezTo>
                  <a:pt x="531" y="199"/>
                  <a:pt x="529" y="197"/>
                  <a:pt x="527" y="198"/>
                </a:cubicBezTo>
                <a:cubicBezTo>
                  <a:pt x="504" y="217"/>
                  <a:pt x="481" y="237"/>
                  <a:pt x="459" y="257"/>
                </a:cubicBezTo>
                <a:cubicBezTo>
                  <a:pt x="437" y="277"/>
                  <a:pt x="408" y="296"/>
                  <a:pt x="390" y="316"/>
                </a:cubicBezTo>
                <a:cubicBezTo>
                  <a:pt x="432" y="269"/>
                  <a:pt x="485" y="232"/>
                  <a:pt x="529" y="187"/>
                </a:cubicBezTo>
                <a:cubicBezTo>
                  <a:pt x="533" y="199"/>
                  <a:pt x="536" y="212"/>
                  <a:pt x="538" y="225"/>
                </a:cubicBezTo>
                <a:close/>
                <a:moveTo>
                  <a:pt x="445" y="302"/>
                </a:moveTo>
                <a:cubicBezTo>
                  <a:pt x="437" y="309"/>
                  <a:pt x="429" y="316"/>
                  <a:pt x="421" y="323"/>
                </a:cubicBezTo>
                <a:cubicBezTo>
                  <a:pt x="432" y="310"/>
                  <a:pt x="446" y="300"/>
                  <a:pt x="455" y="285"/>
                </a:cubicBezTo>
                <a:cubicBezTo>
                  <a:pt x="456" y="283"/>
                  <a:pt x="454" y="282"/>
                  <a:pt x="453" y="282"/>
                </a:cubicBezTo>
                <a:cubicBezTo>
                  <a:pt x="473" y="265"/>
                  <a:pt x="494" y="247"/>
                  <a:pt x="513" y="228"/>
                </a:cubicBezTo>
                <a:cubicBezTo>
                  <a:pt x="516" y="226"/>
                  <a:pt x="533" y="206"/>
                  <a:pt x="523" y="222"/>
                </a:cubicBezTo>
                <a:cubicBezTo>
                  <a:pt x="517" y="232"/>
                  <a:pt x="507" y="242"/>
                  <a:pt x="498" y="250"/>
                </a:cubicBezTo>
                <a:cubicBezTo>
                  <a:pt x="481" y="267"/>
                  <a:pt x="462" y="282"/>
                  <a:pt x="445" y="300"/>
                </a:cubicBezTo>
                <a:cubicBezTo>
                  <a:pt x="445" y="301"/>
                  <a:pt x="445" y="302"/>
                  <a:pt x="445" y="302"/>
                </a:cubicBezTo>
                <a:close/>
                <a:moveTo>
                  <a:pt x="395" y="302"/>
                </a:moveTo>
                <a:cubicBezTo>
                  <a:pt x="436" y="268"/>
                  <a:pt x="473" y="230"/>
                  <a:pt x="515" y="197"/>
                </a:cubicBezTo>
                <a:cubicBezTo>
                  <a:pt x="496" y="213"/>
                  <a:pt x="474" y="234"/>
                  <a:pt x="455" y="251"/>
                </a:cubicBezTo>
                <a:cubicBezTo>
                  <a:pt x="435" y="268"/>
                  <a:pt x="415" y="286"/>
                  <a:pt x="397" y="304"/>
                </a:cubicBezTo>
                <a:cubicBezTo>
                  <a:pt x="397" y="304"/>
                  <a:pt x="397" y="304"/>
                  <a:pt x="397" y="304"/>
                </a:cubicBezTo>
                <a:cubicBezTo>
                  <a:pt x="397" y="303"/>
                  <a:pt x="396" y="302"/>
                  <a:pt x="395" y="302"/>
                </a:cubicBezTo>
                <a:close/>
                <a:moveTo>
                  <a:pt x="340" y="352"/>
                </a:moveTo>
                <a:cubicBezTo>
                  <a:pt x="337" y="356"/>
                  <a:pt x="334" y="359"/>
                  <a:pt x="331" y="363"/>
                </a:cubicBezTo>
                <a:cubicBezTo>
                  <a:pt x="327" y="368"/>
                  <a:pt x="322" y="374"/>
                  <a:pt x="318" y="379"/>
                </a:cubicBezTo>
                <a:cubicBezTo>
                  <a:pt x="325" y="370"/>
                  <a:pt x="333" y="361"/>
                  <a:pt x="340" y="352"/>
                </a:cubicBezTo>
                <a:close/>
                <a:moveTo>
                  <a:pt x="302" y="414"/>
                </a:moveTo>
                <a:cubicBezTo>
                  <a:pt x="299" y="418"/>
                  <a:pt x="280" y="435"/>
                  <a:pt x="281" y="433"/>
                </a:cubicBezTo>
                <a:cubicBezTo>
                  <a:pt x="285" y="424"/>
                  <a:pt x="291" y="416"/>
                  <a:pt x="296" y="408"/>
                </a:cubicBezTo>
                <a:cubicBezTo>
                  <a:pt x="320" y="382"/>
                  <a:pt x="342" y="356"/>
                  <a:pt x="361" y="328"/>
                </a:cubicBezTo>
                <a:cubicBezTo>
                  <a:pt x="362" y="328"/>
                  <a:pt x="362" y="328"/>
                  <a:pt x="363" y="328"/>
                </a:cubicBezTo>
                <a:cubicBezTo>
                  <a:pt x="379" y="300"/>
                  <a:pt x="406" y="281"/>
                  <a:pt x="431" y="261"/>
                </a:cubicBezTo>
                <a:cubicBezTo>
                  <a:pt x="459" y="237"/>
                  <a:pt x="485" y="211"/>
                  <a:pt x="511" y="185"/>
                </a:cubicBezTo>
                <a:cubicBezTo>
                  <a:pt x="517" y="182"/>
                  <a:pt x="519" y="180"/>
                  <a:pt x="517" y="179"/>
                </a:cubicBezTo>
                <a:cubicBezTo>
                  <a:pt x="520" y="177"/>
                  <a:pt x="522" y="174"/>
                  <a:pt x="524" y="172"/>
                </a:cubicBezTo>
                <a:cubicBezTo>
                  <a:pt x="525" y="176"/>
                  <a:pt x="527" y="179"/>
                  <a:pt x="528" y="183"/>
                </a:cubicBezTo>
                <a:cubicBezTo>
                  <a:pt x="471" y="225"/>
                  <a:pt x="424" y="278"/>
                  <a:pt x="368" y="321"/>
                </a:cubicBezTo>
                <a:cubicBezTo>
                  <a:pt x="368" y="322"/>
                  <a:pt x="368" y="323"/>
                  <a:pt x="369" y="322"/>
                </a:cubicBezTo>
                <a:cubicBezTo>
                  <a:pt x="376" y="317"/>
                  <a:pt x="383" y="312"/>
                  <a:pt x="390" y="306"/>
                </a:cubicBezTo>
                <a:cubicBezTo>
                  <a:pt x="358" y="339"/>
                  <a:pt x="332" y="378"/>
                  <a:pt x="302" y="414"/>
                </a:cubicBezTo>
                <a:close/>
                <a:moveTo>
                  <a:pt x="505" y="418"/>
                </a:moveTo>
                <a:cubicBezTo>
                  <a:pt x="476" y="471"/>
                  <a:pt x="428" y="505"/>
                  <a:pt x="374" y="524"/>
                </a:cubicBezTo>
                <a:cubicBezTo>
                  <a:pt x="385" y="515"/>
                  <a:pt x="396" y="505"/>
                  <a:pt x="406" y="495"/>
                </a:cubicBezTo>
                <a:cubicBezTo>
                  <a:pt x="408" y="494"/>
                  <a:pt x="406" y="492"/>
                  <a:pt x="404" y="493"/>
                </a:cubicBezTo>
                <a:cubicBezTo>
                  <a:pt x="398" y="498"/>
                  <a:pt x="393" y="503"/>
                  <a:pt x="387" y="509"/>
                </a:cubicBezTo>
                <a:cubicBezTo>
                  <a:pt x="387" y="509"/>
                  <a:pt x="387" y="509"/>
                  <a:pt x="387" y="509"/>
                </a:cubicBezTo>
                <a:cubicBezTo>
                  <a:pt x="381" y="514"/>
                  <a:pt x="375" y="518"/>
                  <a:pt x="370" y="523"/>
                </a:cubicBezTo>
                <a:cubicBezTo>
                  <a:pt x="370" y="523"/>
                  <a:pt x="370" y="522"/>
                  <a:pt x="372" y="521"/>
                </a:cubicBezTo>
                <a:cubicBezTo>
                  <a:pt x="372" y="521"/>
                  <a:pt x="372" y="520"/>
                  <a:pt x="372" y="520"/>
                </a:cubicBezTo>
                <a:cubicBezTo>
                  <a:pt x="377" y="515"/>
                  <a:pt x="381" y="510"/>
                  <a:pt x="386" y="505"/>
                </a:cubicBezTo>
                <a:cubicBezTo>
                  <a:pt x="394" y="498"/>
                  <a:pt x="402" y="491"/>
                  <a:pt x="409" y="483"/>
                </a:cubicBezTo>
                <a:cubicBezTo>
                  <a:pt x="410" y="481"/>
                  <a:pt x="408" y="479"/>
                  <a:pt x="406" y="480"/>
                </a:cubicBezTo>
                <a:cubicBezTo>
                  <a:pt x="400" y="487"/>
                  <a:pt x="393" y="493"/>
                  <a:pt x="387" y="500"/>
                </a:cubicBezTo>
                <a:cubicBezTo>
                  <a:pt x="375" y="509"/>
                  <a:pt x="352" y="526"/>
                  <a:pt x="366" y="508"/>
                </a:cubicBezTo>
                <a:cubicBezTo>
                  <a:pt x="371" y="503"/>
                  <a:pt x="377" y="498"/>
                  <a:pt x="382" y="493"/>
                </a:cubicBezTo>
                <a:cubicBezTo>
                  <a:pt x="388" y="487"/>
                  <a:pt x="394" y="480"/>
                  <a:pt x="400" y="474"/>
                </a:cubicBezTo>
                <a:cubicBezTo>
                  <a:pt x="401" y="473"/>
                  <a:pt x="402" y="472"/>
                  <a:pt x="403" y="470"/>
                </a:cubicBezTo>
                <a:cubicBezTo>
                  <a:pt x="404" y="470"/>
                  <a:pt x="405" y="469"/>
                  <a:pt x="406" y="468"/>
                </a:cubicBezTo>
                <a:cubicBezTo>
                  <a:pt x="409" y="466"/>
                  <a:pt x="411" y="465"/>
                  <a:pt x="411" y="463"/>
                </a:cubicBezTo>
                <a:cubicBezTo>
                  <a:pt x="413" y="461"/>
                  <a:pt x="415" y="459"/>
                  <a:pt x="417" y="456"/>
                </a:cubicBezTo>
                <a:cubicBezTo>
                  <a:pt x="418" y="455"/>
                  <a:pt x="416" y="452"/>
                  <a:pt x="414" y="454"/>
                </a:cubicBezTo>
                <a:cubicBezTo>
                  <a:pt x="407" y="461"/>
                  <a:pt x="399" y="469"/>
                  <a:pt x="392" y="477"/>
                </a:cubicBezTo>
                <a:cubicBezTo>
                  <a:pt x="386" y="483"/>
                  <a:pt x="379" y="489"/>
                  <a:pt x="373" y="495"/>
                </a:cubicBezTo>
                <a:cubicBezTo>
                  <a:pt x="368" y="500"/>
                  <a:pt x="363" y="504"/>
                  <a:pt x="361" y="505"/>
                </a:cubicBezTo>
                <a:cubicBezTo>
                  <a:pt x="365" y="501"/>
                  <a:pt x="369" y="496"/>
                  <a:pt x="373" y="492"/>
                </a:cubicBezTo>
                <a:cubicBezTo>
                  <a:pt x="389" y="478"/>
                  <a:pt x="403" y="463"/>
                  <a:pt x="417" y="448"/>
                </a:cubicBezTo>
                <a:cubicBezTo>
                  <a:pt x="417" y="448"/>
                  <a:pt x="417" y="448"/>
                  <a:pt x="417" y="448"/>
                </a:cubicBezTo>
                <a:cubicBezTo>
                  <a:pt x="419" y="446"/>
                  <a:pt x="421" y="444"/>
                  <a:pt x="423" y="442"/>
                </a:cubicBezTo>
                <a:cubicBezTo>
                  <a:pt x="424" y="440"/>
                  <a:pt x="422" y="437"/>
                  <a:pt x="420" y="439"/>
                </a:cubicBezTo>
                <a:cubicBezTo>
                  <a:pt x="418" y="441"/>
                  <a:pt x="416" y="444"/>
                  <a:pt x="414" y="446"/>
                </a:cubicBezTo>
                <a:cubicBezTo>
                  <a:pt x="410" y="450"/>
                  <a:pt x="406" y="454"/>
                  <a:pt x="402" y="458"/>
                </a:cubicBezTo>
                <a:cubicBezTo>
                  <a:pt x="396" y="465"/>
                  <a:pt x="389" y="471"/>
                  <a:pt x="383" y="477"/>
                </a:cubicBezTo>
                <a:cubicBezTo>
                  <a:pt x="379" y="480"/>
                  <a:pt x="376" y="484"/>
                  <a:pt x="372" y="487"/>
                </a:cubicBezTo>
                <a:cubicBezTo>
                  <a:pt x="367" y="492"/>
                  <a:pt x="361" y="497"/>
                  <a:pt x="354" y="502"/>
                </a:cubicBezTo>
                <a:cubicBezTo>
                  <a:pt x="360" y="498"/>
                  <a:pt x="365" y="489"/>
                  <a:pt x="371" y="481"/>
                </a:cubicBezTo>
                <a:cubicBezTo>
                  <a:pt x="396" y="463"/>
                  <a:pt x="417" y="440"/>
                  <a:pt x="436" y="417"/>
                </a:cubicBezTo>
                <a:cubicBezTo>
                  <a:pt x="438" y="415"/>
                  <a:pt x="435" y="412"/>
                  <a:pt x="434" y="414"/>
                </a:cubicBezTo>
                <a:cubicBezTo>
                  <a:pt x="410" y="436"/>
                  <a:pt x="385" y="457"/>
                  <a:pt x="365" y="481"/>
                </a:cubicBezTo>
                <a:cubicBezTo>
                  <a:pt x="361" y="484"/>
                  <a:pt x="348" y="494"/>
                  <a:pt x="353" y="485"/>
                </a:cubicBezTo>
                <a:cubicBezTo>
                  <a:pt x="354" y="483"/>
                  <a:pt x="355" y="481"/>
                  <a:pt x="356" y="479"/>
                </a:cubicBezTo>
                <a:cubicBezTo>
                  <a:pt x="357" y="477"/>
                  <a:pt x="359" y="476"/>
                  <a:pt x="360" y="475"/>
                </a:cubicBezTo>
                <a:cubicBezTo>
                  <a:pt x="381" y="463"/>
                  <a:pt x="398" y="444"/>
                  <a:pt x="415" y="425"/>
                </a:cubicBezTo>
                <a:cubicBezTo>
                  <a:pt x="428" y="415"/>
                  <a:pt x="441" y="404"/>
                  <a:pt x="450" y="389"/>
                </a:cubicBezTo>
                <a:cubicBezTo>
                  <a:pt x="452" y="387"/>
                  <a:pt x="449" y="385"/>
                  <a:pt x="447" y="387"/>
                </a:cubicBezTo>
                <a:cubicBezTo>
                  <a:pt x="434" y="398"/>
                  <a:pt x="422" y="411"/>
                  <a:pt x="411" y="424"/>
                </a:cubicBezTo>
                <a:cubicBezTo>
                  <a:pt x="409" y="425"/>
                  <a:pt x="408" y="426"/>
                  <a:pt x="406" y="427"/>
                </a:cubicBezTo>
                <a:cubicBezTo>
                  <a:pt x="416" y="416"/>
                  <a:pt x="425" y="404"/>
                  <a:pt x="435" y="392"/>
                </a:cubicBezTo>
                <a:cubicBezTo>
                  <a:pt x="437" y="391"/>
                  <a:pt x="438" y="389"/>
                  <a:pt x="438" y="388"/>
                </a:cubicBezTo>
                <a:cubicBezTo>
                  <a:pt x="441" y="385"/>
                  <a:pt x="443" y="382"/>
                  <a:pt x="445" y="379"/>
                </a:cubicBezTo>
                <a:cubicBezTo>
                  <a:pt x="447" y="377"/>
                  <a:pt x="444" y="374"/>
                  <a:pt x="443" y="376"/>
                </a:cubicBezTo>
                <a:cubicBezTo>
                  <a:pt x="422" y="399"/>
                  <a:pt x="401" y="422"/>
                  <a:pt x="380" y="446"/>
                </a:cubicBezTo>
                <a:cubicBezTo>
                  <a:pt x="379" y="447"/>
                  <a:pt x="378" y="448"/>
                  <a:pt x="377" y="449"/>
                </a:cubicBezTo>
                <a:cubicBezTo>
                  <a:pt x="368" y="457"/>
                  <a:pt x="360" y="465"/>
                  <a:pt x="354" y="475"/>
                </a:cubicBezTo>
                <a:cubicBezTo>
                  <a:pt x="341" y="483"/>
                  <a:pt x="340" y="479"/>
                  <a:pt x="344" y="472"/>
                </a:cubicBezTo>
                <a:cubicBezTo>
                  <a:pt x="358" y="461"/>
                  <a:pt x="370" y="449"/>
                  <a:pt x="383" y="436"/>
                </a:cubicBezTo>
                <a:cubicBezTo>
                  <a:pt x="391" y="428"/>
                  <a:pt x="399" y="419"/>
                  <a:pt x="407" y="410"/>
                </a:cubicBezTo>
                <a:cubicBezTo>
                  <a:pt x="408" y="409"/>
                  <a:pt x="412" y="404"/>
                  <a:pt x="416" y="399"/>
                </a:cubicBezTo>
                <a:cubicBezTo>
                  <a:pt x="421" y="394"/>
                  <a:pt x="426" y="390"/>
                  <a:pt x="431" y="385"/>
                </a:cubicBezTo>
                <a:cubicBezTo>
                  <a:pt x="432" y="383"/>
                  <a:pt x="430" y="380"/>
                  <a:pt x="428" y="382"/>
                </a:cubicBezTo>
                <a:cubicBezTo>
                  <a:pt x="426" y="384"/>
                  <a:pt x="423" y="387"/>
                  <a:pt x="421" y="389"/>
                </a:cubicBezTo>
                <a:cubicBezTo>
                  <a:pt x="420" y="390"/>
                  <a:pt x="419" y="391"/>
                  <a:pt x="418" y="392"/>
                </a:cubicBezTo>
                <a:cubicBezTo>
                  <a:pt x="394" y="416"/>
                  <a:pt x="364" y="435"/>
                  <a:pt x="346" y="464"/>
                </a:cubicBezTo>
                <a:cubicBezTo>
                  <a:pt x="341" y="467"/>
                  <a:pt x="337" y="471"/>
                  <a:pt x="336" y="474"/>
                </a:cubicBezTo>
                <a:cubicBezTo>
                  <a:pt x="345" y="456"/>
                  <a:pt x="358" y="440"/>
                  <a:pt x="371" y="425"/>
                </a:cubicBezTo>
                <a:cubicBezTo>
                  <a:pt x="372" y="424"/>
                  <a:pt x="373" y="423"/>
                  <a:pt x="374" y="422"/>
                </a:cubicBezTo>
                <a:cubicBezTo>
                  <a:pt x="390" y="406"/>
                  <a:pt x="404" y="389"/>
                  <a:pt x="418" y="372"/>
                </a:cubicBezTo>
                <a:cubicBezTo>
                  <a:pt x="420" y="370"/>
                  <a:pt x="417" y="368"/>
                  <a:pt x="415" y="369"/>
                </a:cubicBezTo>
                <a:cubicBezTo>
                  <a:pt x="401" y="386"/>
                  <a:pt x="385" y="403"/>
                  <a:pt x="371" y="420"/>
                </a:cubicBezTo>
                <a:cubicBezTo>
                  <a:pt x="370" y="421"/>
                  <a:pt x="369" y="422"/>
                  <a:pt x="368" y="423"/>
                </a:cubicBezTo>
                <a:cubicBezTo>
                  <a:pt x="359" y="432"/>
                  <a:pt x="340" y="443"/>
                  <a:pt x="334" y="454"/>
                </a:cubicBezTo>
                <a:cubicBezTo>
                  <a:pt x="336" y="450"/>
                  <a:pt x="338" y="446"/>
                  <a:pt x="341" y="443"/>
                </a:cubicBezTo>
                <a:cubicBezTo>
                  <a:pt x="367" y="418"/>
                  <a:pt x="393" y="392"/>
                  <a:pt x="410" y="360"/>
                </a:cubicBezTo>
                <a:cubicBezTo>
                  <a:pt x="411" y="358"/>
                  <a:pt x="409" y="357"/>
                  <a:pt x="407" y="358"/>
                </a:cubicBezTo>
                <a:cubicBezTo>
                  <a:pt x="392" y="372"/>
                  <a:pt x="381" y="390"/>
                  <a:pt x="367" y="406"/>
                </a:cubicBezTo>
                <a:cubicBezTo>
                  <a:pt x="358" y="417"/>
                  <a:pt x="349" y="427"/>
                  <a:pt x="341" y="438"/>
                </a:cubicBezTo>
                <a:cubicBezTo>
                  <a:pt x="338" y="440"/>
                  <a:pt x="335" y="443"/>
                  <a:pt x="332" y="446"/>
                </a:cubicBezTo>
                <a:cubicBezTo>
                  <a:pt x="314" y="463"/>
                  <a:pt x="339" y="425"/>
                  <a:pt x="342" y="420"/>
                </a:cubicBezTo>
                <a:cubicBezTo>
                  <a:pt x="360" y="395"/>
                  <a:pt x="383" y="375"/>
                  <a:pt x="402" y="352"/>
                </a:cubicBezTo>
                <a:cubicBezTo>
                  <a:pt x="404" y="350"/>
                  <a:pt x="401" y="347"/>
                  <a:pt x="399" y="349"/>
                </a:cubicBezTo>
                <a:cubicBezTo>
                  <a:pt x="373" y="374"/>
                  <a:pt x="353" y="404"/>
                  <a:pt x="324" y="426"/>
                </a:cubicBezTo>
                <a:cubicBezTo>
                  <a:pt x="325" y="425"/>
                  <a:pt x="331" y="410"/>
                  <a:pt x="332" y="407"/>
                </a:cubicBezTo>
                <a:cubicBezTo>
                  <a:pt x="332" y="407"/>
                  <a:pt x="332" y="407"/>
                  <a:pt x="333" y="407"/>
                </a:cubicBezTo>
                <a:cubicBezTo>
                  <a:pt x="338" y="401"/>
                  <a:pt x="343" y="395"/>
                  <a:pt x="348" y="390"/>
                </a:cubicBezTo>
                <a:cubicBezTo>
                  <a:pt x="356" y="380"/>
                  <a:pt x="364" y="371"/>
                  <a:pt x="373" y="361"/>
                </a:cubicBezTo>
                <a:cubicBezTo>
                  <a:pt x="373" y="360"/>
                  <a:pt x="375" y="358"/>
                  <a:pt x="376" y="356"/>
                </a:cubicBezTo>
                <a:cubicBezTo>
                  <a:pt x="381" y="350"/>
                  <a:pt x="386" y="345"/>
                  <a:pt x="391" y="339"/>
                </a:cubicBezTo>
                <a:cubicBezTo>
                  <a:pt x="392" y="337"/>
                  <a:pt x="390" y="334"/>
                  <a:pt x="388" y="336"/>
                </a:cubicBezTo>
                <a:cubicBezTo>
                  <a:pt x="384" y="341"/>
                  <a:pt x="381" y="345"/>
                  <a:pt x="377" y="350"/>
                </a:cubicBezTo>
                <a:cubicBezTo>
                  <a:pt x="361" y="368"/>
                  <a:pt x="343" y="384"/>
                  <a:pt x="330" y="404"/>
                </a:cubicBezTo>
                <a:cubicBezTo>
                  <a:pt x="324" y="410"/>
                  <a:pt x="319" y="416"/>
                  <a:pt x="313" y="422"/>
                </a:cubicBezTo>
                <a:cubicBezTo>
                  <a:pt x="301" y="436"/>
                  <a:pt x="296" y="443"/>
                  <a:pt x="309" y="423"/>
                </a:cubicBezTo>
                <a:cubicBezTo>
                  <a:pt x="332" y="387"/>
                  <a:pt x="363" y="357"/>
                  <a:pt x="386" y="321"/>
                </a:cubicBezTo>
                <a:cubicBezTo>
                  <a:pt x="432" y="288"/>
                  <a:pt x="472" y="248"/>
                  <a:pt x="516" y="212"/>
                </a:cubicBezTo>
                <a:cubicBezTo>
                  <a:pt x="524" y="205"/>
                  <a:pt x="525" y="204"/>
                  <a:pt x="517" y="212"/>
                </a:cubicBezTo>
                <a:cubicBezTo>
                  <a:pt x="512" y="219"/>
                  <a:pt x="506" y="225"/>
                  <a:pt x="500" y="231"/>
                </a:cubicBezTo>
                <a:cubicBezTo>
                  <a:pt x="490" y="242"/>
                  <a:pt x="479" y="252"/>
                  <a:pt x="468" y="262"/>
                </a:cubicBezTo>
                <a:cubicBezTo>
                  <a:pt x="449" y="280"/>
                  <a:pt x="428" y="297"/>
                  <a:pt x="409" y="315"/>
                </a:cubicBezTo>
                <a:cubicBezTo>
                  <a:pt x="404" y="317"/>
                  <a:pt x="402" y="319"/>
                  <a:pt x="403" y="321"/>
                </a:cubicBezTo>
                <a:cubicBezTo>
                  <a:pt x="400" y="323"/>
                  <a:pt x="398" y="325"/>
                  <a:pt x="396" y="327"/>
                </a:cubicBezTo>
                <a:cubicBezTo>
                  <a:pt x="395" y="329"/>
                  <a:pt x="397" y="331"/>
                  <a:pt x="399" y="330"/>
                </a:cubicBezTo>
                <a:cubicBezTo>
                  <a:pt x="404" y="325"/>
                  <a:pt x="409" y="320"/>
                  <a:pt x="414" y="316"/>
                </a:cubicBezTo>
                <a:cubicBezTo>
                  <a:pt x="414" y="316"/>
                  <a:pt x="415" y="316"/>
                  <a:pt x="416" y="315"/>
                </a:cubicBezTo>
                <a:cubicBezTo>
                  <a:pt x="418" y="314"/>
                  <a:pt x="420" y="312"/>
                  <a:pt x="421" y="310"/>
                </a:cubicBezTo>
                <a:cubicBezTo>
                  <a:pt x="421" y="310"/>
                  <a:pt x="421" y="310"/>
                  <a:pt x="421" y="310"/>
                </a:cubicBezTo>
                <a:cubicBezTo>
                  <a:pt x="429" y="304"/>
                  <a:pt x="437" y="297"/>
                  <a:pt x="445" y="292"/>
                </a:cubicBezTo>
                <a:cubicBezTo>
                  <a:pt x="433" y="306"/>
                  <a:pt x="418" y="317"/>
                  <a:pt x="408" y="333"/>
                </a:cubicBezTo>
                <a:cubicBezTo>
                  <a:pt x="407" y="335"/>
                  <a:pt x="409" y="337"/>
                  <a:pt x="411" y="336"/>
                </a:cubicBezTo>
                <a:cubicBezTo>
                  <a:pt x="416" y="332"/>
                  <a:pt x="421" y="328"/>
                  <a:pt x="426" y="324"/>
                </a:cubicBezTo>
                <a:cubicBezTo>
                  <a:pt x="423" y="327"/>
                  <a:pt x="421" y="331"/>
                  <a:pt x="418" y="334"/>
                </a:cubicBezTo>
                <a:cubicBezTo>
                  <a:pt x="417" y="336"/>
                  <a:pt x="419" y="338"/>
                  <a:pt x="421" y="337"/>
                </a:cubicBezTo>
                <a:cubicBezTo>
                  <a:pt x="428" y="333"/>
                  <a:pt x="434" y="329"/>
                  <a:pt x="441" y="324"/>
                </a:cubicBezTo>
                <a:cubicBezTo>
                  <a:pt x="435" y="330"/>
                  <a:pt x="429" y="336"/>
                  <a:pt x="424" y="342"/>
                </a:cubicBezTo>
                <a:cubicBezTo>
                  <a:pt x="423" y="344"/>
                  <a:pt x="425" y="346"/>
                  <a:pt x="426" y="345"/>
                </a:cubicBezTo>
                <a:cubicBezTo>
                  <a:pt x="429" y="345"/>
                  <a:pt x="431" y="343"/>
                  <a:pt x="434" y="342"/>
                </a:cubicBezTo>
                <a:cubicBezTo>
                  <a:pt x="428" y="349"/>
                  <a:pt x="423" y="356"/>
                  <a:pt x="421" y="365"/>
                </a:cubicBezTo>
                <a:cubicBezTo>
                  <a:pt x="420" y="366"/>
                  <a:pt x="422" y="368"/>
                  <a:pt x="423" y="367"/>
                </a:cubicBezTo>
                <a:cubicBezTo>
                  <a:pt x="427" y="365"/>
                  <a:pt x="431" y="363"/>
                  <a:pt x="435" y="360"/>
                </a:cubicBezTo>
                <a:cubicBezTo>
                  <a:pt x="435" y="361"/>
                  <a:pt x="436" y="362"/>
                  <a:pt x="437" y="361"/>
                </a:cubicBezTo>
                <a:cubicBezTo>
                  <a:pt x="443" y="357"/>
                  <a:pt x="449" y="354"/>
                  <a:pt x="455" y="350"/>
                </a:cubicBezTo>
                <a:cubicBezTo>
                  <a:pt x="450" y="354"/>
                  <a:pt x="447" y="359"/>
                  <a:pt x="447" y="364"/>
                </a:cubicBezTo>
                <a:cubicBezTo>
                  <a:pt x="447" y="365"/>
                  <a:pt x="448" y="365"/>
                  <a:pt x="448" y="364"/>
                </a:cubicBezTo>
                <a:cubicBezTo>
                  <a:pt x="449" y="357"/>
                  <a:pt x="459" y="350"/>
                  <a:pt x="463" y="346"/>
                </a:cubicBezTo>
                <a:cubicBezTo>
                  <a:pt x="469" y="340"/>
                  <a:pt x="476" y="335"/>
                  <a:pt x="482" y="329"/>
                </a:cubicBezTo>
                <a:cubicBezTo>
                  <a:pt x="483" y="327"/>
                  <a:pt x="481" y="325"/>
                  <a:pt x="479" y="326"/>
                </a:cubicBezTo>
                <a:cubicBezTo>
                  <a:pt x="472" y="332"/>
                  <a:pt x="465" y="338"/>
                  <a:pt x="458" y="344"/>
                </a:cubicBezTo>
                <a:cubicBezTo>
                  <a:pt x="462" y="339"/>
                  <a:pt x="467" y="335"/>
                  <a:pt x="471" y="330"/>
                </a:cubicBezTo>
                <a:cubicBezTo>
                  <a:pt x="472" y="328"/>
                  <a:pt x="470" y="325"/>
                  <a:pt x="468" y="327"/>
                </a:cubicBezTo>
                <a:cubicBezTo>
                  <a:pt x="455" y="339"/>
                  <a:pt x="442" y="352"/>
                  <a:pt x="426" y="361"/>
                </a:cubicBezTo>
                <a:cubicBezTo>
                  <a:pt x="431" y="349"/>
                  <a:pt x="441" y="340"/>
                  <a:pt x="451" y="333"/>
                </a:cubicBezTo>
                <a:cubicBezTo>
                  <a:pt x="457" y="328"/>
                  <a:pt x="463" y="323"/>
                  <a:pt x="469" y="319"/>
                </a:cubicBezTo>
                <a:cubicBezTo>
                  <a:pt x="471" y="317"/>
                  <a:pt x="469" y="314"/>
                  <a:pt x="467" y="315"/>
                </a:cubicBezTo>
                <a:cubicBezTo>
                  <a:pt x="461" y="320"/>
                  <a:pt x="455" y="324"/>
                  <a:pt x="449" y="329"/>
                </a:cubicBezTo>
                <a:cubicBezTo>
                  <a:pt x="443" y="333"/>
                  <a:pt x="438" y="336"/>
                  <a:pt x="432" y="339"/>
                </a:cubicBezTo>
                <a:cubicBezTo>
                  <a:pt x="444" y="325"/>
                  <a:pt x="459" y="316"/>
                  <a:pt x="472" y="304"/>
                </a:cubicBezTo>
                <a:cubicBezTo>
                  <a:pt x="474" y="302"/>
                  <a:pt x="471" y="299"/>
                  <a:pt x="469" y="301"/>
                </a:cubicBezTo>
                <a:cubicBezTo>
                  <a:pt x="455" y="309"/>
                  <a:pt x="442" y="319"/>
                  <a:pt x="428" y="328"/>
                </a:cubicBezTo>
                <a:cubicBezTo>
                  <a:pt x="438" y="316"/>
                  <a:pt x="450" y="307"/>
                  <a:pt x="459" y="296"/>
                </a:cubicBezTo>
                <a:cubicBezTo>
                  <a:pt x="460" y="295"/>
                  <a:pt x="460" y="294"/>
                  <a:pt x="459" y="293"/>
                </a:cubicBezTo>
                <a:cubicBezTo>
                  <a:pt x="482" y="273"/>
                  <a:pt x="504" y="251"/>
                  <a:pt x="529" y="234"/>
                </a:cubicBezTo>
                <a:cubicBezTo>
                  <a:pt x="506" y="251"/>
                  <a:pt x="481" y="277"/>
                  <a:pt x="463" y="299"/>
                </a:cubicBezTo>
                <a:cubicBezTo>
                  <a:pt x="462" y="300"/>
                  <a:pt x="464" y="302"/>
                  <a:pt x="465" y="302"/>
                </a:cubicBezTo>
                <a:cubicBezTo>
                  <a:pt x="491" y="294"/>
                  <a:pt x="510" y="274"/>
                  <a:pt x="531" y="258"/>
                </a:cubicBezTo>
                <a:cubicBezTo>
                  <a:pt x="547" y="247"/>
                  <a:pt x="515" y="274"/>
                  <a:pt x="511" y="277"/>
                </a:cubicBezTo>
                <a:cubicBezTo>
                  <a:pt x="499" y="288"/>
                  <a:pt x="485" y="297"/>
                  <a:pt x="474" y="309"/>
                </a:cubicBezTo>
                <a:cubicBezTo>
                  <a:pt x="472" y="310"/>
                  <a:pt x="474" y="313"/>
                  <a:pt x="476" y="312"/>
                </a:cubicBezTo>
                <a:cubicBezTo>
                  <a:pt x="486" y="306"/>
                  <a:pt x="495" y="299"/>
                  <a:pt x="505" y="293"/>
                </a:cubicBezTo>
                <a:cubicBezTo>
                  <a:pt x="512" y="288"/>
                  <a:pt x="523" y="283"/>
                  <a:pt x="528" y="277"/>
                </a:cubicBezTo>
                <a:cubicBezTo>
                  <a:pt x="515" y="293"/>
                  <a:pt x="496" y="303"/>
                  <a:pt x="484" y="321"/>
                </a:cubicBezTo>
                <a:cubicBezTo>
                  <a:pt x="483" y="322"/>
                  <a:pt x="484" y="324"/>
                  <a:pt x="486" y="323"/>
                </a:cubicBezTo>
                <a:cubicBezTo>
                  <a:pt x="498" y="319"/>
                  <a:pt x="508" y="312"/>
                  <a:pt x="518" y="304"/>
                </a:cubicBezTo>
                <a:cubicBezTo>
                  <a:pt x="523" y="300"/>
                  <a:pt x="544" y="279"/>
                  <a:pt x="528" y="297"/>
                </a:cubicBezTo>
                <a:cubicBezTo>
                  <a:pt x="521" y="305"/>
                  <a:pt x="512" y="313"/>
                  <a:pt x="503" y="320"/>
                </a:cubicBezTo>
                <a:cubicBezTo>
                  <a:pt x="501" y="322"/>
                  <a:pt x="504" y="325"/>
                  <a:pt x="506" y="323"/>
                </a:cubicBezTo>
                <a:cubicBezTo>
                  <a:pt x="512" y="318"/>
                  <a:pt x="518" y="313"/>
                  <a:pt x="524" y="309"/>
                </a:cubicBezTo>
                <a:cubicBezTo>
                  <a:pt x="532" y="303"/>
                  <a:pt x="533" y="303"/>
                  <a:pt x="527" y="309"/>
                </a:cubicBezTo>
                <a:cubicBezTo>
                  <a:pt x="522" y="314"/>
                  <a:pt x="517" y="319"/>
                  <a:pt x="513" y="325"/>
                </a:cubicBezTo>
                <a:cubicBezTo>
                  <a:pt x="512" y="327"/>
                  <a:pt x="514" y="329"/>
                  <a:pt x="516" y="328"/>
                </a:cubicBezTo>
                <a:cubicBezTo>
                  <a:pt x="517" y="328"/>
                  <a:pt x="518" y="327"/>
                  <a:pt x="519" y="326"/>
                </a:cubicBezTo>
                <a:cubicBezTo>
                  <a:pt x="516" y="331"/>
                  <a:pt x="512" y="336"/>
                  <a:pt x="510" y="341"/>
                </a:cubicBezTo>
                <a:cubicBezTo>
                  <a:pt x="509" y="343"/>
                  <a:pt x="510" y="345"/>
                  <a:pt x="512" y="344"/>
                </a:cubicBezTo>
                <a:cubicBezTo>
                  <a:pt x="523" y="342"/>
                  <a:pt x="515" y="349"/>
                  <a:pt x="512" y="356"/>
                </a:cubicBezTo>
                <a:cubicBezTo>
                  <a:pt x="511" y="358"/>
                  <a:pt x="513" y="360"/>
                  <a:pt x="515" y="359"/>
                </a:cubicBezTo>
                <a:cubicBezTo>
                  <a:pt x="518" y="357"/>
                  <a:pt x="522" y="355"/>
                  <a:pt x="525" y="353"/>
                </a:cubicBezTo>
                <a:cubicBezTo>
                  <a:pt x="527" y="352"/>
                  <a:pt x="526" y="349"/>
                  <a:pt x="523" y="349"/>
                </a:cubicBezTo>
                <a:cubicBezTo>
                  <a:pt x="520" y="351"/>
                  <a:pt x="520" y="351"/>
                  <a:pt x="520" y="351"/>
                </a:cubicBezTo>
                <a:cubicBezTo>
                  <a:pt x="522" y="346"/>
                  <a:pt x="524" y="340"/>
                  <a:pt x="525" y="340"/>
                </a:cubicBezTo>
                <a:cubicBezTo>
                  <a:pt x="525" y="338"/>
                  <a:pt x="524" y="336"/>
                  <a:pt x="522" y="337"/>
                </a:cubicBezTo>
                <a:cubicBezTo>
                  <a:pt x="506" y="343"/>
                  <a:pt x="529" y="322"/>
                  <a:pt x="533" y="317"/>
                </a:cubicBezTo>
                <a:cubicBezTo>
                  <a:pt x="535" y="316"/>
                  <a:pt x="533" y="313"/>
                  <a:pt x="531" y="315"/>
                </a:cubicBezTo>
                <a:cubicBezTo>
                  <a:pt x="508" y="333"/>
                  <a:pt x="533" y="307"/>
                  <a:pt x="538" y="300"/>
                </a:cubicBezTo>
                <a:cubicBezTo>
                  <a:pt x="539" y="298"/>
                  <a:pt x="537" y="296"/>
                  <a:pt x="536" y="297"/>
                </a:cubicBezTo>
                <a:cubicBezTo>
                  <a:pt x="533" y="298"/>
                  <a:pt x="531" y="300"/>
                  <a:pt x="529" y="301"/>
                </a:cubicBezTo>
                <a:cubicBezTo>
                  <a:pt x="533" y="296"/>
                  <a:pt x="538" y="292"/>
                  <a:pt x="542" y="286"/>
                </a:cubicBezTo>
                <a:cubicBezTo>
                  <a:pt x="542" y="286"/>
                  <a:pt x="542" y="286"/>
                  <a:pt x="542" y="286"/>
                </a:cubicBezTo>
                <a:cubicBezTo>
                  <a:pt x="540" y="332"/>
                  <a:pt x="527" y="378"/>
                  <a:pt x="505" y="418"/>
                </a:cubicBezTo>
                <a:close/>
                <a:moveTo>
                  <a:pt x="380" y="469"/>
                </a:moveTo>
                <a:cubicBezTo>
                  <a:pt x="391" y="458"/>
                  <a:pt x="403" y="447"/>
                  <a:pt x="414" y="436"/>
                </a:cubicBezTo>
                <a:cubicBezTo>
                  <a:pt x="405" y="447"/>
                  <a:pt x="395" y="457"/>
                  <a:pt x="384" y="466"/>
                </a:cubicBezTo>
                <a:cubicBezTo>
                  <a:pt x="383" y="467"/>
                  <a:pt x="382" y="468"/>
                  <a:pt x="380" y="469"/>
                </a:cubicBezTo>
                <a:close/>
                <a:moveTo>
                  <a:pt x="354" y="457"/>
                </a:moveTo>
                <a:cubicBezTo>
                  <a:pt x="355" y="456"/>
                  <a:pt x="355" y="456"/>
                  <a:pt x="356" y="455"/>
                </a:cubicBezTo>
                <a:cubicBezTo>
                  <a:pt x="363" y="445"/>
                  <a:pt x="373" y="437"/>
                  <a:pt x="382" y="429"/>
                </a:cubicBezTo>
                <a:cubicBezTo>
                  <a:pt x="386" y="425"/>
                  <a:pt x="391" y="421"/>
                  <a:pt x="396" y="416"/>
                </a:cubicBezTo>
                <a:cubicBezTo>
                  <a:pt x="386" y="426"/>
                  <a:pt x="377" y="436"/>
                  <a:pt x="368" y="446"/>
                </a:cubicBezTo>
                <a:cubicBezTo>
                  <a:pt x="365" y="449"/>
                  <a:pt x="360" y="453"/>
                  <a:pt x="354" y="457"/>
                </a:cubicBezTo>
                <a:close/>
                <a:moveTo>
                  <a:pt x="360" y="419"/>
                </a:moveTo>
                <a:cubicBezTo>
                  <a:pt x="368" y="409"/>
                  <a:pt x="377" y="400"/>
                  <a:pt x="385" y="390"/>
                </a:cubicBezTo>
                <a:cubicBezTo>
                  <a:pt x="388" y="385"/>
                  <a:pt x="411" y="353"/>
                  <a:pt x="399" y="371"/>
                </a:cubicBezTo>
                <a:cubicBezTo>
                  <a:pt x="389" y="388"/>
                  <a:pt x="376" y="402"/>
                  <a:pt x="362" y="416"/>
                </a:cubicBezTo>
                <a:cubicBezTo>
                  <a:pt x="362" y="417"/>
                  <a:pt x="361" y="418"/>
                  <a:pt x="360" y="419"/>
                </a:cubicBezTo>
                <a:close/>
                <a:moveTo>
                  <a:pt x="542" y="285"/>
                </a:moveTo>
                <a:cubicBezTo>
                  <a:pt x="542" y="284"/>
                  <a:pt x="540" y="283"/>
                  <a:pt x="539" y="284"/>
                </a:cubicBezTo>
                <a:cubicBezTo>
                  <a:pt x="524" y="293"/>
                  <a:pt x="512" y="305"/>
                  <a:pt x="497" y="314"/>
                </a:cubicBezTo>
                <a:cubicBezTo>
                  <a:pt x="494" y="311"/>
                  <a:pt x="496" y="308"/>
                  <a:pt x="501" y="306"/>
                </a:cubicBezTo>
                <a:cubicBezTo>
                  <a:pt x="505" y="302"/>
                  <a:pt x="509" y="299"/>
                  <a:pt x="513" y="296"/>
                </a:cubicBezTo>
                <a:cubicBezTo>
                  <a:pt x="521" y="289"/>
                  <a:pt x="529" y="282"/>
                  <a:pt x="536" y="274"/>
                </a:cubicBezTo>
                <a:cubicBezTo>
                  <a:pt x="537" y="272"/>
                  <a:pt x="535" y="270"/>
                  <a:pt x="533" y="271"/>
                </a:cubicBezTo>
                <a:cubicBezTo>
                  <a:pt x="523" y="277"/>
                  <a:pt x="513" y="283"/>
                  <a:pt x="503" y="290"/>
                </a:cubicBezTo>
                <a:cubicBezTo>
                  <a:pt x="499" y="292"/>
                  <a:pt x="471" y="315"/>
                  <a:pt x="488" y="300"/>
                </a:cubicBezTo>
                <a:cubicBezTo>
                  <a:pt x="506" y="284"/>
                  <a:pt x="526" y="271"/>
                  <a:pt x="542" y="253"/>
                </a:cubicBezTo>
                <a:cubicBezTo>
                  <a:pt x="542" y="264"/>
                  <a:pt x="542" y="274"/>
                  <a:pt x="542" y="2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49" name="Freeform 75"/>
          <p:cNvSpPr>
            <a:spLocks noEditPoints="1"/>
          </p:cNvSpPr>
          <p:nvPr/>
        </p:nvSpPr>
        <p:spPr bwMode="auto">
          <a:xfrm>
            <a:off x="12506585" y="1489872"/>
            <a:ext cx="1539875" cy="1528763"/>
          </a:xfrm>
          <a:custGeom>
            <a:avLst/>
            <a:gdLst>
              <a:gd name="T0" fmla="*/ 450 w 555"/>
              <a:gd name="T1" fmla="*/ 186 h 551"/>
              <a:gd name="T2" fmla="*/ 395 w 555"/>
              <a:gd name="T3" fmla="*/ 249 h 551"/>
              <a:gd name="T4" fmla="*/ 351 w 555"/>
              <a:gd name="T5" fmla="*/ 279 h 551"/>
              <a:gd name="T6" fmla="*/ 280 w 555"/>
              <a:gd name="T7" fmla="*/ 413 h 551"/>
              <a:gd name="T8" fmla="*/ 268 w 555"/>
              <a:gd name="T9" fmla="*/ 391 h 551"/>
              <a:gd name="T10" fmla="*/ 225 w 555"/>
              <a:gd name="T11" fmla="*/ 419 h 551"/>
              <a:gd name="T12" fmla="*/ 271 w 555"/>
              <a:gd name="T13" fmla="*/ 315 h 551"/>
              <a:gd name="T14" fmla="*/ 216 w 555"/>
              <a:gd name="T15" fmla="*/ 346 h 551"/>
              <a:gd name="T16" fmla="*/ 258 w 555"/>
              <a:gd name="T17" fmla="*/ 276 h 551"/>
              <a:gd name="T18" fmla="*/ 290 w 555"/>
              <a:gd name="T19" fmla="*/ 269 h 551"/>
              <a:gd name="T20" fmla="*/ 333 w 555"/>
              <a:gd name="T21" fmla="*/ 289 h 551"/>
              <a:gd name="T22" fmla="*/ 435 w 555"/>
              <a:gd name="T23" fmla="*/ 172 h 551"/>
              <a:gd name="T24" fmla="*/ 45 w 555"/>
              <a:gd name="T25" fmla="*/ 152 h 551"/>
              <a:gd name="T26" fmla="*/ 307 w 555"/>
              <a:gd name="T27" fmla="*/ 119 h 551"/>
              <a:gd name="T28" fmla="*/ 252 w 555"/>
              <a:gd name="T29" fmla="*/ 185 h 551"/>
              <a:gd name="T30" fmla="*/ 270 w 555"/>
              <a:gd name="T31" fmla="*/ 196 h 551"/>
              <a:gd name="T32" fmla="*/ 308 w 555"/>
              <a:gd name="T33" fmla="*/ 161 h 551"/>
              <a:gd name="T34" fmla="*/ 283 w 555"/>
              <a:gd name="T35" fmla="*/ 211 h 551"/>
              <a:gd name="T36" fmla="*/ 229 w 555"/>
              <a:gd name="T37" fmla="*/ 237 h 551"/>
              <a:gd name="T38" fmla="*/ 233 w 555"/>
              <a:gd name="T39" fmla="*/ 265 h 551"/>
              <a:gd name="T40" fmla="*/ 212 w 555"/>
              <a:gd name="T41" fmla="*/ 310 h 551"/>
              <a:gd name="T42" fmla="*/ 198 w 555"/>
              <a:gd name="T43" fmla="*/ 377 h 551"/>
              <a:gd name="T44" fmla="*/ 235 w 555"/>
              <a:gd name="T45" fmla="*/ 418 h 551"/>
              <a:gd name="T46" fmla="*/ 381 w 555"/>
              <a:gd name="T47" fmla="*/ 323 h 551"/>
              <a:gd name="T48" fmla="*/ 338 w 555"/>
              <a:gd name="T49" fmla="*/ 477 h 551"/>
              <a:gd name="T50" fmla="*/ 277 w 555"/>
              <a:gd name="T51" fmla="*/ 541 h 551"/>
              <a:gd name="T52" fmla="*/ 125 w 555"/>
              <a:gd name="T53" fmla="*/ 476 h 551"/>
              <a:gd name="T54" fmla="*/ 58 w 555"/>
              <a:gd name="T55" fmla="*/ 423 h 551"/>
              <a:gd name="T56" fmla="*/ 55 w 555"/>
              <a:gd name="T57" fmla="*/ 281 h 551"/>
              <a:gd name="T58" fmla="*/ 48 w 555"/>
              <a:gd name="T59" fmla="*/ 186 h 551"/>
              <a:gd name="T60" fmla="*/ 512 w 555"/>
              <a:gd name="T61" fmla="*/ 139 h 551"/>
              <a:gd name="T62" fmla="*/ 253 w 555"/>
              <a:gd name="T63" fmla="*/ 158 h 551"/>
              <a:gd name="T64" fmla="*/ 316 w 555"/>
              <a:gd name="T65" fmla="*/ 199 h 551"/>
              <a:gd name="T66" fmla="*/ 445 w 555"/>
              <a:gd name="T67" fmla="*/ 89 h 551"/>
              <a:gd name="T68" fmla="*/ 315 w 555"/>
              <a:gd name="T69" fmla="*/ 251 h 551"/>
              <a:gd name="T70" fmla="*/ 350 w 555"/>
              <a:gd name="T71" fmla="*/ 216 h 551"/>
              <a:gd name="T72" fmla="*/ 334 w 555"/>
              <a:gd name="T73" fmla="*/ 241 h 551"/>
              <a:gd name="T74" fmla="*/ 331 w 555"/>
              <a:gd name="T75" fmla="*/ 268 h 551"/>
              <a:gd name="T76" fmla="*/ 443 w 555"/>
              <a:gd name="T77" fmla="*/ 62 h 551"/>
              <a:gd name="T78" fmla="*/ 424 w 555"/>
              <a:gd name="T79" fmla="*/ 83 h 551"/>
              <a:gd name="T80" fmla="*/ 333 w 555"/>
              <a:gd name="T81" fmla="*/ 181 h 551"/>
              <a:gd name="T82" fmla="*/ 232 w 555"/>
              <a:gd name="T83" fmla="*/ 272 h 551"/>
              <a:gd name="T84" fmla="*/ 287 w 555"/>
              <a:gd name="T85" fmla="*/ 382 h 551"/>
              <a:gd name="T86" fmla="*/ 23 w 555"/>
              <a:gd name="T87" fmla="*/ 223 h 551"/>
              <a:gd name="T88" fmla="*/ 45 w 555"/>
              <a:gd name="T89" fmla="*/ 262 h 551"/>
              <a:gd name="T90" fmla="*/ 20 w 555"/>
              <a:gd name="T91" fmla="*/ 340 h 551"/>
              <a:gd name="T92" fmla="*/ 90 w 555"/>
              <a:gd name="T93" fmla="*/ 474 h 551"/>
              <a:gd name="T94" fmla="*/ 92 w 555"/>
              <a:gd name="T95" fmla="*/ 476 h 551"/>
              <a:gd name="T96" fmla="*/ 541 w 555"/>
              <a:gd name="T97" fmla="*/ 248 h 551"/>
              <a:gd name="T98" fmla="*/ 390 w 555"/>
              <a:gd name="T99" fmla="*/ 316 h 551"/>
              <a:gd name="T100" fmla="*/ 395 w 555"/>
              <a:gd name="T101" fmla="*/ 302 h 551"/>
              <a:gd name="T102" fmla="*/ 390 w 555"/>
              <a:gd name="T103" fmla="*/ 306 h 551"/>
              <a:gd name="T104" fmla="*/ 400 w 555"/>
              <a:gd name="T105" fmla="*/ 474 h 551"/>
              <a:gd name="T106" fmla="*/ 372 w 555"/>
              <a:gd name="T107" fmla="*/ 487 h 551"/>
              <a:gd name="T108" fmla="*/ 443 w 555"/>
              <a:gd name="T109" fmla="*/ 376 h 551"/>
              <a:gd name="T110" fmla="*/ 415 w 555"/>
              <a:gd name="T111" fmla="*/ 369 h 551"/>
              <a:gd name="T112" fmla="*/ 373 w 555"/>
              <a:gd name="T113" fmla="*/ 361 h 551"/>
              <a:gd name="T114" fmla="*/ 414 w 555"/>
              <a:gd name="T115" fmla="*/ 316 h 551"/>
              <a:gd name="T116" fmla="*/ 437 w 555"/>
              <a:gd name="T117" fmla="*/ 361 h 551"/>
              <a:gd name="T118" fmla="*/ 469 w 555"/>
              <a:gd name="T119" fmla="*/ 301 h 551"/>
              <a:gd name="T120" fmla="*/ 503 w 555"/>
              <a:gd name="T121" fmla="*/ 320 h 551"/>
              <a:gd name="T122" fmla="*/ 531 w 555"/>
              <a:gd name="T123" fmla="*/ 315 h 551"/>
              <a:gd name="T124" fmla="*/ 360 w 555"/>
              <a:gd name="T125" fmla="*/ 419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5" h="551">
                <a:moveTo>
                  <a:pt x="512" y="139"/>
                </a:moveTo>
                <a:cubicBezTo>
                  <a:pt x="511" y="137"/>
                  <a:pt x="508" y="140"/>
                  <a:pt x="509" y="142"/>
                </a:cubicBezTo>
                <a:cubicBezTo>
                  <a:pt x="514" y="151"/>
                  <a:pt x="519" y="160"/>
                  <a:pt x="523" y="169"/>
                </a:cubicBezTo>
                <a:cubicBezTo>
                  <a:pt x="522" y="170"/>
                  <a:pt x="522" y="170"/>
                  <a:pt x="522" y="170"/>
                </a:cubicBezTo>
                <a:cubicBezTo>
                  <a:pt x="497" y="194"/>
                  <a:pt x="472" y="216"/>
                  <a:pt x="446" y="238"/>
                </a:cubicBezTo>
                <a:cubicBezTo>
                  <a:pt x="434" y="248"/>
                  <a:pt x="422" y="258"/>
                  <a:pt x="410" y="268"/>
                </a:cubicBezTo>
                <a:cubicBezTo>
                  <a:pt x="402" y="274"/>
                  <a:pt x="367" y="310"/>
                  <a:pt x="392" y="279"/>
                </a:cubicBezTo>
                <a:cubicBezTo>
                  <a:pt x="411" y="254"/>
                  <a:pt x="436" y="234"/>
                  <a:pt x="460" y="213"/>
                </a:cubicBezTo>
                <a:cubicBezTo>
                  <a:pt x="467" y="206"/>
                  <a:pt x="475" y="200"/>
                  <a:pt x="482" y="192"/>
                </a:cubicBezTo>
                <a:cubicBezTo>
                  <a:pt x="491" y="185"/>
                  <a:pt x="500" y="176"/>
                  <a:pt x="508" y="167"/>
                </a:cubicBezTo>
                <a:cubicBezTo>
                  <a:pt x="509" y="167"/>
                  <a:pt x="510" y="166"/>
                  <a:pt x="510" y="165"/>
                </a:cubicBezTo>
                <a:cubicBezTo>
                  <a:pt x="511" y="163"/>
                  <a:pt x="513" y="161"/>
                  <a:pt x="514" y="159"/>
                </a:cubicBezTo>
                <a:cubicBezTo>
                  <a:pt x="515" y="158"/>
                  <a:pt x="513" y="156"/>
                  <a:pt x="512" y="157"/>
                </a:cubicBezTo>
                <a:cubicBezTo>
                  <a:pt x="474" y="184"/>
                  <a:pt x="440" y="215"/>
                  <a:pt x="405" y="245"/>
                </a:cubicBezTo>
                <a:cubicBezTo>
                  <a:pt x="441" y="214"/>
                  <a:pt x="473" y="179"/>
                  <a:pt x="509" y="148"/>
                </a:cubicBezTo>
                <a:cubicBezTo>
                  <a:pt x="510" y="147"/>
                  <a:pt x="509" y="145"/>
                  <a:pt x="507" y="146"/>
                </a:cubicBezTo>
                <a:cubicBezTo>
                  <a:pt x="487" y="158"/>
                  <a:pt x="468" y="172"/>
                  <a:pt x="450" y="186"/>
                </a:cubicBezTo>
                <a:cubicBezTo>
                  <a:pt x="466" y="171"/>
                  <a:pt x="480" y="155"/>
                  <a:pt x="494" y="138"/>
                </a:cubicBezTo>
                <a:cubicBezTo>
                  <a:pt x="495" y="136"/>
                  <a:pt x="494" y="135"/>
                  <a:pt x="492" y="136"/>
                </a:cubicBezTo>
                <a:cubicBezTo>
                  <a:pt x="453" y="170"/>
                  <a:pt x="405" y="196"/>
                  <a:pt x="377" y="241"/>
                </a:cubicBezTo>
                <a:cubicBezTo>
                  <a:pt x="377" y="242"/>
                  <a:pt x="378" y="243"/>
                  <a:pt x="379" y="242"/>
                </a:cubicBezTo>
                <a:cubicBezTo>
                  <a:pt x="403" y="203"/>
                  <a:pt x="441" y="180"/>
                  <a:pt x="476" y="152"/>
                </a:cubicBezTo>
                <a:cubicBezTo>
                  <a:pt x="480" y="149"/>
                  <a:pt x="485" y="144"/>
                  <a:pt x="486" y="143"/>
                </a:cubicBezTo>
                <a:cubicBezTo>
                  <a:pt x="486" y="144"/>
                  <a:pt x="484" y="146"/>
                  <a:pt x="480" y="150"/>
                </a:cubicBezTo>
                <a:cubicBezTo>
                  <a:pt x="471" y="160"/>
                  <a:pt x="463" y="170"/>
                  <a:pt x="454" y="179"/>
                </a:cubicBezTo>
                <a:cubicBezTo>
                  <a:pt x="443" y="190"/>
                  <a:pt x="432" y="200"/>
                  <a:pt x="421" y="211"/>
                </a:cubicBezTo>
                <a:cubicBezTo>
                  <a:pt x="408" y="222"/>
                  <a:pt x="395" y="234"/>
                  <a:pt x="383" y="246"/>
                </a:cubicBezTo>
                <a:cubicBezTo>
                  <a:pt x="381" y="248"/>
                  <a:pt x="383" y="250"/>
                  <a:pt x="385" y="249"/>
                </a:cubicBezTo>
                <a:cubicBezTo>
                  <a:pt x="396" y="238"/>
                  <a:pt x="408" y="228"/>
                  <a:pt x="419" y="217"/>
                </a:cubicBezTo>
                <a:cubicBezTo>
                  <a:pt x="423" y="214"/>
                  <a:pt x="427" y="210"/>
                  <a:pt x="431" y="207"/>
                </a:cubicBezTo>
                <a:cubicBezTo>
                  <a:pt x="451" y="189"/>
                  <a:pt x="472" y="173"/>
                  <a:pt x="494" y="158"/>
                </a:cubicBezTo>
                <a:cubicBezTo>
                  <a:pt x="513" y="145"/>
                  <a:pt x="489" y="161"/>
                  <a:pt x="486" y="165"/>
                </a:cubicBezTo>
                <a:cubicBezTo>
                  <a:pt x="476" y="173"/>
                  <a:pt x="467" y="182"/>
                  <a:pt x="458" y="191"/>
                </a:cubicBezTo>
                <a:cubicBezTo>
                  <a:pt x="437" y="211"/>
                  <a:pt x="417" y="230"/>
                  <a:pt x="395" y="249"/>
                </a:cubicBezTo>
                <a:cubicBezTo>
                  <a:pt x="394" y="250"/>
                  <a:pt x="396" y="252"/>
                  <a:pt x="397" y="251"/>
                </a:cubicBezTo>
                <a:cubicBezTo>
                  <a:pt x="418" y="235"/>
                  <a:pt x="438" y="218"/>
                  <a:pt x="459" y="202"/>
                </a:cubicBezTo>
                <a:cubicBezTo>
                  <a:pt x="468" y="195"/>
                  <a:pt x="476" y="188"/>
                  <a:pt x="485" y="181"/>
                </a:cubicBezTo>
                <a:cubicBezTo>
                  <a:pt x="481" y="186"/>
                  <a:pt x="477" y="190"/>
                  <a:pt x="473" y="195"/>
                </a:cubicBezTo>
                <a:cubicBezTo>
                  <a:pt x="452" y="212"/>
                  <a:pt x="432" y="231"/>
                  <a:pt x="412" y="249"/>
                </a:cubicBezTo>
                <a:cubicBezTo>
                  <a:pt x="401" y="260"/>
                  <a:pt x="390" y="270"/>
                  <a:pt x="378" y="279"/>
                </a:cubicBezTo>
                <a:cubicBezTo>
                  <a:pt x="359" y="295"/>
                  <a:pt x="388" y="268"/>
                  <a:pt x="392" y="265"/>
                </a:cubicBezTo>
                <a:cubicBezTo>
                  <a:pt x="393" y="263"/>
                  <a:pt x="391" y="261"/>
                  <a:pt x="390" y="262"/>
                </a:cubicBezTo>
                <a:cubicBezTo>
                  <a:pt x="383" y="266"/>
                  <a:pt x="377" y="270"/>
                  <a:pt x="371" y="275"/>
                </a:cubicBezTo>
                <a:cubicBezTo>
                  <a:pt x="358" y="285"/>
                  <a:pt x="380" y="263"/>
                  <a:pt x="383" y="260"/>
                </a:cubicBezTo>
                <a:cubicBezTo>
                  <a:pt x="384" y="259"/>
                  <a:pt x="382" y="256"/>
                  <a:pt x="381" y="258"/>
                </a:cubicBezTo>
                <a:cubicBezTo>
                  <a:pt x="372" y="264"/>
                  <a:pt x="346" y="289"/>
                  <a:pt x="367" y="262"/>
                </a:cubicBezTo>
                <a:cubicBezTo>
                  <a:pt x="368" y="261"/>
                  <a:pt x="366" y="259"/>
                  <a:pt x="364" y="260"/>
                </a:cubicBezTo>
                <a:cubicBezTo>
                  <a:pt x="359" y="265"/>
                  <a:pt x="355" y="269"/>
                  <a:pt x="351" y="274"/>
                </a:cubicBezTo>
                <a:cubicBezTo>
                  <a:pt x="349" y="275"/>
                  <a:pt x="352" y="278"/>
                  <a:pt x="353" y="276"/>
                </a:cubicBezTo>
                <a:cubicBezTo>
                  <a:pt x="353" y="275"/>
                  <a:pt x="354" y="275"/>
                  <a:pt x="354" y="274"/>
                </a:cubicBezTo>
                <a:cubicBezTo>
                  <a:pt x="353" y="276"/>
                  <a:pt x="352" y="277"/>
                  <a:pt x="351" y="279"/>
                </a:cubicBezTo>
                <a:cubicBezTo>
                  <a:pt x="351" y="280"/>
                  <a:pt x="352" y="282"/>
                  <a:pt x="354" y="281"/>
                </a:cubicBezTo>
                <a:cubicBezTo>
                  <a:pt x="360" y="277"/>
                  <a:pt x="363" y="275"/>
                  <a:pt x="369" y="270"/>
                </a:cubicBezTo>
                <a:cubicBezTo>
                  <a:pt x="386" y="257"/>
                  <a:pt x="362" y="279"/>
                  <a:pt x="359" y="284"/>
                </a:cubicBezTo>
                <a:cubicBezTo>
                  <a:pt x="358" y="285"/>
                  <a:pt x="359" y="288"/>
                  <a:pt x="361" y="287"/>
                </a:cubicBezTo>
                <a:cubicBezTo>
                  <a:pt x="369" y="281"/>
                  <a:pt x="376" y="274"/>
                  <a:pt x="385" y="269"/>
                </a:cubicBezTo>
                <a:cubicBezTo>
                  <a:pt x="377" y="274"/>
                  <a:pt x="370" y="283"/>
                  <a:pt x="364" y="291"/>
                </a:cubicBezTo>
                <a:cubicBezTo>
                  <a:pt x="363" y="293"/>
                  <a:pt x="365" y="295"/>
                  <a:pt x="367" y="293"/>
                </a:cubicBezTo>
                <a:cubicBezTo>
                  <a:pt x="379" y="283"/>
                  <a:pt x="391" y="273"/>
                  <a:pt x="403" y="262"/>
                </a:cubicBezTo>
                <a:cubicBezTo>
                  <a:pt x="392" y="273"/>
                  <a:pt x="383" y="284"/>
                  <a:pt x="374" y="297"/>
                </a:cubicBezTo>
                <a:cubicBezTo>
                  <a:pt x="373" y="299"/>
                  <a:pt x="375" y="300"/>
                  <a:pt x="377" y="299"/>
                </a:cubicBezTo>
                <a:cubicBezTo>
                  <a:pt x="401" y="279"/>
                  <a:pt x="425" y="260"/>
                  <a:pt x="449" y="239"/>
                </a:cubicBezTo>
                <a:cubicBezTo>
                  <a:pt x="439" y="249"/>
                  <a:pt x="429" y="259"/>
                  <a:pt x="418" y="268"/>
                </a:cubicBezTo>
                <a:cubicBezTo>
                  <a:pt x="402" y="281"/>
                  <a:pt x="383" y="295"/>
                  <a:pt x="371" y="312"/>
                </a:cubicBezTo>
                <a:cubicBezTo>
                  <a:pt x="370" y="311"/>
                  <a:pt x="368" y="310"/>
                  <a:pt x="367" y="312"/>
                </a:cubicBezTo>
                <a:cubicBezTo>
                  <a:pt x="344" y="344"/>
                  <a:pt x="316" y="373"/>
                  <a:pt x="294" y="406"/>
                </a:cubicBezTo>
                <a:cubicBezTo>
                  <a:pt x="288" y="412"/>
                  <a:pt x="282" y="419"/>
                  <a:pt x="276" y="425"/>
                </a:cubicBezTo>
                <a:cubicBezTo>
                  <a:pt x="261" y="441"/>
                  <a:pt x="277" y="417"/>
                  <a:pt x="280" y="413"/>
                </a:cubicBezTo>
                <a:cubicBezTo>
                  <a:pt x="288" y="399"/>
                  <a:pt x="298" y="387"/>
                  <a:pt x="309" y="375"/>
                </a:cubicBezTo>
                <a:cubicBezTo>
                  <a:pt x="322" y="359"/>
                  <a:pt x="337" y="344"/>
                  <a:pt x="350" y="327"/>
                </a:cubicBezTo>
                <a:cubicBezTo>
                  <a:pt x="351" y="326"/>
                  <a:pt x="348" y="324"/>
                  <a:pt x="347" y="325"/>
                </a:cubicBezTo>
                <a:cubicBezTo>
                  <a:pt x="311" y="361"/>
                  <a:pt x="284" y="403"/>
                  <a:pt x="248" y="439"/>
                </a:cubicBezTo>
                <a:cubicBezTo>
                  <a:pt x="252" y="435"/>
                  <a:pt x="255" y="428"/>
                  <a:pt x="258" y="422"/>
                </a:cubicBezTo>
                <a:cubicBezTo>
                  <a:pt x="269" y="410"/>
                  <a:pt x="280" y="397"/>
                  <a:pt x="291" y="383"/>
                </a:cubicBezTo>
                <a:cubicBezTo>
                  <a:pt x="297" y="376"/>
                  <a:pt x="302" y="369"/>
                  <a:pt x="307" y="362"/>
                </a:cubicBezTo>
                <a:cubicBezTo>
                  <a:pt x="313" y="355"/>
                  <a:pt x="318" y="348"/>
                  <a:pt x="323" y="342"/>
                </a:cubicBezTo>
                <a:cubicBezTo>
                  <a:pt x="324" y="341"/>
                  <a:pt x="324" y="340"/>
                  <a:pt x="325" y="339"/>
                </a:cubicBezTo>
                <a:cubicBezTo>
                  <a:pt x="328" y="336"/>
                  <a:pt x="331" y="332"/>
                  <a:pt x="334" y="329"/>
                </a:cubicBezTo>
                <a:cubicBezTo>
                  <a:pt x="335" y="327"/>
                  <a:pt x="333" y="324"/>
                  <a:pt x="331" y="326"/>
                </a:cubicBezTo>
                <a:cubicBezTo>
                  <a:pt x="329" y="329"/>
                  <a:pt x="326" y="333"/>
                  <a:pt x="323" y="336"/>
                </a:cubicBezTo>
                <a:cubicBezTo>
                  <a:pt x="323" y="337"/>
                  <a:pt x="322" y="337"/>
                  <a:pt x="322" y="338"/>
                </a:cubicBezTo>
                <a:cubicBezTo>
                  <a:pt x="299" y="366"/>
                  <a:pt x="271" y="391"/>
                  <a:pt x="253" y="422"/>
                </a:cubicBezTo>
                <a:cubicBezTo>
                  <a:pt x="250" y="426"/>
                  <a:pt x="246" y="429"/>
                  <a:pt x="243" y="432"/>
                </a:cubicBezTo>
                <a:cubicBezTo>
                  <a:pt x="240" y="435"/>
                  <a:pt x="242" y="429"/>
                  <a:pt x="245" y="423"/>
                </a:cubicBezTo>
                <a:cubicBezTo>
                  <a:pt x="253" y="413"/>
                  <a:pt x="261" y="402"/>
                  <a:pt x="268" y="391"/>
                </a:cubicBezTo>
                <a:cubicBezTo>
                  <a:pt x="283" y="371"/>
                  <a:pt x="300" y="35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6" y="331"/>
                  <a:pt x="318" y="329"/>
                  <a:pt x="319" y="327"/>
                </a:cubicBezTo>
                <a:cubicBezTo>
                  <a:pt x="320" y="325"/>
                  <a:pt x="317" y="324"/>
                  <a:pt x="316" y="325"/>
                </a:cubicBezTo>
                <a:cubicBezTo>
                  <a:pt x="294" y="356"/>
                  <a:pt x="261" y="382"/>
                  <a:pt x="244" y="416"/>
                </a:cubicBezTo>
                <a:cubicBezTo>
                  <a:pt x="239" y="422"/>
                  <a:pt x="234" y="427"/>
                  <a:pt x="233" y="431"/>
                </a:cubicBezTo>
                <a:cubicBezTo>
                  <a:pt x="235" y="424"/>
                  <a:pt x="238" y="416"/>
                  <a:pt x="241" y="409"/>
                </a:cubicBezTo>
                <a:cubicBezTo>
                  <a:pt x="248" y="401"/>
                  <a:pt x="254" y="392"/>
                  <a:pt x="260" y="383"/>
                </a:cubicBezTo>
                <a:cubicBezTo>
                  <a:pt x="264" y="378"/>
                  <a:pt x="268" y="373"/>
                  <a:pt x="272" y="367"/>
                </a:cubicBezTo>
                <a:cubicBezTo>
                  <a:pt x="284" y="353"/>
                  <a:pt x="297" y="339"/>
                  <a:pt x="308" y="325"/>
                </a:cubicBezTo>
                <a:cubicBezTo>
                  <a:pt x="309" y="323"/>
                  <a:pt x="306" y="321"/>
                  <a:pt x="305" y="323"/>
                </a:cubicBezTo>
                <a:cubicBezTo>
                  <a:pt x="291" y="337"/>
                  <a:pt x="279" y="352"/>
                  <a:pt x="267" y="368"/>
                </a:cubicBezTo>
                <a:cubicBezTo>
                  <a:pt x="264" y="372"/>
                  <a:pt x="261" y="376"/>
                  <a:pt x="258" y="380"/>
                </a:cubicBezTo>
                <a:cubicBezTo>
                  <a:pt x="254" y="386"/>
                  <a:pt x="249" y="392"/>
                  <a:pt x="245" y="399"/>
                </a:cubicBezTo>
                <a:cubicBezTo>
                  <a:pt x="241" y="404"/>
                  <a:pt x="237" y="410"/>
                  <a:pt x="233" y="415"/>
                </a:cubicBezTo>
                <a:cubicBezTo>
                  <a:pt x="230" y="422"/>
                  <a:pt x="228" y="424"/>
                  <a:pt x="225" y="419"/>
                </a:cubicBezTo>
                <a:cubicBezTo>
                  <a:pt x="226" y="415"/>
                  <a:pt x="227" y="411"/>
                  <a:pt x="228" y="408"/>
                </a:cubicBezTo>
                <a:cubicBezTo>
                  <a:pt x="237" y="398"/>
                  <a:pt x="245" y="387"/>
                  <a:pt x="252" y="376"/>
                </a:cubicBezTo>
                <a:cubicBezTo>
                  <a:pt x="259" y="368"/>
                  <a:pt x="265" y="359"/>
                  <a:pt x="271" y="350"/>
                </a:cubicBezTo>
                <a:cubicBezTo>
                  <a:pt x="273" y="348"/>
                  <a:pt x="275" y="345"/>
                  <a:pt x="277" y="343"/>
                </a:cubicBezTo>
                <a:cubicBezTo>
                  <a:pt x="282" y="337"/>
                  <a:pt x="286" y="331"/>
                  <a:pt x="290" y="326"/>
                </a:cubicBezTo>
                <a:cubicBezTo>
                  <a:pt x="292" y="324"/>
                  <a:pt x="289" y="322"/>
                  <a:pt x="288" y="324"/>
                </a:cubicBezTo>
                <a:cubicBezTo>
                  <a:pt x="282" y="330"/>
                  <a:pt x="277" y="337"/>
                  <a:pt x="271" y="344"/>
                </a:cubicBezTo>
                <a:cubicBezTo>
                  <a:pt x="256" y="362"/>
                  <a:pt x="236" y="382"/>
                  <a:pt x="226" y="404"/>
                </a:cubicBezTo>
                <a:cubicBezTo>
                  <a:pt x="224" y="407"/>
                  <a:pt x="222" y="409"/>
                  <a:pt x="220" y="411"/>
                </a:cubicBezTo>
                <a:cubicBezTo>
                  <a:pt x="215" y="417"/>
                  <a:pt x="212" y="422"/>
                  <a:pt x="214" y="412"/>
                </a:cubicBezTo>
                <a:cubicBezTo>
                  <a:pt x="215" y="411"/>
                  <a:pt x="215" y="409"/>
                  <a:pt x="216" y="408"/>
                </a:cubicBezTo>
                <a:cubicBezTo>
                  <a:pt x="238" y="380"/>
                  <a:pt x="257" y="350"/>
                  <a:pt x="279" y="323"/>
                </a:cubicBezTo>
                <a:cubicBezTo>
                  <a:pt x="280" y="321"/>
                  <a:pt x="278" y="319"/>
                  <a:pt x="276" y="320"/>
                </a:cubicBezTo>
                <a:cubicBezTo>
                  <a:pt x="264" y="334"/>
                  <a:pt x="249" y="349"/>
                  <a:pt x="237" y="365"/>
                </a:cubicBezTo>
                <a:cubicBezTo>
                  <a:pt x="237" y="364"/>
                  <a:pt x="238" y="364"/>
                  <a:pt x="238" y="363"/>
                </a:cubicBezTo>
                <a:cubicBezTo>
                  <a:pt x="250" y="347"/>
                  <a:pt x="262" y="332"/>
                  <a:pt x="273" y="317"/>
                </a:cubicBezTo>
                <a:cubicBezTo>
                  <a:pt x="275" y="315"/>
                  <a:pt x="272" y="313"/>
                  <a:pt x="271" y="315"/>
                </a:cubicBezTo>
                <a:cubicBezTo>
                  <a:pt x="249" y="342"/>
                  <a:pt x="229" y="370"/>
                  <a:pt x="207" y="398"/>
                </a:cubicBezTo>
                <a:cubicBezTo>
                  <a:pt x="224" y="376"/>
                  <a:pt x="243" y="347"/>
                  <a:pt x="262" y="321"/>
                </a:cubicBezTo>
                <a:cubicBezTo>
                  <a:pt x="265" y="319"/>
                  <a:pt x="266" y="317"/>
                  <a:pt x="266" y="316"/>
                </a:cubicBezTo>
                <a:cubicBezTo>
                  <a:pt x="268" y="313"/>
                  <a:pt x="270" y="311"/>
                  <a:pt x="272" y="308"/>
                </a:cubicBezTo>
                <a:cubicBezTo>
                  <a:pt x="273" y="306"/>
                  <a:pt x="271" y="304"/>
                  <a:pt x="269" y="306"/>
                </a:cubicBezTo>
                <a:cubicBezTo>
                  <a:pt x="249" y="329"/>
                  <a:pt x="230" y="354"/>
                  <a:pt x="211" y="379"/>
                </a:cubicBezTo>
                <a:cubicBezTo>
                  <a:pt x="204" y="389"/>
                  <a:pt x="203" y="389"/>
                  <a:pt x="209" y="379"/>
                </a:cubicBezTo>
                <a:cubicBezTo>
                  <a:pt x="213" y="371"/>
                  <a:pt x="218" y="363"/>
                  <a:pt x="223" y="356"/>
                </a:cubicBezTo>
                <a:cubicBezTo>
                  <a:pt x="233" y="340"/>
                  <a:pt x="244" y="326"/>
                  <a:pt x="255" y="311"/>
                </a:cubicBezTo>
                <a:cubicBezTo>
                  <a:pt x="256" y="310"/>
                  <a:pt x="254" y="307"/>
                  <a:pt x="252" y="309"/>
                </a:cubicBezTo>
                <a:cubicBezTo>
                  <a:pt x="251" y="310"/>
                  <a:pt x="250" y="312"/>
                  <a:pt x="249" y="313"/>
                </a:cubicBezTo>
                <a:cubicBezTo>
                  <a:pt x="249" y="313"/>
                  <a:pt x="248" y="313"/>
                  <a:pt x="248" y="314"/>
                </a:cubicBezTo>
                <a:cubicBezTo>
                  <a:pt x="246" y="316"/>
                  <a:pt x="245" y="318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34" y="330"/>
                  <a:pt x="226" y="341"/>
                  <a:pt x="218" y="352"/>
                </a:cubicBezTo>
                <a:cubicBezTo>
                  <a:pt x="213" y="357"/>
                  <a:pt x="214" y="352"/>
                  <a:pt x="216" y="346"/>
                </a:cubicBezTo>
                <a:cubicBezTo>
                  <a:pt x="217" y="345"/>
                  <a:pt x="217" y="345"/>
                  <a:pt x="218" y="345"/>
                </a:cubicBezTo>
                <a:cubicBezTo>
                  <a:pt x="219" y="344"/>
                  <a:pt x="219" y="342"/>
                  <a:pt x="218" y="342"/>
                </a:cubicBezTo>
                <a:cubicBezTo>
                  <a:pt x="218" y="341"/>
                  <a:pt x="218" y="340"/>
                  <a:pt x="219" y="340"/>
                </a:cubicBezTo>
                <a:cubicBezTo>
                  <a:pt x="223" y="335"/>
                  <a:pt x="229" y="323"/>
                  <a:pt x="231" y="320"/>
                </a:cubicBezTo>
                <a:cubicBezTo>
                  <a:pt x="232" y="319"/>
                  <a:pt x="231" y="318"/>
                  <a:pt x="230" y="318"/>
                </a:cubicBezTo>
                <a:cubicBezTo>
                  <a:pt x="234" y="312"/>
                  <a:pt x="237" y="305"/>
                  <a:pt x="238" y="298"/>
                </a:cubicBezTo>
                <a:cubicBezTo>
                  <a:pt x="239" y="297"/>
                  <a:pt x="237" y="295"/>
                  <a:pt x="236" y="296"/>
                </a:cubicBezTo>
                <a:cubicBezTo>
                  <a:pt x="235" y="296"/>
                  <a:pt x="235" y="297"/>
                  <a:pt x="234" y="297"/>
                </a:cubicBezTo>
                <a:cubicBezTo>
                  <a:pt x="237" y="294"/>
                  <a:pt x="239" y="290"/>
                  <a:pt x="240" y="286"/>
                </a:cubicBezTo>
                <a:cubicBezTo>
                  <a:pt x="241" y="285"/>
                  <a:pt x="240" y="284"/>
                  <a:pt x="240" y="283"/>
                </a:cubicBezTo>
                <a:cubicBezTo>
                  <a:pt x="240" y="284"/>
                  <a:pt x="241" y="284"/>
                  <a:pt x="241" y="283"/>
                </a:cubicBezTo>
                <a:cubicBezTo>
                  <a:pt x="247" y="277"/>
                  <a:pt x="253" y="271"/>
                  <a:pt x="258" y="265"/>
                </a:cubicBezTo>
                <a:cubicBezTo>
                  <a:pt x="259" y="266"/>
                  <a:pt x="260" y="266"/>
                  <a:pt x="260" y="265"/>
                </a:cubicBezTo>
                <a:cubicBezTo>
                  <a:pt x="261" y="264"/>
                  <a:pt x="262" y="262"/>
                  <a:pt x="262" y="261"/>
                </a:cubicBezTo>
                <a:cubicBezTo>
                  <a:pt x="266" y="257"/>
                  <a:pt x="269" y="254"/>
                  <a:pt x="272" y="250"/>
                </a:cubicBezTo>
                <a:cubicBezTo>
                  <a:pt x="266" y="258"/>
                  <a:pt x="261" y="266"/>
                  <a:pt x="256" y="274"/>
                </a:cubicBezTo>
                <a:cubicBezTo>
                  <a:pt x="254" y="276"/>
                  <a:pt x="257" y="277"/>
                  <a:pt x="258" y="276"/>
                </a:cubicBezTo>
                <a:cubicBezTo>
                  <a:pt x="264" y="271"/>
                  <a:pt x="270" y="265"/>
                  <a:pt x="275" y="259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70" y="267"/>
                  <a:pt x="265" y="275"/>
                  <a:pt x="260" y="282"/>
                </a:cubicBezTo>
                <a:cubicBezTo>
                  <a:pt x="259" y="284"/>
                  <a:pt x="261" y="286"/>
                  <a:pt x="263" y="284"/>
                </a:cubicBezTo>
                <a:cubicBezTo>
                  <a:pt x="267" y="280"/>
                  <a:pt x="271" y="276"/>
                  <a:pt x="275" y="272"/>
                </a:cubicBezTo>
                <a:cubicBezTo>
                  <a:pt x="273" y="279"/>
                  <a:pt x="270" y="284"/>
                  <a:pt x="267" y="290"/>
                </a:cubicBezTo>
                <a:cubicBezTo>
                  <a:pt x="266" y="292"/>
                  <a:pt x="269" y="294"/>
                  <a:pt x="270" y="292"/>
                </a:cubicBezTo>
                <a:cubicBezTo>
                  <a:pt x="272" y="290"/>
                  <a:pt x="273" y="288"/>
                  <a:pt x="274" y="286"/>
                </a:cubicBezTo>
                <a:cubicBezTo>
                  <a:pt x="275" y="286"/>
                  <a:pt x="276" y="286"/>
                  <a:pt x="277" y="285"/>
                </a:cubicBezTo>
                <a:cubicBezTo>
                  <a:pt x="278" y="283"/>
                  <a:pt x="279" y="281"/>
                  <a:pt x="280" y="279"/>
                </a:cubicBezTo>
                <a:cubicBezTo>
                  <a:pt x="281" y="278"/>
                  <a:pt x="280" y="277"/>
                  <a:pt x="279" y="276"/>
                </a:cubicBezTo>
                <a:cubicBezTo>
                  <a:pt x="283" y="268"/>
                  <a:pt x="285" y="260"/>
                  <a:pt x="287" y="251"/>
                </a:cubicBezTo>
                <a:cubicBezTo>
                  <a:pt x="289" y="250"/>
                  <a:pt x="291" y="249"/>
                  <a:pt x="294" y="248"/>
                </a:cubicBezTo>
                <a:cubicBezTo>
                  <a:pt x="293" y="250"/>
                  <a:pt x="293" y="251"/>
                  <a:pt x="292" y="252"/>
                </a:cubicBezTo>
                <a:cubicBezTo>
                  <a:pt x="291" y="254"/>
                  <a:pt x="292" y="255"/>
                  <a:pt x="294" y="255"/>
                </a:cubicBezTo>
                <a:cubicBezTo>
                  <a:pt x="292" y="259"/>
                  <a:pt x="290" y="263"/>
                  <a:pt x="287" y="267"/>
                </a:cubicBezTo>
                <a:cubicBezTo>
                  <a:pt x="286" y="269"/>
                  <a:pt x="289" y="271"/>
                  <a:pt x="290" y="269"/>
                </a:cubicBezTo>
                <a:cubicBezTo>
                  <a:pt x="297" y="263"/>
                  <a:pt x="302" y="256"/>
                  <a:pt x="308" y="249"/>
                </a:cubicBezTo>
                <a:cubicBezTo>
                  <a:pt x="307" y="251"/>
                  <a:pt x="306" y="253"/>
                  <a:pt x="305" y="255"/>
                </a:cubicBezTo>
                <a:cubicBezTo>
                  <a:pt x="302" y="262"/>
                  <a:pt x="298" y="268"/>
                  <a:pt x="294" y="274"/>
                </a:cubicBezTo>
                <a:cubicBezTo>
                  <a:pt x="293" y="276"/>
                  <a:pt x="296" y="278"/>
                  <a:pt x="297" y="276"/>
                </a:cubicBezTo>
                <a:cubicBezTo>
                  <a:pt x="298" y="275"/>
                  <a:pt x="305" y="267"/>
                  <a:pt x="311" y="261"/>
                </a:cubicBezTo>
                <a:cubicBezTo>
                  <a:pt x="313" y="260"/>
                  <a:pt x="315" y="258"/>
                  <a:pt x="317" y="257"/>
                </a:cubicBezTo>
                <a:cubicBezTo>
                  <a:pt x="317" y="257"/>
                  <a:pt x="317" y="258"/>
                  <a:pt x="317" y="259"/>
                </a:cubicBezTo>
                <a:cubicBezTo>
                  <a:pt x="313" y="268"/>
                  <a:pt x="305" y="277"/>
                  <a:pt x="299" y="285"/>
                </a:cubicBezTo>
                <a:cubicBezTo>
                  <a:pt x="297" y="287"/>
                  <a:pt x="300" y="289"/>
                  <a:pt x="302" y="288"/>
                </a:cubicBezTo>
                <a:cubicBezTo>
                  <a:pt x="304" y="285"/>
                  <a:pt x="307" y="282"/>
                  <a:pt x="309" y="280"/>
                </a:cubicBezTo>
                <a:cubicBezTo>
                  <a:pt x="304" y="286"/>
                  <a:pt x="299" y="293"/>
                  <a:pt x="294" y="299"/>
                </a:cubicBezTo>
                <a:cubicBezTo>
                  <a:pt x="293" y="301"/>
                  <a:pt x="296" y="303"/>
                  <a:pt x="297" y="301"/>
                </a:cubicBezTo>
                <a:cubicBezTo>
                  <a:pt x="300" y="299"/>
                  <a:pt x="320" y="271"/>
                  <a:pt x="311" y="288"/>
                </a:cubicBezTo>
                <a:cubicBezTo>
                  <a:pt x="310" y="289"/>
                  <a:pt x="313" y="292"/>
                  <a:pt x="314" y="290"/>
                </a:cubicBezTo>
                <a:cubicBezTo>
                  <a:pt x="319" y="285"/>
                  <a:pt x="324" y="275"/>
                  <a:pt x="325" y="286"/>
                </a:cubicBezTo>
                <a:cubicBezTo>
                  <a:pt x="325" y="288"/>
                  <a:pt x="326" y="289"/>
                  <a:pt x="328" y="288"/>
                </a:cubicBezTo>
                <a:cubicBezTo>
                  <a:pt x="332" y="285"/>
                  <a:pt x="333" y="283"/>
                  <a:pt x="333" y="289"/>
                </a:cubicBezTo>
                <a:cubicBezTo>
                  <a:pt x="333" y="290"/>
                  <a:pt x="335" y="291"/>
                  <a:pt x="336" y="290"/>
                </a:cubicBezTo>
                <a:cubicBezTo>
                  <a:pt x="341" y="284"/>
                  <a:pt x="346" y="279"/>
                  <a:pt x="351" y="273"/>
                </a:cubicBezTo>
                <a:cubicBezTo>
                  <a:pt x="352" y="271"/>
                  <a:pt x="351" y="269"/>
                  <a:pt x="349" y="270"/>
                </a:cubicBezTo>
                <a:cubicBezTo>
                  <a:pt x="338" y="273"/>
                  <a:pt x="338" y="269"/>
                  <a:pt x="348" y="257"/>
                </a:cubicBezTo>
                <a:cubicBezTo>
                  <a:pt x="350" y="255"/>
                  <a:pt x="348" y="253"/>
                  <a:pt x="346" y="254"/>
                </a:cubicBezTo>
                <a:cubicBezTo>
                  <a:pt x="340" y="260"/>
                  <a:pt x="333" y="271"/>
                  <a:pt x="343" y="256"/>
                </a:cubicBezTo>
                <a:cubicBezTo>
                  <a:pt x="352" y="243"/>
                  <a:pt x="364" y="231"/>
                  <a:pt x="375" y="218"/>
                </a:cubicBezTo>
                <a:cubicBezTo>
                  <a:pt x="376" y="216"/>
                  <a:pt x="374" y="214"/>
                  <a:pt x="372" y="215"/>
                </a:cubicBezTo>
                <a:cubicBezTo>
                  <a:pt x="371" y="216"/>
                  <a:pt x="371" y="217"/>
                  <a:pt x="370" y="217"/>
                </a:cubicBezTo>
                <a:cubicBezTo>
                  <a:pt x="397" y="190"/>
                  <a:pt x="424" y="163"/>
                  <a:pt x="453" y="138"/>
                </a:cubicBezTo>
                <a:cubicBezTo>
                  <a:pt x="463" y="130"/>
                  <a:pt x="472" y="123"/>
                  <a:pt x="482" y="115"/>
                </a:cubicBezTo>
                <a:cubicBezTo>
                  <a:pt x="484" y="114"/>
                  <a:pt x="471" y="126"/>
                  <a:pt x="469" y="127"/>
                </a:cubicBezTo>
                <a:cubicBezTo>
                  <a:pt x="456" y="142"/>
                  <a:pt x="442" y="158"/>
                  <a:pt x="428" y="173"/>
                </a:cubicBezTo>
                <a:cubicBezTo>
                  <a:pt x="404" y="193"/>
                  <a:pt x="382" y="214"/>
                  <a:pt x="361" y="237"/>
                </a:cubicBezTo>
                <a:cubicBezTo>
                  <a:pt x="359" y="239"/>
                  <a:pt x="361" y="241"/>
                  <a:pt x="363" y="240"/>
                </a:cubicBezTo>
                <a:cubicBezTo>
                  <a:pt x="388" y="220"/>
                  <a:pt x="409" y="198"/>
                  <a:pt x="430" y="176"/>
                </a:cubicBezTo>
                <a:cubicBezTo>
                  <a:pt x="432" y="174"/>
                  <a:pt x="434" y="173"/>
                  <a:pt x="435" y="172"/>
                </a:cubicBezTo>
                <a:cubicBezTo>
                  <a:pt x="445" y="164"/>
                  <a:pt x="454" y="157"/>
                  <a:pt x="464" y="150"/>
                </a:cubicBezTo>
                <a:cubicBezTo>
                  <a:pt x="469" y="147"/>
                  <a:pt x="474" y="144"/>
                  <a:pt x="479" y="141"/>
                </a:cubicBezTo>
                <a:cubicBezTo>
                  <a:pt x="483" y="140"/>
                  <a:pt x="486" y="138"/>
                  <a:pt x="487" y="134"/>
                </a:cubicBezTo>
                <a:cubicBezTo>
                  <a:pt x="488" y="135"/>
                  <a:pt x="489" y="136"/>
                  <a:pt x="490" y="135"/>
                </a:cubicBezTo>
                <a:cubicBezTo>
                  <a:pt x="491" y="134"/>
                  <a:pt x="493" y="133"/>
                  <a:pt x="494" y="132"/>
                </a:cubicBezTo>
                <a:cubicBezTo>
                  <a:pt x="496" y="130"/>
                  <a:pt x="494" y="127"/>
                  <a:pt x="492" y="128"/>
                </a:cubicBezTo>
                <a:cubicBezTo>
                  <a:pt x="476" y="138"/>
                  <a:pt x="459" y="149"/>
                  <a:pt x="444" y="161"/>
                </a:cubicBezTo>
                <a:cubicBezTo>
                  <a:pt x="459" y="144"/>
                  <a:pt x="474" y="126"/>
                  <a:pt x="490" y="110"/>
                </a:cubicBezTo>
                <a:cubicBezTo>
                  <a:pt x="490" y="109"/>
                  <a:pt x="490" y="109"/>
                  <a:pt x="490" y="109"/>
                </a:cubicBezTo>
                <a:cubicBezTo>
                  <a:pt x="496" y="117"/>
                  <a:pt x="502" y="125"/>
                  <a:pt x="507" y="133"/>
                </a:cubicBezTo>
                <a:cubicBezTo>
                  <a:pt x="507" y="134"/>
                  <a:pt x="509" y="133"/>
                  <a:pt x="508" y="132"/>
                </a:cubicBezTo>
                <a:cubicBezTo>
                  <a:pt x="492" y="103"/>
                  <a:pt x="471" y="78"/>
                  <a:pt x="446" y="58"/>
                </a:cubicBezTo>
                <a:cubicBezTo>
                  <a:pt x="447" y="56"/>
                  <a:pt x="445" y="55"/>
                  <a:pt x="443" y="56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398" y="21"/>
                  <a:pt x="343" y="1"/>
                  <a:pt x="284" y="1"/>
                </a:cubicBezTo>
                <a:cubicBezTo>
                  <a:pt x="185" y="0"/>
                  <a:pt x="83" y="59"/>
                  <a:pt x="41" y="149"/>
                </a:cubicBezTo>
                <a:cubicBezTo>
                  <a:pt x="39" y="152"/>
                  <a:pt x="43" y="155"/>
                  <a:pt x="45" y="152"/>
                </a:cubicBezTo>
                <a:cubicBezTo>
                  <a:pt x="100" y="67"/>
                  <a:pt x="182" y="12"/>
                  <a:pt x="284" y="11"/>
                </a:cubicBezTo>
                <a:cubicBezTo>
                  <a:pt x="340" y="10"/>
                  <a:pt x="394" y="27"/>
                  <a:pt x="438" y="58"/>
                </a:cubicBezTo>
                <a:cubicBezTo>
                  <a:pt x="425" y="66"/>
                  <a:pt x="414" y="77"/>
                  <a:pt x="404" y="88"/>
                </a:cubicBezTo>
                <a:cubicBezTo>
                  <a:pt x="406" y="85"/>
                  <a:pt x="408" y="81"/>
                  <a:pt x="410" y="77"/>
                </a:cubicBezTo>
                <a:cubicBezTo>
                  <a:pt x="411" y="76"/>
                  <a:pt x="409" y="74"/>
                  <a:pt x="408" y="75"/>
                </a:cubicBezTo>
                <a:cubicBezTo>
                  <a:pt x="386" y="91"/>
                  <a:pt x="365" y="111"/>
                  <a:pt x="351" y="135"/>
                </a:cubicBezTo>
                <a:cubicBezTo>
                  <a:pt x="342" y="139"/>
                  <a:pt x="335" y="144"/>
                  <a:pt x="329" y="150"/>
                </a:cubicBezTo>
                <a:cubicBezTo>
                  <a:pt x="333" y="144"/>
                  <a:pt x="335" y="138"/>
                  <a:pt x="338" y="132"/>
                </a:cubicBezTo>
                <a:cubicBezTo>
                  <a:pt x="338" y="130"/>
                  <a:pt x="336" y="129"/>
                  <a:pt x="334" y="130"/>
                </a:cubicBezTo>
                <a:cubicBezTo>
                  <a:pt x="326" y="137"/>
                  <a:pt x="319" y="144"/>
                  <a:pt x="311" y="152"/>
                </a:cubicBezTo>
                <a:cubicBezTo>
                  <a:pt x="315" y="148"/>
                  <a:pt x="321" y="139"/>
                  <a:pt x="324" y="131"/>
                </a:cubicBezTo>
                <a:cubicBezTo>
                  <a:pt x="324" y="129"/>
                  <a:pt x="322" y="128"/>
                  <a:pt x="321" y="129"/>
                </a:cubicBezTo>
                <a:cubicBezTo>
                  <a:pt x="314" y="135"/>
                  <a:pt x="307" y="142"/>
                  <a:pt x="302" y="149"/>
                </a:cubicBezTo>
                <a:cubicBezTo>
                  <a:pt x="308" y="141"/>
                  <a:pt x="313" y="134"/>
                  <a:pt x="316" y="125"/>
                </a:cubicBezTo>
                <a:cubicBezTo>
                  <a:pt x="316" y="123"/>
                  <a:pt x="314" y="122"/>
                  <a:pt x="313" y="123"/>
                </a:cubicBezTo>
                <a:cubicBezTo>
                  <a:pt x="304" y="130"/>
                  <a:pt x="294" y="140"/>
                  <a:pt x="288" y="148"/>
                </a:cubicBezTo>
                <a:cubicBezTo>
                  <a:pt x="295" y="139"/>
                  <a:pt x="302" y="130"/>
                  <a:pt x="307" y="119"/>
                </a:cubicBezTo>
                <a:cubicBezTo>
                  <a:pt x="308" y="118"/>
                  <a:pt x="307" y="117"/>
                  <a:pt x="306" y="117"/>
                </a:cubicBezTo>
                <a:cubicBezTo>
                  <a:pt x="304" y="118"/>
                  <a:pt x="302" y="119"/>
                  <a:pt x="301" y="119"/>
                </a:cubicBezTo>
                <a:cubicBezTo>
                  <a:pt x="301" y="118"/>
                  <a:pt x="299" y="117"/>
                  <a:pt x="298" y="118"/>
                </a:cubicBezTo>
                <a:cubicBezTo>
                  <a:pt x="296" y="120"/>
                  <a:pt x="295" y="122"/>
                  <a:pt x="293" y="124"/>
                </a:cubicBezTo>
                <a:cubicBezTo>
                  <a:pt x="289" y="126"/>
                  <a:pt x="285" y="129"/>
                  <a:pt x="281" y="131"/>
                </a:cubicBezTo>
                <a:cubicBezTo>
                  <a:pt x="281" y="130"/>
                  <a:pt x="281" y="130"/>
                  <a:pt x="281" y="129"/>
                </a:cubicBezTo>
                <a:cubicBezTo>
                  <a:pt x="286" y="123"/>
                  <a:pt x="291" y="116"/>
                  <a:pt x="296" y="109"/>
                </a:cubicBezTo>
                <a:cubicBezTo>
                  <a:pt x="297" y="108"/>
                  <a:pt x="295" y="106"/>
                  <a:pt x="293" y="107"/>
                </a:cubicBezTo>
                <a:cubicBezTo>
                  <a:pt x="292" y="108"/>
                  <a:pt x="291" y="109"/>
                  <a:pt x="290" y="110"/>
                </a:cubicBezTo>
                <a:cubicBezTo>
                  <a:pt x="292" y="107"/>
                  <a:pt x="294" y="104"/>
                  <a:pt x="296" y="101"/>
                </a:cubicBezTo>
                <a:cubicBezTo>
                  <a:pt x="297" y="100"/>
                  <a:pt x="295" y="98"/>
                  <a:pt x="294" y="99"/>
                </a:cubicBezTo>
                <a:cubicBezTo>
                  <a:pt x="279" y="112"/>
                  <a:pt x="268" y="126"/>
                  <a:pt x="259" y="142"/>
                </a:cubicBezTo>
                <a:cubicBezTo>
                  <a:pt x="253" y="151"/>
                  <a:pt x="248" y="159"/>
                  <a:pt x="245" y="169"/>
                </a:cubicBezTo>
                <a:cubicBezTo>
                  <a:pt x="245" y="171"/>
                  <a:pt x="246" y="172"/>
                  <a:pt x="248" y="171"/>
                </a:cubicBezTo>
                <a:cubicBezTo>
                  <a:pt x="252" y="169"/>
                  <a:pt x="256" y="167"/>
                  <a:pt x="259" y="164"/>
                </a:cubicBezTo>
                <a:cubicBezTo>
                  <a:pt x="256" y="170"/>
                  <a:pt x="252" y="176"/>
                  <a:pt x="250" y="183"/>
                </a:cubicBezTo>
                <a:cubicBezTo>
                  <a:pt x="249" y="185"/>
                  <a:pt x="251" y="186"/>
                  <a:pt x="252" y="185"/>
                </a:cubicBezTo>
                <a:cubicBezTo>
                  <a:pt x="255" y="184"/>
                  <a:pt x="258" y="182"/>
                  <a:pt x="260" y="180"/>
                </a:cubicBezTo>
                <a:cubicBezTo>
                  <a:pt x="259" y="182"/>
                  <a:pt x="258" y="185"/>
                  <a:pt x="257" y="187"/>
                </a:cubicBezTo>
                <a:cubicBezTo>
                  <a:pt x="256" y="189"/>
                  <a:pt x="258" y="191"/>
                  <a:pt x="259" y="189"/>
                </a:cubicBezTo>
                <a:cubicBezTo>
                  <a:pt x="264" y="185"/>
                  <a:pt x="268" y="181"/>
                  <a:pt x="272" y="177"/>
                </a:cubicBezTo>
                <a:cubicBezTo>
                  <a:pt x="269" y="181"/>
                  <a:pt x="267" y="185"/>
                  <a:pt x="265" y="188"/>
                </a:cubicBezTo>
                <a:cubicBezTo>
                  <a:pt x="264" y="190"/>
                  <a:pt x="266" y="192"/>
                  <a:pt x="267" y="191"/>
                </a:cubicBezTo>
                <a:cubicBezTo>
                  <a:pt x="272" y="186"/>
                  <a:pt x="277" y="179"/>
                  <a:pt x="280" y="175"/>
                </a:cubicBezTo>
                <a:cubicBezTo>
                  <a:pt x="274" y="183"/>
                  <a:pt x="268" y="192"/>
                  <a:pt x="264" y="201"/>
                </a:cubicBezTo>
                <a:cubicBezTo>
                  <a:pt x="263" y="203"/>
                  <a:pt x="265" y="205"/>
                  <a:pt x="266" y="203"/>
                </a:cubicBezTo>
                <a:cubicBezTo>
                  <a:pt x="271" y="198"/>
                  <a:pt x="275" y="194"/>
                  <a:pt x="279" y="188"/>
                </a:cubicBezTo>
                <a:cubicBezTo>
                  <a:pt x="275" y="194"/>
                  <a:pt x="270" y="199"/>
                  <a:pt x="266" y="206"/>
                </a:cubicBezTo>
                <a:cubicBezTo>
                  <a:pt x="265" y="207"/>
                  <a:pt x="267" y="208"/>
                  <a:pt x="268" y="207"/>
                </a:cubicBezTo>
                <a:cubicBezTo>
                  <a:pt x="271" y="204"/>
                  <a:pt x="274" y="200"/>
                  <a:pt x="276" y="196"/>
                </a:cubicBezTo>
                <a:cubicBezTo>
                  <a:pt x="277" y="195"/>
                  <a:pt x="276" y="194"/>
                  <a:pt x="275" y="194"/>
                </a:cubicBezTo>
                <a:cubicBezTo>
                  <a:pt x="279" y="190"/>
                  <a:pt x="284" y="183"/>
                  <a:pt x="284" y="183"/>
                </a:cubicBezTo>
                <a:cubicBezTo>
                  <a:pt x="284" y="182"/>
                  <a:pt x="282" y="180"/>
                  <a:pt x="281" y="181"/>
                </a:cubicBezTo>
                <a:cubicBezTo>
                  <a:pt x="277" y="185"/>
                  <a:pt x="271" y="194"/>
                  <a:pt x="270" y="196"/>
                </a:cubicBezTo>
                <a:cubicBezTo>
                  <a:pt x="274" y="187"/>
                  <a:pt x="281" y="178"/>
                  <a:pt x="287" y="170"/>
                </a:cubicBezTo>
                <a:cubicBezTo>
                  <a:pt x="288" y="168"/>
                  <a:pt x="286" y="166"/>
                  <a:pt x="284" y="168"/>
                </a:cubicBezTo>
                <a:cubicBezTo>
                  <a:pt x="280" y="172"/>
                  <a:pt x="274" y="179"/>
                  <a:pt x="272" y="183"/>
                </a:cubicBezTo>
                <a:cubicBezTo>
                  <a:pt x="278" y="173"/>
                  <a:pt x="285" y="164"/>
                  <a:pt x="292" y="155"/>
                </a:cubicBezTo>
                <a:cubicBezTo>
                  <a:pt x="293" y="153"/>
                  <a:pt x="290" y="151"/>
                  <a:pt x="289" y="153"/>
                </a:cubicBezTo>
                <a:cubicBezTo>
                  <a:pt x="287" y="155"/>
                  <a:pt x="285" y="157"/>
                  <a:pt x="283" y="160"/>
                </a:cubicBezTo>
                <a:cubicBezTo>
                  <a:pt x="282" y="160"/>
                  <a:pt x="281" y="161"/>
                  <a:pt x="280" y="162"/>
                </a:cubicBezTo>
                <a:cubicBezTo>
                  <a:pt x="277" y="166"/>
                  <a:pt x="274" y="170"/>
                  <a:pt x="270" y="174"/>
                </a:cubicBezTo>
                <a:cubicBezTo>
                  <a:pt x="265" y="179"/>
                  <a:pt x="259" y="189"/>
                  <a:pt x="266" y="176"/>
                </a:cubicBezTo>
                <a:cubicBezTo>
                  <a:pt x="267" y="175"/>
                  <a:pt x="267" y="174"/>
                  <a:pt x="268" y="173"/>
                </a:cubicBezTo>
                <a:cubicBezTo>
                  <a:pt x="274" y="167"/>
                  <a:pt x="279" y="160"/>
                  <a:pt x="284" y="153"/>
                </a:cubicBezTo>
                <a:cubicBezTo>
                  <a:pt x="293" y="146"/>
                  <a:pt x="301" y="138"/>
                  <a:pt x="309" y="131"/>
                </a:cubicBezTo>
                <a:cubicBezTo>
                  <a:pt x="304" y="135"/>
                  <a:pt x="299" y="148"/>
                  <a:pt x="295" y="153"/>
                </a:cubicBezTo>
                <a:cubicBezTo>
                  <a:pt x="294" y="155"/>
                  <a:pt x="297" y="156"/>
                  <a:pt x="298" y="155"/>
                </a:cubicBezTo>
                <a:cubicBezTo>
                  <a:pt x="305" y="149"/>
                  <a:pt x="311" y="143"/>
                  <a:pt x="317" y="137"/>
                </a:cubicBezTo>
                <a:cubicBezTo>
                  <a:pt x="313" y="141"/>
                  <a:pt x="309" y="153"/>
                  <a:pt x="306" y="159"/>
                </a:cubicBezTo>
                <a:cubicBezTo>
                  <a:pt x="305" y="161"/>
                  <a:pt x="307" y="162"/>
                  <a:pt x="308" y="161"/>
                </a:cubicBezTo>
                <a:cubicBezTo>
                  <a:pt x="314" y="155"/>
                  <a:pt x="319" y="149"/>
                  <a:pt x="325" y="143"/>
                </a:cubicBezTo>
                <a:cubicBezTo>
                  <a:pt x="339" y="129"/>
                  <a:pt x="327" y="147"/>
                  <a:pt x="325" y="150"/>
                </a:cubicBezTo>
                <a:cubicBezTo>
                  <a:pt x="317" y="163"/>
                  <a:pt x="305" y="174"/>
                  <a:pt x="297" y="186"/>
                </a:cubicBezTo>
                <a:cubicBezTo>
                  <a:pt x="295" y="188"/>
                  <a:pt x="298" y="190"/>
                  <a:pt x="299" y="188"/>
                </a:cubicBezTo>
                <a:cubicBezTo>
                  <a:pt x="311" y="178"/>
                  <a:pt x="320" y="165"/>
                  <a:pt x="331" y="153"/>
                </a:cubicBezTo>
                <a:cubicBezTo>
                  <a:pt x="333" y="152"/>
                  <a:pt x="334" y="150"/>
                  <a:pt x="336" y="148"/>
                </a:cubicBezTo>
                <a:cubicBezTo>
                  <a:pt x="339" y="143"/>
                  <a:pt x="343" y="141"/>
                  <a:pt x="348" y="141"/>
                </a:cubicBezTo>
                <a:cubicBezTo>
                  <a:pt x="347" y="143"/>
                  <a:pt x="345" y="144"/>
                  <a:pt x="345" y="146"/>
                </a:cubicBezTo>
                <a:cubicBezTo>
                  <a:pt x="344" y="147"/>
                  <a:pt x="345" y="148"/>
                  <a:pt x="345" y="149"/>
                </a:cubicBezTo>
                <a:cubicBezTo>
                  <a:pt x="341" y="154"/>
                  <a:pt x="336" y="160"/>
                  <a:pt x="332" y="166"/>
                </a:cubicBezTo>
                <a:cubicBezTo>
                  <a:pt x="320" y="176"/>
                  <a:pt x="309" y="188"/>
                  <a:pt x="299" y="201"/>
                </a:cubicBezTo>
                <a:cubicBezTo>
                  <a:pt x="299" y="201"/>
                  <a:pt x="299" y="201"/>
                  <a:pt x="299" y="201"/>
                </a:cubicBezTo>
                <a:cubicBezTo>
                  <a:pt x="280" y="219"/>
                  <a:pt x="263" y="239"/>
                  <a:pt x="245" y="258"/>
                </a:cubicBezTo>
                <a:cubicBezTo>
                  <a:pt x="250" y="251"/>
                  <a:pt x="255" y="244"/>
                  <a:pt x="261" y="238"/>
                </a:cubicBezTo>
                <a:cubicBezTo>
                  <a:pt x="264" y="233"/>
                  <a:pt x="268" y="229"/>
                  <a:pt x="272" y="224"/>
                </a:cubicBezTo>
                <a:cubicBezTo>
                  <a:pt x="274" y="222"/>
                  <a:pt x="276" y="220"/>
                  <a:pt x="278" y="217"/>
                </a:cubicBezTo>
                <a:cubicBezTo>
                  <a:pt x="282" y="215"/>
                  <a:pt x="284" y="213"/>
                  <a:pt x="283" y="211"/>
                </a:cubicBezTo>
                <a:cubicBezTo>
                  <a:pt x="285" y="209"/>
                  <a:pt x="287" y="207"/>
                  <a:pt x="289" y="204"/>
                </a:cubicBezTo>
                <a:cubicBezTo>
                  <a:pt x="291" y="203"/>
                  <a:pt x="288" y="200"/>
                  <a:pt x="287" y="202"/>
                </a:cubicBezTo>
                <a:cubicBezTo>
                  <a:pt x="283" y="206"/>
                  <a:pt x="279" y="210"/>
                  <a:pt x="276" y="214"/>
                </a:cubicBezTo>
                <a:cubicBezTo>
                  <a:pt x="267" y="224"/>
                  <a:pt x="259" y="234"/>
                  <a:pt x="250" y="243"/>
                </a:cubicBezTo>
                <a:cubicBezTo>
                  <a:pt x="234" y="260"/>
                  <a:pt x="249" y="240"/>
                  <a:pt x="254" y="233"/>
                </a:cubicBezTo>
                <a:cubicBezTo>
                  <a:pt x="260" y="226"/>
                  <a:pt x="266" y="219"/>
                  <a:pt x="271" y="212"/>
                </a:cubicBezTo>
                <a:cubicBezTo>
                  <a:pt x="272" y="210"/>
                  <a:pt x="270" y="208"/>
                  <a:pt x="268" y="210"/>
                </a:cubicBezTo>
                <a:cubicBezTo>
                  <a:pt x="263" y="216"/>
                  <a:pt x="259" y="221"/>
                  <a:pt x="254" y="228"/>
                </a:cubicBezTo>
                <a:cubicBezTo>
                  <a:pt x="249" y="233"/>
                  <a:pt x="244" y="240"/>
                  <a:pt x="241" y="242"/>
                </a:cubicBezTo>
                <a:cubicBezTo>
                  <a:pt x="234" y="250"/>
                  <a:pt x="234" y="250"/>
                  <a:pt x="239" y="243"/>
                </a:cubicBezTo>
                <a:cubicBezTo>
                  <a:pt x="242" y="238"/>
                  <a:pt x="246" y="233"/>
                  <a:pt x="250" y="228"/>
                </a:cubicBezTo>
                <a:cubicBezTo>
                  <a:pt x="252" y="227"/>
                  <a:pt x="253" y="226"/>
                  <a:pt x="253" y="225"/>
                </a:cubicBezTo>
                <a:cubicBezTo>
                  <a:pt x="255" y="223"/>
                  <a:pt x="257" y="221"/>
                  <a:pt x="258" y="219"/>
                </a:cubicBezTo>
                <a:cubicBezTo>
                  <a:pt x="260" y="217"/>
                  <a:pt x="257" y="215"/>
                  <a:pt x="256" y="217"/>
                </a:cubicBezTo>
                <a:cubicBezTo>
                  <a:pt x="250" y="222"/>
                  <a:pt x="244" y="227"/>
                  <a:pt x="238" y="233"/>
                </a:cubicBezTo>
                <a:cubicBezTo>
                  <a:pt x="227" y="243"/>
                  <a:pt x="225" y="243"/>
                  <a:pt x="227" y="239"/>
                </a:cubicBezTo>
                <a:cubicBezTo>
                  <a:pt x="228" y="239"/>
                  <a:pt x="229" y="239"/>
                  <a:pt x="229" y="237"/>
                </a:cubicBezTo>
                <a:cubicBezTo>
                  <a:pt x="229" y="238"/>
                  <a:pt x="231" y="234"/>
                  <a:pt x="233" y="230"/>
                </a:cubicBezTo>
                <a:cubicBezTo>
                  <a:pt x="237" y="225"/>
                  <a:pt x="240" y="220"/>
                  <a:pt x="242" y="218"/>
                </a:cubicBezTo>
                <a:cubicBezTo>
                  <a:pt x="244" y="216"/>
                  <a:pt x="242" y="214"/>
                  <a:pt x="240" y="215"/>
                </a:cubicBezTo>
                <a:cubicBezTo>
                  <a:pt x="233" y="221"/>
                  <a:pt x="227" y="226"/>
                  <a:pt x="226" y="233"/>
                </a:cubicBezTo>
                <a:cubicBezTo>
                  <a:pt x="223" y="238"/>
                  <a:pt x="221" y="242"/>
                  <a:pt x="219" y="247"/>
                </a:cubicBezTo>
                <a:cubicBezTo>
                  <a:pt x="218" y="249"/>
                  <a:pt x="220" y="250"/>
                  <a:pt x="221" y="249"/>
                </a:cubicBezTo>
                <a:cubicBezTo>
                  <a:pt x="226" y="246"/>
                  <a:pt x="230" y="244"/>
                  <a:pt x="235" y="240"/>
                </a:cubicBezTo>
                <a:cubicBezTo>
                  <a:pt x="237" y="239"/>
                  <a:pt x="238" y="237"/>
                  <a:pt x="240" y="236"/>
                </a:cubicBezTo>
                <a:cubicBezTo>
                  <a:pt x="236" y="242"/>
                  <a:pt x="232" y="248"/>
                  <a:pt x="229" y="255"/>
                </a:cubicBezTo>
                <a:cubicBezTo>
                  <a:pt x="228" y="257"/>
                  <a:pt x="231" y="258"/>
                  <a:pt x="232" y="257"/>
                </a:cubicBezTo>
                <a:cubicBezTo>
                  <a:pt x="235" y="254"/>
                  <a:pt x="238" y="250"/>
                  <a:pt x="241" y="247"/>
                </a:cubicBezTo>
                <a:cubicBezTo>
                  <a:pt x="240" y="250"/>
                  <a:pt x="238" y="254"/>
                  <a:pt x="236" y="257"/>
                </a:cubicBezTo>
                <a:cubicBezTo>
                  <a:pt x="235" y="259"/>
                  <a:pt x="237" y="261"/>
                  <a:pt x="239" y="259"/>
                </a:cubicBezTo>
                <a:cubicBezTo>
                  <a:pt x="241" y="257"/>
                  <a:pt x="243" y="255"/>
                  <a:pt x="245" y="253"/>
                </a:cubicBezTo>
                <a:cubicBezTo>
                  <a:pt x="242" y="258"/>
                  <a:pt x="238" y="263"/>
                  <a:pt x="235" y="269"/>
                </a:cubicBezTo>
                <a:cubicBezTo>
                  <a:pt x="235" y="268"/>
                  <a:pt x="235" y="267"/>
                  <a:pt x="236" y="267"/>
                </a:cubicBezTo>
                <a:cubicBezTo>
                  <a:pt x="237" y="265"/>
                  <a:pt x="235" y="263"/>
                  <a:pt x="233" y="265"/>
                </a:cubicBezTo>
                <a:cubicBezTo>
                  <a:pt x="226" y="270"/>
                  <a:pt x="219" y="277"/>
                  <a:pt x="212" y="284"/>
                </a:cubicBezTo>
                <a:cubicBezTo>
                  <a:pt x="214" y="281"/>
                  <a:pt x="215" y="278"/>
                  <a:pt x="216" y="274"/>
                </a:cubicBezTo>
                <a:cubicBezTo>
                  <a:pt x="217" y="273"/>
                  <a:pt x="215" y="272"/>
                  <a:pt x="214" y="273"/>
                </a:cubicBezTo>
                <a:cubicBezTo>
                  <a:pt x="208" y="279"/>
                  <a:pt x="201" y="286"/>
                  <a:pt x="196" y="293"/>
                </a:cubicBezTo>
                <a:cubicBezTo>
                  <a:pt x="195" y="293"/>
                  <a:pt x="196" y="295"/>
                  <a:pt x="197" y="294"/>
                </a:cubicBezTo>
                <a:cubicBezTo>
                  <a:pt x="202" y="289"/>
                  <a:pt x="206" y="284"/>
                  <a:pt x="211" y="280"/>
                </a:cubicBezTo>
                <a:cubicBezTo>
                  <a:pt x="207" y="287"/>
                  <a:pt x="203" y="293"/>
                  <a:pt x="198" y="299"/>
                </a:cubicBezTo>
                <a:cubicBezTo>
                  <a:pt x="196" y="300"/>
                  <a:pt x="198" y="303"/>
                  <a:pt x="200" y="301"/>
                </a:cubicBezTo>
                <a:cubicBezTo>
                  <a:pt x="209" y="293"/>
                  <a:pt x="217" y="284"/>
                  <a:pt x="226" y="275"/>
                </a:cubicBezTo>
                <a:cubicBezTo>
                  <a:pt x="218" y="287"/>
                  <a:pt x="207" y="297"/>
                  <a:pt x="199" y="308"/>
                </a:cubicBezTo>
                <a:cubicBezTo>
                  <a:pt x="198" y="309"/>
                  <a:pt x="199" y="312"/>
                  <a:pt x="201" y="311"/>
                </a:cubicBezTo>
                <a:cubicBezTo>
                  <a:pt x="201" y="311"/>
                  <a:pt x="201" y="311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14" y="302"/>
                  <a:pt x="224" y="291"/>
                  <a:pt x="236" y="281"/>
                </a:cubicBezTo>
                <a:cubicBezTo>
                  <a:pt x="234" y="285"/>
                  <a:pt x="232" y="288"/>
                  <a:pt x="229" y="292"/>
                </a:cubicBezTo>
                <a:cubicBezTo>
                  <a:pt x="223" y="298"/>
                  <a:pt x="218" y="304"/>
                  <a:pt x="212" y="310"/>
                </a:cubicBezTo>
                <a:cubicBezTo>
                  <a:pt x="211" y="312"/>
                  <a:pt x="213" y="315"/>
                  <a:pt x="215" y="313"/>
                </a:cubicBezTo>
                <a:cubicBezTo>
                  <a:pt x="220" y="308"/>
                  <a:pt x="225" y="302"/>
                  <a:pt x="230" y="297"/>
                </a:cubicBezTo>
                <a:cubicBezTo>
                  <a:pt x="226" y="303"/>
                  <a:pt x="221" y="309"/>
                  <a:pt x="217" y="315"/>
                </a:cubicBezTo>
                <a:cubicBezTo>
                  <a:pt x="215" y="317"/>
                  <a:pt x="218" y="319"/>
                  <a:pt x="220" y="317"/>
                </a:cubicBezTo>
                <a:cubicBezTo>
                  <a:pt x="224" y="312"/>
                  <a:pt x="228" y="307"/>
                  <a:pt x="233" y="303"/>
                </a:cubicBezTo>
                <a:cubicBezTo>
                  <a:pt x="232" y="305"/>
                  <a:pt x="232" y="306"/>
                  <a:pt x="231" y="308"/>
                </a:cubicBezTo>
                <a:cubicBezTo>
                  <a:pt x="230" y="307"/>
                  <a:pt x="229" y="308"/>
                  <a:pt x="229" y="309"/>
                </a:cubicBezTo>
                <a:cubicBezTo>
                  <a:pt x="228" y="312"/>
                  <a:pt x="227" y="315"/>
                  <a:pt x="226" y="319"/>
                </a:cubicBezTo>
                <a:cubicBezTo>
                  <a:pt x="225" y="320"/>
                  <a:pt x="226" y="320"/>
                  <a:pt x="226" y="321"/>
                </a:cubicBezTo>
                <a:cubicBezTo>
                  <a:pt x="225" y="322"/>
                  <a:pt x="224" y="324"/>
                  <a:pt x="223" y="325"/>
                </a:cubicBezTo>
                <a:cubicBezTo>
                  <a:pt x="222" y="325"/>
                  <a:pt x="221" y="327"/>
                  <a:pt x="219" y="331"/>
                </a:cubicBezTo>
                <a:cubicBezTo>
                  <a:pt x="219" y="332"/>
                  <a:pt x="218" y="332"/>
                  <a:pt x="218" y="333"/>
                </a:cubicBezTo>
                <a:cubicBezTo>
                  <a:pt x="215" y="337"/>
                  <a:pt x="212" y="341"/>
                  <a:pt x="210" y="345"/>
                </a:cubicBezTo>
                <a:cubicBezTo>
                  <a:pt x="209" y="346"/>
                  <a:pt x="210" y="347"/>
                  <a:pt x="211" y="347"/>
                </a:cubicBezTo>
                <a:cubicBezTo>
                  <a:pt x="209" y="351"/>
                  <a:pt x="208" y="356"/>
                  <a:pt x="209" y="360"/>
                </a:cubicBezTo>
                <a:cubicBezTo>
                  <a:pt x="209" y="361"/>
                  <a:pt x="209" y="362"/>
                  <a:pt x="210" y="362"/>
                </a:cubicBezTo>
                <a:cubicBezTo>
                  <a:pt x="206" y="367"/>
                  <a:pt x="202" y="372"/>
                  <a:pt x="198" y="377"/>
                </a:cubicBezTo>
                <a:cubicBezTo>
                  <a:pt x="196" y="379"/>
                  <a:pt x="199" y="382"/>
                  <a:pt x="200" y="380"/>
                </a:cubicBezTo>
                <a:cubicBezTo>
                  <a:pt x="205" y="374"/>
                  <a:pt x="211" y="367"/>
                  <a:pt x="216" y="361"/>
                </a:cubicBezTo>
                <a:cubicBezTo>
                  <a:pt x="209" y="372"/>
                  <a:pt x="203" y="383"/>
                  <a:pt x="198" y="394"/>
                </a:cubicBezTo>
                <a:cubicBezTo>
                  <a:pt x="198" y="396"/>
                  <a:pt x="200" y="397"/>
                  <a:pt x="201" y="396"/>
                </a:cubicBezTo>
                <a:cubicBezTo>
                  <a:pt x="206" y="391"/>
                  <a:pt x="210" y="386"/>
                  <a:pt x="214" y="381"/>
                </a:cubicBezTo>
                <a:cubicBezTo>
                  <a:pt x="209" y="389"/>
                  <a:pt x="205" y="397"/>
                  <a:pt x="201" y="405"/>
                </a:cubicBezTo>
                <a:cubicBezTo>
                  <a:pt x="200" y="407"/>
                  <a:pt x="202" y="409"/>
                  <a:pt x="204" y="407"/>
                </a:cubicBezTo>
                <a:cubicBezTo>
                  <a:pt x="207" y="403"/>
                  <a:pt x="210" y="399"/>
                  <a:pt x="213" y="395"/>
                </a:cubicBezTo>
                <a:cubicBezTo>
                  <a:pt x="209" y="403"/>
                  <a:pt x="206" y="410"/>
                  <a:pt x="203" y="418"/>
                </a:cubicBezTo>
                <a:cubicBezTo>
                  <a:pt x="202" y="420"/>
                  <a:pt x="205" y="421"/>
                  <a:pt x="206" y="420"/>
                </a:cubicBezTo>
                <a:cubicBezTo>
                  <a:pt x="207" y="418"/>
                  <a:pt x="209" y="416"/>
                  <a:pt x="210" y="414"/>
                </a:cubicBezTo>
                <a:cubicBezTo>
                  <a:pt x="210" y="417"/>
                  <a:pt x="209" y="420"/>
                  <a:pt x="209" y="423"/>
                </a:cubicBezTo>
                <a:cubicBezTo>
                  <a:pt x="208" y="424"/>
                  <a:pt x="210" y="426"/>
                  <a:pt x="212" y="424"/>
                </a:cubicBezTo>
                <a:cubicBezTo>
                  <a:pt x="216" y="421"/>
                  <a:pt x="220" y="417"/>
                  <a:pt x="224" y="413"/>
                </a:cubicBezTo>
                <a:cubicBezTo>
                  <a:pt x="222" y="418"/>
                  <a:pt x="221" y="423"/>
                  <a:pt x="221" y="429"/>
                </a:cubicBezTo>
                <a:cubicBezTo>
                  <a:pt x="221" y="430"/>
                  <a:pt x="223" y="431"/>
                  <a:pt x="224" y="430"/>
                </a:cubicBezTo>
                <a:cubicBezTo>
                  <a:pt x="228" y="426"/>
                  <a:pt x="231" y="422"/>
                  <a:pt x="235" y="418"/>
                </a:cubicBezTo>
                <a:cubicBezTo>
                  <a:pt x="232" y="424"/>
                  <a:pt x="230" y="431"/>
                  <a:pt x="228" y="438"/>
                </a:cubicBezTo>
                <a:cubicBezTo>
                  <a:pt x="228" y="439"/>
                  <a:pt x="230" y="441"/>
                  <a:pt x="231" y="439"/>
                </a:cubicBezTo>
                <a:cubicBezTo>
                  <a:pt x="233" y="437"/>
                  <a:pt x="236" y="434"/>
                  <a:pt x="238" y="432"/>
                </a:cubicBezTo>
                <a:cubicBezTo>
                  <a:pt x="237" y="434"/>
                  <a:pt x="237" y="436"/>
                  <a:pt x="236" y="439"/>
                </a:cubicBezTo>
                <a:cubicBezTo>
                  <a:pt x="236" y="440"/>
                  <a:pt x="238" y="442"/>
                  <a:pt x="239" y="440"/>
                </a:cubicBezTo>
                <a:cubicBezTo>
                  <a:pt x="242" y="438"/>
                  <a:pt x="245" y="435"/>
                  <a:pt x="248" y="432"/>
                </a:cubicBezTo>
                <a:cubicBezTo>
                  <a:pt x="245" y="436"/>
                  <a:pt x="243" y="441"/>
                  <a:pt x="242" y="446"/>
                </a:cubicBezTo>
                <a:cubicBezTo>
                  <a:pt x="241" y="447"/>
                  <a:pt x="243" y="448"/>
                  <a:pt x="245" y="447"/>
                </a:cubicBezTo>
                <a:cubicBezTo>
                  <a:pt x="255" y="437"/>
                  <a:pt x="265" y="426"/>
                  <a:pt x="275" y="415"/>
                </a:cubicBezTo>
                <a:cubicBezTo>
                  <a:pt x="270" y="422"/>
                  <a:pt x="266" y="430"/>
                  <a:pt x="263" y="439"/>
                </a:cubicBezTo>
                <a:cubicBezTo>
                  <a:pt x="263" y="440"/>
                  <a:pt x="265" y="442"/>
                  <a:pt x="266" y="440"/>
                </a:cubicBezTo>
                <a:cubicBezTo>
                  <a:pt x="272" y="435"/>
                  <a:pt x="277" y="429"/>
                  <a:pt x="283" y="423"/>
                </a:cubicBezTo>
                <a:cubicBezTo>
                  <a:pt x="279" y="428"/>
                  <a:pt x="276" y="433"/>
                  <a:pt x="274" y="438"/>
                </a:cubicBezTo>
                <a:cubicBezTo>
                  <a:pt x="273" y="440"/>
                  <a:pt x="275" y="442"/>
                  <a:pt x="276" y="441"/>
                </a:cubicBezTo>
                <a:cubicBezTo>
                  <a:pt x="294" y="430"/>
                  <a:pt x="307" y="414"/>
                  <a:pt x="320" y="398"/>
                </a:cubicBezTo>
                <a:cubicBezTo>
                  <a:pt x="339" y="372"/>
                  <a:pt x="360" y="346"/>
                  <a:pt x="381" y="321"/>
                </a:cubicBezTo>
                <a:cubicBezTo>
                  <a:pt x="381" y="322"/>
                  <a:pt x="381" y="322"/>
                  <a:pt x="381" y="323"/>
                </a:cubicBezTo>
                <a:cubicBezTo>
                  <a:pt x="379" y="326"/>
                  <a:pt x="377" y="329"/>
                  <a:pt x="376" y="330"/>
                </a:cubicBezTo>
                <a:cubicBezTo>
                  <a:pt x="365" y="346"/>
                  <a:pt x="353" y="360"/>
                  <a:pt x="341" y="375"/>
                </a:cubicBezTo>
                <a:cubicBezTo>
                  <a:pt x="323" y="396"/>
                  <a:pt x="306" y="418"/>
                  <a:pt x="293" y="443"/>
                </a:cubicBezTo>
                <a:cubicBezTo>
                  <a:pt x="292" y="445"/>
                  <a:pt x="294" y="447"/>
                  <a:pt x="296" y="445"/>
                </a:cubicBezTo>
                <a:cubicBezTo>
                  <a:pt x="305" y="436"/>
                  <a:pt x="313" y="427"/>
                  <a:pt x="322" y="418"/>
                </a:cubicBezTo>
                <a:cubicBezTo>
                  <a:pt x="320" y="422"/>
                  <a:pt x="318" y="426"/>
                  <a:pt x="317" y="431"/>
                </a:cubicBezTo>
                <a:cubicBezTo>
                  <a:pt x="316" y="432"/>
                  <a:pt x="318" y="434"/>
                  <a:pt x="320" y="433"/>
                </a:cubicBezTo>
                <a:cubicBezTo>
                  <a:pt x="327" y="428"/>
                  <a:pt x="333" y="423"/>
                  <a:pt x="340" y="418"/>
                </a:cubicBezTo>
                <a:cubicBezTo>
                  <a:pt x="331" y="429"/>
                  <a:pt x="324" y="442"/>
                  <a:pt x="320" y="457"/>
                </a:cubicBezTo>
                <a:cubicBezTo>
                  <a:pt x="320" y="459"/>
                  <a:pt x="322" y="460"/>
                  <a:pt x="323" y="459"/>
                </a:cubicBezTo>
                <a:cubicBezTo>
                  <a:pt x="326" y="456"/>
                  <a:pt x="329" y="454"/>
                  <a:pt x="331" y="452"/>
                </a:cubicBezTo>
                <a:cubicBezTo>
                  <a:pt x="330" y="454"/>
                  <a:pt x="329" y="456"/>
                  <a:pt x="327" y="459"/>
                </a:cubicBezTo>
                <a:cubicBezTo>
                  <a:pt x="326" y="461"/>
                  <a:pt x="329" y="462"/>
                  <a:pt x="330" y="461"/>
                </a:cubicBezTo>
                <a:cubicBezTo>
                  <a:pt x="338" y="455"/>
                  <a:pt x="346" y="448"/>
                  <a:pt x="353" y="441"/>
                </a:cubicBezTo>
                <a:cubicBezTo>
                  <a:pt x="344" y="453"/>
                  <a:pt x="336" y="466"/>
                  <a:pt x="328" y="479"/>
                </a:cubicBezTo>
                <a:cubicBezTo>
                  <a:pt x="328" y="481"/>
                  <a:pt x="329" y="483"/>
                  <a:pt x="331" y="482"/>
                </a:cubicBezTo>
                <a:cubicBezTo>
                  <a:pt x="333" y="480"/>
                  <a:pt x="336" y="478"/>
                  <a:pt x="338" y="477"/>
                </a:cubicBezTo>
                <a:cubicBezTo>
                  <a:pt x="337" y="479"/>
                  <a:pt x="336" y="481"/>
                  <a:pt x="335" y="483"/>
                </a:cubicBezTo>
                <a:cubicBezTo>
                  <a:pt x="335" y="485"/>
                  <a:pt x="336" y="486"/>
                  <a:pt x="337" y="485"/>
                </a:cubicBezTo>
                <a:cubicBezTo>
                  <a:pt x="342" y="484"/>
                  <a:pt x="347" y="482"/>
                  <a:pt x="351" y="480"/>
                </a:cubicBezTo>
                <a:cubicBezTo>
                  <a:pt x="349" y="484"/>
                  <a:pt x="347" y="489"/>
                  <a:pt x="345" y="493"/>
                </a:cubicBezTo>
                <a:cubicBezTo>
                  <a:pt x="345" y="495"/>
                  <a:pt x="347" y="496"/>
                  <a:pt x="348" y="496"/>
                </a:cubicBezTo>
                <a:cubicBezTo>
                  <a:pt x="352" y="494"/>
                  <a:pt x="355" y="492"/>
                  <a:pt x="358" y="490"/>
                </a:cubicBezTo>
                <a:cubicBezTo>
                  <a:pt x="354" y="495"/>
                  <a:pt x="350" y="501"/>
                  <a:pt x="347" y="507"/>
                </a:cubicBezTo>
                <a:cubicBezTo>
                  <a:pt x="346" y="508"/>
                  <a:pt x="348" y="510"/>
                  <a:pt x="349" y="509"/>
                </a:cubicBezTo>
                <a:cubicBezTo>
                  <a:pt x="353" y="507"/>
                  <a:pt x="356" y="505"/>
                  <a:pt x="359" y="503"/>
                </a:cubicBezTo>
                <a:cubicBezTo>
                  <a:pt x="355" y="507"/>
                  <a:pt x="351" y="512"/>
                  <a:pt x="348" y="517"/>
                </a:cubicBezTo>
                <a:cubicBezTo>
                  <a:pt x="347" y="518"/>
                  <a:pt x="349" y="521"/>
                  <a:pt x="350" y="520"/>
                </a:cubicBezTo>
                <a:cubicBezTo>
                  <a:pt x="352" y="518"/>
                  <a:pt x="354" y="517"/>
                  <a:pt x="356" y="516"/>
                </a:cubicBezTo>
                <a:cubicBezTo>
                  <a:pt x="355" y="517"/>
                  <a:pt x="353" y="519"/>
                  <a:pt x="352" y="520"/>
                </a:cubicBezTo>
                <a:cubicBezTo>
                  <a:pt x="352" y="522"/>
                  <a:pt x="353" y="524"/>
                  <a:pt x="354" y="523"/>
                </a:cubicBezTo>
                <a:cubicBezTo>
                  <a:pt x="361" y="521"/>
                  <a:pt x="368" y="518"/>
                  <a:pt x="374" y="514"/>
                </a:cubicBezTo>
                <a:cubicBezTo>
                  <a:pt x="370" y="519"/>
                  <a:pt x="366" y="523"/>
                  <a:pt x="362" y="528"/>
                </a:cubicBezTo>
                <a:cubicBezTo>
                  <a:pt x="334" y="536"/>
                  <a:pt x="305" y="540"/>
                  <a:pt x="277" y="541"/>
                </a:cubicBezTo>
                <a:cubicBezTo>
                  <a:pt x="234" y="542"/>
                  <a:pt x="191" y="534"/>
                  <a:pt x="152" y="516"/>
                </a:cubicBezTo>
                <a:cubicBezTo>
                  <a:pt x="153" y="516"/>
                  <a:pt x="153" y="516"/>
                  <a:pt x="153" y="516"/>
                </a:cubicBezTo>
                <a:cubicBezTo>
                  <a:pt x="154" y="515"/>
                  <a:pt x="154" y="514"/>
                  <a:pt x="155" y="513"/>
                </a:cubicBezTo>
                <a:cubicBezTo>
                  <a:pt x="155" y="513"/>
                  <a:pt x="156" y="513"/>
                  <a:pt x="156" y="512"/>
                </a:cubicBezTo>
                <a:cubicBezTo>
                  <a:pt x="159" y="507"/>
                  <a:pt x="158" y="509"/>
                  <a:pt x="160" y="502"/>
                </a:cubicBezTo>
                <a:cubicBezTo>
                  <a:pt x="161" y="500"/>
                  <a:pt x="157" y="499"/>
                  <a:pt x="156" y="501"/>
                </a:cubicBezTo>
                <a:cubicBezTo>
                  <a:pt x="155" y="502"/>
                  <a:pt x="155" y="503"/>
                  <a:pt x="154" y="504"/>
                </a:cubicBezTo>
                <a:cubicBezTo>
                  <a:pt x="155" y="497"/>
                  <a:pt x="155" y="492"/>
                  <a:pt x="153" y="485"/>
                </a:cubicBezTo>
                <a:cubicBezTo>
                  <a:pt x="153" y="484"/>
                  <a:pt x="150" y="483"/>
                  <a:pt x="149" y="485"/>
                </a:cubicBezTo>
                <a:cubicBezTo>
                  <a:pt x="148" y="486"/>
                  <a:pt x="147" y="488"/>
                  <a:pt x="146" y="489"/>
                </a:cubicBezTo>
                <a:cubicBezTo>
                  <a:pt x="147" y="486"/>
                  <a:pt x="147" y="483"/>
                  <a:pt x="146" y="479"/>
                </a:cubicBezTo>
                <a:cubicBezTo>
                  <a:pt x="146" y="477"/>
                  <a:pt x="144" y="476"/>
                  <a:pt x="142" y="478"/>
                </a:cubicBezTo>
                <a:cubicBezTo>
                  <a:pt x="140" y="480"/>
                  <a:pt x="139" y="483"/>
                  <a:pt x="137" y="485"/>
                </a:cubicBezTo>
                <a:cubicBezTo>
                  <a:pt x="139" y="479"/>
                  <a:pt x="137" y="474"/>
                  <a:pt x="135" y="468"/>
                </a:cubicBezTo>
                <a:cubicBezTo>
                  <a:pt x="134" y="467"/>
                  <a:pt x="132" y="466"/>
                  <a:pt x="131" y="467"/>
                </a:cubicBezTo>
                <a:cubicBezTo>
                  <a:pt x="129" y="469"/>
                  <a:pt x="128" y="471"/>
                  <a:pt x="126" y="473"/>
                </a:cubicBezTo>
                <a:cubicBezTo>
                  <a:pt x="126" y="474"/>
                  <a:pt x="125" y="475"/>
                  <a:pt x="125" y="476"/>
                </a:cubicBezTo>
                <a:cubicBezTo>
                  <a:pt x="126" y="471"/>
                  <a:pt x="127" y="466"/>
                  <a:pt x="127" y="460"/>
                </a:cubicBezTo>
                <a:cubicBezTo>
                  <a:pt x="127" y="458"/>
                  <a:pt x="124" y="457"/>
                  <a:pt x="123" y="458"/>
                </a:cubicBezTo>
                <a:cubicBezTo>
                  <a:pt x="120" y="461"/>
                  <a:pt x="117" y="465"/>
                  <a:pt x="114" y="469"/>
                </a:cubicBezTo>
                <a:cubicBezTo>
                  <a:pt x="115" y="463"/>
                  <a:pt x="115" y="458"/>
                  <a:pt x="113" y="451"/>
                </a:cubicBezTo>
                <a:cubicBezTo>
                  <a:pt x="113" y="450"/>
                  <a:pt x="111" y="449"/>
                  <a:pt x="110" y="450"/>
                </a:cubicBezTo>
                <a:cubicBezTo>
                  <a:pt x="106" y="453"/>
                  <a:pt x="102" y="456"/>
                  <a:pt x="99" y="459"/>
                </a:cubicBezTo>
                <a:cubicBezTo>
                  <a:pt x="100" y="457"/>
                  <a:pt x="100" y="454"/>
                  <a:pt x="100" y="451"/>
                </a:cubicBezTo>
                <a:cubicBezTo>
                  <a:pt x="101" y="449"/>
                  <a:pt x="98" y="448"/>
                  <a:pt x="97" y="449"/>
                </a:cubicBezTo>
                <a:cubicBezTo>
                  <a:pt x="94" y="452"/>
                  <a:pt x="88" y="458"/>
                  <a:pt x="88" y="460"/>
                </a:cubicBezTo>
                <a:cubicBezTo>
                  <a:pt x="89" y="453"/>
                  <a:pt x="90" y="447"/>
                  <a:pt x="90" y="439"/>
                </a:cubicBezTo>
                <a:cubicBezTo>
                  <a:pt x="90" y="438"/>
                  <a:pt x="88" y="437"/>
                  <a:pt x="87" y="438"/>
                </a:cubicBezTo>
                <a:cubicBezTo>
                  <a:pt x="82" y="441"/>
                  <a:pt x="78" y="444"/>
                  <a:pt x="74" y="449"/>
                </a:cubicBezTo>
                <a:cubicBezTo>
                  <a:pt x="78" y="444"/>
                  <a:pt x="80" y="441"/>
                  <a:pt x="81" y="432"/>
                </a:cubicBezTo>
                <a:cubicBezTo>
                  <a:pt x="81" y="431"/>
                  <a:pt x="79" y="430"/>
                  <a:pt x="78" y="431"/>
                </a:cubicBezTo>
                <a:cubicBezTo>
                  <a:pt x="65" y="442"/>
                  <a:pt x="70" y="441"/>
                  <a:pt x="72" y="426"/>
                </a:cubicBezTo>
                <a:cubicBezTo>
                  <a:pt x="72" y="425"/>
                  <a:pt x="71" y="423"/>
                  <a:pt x="69" y="424"/>
                </a:cubicBezTo>
                <a:cubicBezTo>
                  <a:pt x="59" y="431"/>
                  <a:pt x="60" y="438"/>
                  <a:pt x="58" y="423"/>
                </a:cubicBezTo>
                <a:cubicBezTo>
                  <a:pt x="58" y="422"/>
                  <a:pt x="57" y="421"/>
                  <a:pt x="56" y="421"/>
                </a:cubicBezTo>
                <a:cubicBezTo>
                  <a:pt x="47" y="421"/>
                  <a:pt x="52" y="412"/>
                  <a:pt x="52" y="405"/>
                </a:cubicBezTo>
                <a:cubicBezTo>
                  <a:pt x="52" y="403"/>
                  <a:pt x="50" y="403"/>
                  <a:pt x="49" y="404"/>
                </a:cubicBezTo>
                <a:cubicBezTo>
                  <a:pt x="46" y="407"/>
                  <a:pt x="43" y="410"/>
                  <a:pt x="42" y="410"/>
                </a:cubicBezTo>
                <a:cubicBezTo>
                  <a:pt x="42" y="409"/>
                  <a:pt x="42" y="409"/>
                  <a:pt x="41" y="408"/>
                </a:cubicBezTo>
                <a:cubicBezTo>
                  <a:pt x="41" y="407"/>
                  <a:pt x="41" y="404"/>
                  <a:pt x="41" y="402"/>
                </a:cubicBezTo>
                <a:cubicBezTo>
                  <a:pt x="41" y="401"/>
                  <a:pt x="41" y="400"/>
                  <a:pt x="40" y="400"/>
                </a:cubicBezTo>
                <a:cubicBezTo>
                  <a:pt x="39" y="400"/>
                  <a:pt x="38" y="400"/>
                  <a:pt x="38" y="400"/>
                </a:cubicBezTo>
                <a:cubicBezTo>
                  <a:pt x="38" y="400"/>
                  <a:pt x="37" y="400"/>
                  <a:pt x="37" y="400"/>
                </a:cubicBezTo>
                <a:cubicBezTo>
                  <a:pt x="32" y="388"/>
                  <a:pt x="28" y="376"/>
                  <a:pt x="25" y="363"/>
                </a:cubicBezTo>
                <a:cubicBezTo>
                  <a:pt x="26" y="363"/>
                  <a:pt x="26" y="363"/>
                  <a:pt x="26" y="362"/>
                </a:cubicBezTo>
                <a:cubicBezTo>
                  <a:pt x="26" y="351"/>
                  <a:pt x="30" y="342"/>
                  <a:pt x="32" y="331"/>
                </a:cubicBezTo>
                <a:cubicBezTo>
                  <a:pt x="32" y="330"/>
                  <a:pt x="31" y="329"/>
                  <a:pt x="30" y="329"/>
                </a:cubicBezTo>
                <a:cubicBezTo>
                  <a:pt x="31" y="328"/>
                  <a:pt x="31" y="327"/>
                  <a:pt x="32" y="327"/>
                </a:cubicBezTo>
                <a:cubicBezTo>
                  <a:pt x="36" y="320"/>
                  <a:pt x="36" y="318"/>
                  <a:pt x="38" y="311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44" y="301"/>
                  <a:pt x="50" y="292"/>
                  <a:pt x="55" y="281"/>
                </a:cubicBezTo>
                <a:cubicBezTo>
                  <a:pt x="55" y="280"/>
                  <a:pt x="55" y="279"/>
                  <a:pt x="54" y="279"/>
                </a:cubicBezTo>
                <a:cubicBezTo>
                  <a:pt x="56" y="274"/>
                  <a:pt x="58" y="269"/>
                  <a:pt x="59" y="263"/>
                </a:cubicBezTo>
                <a:cubicBezTo>
                  <a:pt x="60" y="261"/>
                  <a:pt x="58" y="260"/>
                  <a:pt x="56" y="261"/>
                </a:cubicBezTo>
                <a:cubicBezTo>
                  <a:pt x="52" y="263"/>
                  <a:pt x="48" y="266"/>
                  <a:pt x="44" y="269"/>
                </a:cubicBezTo>
                <a:cubicBezTo>
                  <a:pt x="49" y="261"/>
                  <a:pt x="53" y="254"/>
                  <a:pt x="56" y="245"/>
                </a:cubicBezTo>
                <a:cubicBezTo>
                  <a:pt x="56" y="243"/>
                  <a:pt x="54" y="242"/>
                  <a:pt x="53" y="243"/>
                </a:cubicBezTo>
                <a:cubicBezTo>
                  <a:pt x="48" y="246"/>
                  <a:pt x="44" y="249"/>
                  <a:pt x="41" y="253"/>
                </a:cubicBezTo>
                <a:cubicBezTo>
                  <a:pt x="44" y="247"/>
                  <a:pt x="46" y="241"/>
                  <a:pt x="48" y="234"/>
                </a:cubicBezTo>
                <a:cubicBezTo>
                  <a:pt x="48" y="233"/>
                  <a:pt x="46" y="231"/>
                  <a:pt x="45" y="232"/>
                </a:cubicBezTo>
                <a:cubicBezTo>
                  <a:pt x="38" y="237"/>
                  <a:pt x="32" y="243"/>
                  <a:pt x="27" y="249"/>
                </a:cubicBezTo>
                <a:cubicBezTo>
                  <a:pt x="34" y="240"/>
                  <a:pt x="41" y="230"/>
                  <a:pt x="46" y="219"/>
                </a:cubicBezTo>
                <a:cubicBezTo>
                  <a:pt x="47" y="217"/>
                  <a:pt x="46" y="215"/>
                  <a:pt x="44" y="216"/>
                </a:cubicBezTo>
                <a:cubicBezTo>
                  <a:pt x="41" y="218"/>
                  <a:pt x="39" y="219"/>
                  <a:pt x="37" y="221"/>
                </a:cubicBezTo>
                <a:cubicBezTo>
                  <a:pt x="40" y="215"/>
                  <a:pt x="43" y="209"/>
                  <a:pt x="44" y="201"/>
                </a:cubicBezTo>
                <a:cubicBezTo>
                  <a:pt x="45" y="200"/>
                  <a:pt x="43" y="198"/>
                  <a:pt x="41" y="200"/>
                </a:cubicBezTo>
                <a:cubicBezTo>
                  <a:pt x="41" y="200"/>
                  <a:pt x="41" y="200"/>
                  <a:pt x="40" y="201"/>
                </a:cubicBezTo>
                <a:cubicBezTo>
                  <a:pt x="43" y="196"/>
                  <a:pt x="46" y="191"/>
                  <a:pt x="48" y="186"/>
                </a:cubicBezTo>
                <a:cubicBezTo>
                  <a:pt x="48" y="185"/>
                  <a:pt x="46" y="184"/>
                  <a:pt x="45" y="185"/>
                </a:cubicBezTo>
                <a:cubicBezTo>
                  <a:pt x="44" y="186"/>
                  <a:pt x="43" y="187"/>
                  <a:pt x="41" y="188"/>
                </a:cubicBezTo>
                <a:cubicBezTo>
                  <a:pt x="44" y="183"/>
                  <a:pt x="47" y="178"/>
                  <a:pt x="49" y="173"/>
                </a:cubicBezTo>
                <a:cubicBezTo>
                  <a:pt x="49" y="171"/>
                  <a:pt x="47" y="170"/>
                  <a:pt x="46" y="171"/>
                </a:cubicBezTo>
                <a:cubicBezTo>
                  <a:pt x="45" y="172"/>
                  <a:pt x="43" y="173"/>
                  <a:pt x="41" y="175"/>
                </a:cubicBezTo>
                <a:cubicBezTo>
                  <a:pt x="45" y="170"/>
                  <a:pt x="46" y="166"/>
                  <a:pt x="48" y="160"/>
                </a:cubicBezTo>
                <a:cubicBezTo>
                  <a:pt x="49" y="159"/>
                  <a:pt x="47" y="158"/>
                  <a:pt x="46" y="159"/>
                </a:cubicBezTo>
                <a:cubicBezTo>
                  <a:pt x="42" y="163"/>
                  <a:pt x="42" y="163"/>
                  <a:pt x="41" y="165"/>
                </a:cubicBezTo>
                <a:cubicBezTo>
                  <a:pt x="41" y="163"/>
                  <a:pt x="37" y="161"/>
                  <a:pt x="36" y="163"/>
                </a:cubicBezTo>
                <a:cubicBezTo>
                  <a:pt x="24" y="185"/>
                  <a:pt x="16" y="208"/>
                  <a:pt x="12" y="232"/>
                </a:cubicBezTo>
                <a:cubicBezTo>
                  <a:pt x="11" y="233"/>
                  <a:pt x="10" y="234"/>
                  <a:pt x="9" y="235"/>
                </a:cubicBezTo>
                <a:cubicBezTo>
                  <a:pt x="8" y="236"/>
                  <a:pt x="9" y="238"/>
                  <a:pt x="11" y="238"/>
                </a:cubicBezTo>
                <a:cubicBezTo>
                  <a:pt x="0" y="301"/>
                  <a:pt x="12" y="369"/>
                  <a:pt x="39" y="424"/>
                </a:cubicBezTo>
                <a:cubicBezTo>
                  <a:pt x="83" y="512"/>
                  <a:pt x="183" y="551"/>
                  <a:pt x="277" y="551"/>
                </a:cubicBezTo>
                <a:cubicBezTo>
                  <a:pt x="372" y="551"/>
                  <a:pt x="465" y="507"/>
                  <a:pt x="513" y="423"/>
                </a:cubicBezTo>
                <a:cubicBezTo>
                  <a:pt x="537" y="380"/>
                  <a:pt x="546" y="330"/>
                  <a:pt x="551" y="282"/>
                </a:cubicBezTo>
                <a:cubicBezTo>
                  <a:pt x="555" y="233"/>
                  <a:pt x="548" y="176"/>
                  <a:pt x="512" y="139"/>
                </a:cubicBezTo>
                <a:close/>
                <a:moveTo>
                  <a:pt x="290" y="107"/>
                </a:moveTo>
                <a:cubicBezTo>
                  <a:pt x="288" y="109"/>
                  <a:pt x="284" y="114"/>
                  <a:pt x="280" y="120"/>
                </a:cubicBezTo>
                <a:cubicBezTo>
                  <a:pt x="278" y="122"/>
                  <a:pt x="275" y="125"/>
                  <a:pt x="272" y="128"/>
                </a:cubicBezTo>
                <a:cubicBezTo>
                  <a:pt x="277" y="120"/>
                  <a:pt x="284" y="113"/>
                  <a:pt x="290" y="107"/>
                </a:cubicBezTo>
                <a:close/>
                <a:moveTo>
                  <a:pt x="262" y="144"/>
                </a:moveTo>
                <a:cubicBezTo>
                  <a:pt x="266" y="139"/>
                  <a:pt x="271" y="134"/>
                  <a:pt x="276" y="130"/>
                </a:cubicBezTo>
                <a:cubicBezTo>
                  <a:pt x="275" y="130"/>
                  <a:pt x="275" y="130"/>
                  <a:pt x="275" y="131"/>
                </a:cubicBezTo>
                <a:cubicBezTo>
                  <a:pt x="272" y="134"/>
                  <a:pt x="270" y="136"/>
                  <a:pt x="268" y="139"/>
                </a:cubicBezTo>
                <a:cubicBezTo>
                  <a:pt x="263" y="144"/>
                  <a:pt x="262" y="145"/>
                  <a:pt x="262" y="144"/>
                </a:cubicBezTo>
                <a:close/>
                <a:moveTo>
                  <a:pt x="253" y="158"/>
                </a:moveTo>
                <a:cubicBezTo>
                  <a:pt x="254" y="156"/>
                  <a:pt x="255" y="154"/>
                  <a:pt x="256" y="152"/>
                </a:cubicBezTo>
                <a:cubicBezTo>
                  <a:pt x="257" y="152"/>
                  <a:pt x="258" y="152"/>
                  <a:pt x="258" y="152"/>
                </a:cubicBezTo>
                <a:cubicBezTo>
                  <a:pt x="264" y="147"/>
                  <a:pt x="269" y="142"/>
                  <a:pt x="274" y="137"/>
                </a:cubicBezTo>
                <a:cubicBezTo>
                  <a:pt x="274" y="137"/>
                  <a:pt x="275" y="138"/>
                  <a:pt x="276" y="137"/>
                </a:cubicBezTo>
                <a:cubicBezTo>
                  <a:pt x="279" y="136"/>
                  <a:pt x="282" y="134"/>
                  <a:pt x="284" y="133"/>
                </a:cubicBezTo>
                <a:cubicBezTo>
                  <a:pt x="278" y="140"/>
                  <a:pt x="271" y="147"/>
                  <a:pt x="266" y="155"/>
                </a:cubicBezTo>
                <a:cubicBezTo>
                  <a:pt x="259" y="161"/>
                  <a:pt x="247" y="173"/>
                  <a:pt x="253" y="158"/>
                </a:cubicBezTo>
                <a:close/>
                <a:moveTo>
                  <a:pt x="283" y="148"/>
                </a:moveTo>
                <a:cubicBezTo>
                  <a:pt x="282" y="148"/>
                  <a:pt x="281" y="149"/>
                  <a:pt x="280" y="151"/>
                </a:cubicBezTo>
                <a:cubicBezTo>
                  <a:pt x="275" y="157"/>
                  <a:pt x="270" y="164"/>
                  <a:pt x="266" y="171"/>
                </a:cubicBezTo>
                <a:cubicBezTo>
                  <a:pt x="255" y="182"/>
                  <a:pt x="261" y="167"/>
                  <a:pt x="264" y="163"/>
                </a:cubicBezTo>
                <a:cubicBezTo>
                  <a:pt x="265" y="161"/>
                  <a:pt x="267" y="159"/>
                  <a:pt x="268" y="157"/>
                </a:cubicBezTo>
                <a:cubicBezTo>
                  <a:pt x="278" y="147"/>
                  <a:pt x="287" y="136"/>
                  <a:pt x="297" y="125"/>
                </a:cubicBezTo>
                <a:cubicBezTo>
                  <a:pt x="303" y="124"/>
                  <a:pt x="302" y="126"/>
                  <a:pt x="296" y="132"/>
                </a:cubicBezTo>
                <a:cubicBezTo>
                  <a:pt x="294" y="136"/>
                  <a:pt x="291" y="139"/>
                  <a:pt x="289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6" y="144"/>
                  <a:pt x="284" y="146"/>
                  <a:pt x="283" y="148"/>
                </a:cubicBezTo>
                <a:close/>
                <a:moveTo>
                  <a:pt x="289" y="244"/>
                </a:moveTo>
                <a:cubicBezTo>
                  <a:pt x="290" y="243"/>
                  <a:pt x="290" y="242"/>
                  <a:pt x="290" y="242"/>
                </a:cubicBezTo>
                <a:cubicBezTo>
                  <a:pt x="291" y="240"/>
                  <a:pt x="289" y="238"/>
                  <a:pt x="288" y="239"/>
                </a:cubicBezTo>
                <a:cubicBezTo>
                  <a:pt x="279" y="249"/>
                  <a:pt x="271" y="259"/>
                  <a:pt x="262" y="268"/>
                </a:cubicBezTo>
                <a:cubicBezTo>
                  <a:pt x="270" y="260"/>
                  <a:pt x="277" y="249"/>
                  <a:pt x="283" y="238"/>
                </a:cubicBezTo>
                <a:cubicBezTo>
                  <a:pt x="283" y="238"/>
                  <a:pt x="283" y="238"/>
                  <a:pt x="283" y="238"/>
                </a:cubicBezTo>
                <a:cubicBezTo>
                  <a:pt x="295" y="225"/>
                  <a:pt x="306" y="213"/>
                  <a:pt x="316" y="199"/>
                </a:cubicBezTo>
                <a:cubicBezTo>
                  <a:pt x="310" y="208"/>
                  <a:pt x="305" y="217"/>
                  <a:pt x="301" y="226"/>
                </a:cubicBezTo>
                <a:cubicBezTo>
                  <a:pt x="300" y="228"/>
                  <a:pt x="302" y="230"/>
                  <a:pt x="304" y="228"/>
                </a:cubicBezTo>
                <a:cubicBezTo>
                  <a:pt x="304" y="228"/>
                  <a:pt x="305" y="228"/>
                  <a:pt x="305" y="228"/>
                </a:cubicBezTo>
                <a:cubicBezTo>
                  <a:pt x="302" y="232"/>
                  <a:pt x="300" y="236"/>
                  <a:pt x="298" y="240"/>
                </a:cubicBezTo>
                <a:cubicBezTo>
                  <a:pt x="295" y="241"/>
                  <a:pt x="292" y="242"/>
                  <a:pt x="289" y="244"/>
                </a:cubicBezTo>
                <a:close/>
                <a:moveTo>
                  <a:pt x="293" y="261"/>
                </a:moveTo>
                <a:cubicBezTo>
                  <a:pt x="296" y="259"/>
                  <a:pt x="298" y="255"/>
                  <a:pt x="299" y="251"/>
                </a:cubicBezTo>
                <a:cubicBezTo>
                  <a:pt x="303" y="248"/>
                  <a:pt x="307" y="245"/>
                  <a:pt x="311" y="242"/>
                </a:cubicBezTo>
                <a:cubicBezTo>
                  <a:pt x="305" y="248"/>
                  <a:pt x="299" y="255"/>
                  <a:pt x="293" y="261"/>
                </a:cubicBezTo>
                <a:close/>
                <a:moveTo>
                  <a:pt x="302" y="243"/>
                </a:moveTo>
                <a:cubicBezTo>
                  <a:pt x="302" y="242"/>
                  <a:pt x="302" y="242"/>
                  <a:pt x="302" y="241"/>
                </a:cubicBezTo>
                <a:cubicBezTo>
                  <a:pt x="302" y="241"/>
                  <a:pt x="302" y="240"/>
                  <a:pt x="302" y="240"/>
                </a:cubicBezTo>
                <a:cubicBezTo>
                  <a:pt x="305" y="233"/>
                  <a:pt x="309" y="227"/>
                  <a:pt x="313" y="221"/>
                </a:cubicBezTo>
                <a:cubicBezTo>
                  <a:pt x="340" y="197"/>
                  <a:pt x="363" y="170"/>
                  <a:pt x="384" y="141"/>
                </a:cubicBezTo>
                <a:cubicBezTo>
                  <a:pt x="394" y="133"/>
                  <a:pt x="403" y="125"/>
                  <a:pt x="412" y="117"/>
                </a:cubicBezTo>
                <a:cubicBezTo>
                  <a:pt x="418" y="111"/>
                  <a:pt x="424" y="105"/>
                  <a:pt x="430" y="100"/>
                </a:cubicBezTo>
                <a:cubicBezTo>
                  <a:pt x="433" y="97"/>
                  <a:pt x="454" y="73"/>
                  <a:pt x="445" y="89"/>
                </a:cubicBezTo>
                <a:cubicBezTo>
                  <a:pt x="440" y="97"/>
                  <a:pt x="434" y="105"/>
                  <a:pt x="428" y="112"/>
                </a:cubicBezTo>
                <a:cubicBezTo>
                  <a:pt x="423" y="116"/>
                  <a:pt x="417" y="121"/>
                  <a:pt x="412" y="125"/>
                </a:cubicBezTo>
                <a:cubicBezTo>
                  <a:pt x="404" y="133"/>
                  <a:pt x="396" y="141"/>
                  <a:pt x="388" y="150"/>
                </a:cubicBezTo>
                <a:cubicBezTo>
                  <a:pt x="384" y="154"/>
                  <a:pt x="380" y="158"/>
                  <a:pt x="376" y="162"/>
                </a:cubicBezTo>
                <a:cubicBezTo>
                  <a:pt x="374" y="164"/>
                  <a:pt x="372" y="166"/>
                  <a:pt x="370" y="168"/>
                </a:cubicBezTo>
                <a:cubicBezTo>
                  <a:pt x="366" y="170"/>
                  <a:pt x="365" y="172"/>
                  <a:pt x="365" y="174"/>
                </a:cubicBezTo>
                <a:cubicBezTo>
                  <a:pt x="363" y="176"/>
                  <a:pt x="361" y="178"/>
                  <a:pt x="360" y="180"/>
                </a:cubicBezTo>
                <a:cubicBezTo>
                  <a:pt x="359" y="181"/>
                  <a:pt x="359" y="181"/>
                  <a:pt x="359" y="182"/>
                </a:cubicBezTo>
                <a:cubicBezTo>
                  <a:pt x="346" y="196"/>
                  <a:pt x="333" y="210"/>
                  <a:pt x="322" y="226"/>
                </a:cubicBezTo>
                <a:cubicBezTo>
                  <a:pt x="321" y="227"/>
                  <a:pt x="320" y="228"/>
                  <a:pt x="318" y="230"/>
                </a:cubicBezTo>
                <a:cubicBezTo>
                  <a:pt x="315" y="233"/>
                  <a:pt x="307" y="238"/>
                  <a:pt x="302" y="243"/>
                </a:cubicBezTo>
                <a:close/>
                <a:moveTo>
                  <a:pt x="323" y="207"/>
                </a:moveTo>
                <a:cubicBezTo>
                  <a:pt x="334" y="192"/>
                  <a:pt x="347" y="178"/>
                  <a:pt x="359" y="165"/>
                </a:cubicBezTo>
                <a:cubicBezTo>
                  <a:pt x="363" y="161"/>
                  <a:pt x="367" y="157"/>
                  <a:pt x="370" y="153"/>
                </a:cubicBezTo>
                <a:cubicBezTo>
                  <a:pt x="360" y="167"/>
                  <a:pt x="349" y="179"/>
                  <a:pt x="338" y="192"/>
                </a:cubicBezTo>
                <a:cubicBezTo>
                  <a:pt x="333" y="197"/>
                  <a:pt x="328" y="202"/>
                  <a:pt x="323" y="207"/>
                </a:cubicBezTo>
                <a:close/>
                <a:moveTo>
                  <a:pt x="315" y="251"/>
                </a:moveTo>
                <a:cubicBezTo>
                  <a:pt x="315" y="251"/>
                  <a:pt x="315" y="251"/>
                  <a:pt x="315" y="250"/>
                </a:cubicBezTo>
                <a:cubicBezTo>
                  <a:pt x="317" y="245"/>
                  <a:pt x="320" y="241"/>
                  <a:pt x="322" y="235"/>
                </a:cubicBezTo>
                <a:cubicBezTo>
                  <a:pt x="322" y="235"/>
                  <a:pt x="322" y="234"/>
                  <a:pt x="321" y="234"/>
                </a:cubicBezTo>
                <a:cubicBezTo>
                  <a:pt x="322" y="232"/>
                  <a:pt x="324" y="230"/>
                  <a:pt x="325" y="228"/>
                </a:cubicBezTo>
                <a:cubicBezTo>
                  <a:pt x="347" y="206"/>
                  <a:pt x="367" y="182"/>
                  <a:pt x="388" y="160"/>
                </a:cubicBezTo>
                <a:cubicBezTo>
                  <a:pt x="391" y="159"/>
                  <a:pt x="393" y="157"/>
                  <a:pt x="392" y="156"/>
                </a:cubicBezTo>
                <a:cubicBezTo>
                  <a:pt x="394" y="154"/>
                  <a:pt x="396" y="153"/>
                  <a:pt x="398" y="151"/>
                </a:cubicBezTo>
                <a:cubicBezTo>
                  <a:pt x="399" y="150"/>
                  <a:pt x="398" y="148"/>
                  <a:pt x="397" y="148"/>
                </a:cubicBezTo>
                <a:cubicBezTo>
                  <a:pt x="407" y="138"/>
                  <a:pt x="418" y="128"/>
                  <a:pt x="427" y="117"/>
                </a:cubicBezTo>
                <a:cubicBezTo>
                  <a:pt x="428" y="117"/>
                  <a:pt x="428" y="117"/>
                  <a:pt x="428" y="117"/>
                </a:cubicBezTo>
                <a:cubicBezTo>
                  <a:pt x="430" y="115"/>
                  <a:pt x="453" y="101"/>
                  <a:pt x="455" y="98"/>
                </a:cubicBezTo>
                <a:cubicBezTo>
                  <a:pt x="441" y="120"/>
                  <a:pt x="423" y="139"/>
                  <a:pt x="405" y="158"/>
                </a:cubicBezTo>
                <a:cubicBezTo>
                  <a:pt x="390" y="172"/>
                  <a:pt x="375" y="187"/>
                  <a:pt x="362" y="202"/>
                </a:cubicBezTo>
                <a:cubicBezTo>
                  <a:pt x="360" y="204"/>
                  <a:pt x="358" y="206"/>
                  <a:pt x="356" y="208"/>
                </a:cubicBezTo>
                <a:cubicBezTo>
                  <a:pt x="356" y="208"/>
                  <a:pt x="356" y="208"/>
                  <a:pt x="356" y="208"/>
                </a:cubicBezTo>
                <a:cubicBezTo>
                  <a:pt x="354" y="210"/>
                  <a:pt x="352" y="212"/>
                  <a:pt x="350" y="214"/>
                </a:cubicBezTo>
                <a:cubicBezTo>
                  <a:pt x="350" y="215"/>
                  <a:pt x="350" y="216"/>
                  <a:pt x="350" y="216"/>
                </a:cubicBezTo>
                <a:cubicBezTo>
                  <a:pt x="345" y="222"/>
                  <a:pt x="340" y="227"/>
                  <a:pt x="335" y="233"/>
                </a:cubicBezTo>
                <a:cubicBezTo>
                  <a:pt x="332" y="237"/>
                  <a:pt x="328" y="241"/>
                  <a:pt x="325" y="244"/>
                </a:cubicBezTo>
                <a:cubicBezTo>
                  <a:pt x="324" y="243"/>
                  <a:pt x="323" y="243"/>
                  <a:pt x="322" y="244"/>
                </a:cubicBezTo>
                <a:cubicBezTo>
                  <a:pt x="320" y="246"/>
                  <a:pt x="317" y="249"/>
                  <a:pt x="315" y="251"/>
                </a:cubicBezTo>
                <a:close/>
                <a:moveTo>
                  <a:pt x="364" y="222"/>
                </a:moveTo>
                <a:cubicBezTo>
                  <a:pt x="355" y="229"/>
                  <a:pt x="347" y="237"/>
                  <a:pt x="339" y="244"/>
                </a:cubicBezTo>
                <a:cubicBezTo>
                  <a:pt x="317" y="264"/>
                  <a:pt x="329" y="252"/>
                  <a:pt x="342" y="237"/>
                </a:cubicBezTo>
                <a:cubicBezTo>
                  <a:pt x="360" y="215"/>
                  <a:pt x="381" y="195"/>
                  <a:pt x="399" y="174"/>
                </a:cubicBezTo>
                <a:cubicBezTo>
                  <a:pt x="400" y="172"/>
                  <a:pt x="398" y="170"/>
                  <a:pt x="397" y="170"/>
                </a:cubicBezTo>
                <a:cubicBezTo>
                  <a:pt x="398" y="169"/>
                  <a:pt x="399" y="169"/>
                  <a:pt x="400" y="168"/>
                </a:cubicBezTo>
                <a:cubicBezTo>
                  <a:pt x="401" y="166"/>
                  <a:pt x="403" y="164"/>
                  <a:pt x="405" y="163"/>
                </a:cubicBezTo>
                <a:cubicBezTo>
                  <a:pt x="423" y="146"/>
                  <a:pt x="442" y="129"/>
                  <a:pt x="461" y="113"/>
                </a:cubicBezTo>
                <a:cubicBezTo>
                  <a:pt x="425" y="144"/>
                  <a:pt x="392" y="182"/>
                  <a:pt x="363" y="219"/>
                </a:cubicBezTo>
                <a:cubicBezTo>
                  <a:pt x="362" y="220"/>
                  <a:pt x="363" y="222"/>
                  <a:pt x="364" y="222"/>
                </a:cubicBezTo>
                <a:close/>
                <a:moveTo>
                  <a:pt x="321" y="257"/>
                </a:moveTo>
                <a:cubicBezTo>
                  <a:pt x="322" y="256"/>
                  <a:pt x="323" y="254"/>
                  <a:pt x="323" y="252"/>
                </a:cubicBezTo>
                <a:cubicBezTo>
                  <a:pt x="327" y="248"/>
                  <a:pt x="330" y="245"/>
                  <a:pt x="334" y="241"/>
                </a:cubicBezTo>
                <a:cubicBezTo>
                  <a:pt x="329" y="246"/>
                  <a:pt x="325" y="252"/>
                  <a:pt x="321" y="257"/>
                </a:cubicBezTo>
                <a:close/>
                <a:moveTo>
                  <a:pt x="331" y="268"/>
                </a:moveTo>
                <a:cubicBezTo>
                  <a:pt x="330" y="270"/>
                  <a:pt x="332" y="272"/>
                  <a:pt x="334" y="271"/>
                </a:cubicBezTo>
                <a:cubicBezTo>
                  <a:pt x="335" y="270"/>
                  <a:pt x="336" y="269"/>
                  <a:pt x="336" y="268"/>
                </a:cubicBezTo>
                <a:cubicBezTo>
                  <a:pt x="336" y="269"/>
                  <a:pt x="335" y="271"/>
                  <a:pt x="334" y="273"/>
                </a:cubicBezTo>
                <a:cubicBezTo>
                  <a:pt x="333" y="275"/>
                  <a:pt x="335" y="276"/>
                  <a:pt x="336" y="276"/>
                </a:cubicBezTo>
                <a:cubicBezTo>
                  <a:pt x="352" y="273"/>
                  <a:pt x="336" y="279"/>
                  <a:pt x="336" y="281"/>
                </a:cubicBezTo>
                <a:cubicBezTo>
                  <a:pt x="336" y="279"/>
                  <a:pt x="335" y="278"/>
                  <a:pt x="333" y="279"/>
                </a:cubicBezTo>
                <a:cubicBezTo>
                  <a:pt x="328" y="283"/>
                  <a:pt x="326" y="281"/>
                  <a:pt x="327" y="276"/>
                </a:cubicBezTo>
                <a:cubicBezTo>
                  <a:pt x="327" y="274"/>
                  <a:pt x="325" y="274"/>
                  <a:pt x="324" y="275"/>
                </a:cubicBezTo>
                <a:cubicBezTo>
                  <a:pt x="311" y="286"/>
                  <a:pt x="320" y="281"/>
                  <a:pt x="323" y="270"/>
                </a:cubicBezTo>
                <a:cubicBezTo>
                  <a:pt x="323" y="268"/>
                  <a:pt x="321" y="266"/>
                  <a:pt x="320" y="268"/>
                </a:cubicBezTo>
                <a:cubicBezTo>
                  <a:pt x="320" y="268"/>
                  <a:pt x="319" y="268"/>
                  <a:pt x="319" y="268"/>
                </a:cubicBezTo>
                <a:cubicBezTo>
                  <a:pt x="320" y="267"/>
                  <a:pt x="321" y="266"/>
                  <a:pt x="321" y="264"/>
                </a:cubicBezTo>
                <a:cubicBezTo>
                  <a:pt x="322" y="264"/>
                  <a:pt x="322" y="264"/>
                  <a:pt x="322" y="263"/>
                </a:cubicBezTo>
                <a:cubicBezTo>
                  <a:pt x="337" y="251"/>
                  <a:pt x="356" y="235"/>
                  <a:pt x="367" y="222"/>
                </a:cubicBezTo>
                <a:cubicBezTo>
                  <a:pt x="354" y="237"/>
                  <a:pt x="341" y="251"/>
                  <a:pt x="331" y="268"/>
                </a:cubicBezTo>
                <a:close/>
                <a:moveTo>
                  <a:pt x="488" y="107"/>
                </a:moveTo>
                <a:cubicBezTo>
                  <a:pt x="488" y="107"/>
                  <a:pt x="488" y="107"/>
                  <a:pt x="488" y="107"/>
                </a:cubicBezTo>
                <a:cubicBezTo>
                  <a:pt x="445" y="138"/>
                  <a:pt x="407" y="175"/>
                  <a:pt x="370" y="212"/>
                </a:cubicBezTo>
                <a:cubicBezTo>
                  <a:pt x="385" y="197"/>
                  <a:pt x="406" y="174"/>
                  <a:pt x="424" y="156"/>
                </a:cubicBezTo>
                <a:cubicBezTo>
                  <a:pt x="439" y="140"/>
                  <a:pt x="457" y="126"/>
                  <a:pt x="469" y="107"/>
                </a:cubicBezTo>
                <a:cubicBezTo>
                  <a:pt x="470" y="105"/>
                  <a:pt x="467" y="104"/>
                  <a:pt x="466" y="105"/>
                </a:cubicBezTo>
                <a:cubicBezTo>
                  <a:pt x="454" y="114"/>
                  <a:pt x="443" y="124"/>
                  <a:pt x="431" y="134"/>
                </a:cubicBezTo>
                <a:cubicBezTo>
                  <a:pt x="443" y="121"/>
                  <a:pt x="453" y="108"/>
                  <a:pt x="463" y="93"/>
                </a:cubicBezTo>
                <a:cubicBezTo>
                  <a:pt x="464" y="92"/>
                  <a:pt x="462" y="90"/>
                  <a:pt x="460" y="91"/>
                </a:cubicBezTo>
                <a:cubicBezTo>
                  <a:pt x="452" y="95"/>
                  <a:pt x="445" y="100"/>
                  <a:pt x="438" y="105"/>
                </a:cubicBezTo>
                <a:cubicBezTo>
                  <a:pt x="444" y="97"/>
                  <a:pt x="450" y="88"/>
                  <a:pt x="455" y="78"/>
                </a:cubicBezTo>
                <a:cubicBezTo>
                  <a:pt x="456" y="77"/>
                  <a:pt x="454" y="75"/>
                  <a:pt x="452" y="76"/>
                </a:cubicBezTo>
                <a:cubicBezTo>
                  <a:pt x="441" y="84"/>
                  <a:pt x="431" y="93"/>
                  <a:pt x="421" y="103"/>
                </a:cubicBezTo>
                <a:cubicBezTo>
                  <a:pt x="412" y="112"/>
                  <a:pt x="397" y="122"/>
                  <a:pt x="387" y="132"/>
                </a:cubicBezTo>
                <a:cubicBezTo>
                  <a:pt x="386" y="132"/>
                  <a:pt x="386" y="132"/>
                  <a:pt x="386" y="132"/>
                </a:cubicBezTo>
                <a:cubicBezTo>
                  <a:pt x="385" y="133"/>
                  <a:pt x="384" y="134"/>
                  <a:pt x="383" y="135"/>
                </a:cubicBezTo>
                <a:cubicBezTo>
                  <a:pt x="402" y="110"/>
                  <a:pt x="426" y="89"/>
                  <a:pt x="443" y="62"/>
                </a:cubicBezTo>
                <a:cubicBezTo>
                  <a:pt x="460" y="75"/>
                  <a:pt x="475" y="90"/>
                  <a:pt x="488" y="107"/>
                </a:cubicBezTo>
                <a:close/>
                <a:moveTo>
                  <a:pt x="383" y="101"/>
                </a:moveTo>
                <a:cubicBezTo>
                  <a:pt x="388" y="95"/>
                  <a:pt x="394" y="90"/>
                  <a:pt x="399" y="86"/>
                </a:cubicBezTo>
                <a:cubicBezTo>
                  <a:pt x="415" y="73"/>
                  <a:pt x="387" y="106"/>
                  <a:pt x="391" y="101"/>
                </a:cubicBezTo>
                <a:cubicBezTo>
                  <a:pt x="390" y="102"/>
                  <a:pt x="390" y="102"/>
                  <a:pt x="389" y="103"/>
                </a:cubicBezTo>
                <a:cubicBezTo>
                  <a:pt x="379" y="114"/>
                  <a:pt x="369" y="124"/>
                  <a:pt x="359" y="134"/>
                </a:cubicBezTo>
                <a:cubicBezTo>
                  <a:pt x="358" y="134"/>
                  <a:pt x="358" y="135"/>
                  <a:pt x="358" y="135"/>
                </a:cubicBezTo>
                <a:cubicBezTo>
                  <a:pt x="358" y="134"/>
                  <a:pt x="357" y="132"/>
                  <a:pt x="356" y="133"/>
                </a:cubicBezTo>
                <a:cubicBezTo>
                  <a:pt x="363" y="121"/>
                  <a:pt x="373" y="111"/>
                  <a:pt x="383" y="101"/>
                </a:cubicBezTo>
                <a:close/>
                <a:moveTo>
                  <a:pt x="334" y="173"/>
                </a:moveTo>
                <a:cubicBezTo>
                  <a:pt x="341" y="164"/>
                  <a:pt x="347" y="155"/>
                  <a:pt x="352" y="146"/>
                </a:cubicBezTo>
                <a:cubicBezTo>
                  <a:pt x="354" y="145"/>
                  <a:pt x="355" y="143"/>
                  <a:pt x="356" y="142"/>
                </a:cubicBezTo>
                <a:cubicBezTo>
                  <a:pt x="358" y="140"/>
                  <a:pt x="361" y="138"/>
                  <a:pt x="364" y="135"/>
                </a:cubicBezTo>
                <a:cubicBezTo>
                  <a:pt x="363" y="136"/>
                  <a:pt x="362" y="137"/>
                  <a:pt x="362" y="138"/>
                </a:cubicBezTo>
                <a:cubicBezTo>
                  <a:pt x="361" y="140"/>
                  <a:pt x="363" y="142"/>
                  <a:pt x="364" y="140"/>
                </a:cubicBezTo>
                <a:cubicBezTo>
                  <a:pt x="390" y="115"/>
                  <a:pt x="408" y="81"/>
                  <a:pt x="439" y="61"/>
                </a:cubicBezTo>
                <a:cubicBezTo>
                  <a:pt x="438" y="62"/>
                  <a:pt x="422" y="85"/>
                  <a:pt x="424" y="83"/>
                </a:cubicBezTo>
                <a:cubicBezTo>
                  <a:pt x="417" y="91"/>
                  <a:pt x="410" y="99"/>
                  <a:pt x="402" y="107"/>
                </a:cubicBezTo>
                <a:cubicBezTo>
                  <a:pt x="402" y="108"/>
                  <a:pt x="402" y="108"/>
                  <a:pt x="401" y="109"/>
                </a:cubicBezTo>
                <a:cubicBezTo>
                  <a:pt x="401" y="108"/>
                  <a:pt x="399" y="107"/>
                  <a:pt x="398" y="108"/>
                </a:cubicBezTo>
                <a:cubicBezTo>
                  <a:pt x="394" y="113"/>
                  <a:pt x="389" y="117"/>
                  <a:pt x="385" y="122"/>
                </a:cubicBezTo>
                <a:cubicBezTo>
                  <a:pt x="384" y="123"/>
                  <a:pt x="383" y="124"/>
                  <a:pt x="382" y="125"/>
                </a:cubicBezTo>
                <a:cubicBezTo>
                  <a:pt x="367" y="139"/>
                  <a:pt x="352" y="154"/>
                  <a:pt x="339" y="169"/>
                </a:cubicBezTo>
                <a:cubicBezTo>
                  <a:pt x="337" y="171"/>
                  <a:pt x="335" y="173"/>
                  <a:pt x="333" y="174"/>
                </a:cubicBezTo>
                <a:cubicBezTo>
                  <a:pt x="334" y="174"/>
                  <a:pt x="334" y="173"/>
                  <a:pt x="334" y="173"/>
                </a:cubicBezTo>
                <a:close/>
                <a:moveTo>
                  <a:pt x="333" y="181"/>
                </a:moveTo>
                <a:cubicBezTo>
                  <a:pt x="337" y="177"/>
                  <a:pt x="340" y="173"/>
                  <a:pt x="343" y="169"/>
                </a:cubicBezTo>
                <a:cubicBezTo>
                  <a:pt x="352" y="162"/>
                  <a:pt x="360" y="155"/>
                  <a:pt x="367" y="146"/>
                </a:cubicBezTo>
                <a:cubicBezTo>
                  <a:pt x="373" y="140"/>
                  <a:pt x="379" y="134"/>
                  <a:pt x="385" y="127"/>
                </a:cubicBezTo>
                <a:cubicBezTo>
                  <a:pt x="380" y="133"/>
                  <a:pt x="375" y="140"/>
                  <a:pt x="371" y="146"/>
                </a:cubicBezTo>
                <a:cubicBezTo>
                  <a:pt x="370" y="147"/>
                  <a:pt x="370" y="147"/>
                  <a:pt x="371" y="148"/>
                </a:cubicBezTo>
                <a:cubicBezTo>
                  <a:pt x="349" y="170"/>
                  <a:pt x="328" y="192"/>
                  <a:pt x="311" y="217"/>
                </a:cubicBezTo>
                <a:cubicBezTo>
                  <a:pt x="310" y="219"/>
                  <a:pt x="309" y="220"/>
                  <a:pt x="308" y="221"/>
                </a:cubicBezTo>
                <a:cubicBezTo>
                  <a:pt x="316" y="213"/>
                  <a:pt x="326" y="191"/>
                  <a:pt x="333" y="181"/>
                </a:cubicBezTo>
                <a:close/>
                <a:moveTo>
                  <a:pt x="311" y="191"/>
                </a:moveTo>
                <a:cubicBezTo>
                  <a:pt x="316" y="186"/>
                  <a:pt x="320" y="181"/>
                  <a:pt x="325" y="177"/>
                </a:cubicBezTo>
                <a:cubicBezTo>
                  <a:pt x="324" y="179"/>
                  <a:pt x="323" y="180"/>
                  <a:pt x="322" y="182"/>
                </a:cubicBezTo>
                <a:cubicBezTo>
                  <a:pt x="321" y="182"/>
                  <a:pt x="321" y="183"/>
                  <a:pt x="322" y="183"/>
                </a:cubicBezTo>
                <a:cubicBezTo>
                  <a:pt x="312" y="194"/>
                  <a:pt x="303" y="204"/>
                  <a:pt x="294" y="215"/>
                </a:cubicBezTo>
                <a:cubicBezTo>
                  <a:pt x="299" y="207"/>
                  <a:pt x="305" y="199"/>
                  <a:pt x="311" y="191"/>
                </a:cubicBezTo>
                <a:close/>
                <a:moveTo>
                  <a:pt x="280" y="236"/>
                </a:moveTo>
                <a:cubicBezTo>
                  <a:pt x="289" y="225"/>
                  <a:pt x="300" y="213"/>
                  <a:pt x="310" y="202"/>
                </a:cubicBezTo>
                <a:cubicBezTo>
                  <a:pt x="299" y="216"/>
                  <a:pt x="287" y="229"/>
                  <a:pt x="274" y="243"/>
                </a:cubicBezTo>
                <a:cubicBezTo>
                  <a:pt x="271" y="246"/>
                  <a:pt x="267" y="250"/>
                  <a:pt x="264" y="254"/>
                </a:cubicBezTo>
                <a:cubicBezTo>
                  <a:pt x="260" y="258"/>
                  <a:pt x="255" y="263"/>
                  <a:pt x="251" y="267"/>
                </a:cubicBezTo>
                <a:cubicBezTo>
                  <a:pt x="236" y="284"/>
                  <a:pt x="253" y="265"/>
                  <a:pt x="256" y="260"/>
                </a:cubicBezTo>
                <a:cubicBezTo>
                  <a:pt x="264" y="249"/>
                  <a:pt x="272" y="238"/>
                  <a:pt x="281" y="228"/>
                </a:cubicBezTo>
                <a:cubicBezTo>
                  <a:pt x="280" y="230"/>
                  <a:pt x="278" y="232"/>
                  <a:pt x="277" y="234"/>
                </a:cubicBezTo>
                <a:cubicBezTo>
                  <a:pt x="276" y="236"/>
                  <a:pt x="279" y="238"/>
                  <a:pt x="280" y="236"/>
                </a:cubicBezTo>
                <a:close/>
                <a:moveTo>
                  <a:pt x="215" y="294"/>
                </a:moveTo>
                <a:cubicBezTo>
                  <a:pt x="221" y="287"/>
                  <a:pt x="227" y="280"/>
                  <a:pt x="232" y="272"/>
                </a:cubicBezTo>
                <a:cubicBezTo>
                  <a:pt x="232" y="274"/>
                  <a:pt x="234" y="275"/>
                  <a:pt x="235" y="274"/>
                </a:cubicBezTo>
                <a:cubicBezTo>
                  <a:pt x="246" y="263"/>
                  <a:pt x="256" y="252"/>
                  <a:pt x="265" y="241"/>
                </a:cubicBezTo>
                <a:cubicBezTo>
                  <a:pt x="266" y="240"/>
                  <a:pt x="267" y="239"/>
                  <a:pt x="269" y="238"/>
                </a:cubicBezTo>
                <a:cubicBezTo>
                  <a:pt x="259" y="249"/>
                  <a:pt x="251" y="262"/>
                  <a:pt x="243" y="274"/>
                </a:cubicBezTo>
                <a:cubicBezTo>
                  <a:pt x="242" y="273"/>
                  <a:pt x="241" y="273"/>
                  <a:pt x="240" y="273"/>
                </a:cubicBezTo>
                <a:cubicBezTo>
                  <a:pt x="231" y="280"/>
                  <a:pt x="223" y="287"/>
                  <a:pt x="215" y="294"/>
                </a:cubicBezTo>
                <a:close/>
                <a:moveTo>
                  <a:pt x="225" y="391"/>
                </a:moveTo>
                <a:cubicBezTo>
                  <a:pt x="226" y="388"/>
                  <a:pt x="228" y="385"/>
                  <a:pt x="230" y="382"/>
                </a:cubicBezTo>
                <a:cubicBezTo>
                  <a:pt x="236" y="373"/>
                  <a:pt x="243" y="364"/>
                  <a:pt x="250" y="355"/>
                </a:cubicBezTo>
                <a:cubicBezTo>
                  <a:pt x="242" y="367"/>
                  <a:pt x="233" y="379"/>
                  <a:pt x="225" y="391"/>
                </a:cubicBezTo>
                <a:close/>
                <a:moveTo>
                  <a:pt x="257" y="364"/>
                </a:moveTo>
                <a:cubicBezTo>
                  <a:pt x="249" y="375"/>
                  <a:pt x="241" y="386"/>
                  <a:pt x="233" y="396"/>
                </a:cubicBezTo>
                <a:cubicBezTo>
                  <a:pt x="239" y="385"/>
                  <a:pt x="248" y="374"/>
                  <a:pt x="257" y="364"/>
                </a:cubicBezTo>
                <a:close/>
                <a:moveTo>
                  <a:pt x="287" y="382"/>
                </a:moveTo>
                <a:cubicBezTo>
                  <a:pt x="289" y="380"/>
                  <a:pt x="291" y="377"/>
                  <a:pt x="293" y="375"/>
                </a:cubicBezTo>
                <a:cubicBezTo>
                  <a:pt x="284" y="386"/>
                  <a:pt x="275" y="398"/>
                  <a:pt x="265" y="409"/>
                </a:cubicBezTo>
                <a:cubicBezTo>
                  <a:pt x="272" y="399"/>
                  <a:pt x="279" y="391"/>
                  <a:pt x="287" y="382"/>
                </a:cubicBezTo>
                <a:close/>
                <a:moveTo>
                  <a:pt x="39" y="171"/>
                </a:moveTo>
                <a:cubicBezTo>
                  <a:pt x="39" y="171"/>
                  <a:pt x="40" y="171"/>
                  <a:pt x="40" y="170"/>
                </a:cubicBezTo>
                <a:cubicBezTo>
                  <a:pt x="44" y="165"/>
                  <a:pt x="44" y="166"/>
                  <a:pt x="38" y="175"/>
                </a:cubicBezTo>
                <a:cubicBezTo>
                  <a:pt x="38" y="175"/>
                  <a:pt x="37" y="176"/>
                  <a:pt x="36" y="177"/>
                </a:cubicBezTo>
                <a:cubicBezTo>
                  <a:pt x="37" y="175"/>
                  <a:pt x="38" y="173"/>
                  <a:pt x="39" y="171"/>
                </a:cubicBezTo>
                <a:close/>
                <a:moveTo>
                  <a:pt x="32" y="190"/>
                </a:moveTo>
                <a:cubicBezTo>
                  <a:pt x="37" y="185"/>
                  <a:pt x="42" y="181"/>
                  <a:pt x="40" y="185"/>
                </a:cubicBezTo>
                <a:cubicBezTo>
                  <a:pt x="38" y="190"/>
                  <a:pt x="35" y="194"/>
                  <a:pt x="31" y="198"/>
                </a:cubicBezTo>
                <a:cubicBezTo>
                  <a:pt x="31" y="199"/>
                  <a:pt x="30" y="199"/>
                  <a:pt x="29" y="200"/>
                </a:cubicBezTo>
                <a:cubicBezTo>
                  <a:pt x="30" y="197"/>
                  <a:pt x="31" y="193"/>
                  <a:pt x="32" y="190"/>
                </a:cubicBezTo>
                <a:close/>
                <a:moveTo>
                  <a:pt x="27" y="208"/>
                </a:moveTo>
                <a:cubicBezTo>
                  <a:pt x="28" y="207"/>
                  <a:pt x="29" y="205"/>
                  <a:pt x="30" y="204"/>
                </a:cubicBezTo>
                <a:cubicBezTo>
                  <a:pt x="31" y="202"/>
                  <a:pt x="47" y="182"/>
                  <a:pt x="38" y="198"/>
                </a:cubicBezTo>
                <a:cubicBezTo>
                  <a:pt x="35" y="205"/>
                  <a:pt x="30" y="210"/>
                  <a:pt x="25" y="216"/>
                </a:cubicBezTo>
                <a:cubicBezTo>
                  <a:pt x="25" y="216"/>
                  <a:pt x="25" y="216"/>
                  <a:pt x="25" y="217"/>
                </a:cubicBezTo>
                <a:cubicBezTo>
                  <a:pt x="26" y="214"/>
                  <a:pt x="26" y="211"/>
                  <a:pt x="27" y="208"/>
                </a:cubicBezTo>
                <a:close/>
                <a:moveTo>
                  <a:pt x="23" y="223"/>
                </a:moveTo>
                <a:cubicBezTo>
                  <a:pt x="33" y="211"/>
                  <a:pt x="45" y="199"/>
                  <a:pt x="35" y="218"/>
                </a:cubicBezTo>
                <a:cubicBezTo>
                  <a:pt x="31" y="226"/>
                  <a:pt x="25" y="233"/>
                  <a:pt x="20" y="240"/>
                </a:cubicBezTo>
                <a:cubicBezTo>
                  <a:pt x="21" y="234"/>
                  <a:pt x="22" y="229"/>
                  <a:pt x="23" y="223"/>
                </a:cubicBezTo>
                <a:close/>
                <a:moveTo>
                  <a:pt x="19" y="248"/>
                </a:moveTo>
                <a:cubicBezTo>
                  <a:pt x="25" y="240"/>
                  <a:pt x="30" y="232"/>
                  <a:pt x="36" y="225"/>
                </a:cubicBezTo>
                <a:cubicBezTo>
                  <a:pt x="45" y="216"/>
                  <a:pt x="32" y="239"/>
                  <a:pt x="32" y="238"/>
                </a:cubicBezTo>
                <a:cubicBezTo>
                  <a:pt x="27" y="245"/>
                  <a:pt x="22" y="252"/>
                  <a:pt x="17" y="259"/>
                </a:cubicBezTo>
                <a:cubicBezTo>
                  <a:pt x="18" y="255"/>
                  <a:pt x="18" y="252"/>
                  <a:pt x="19" y="248"/>
                </a:cubicBezTo>
                <a:close/>
                <a:moveTo>
                  <a:pt x="17" y="267"/>
                </a:moveTo>
                <a:cubicBezTo>
                  <a:pt x="20" y="263"/>
                  <a:pt x="24" y="260"/>
                  <a:pt x="27" y="256"/>
                </a:cubicBezTo>
                <a:cubicBezTo>
                  <a:pt x="17" y="267"/>
                  <a:pt x="46" y="233"/>
                  <a:pt x="39" y="248"/>
                </a:cubicBezTo>
                <a:cubicBezTo>
                  <a:pt x="34" y="261"/>
                  <a:pt x="24" y="272"/>
                  <a:pt x="17" y="283"/>
                </a:cubicBezTo>
                <a:cubicBezTo>
                  <a:pt x="16" y="285"/>
                  <a:pt x="19" y="287"/>
                  <a:pt x="20" y="285"/>
                </a:cubicBezTo>
                <a:cubicBezTo>
                  <a:pt x="22" y="283"/>
                  <a:pt x="23" y="280"/>
                  <a:pt x="25" y="278"/>
                </a:cubicBezTo>
                <a:cubicBezTo>
                  <a:pt x="27" y="278"/>
                  <a:pt x="28" y="276"/>
                  <a:pt x="29" y="273"/>
                </a:cubicBezTo>
                <a:cubicBezTo>
                  <a:pt x="32" y="269"/>
                  <a:pt x="35" y="264"/>
                  <a:pt x="38" y="260"/>
                </a:cubicBezTo>
                <a:cubicBezTo>
                  <a:pt x="43" y="255"/>
                  <a:pt x="51" y="250"/>
                  <a:pt x="45" y="262"/>
                </a:cubicBezTo>
                <a:cubicBezTo>
                  <a:pt x="37" y="275"/>
                  <a:pt x="25" y="286"/>
                  <a:pt x="16" y="297"/>
                </a:cubicBezTo>
                <a:cubicBezTo>
                  <a:pt x="16" y="287"/>
                  <a:pt x="16" y="277"/>
                  <a:pt x="17" y="267"/>
                </a:cubicBezTo>
                <a:close/>
                <a:moveTo>
                  <a:pt x="18" y="328"/>
                </a:moveTo>
                <a:cubicBezTo>
                  <a:pt x="17" y="320"/>
                  <a:pt x="16" y="311"/>
                  <a:pt x="16" y="303"/>
                </a:cubicBezTo>
                <a:cubicBezTo>
                  <a:pt x="27" y="290"/>
                  <a:pt x="38" y="277"/>
                  <a:pt x="52" y="267"/>
                </a:cubicBezTo>
                <a:cubicBezTo>
                  <a:pt x="58" y="263"/>
                  <a:pt x="51" y="276"/>
                  <a:pt x="48" y="283"/>
                </a:cubicBezTo>
                <a:cubicBezTo>
                  <a:pt x="36" y="293"/>
                  <a:pt x="26" y="305"/>
                  <a:pt x="18" y="320"/>
                </a:cubicBezTo>
                <a:cubicBezTo>
                  <a:pt x="17" y="321"/>
                  <a:pt x="20" y="324"/>
                  <a:pt x="21" y="322"/>
                </a:cubicBezTo>
                <a:cubicBezTo>
                  <a:pt x="28" y="314"/>
                  <a:pt x="35" y="307"/>
                  <a:pt x="41" y="299"/>
                </a:cubicBezTo>
                <a:cubicBezTo>
                  <a:pt x="38" y="304"/>
                  <a:pt x="34" y="308"/>
                  <a:pt x="30" y="313"/>
                </a:cubicBezTo>
                <a:cubicBezTo>
                  <a:pt x="26" y="318"/>
                  <a:pt x="22" y="322"/>
                  <a:pt x="18" y="328"/>
                </a:cubicBezTo>
                <a:cubicBezTo>
                  <a:pt x="18" y="328"/>
                  <a:pt x="18" y="328"/>
                  <a:pt x="18" y="328"/>
                </a:cubicBezTo>
                <a:close/>
                <a:moveTo>
                  <a:pt x="22" y="353"/>
                </a:moveTo>
                <a:cubicBezTo>
                  <a:pt x="21" y="345"/>
                  <a:pt x="19" y="337"/>
                  <a:pt x="18" y="330"/>
                </a:cubicBezTo>
                <a:cubicBezTo>
                  <a:pt x="19" y="331"/>
                  <a:pt x="20" y="331"/>
                  <a:pt x="21" y="330"/>
                </a:cubicBezTo>
                <a:cubicBezTo>
                  <a:pt x="24" y="327"/>
                  <a:pt x="26" y="324"/>
                  <a:pt x="29" y="321"/>
                </a:cubicBezTo>
                <a:cubicBezTo>
                  <a:pt x="26" y="328"/>
                  <a:pt x="21" y="339"/>
                  <a:pt x="20" y="340"/>
                </a:cubicBezTo>
                <a:cubicBezTo>
                  <a:pt x="19" y="342"/>
                  <a:pt x="22" y="344"/>
                  <a:pt x="23" y="342"/>
                </a:cubicBezTo>
                <a:cubicBezTo>
                  <a:pt x="30" y="335"/>
                  <a:pt x="27" y="337"/>
                  <a:pt x="24" y="346"/>
                </a:cubicBezTo>
                <a:cubicBezTo>
                  <a:pt x="23" y="349"/>
                  <a:pt x="22" y="351"/>
                  <a:pt x="22" y="353"/>
                </a:cubicBezTo>
                <a:close/>
                <a:moveTo>
                  <a:pt x="47" y="419"/>
                </a:moveTo>
                <a:cubicBezTo>
                  <a:pt x="46" y="417"/>
                  <a:pt x="45" y="415"/>
                  <a:pt x="44" y="413"/>
                </a:cubicBezTo>
                <a:cubicBezTo>
                  <a:pt x="48" y="410"/>
                  <a:pt x="49" y="412"/>
                  <a:pt x="47" y="419"/>
                </a:cubicBezTo>
                <a:close/>
                <a:moveTo>
                  <a:pt x="51" y="425"/>
                </a:moveTo>
                <a:cubicBezTo>
                  <a:pt x="54" y="426"/>
                  <a:pt x="55" y="429"/>
                  <a:pt x="55" y="433"/>
                </a:cubicBezTo>
                <a:cubicBezTo>
                  <a:pt x="53" y="430"/>
                  <a:pt x="52" y="428"/>
                  <a:pt x="51" y="425"/>
                </a:cubicBezTo>
                <a:close/>
                <a:moveTo>
                  <a:pt x="59" y="439"/>
                </a:moveTo>
                <a:cubicBezTo>
                  <a:pt x="73" y="420"/>
                  <a:pt x="65" y="439"/>
                  <a:pt x="64" y="445"/>
                </a:cubicBezTo>
                <a:cubicBezTo>
                  <a:pt x="62" y="443"/>
                  <a:pt x="61" y="441"/>
                  <a:pt x="59" y="439"/>
                </a:cubicBezTo>
                <a:close/>
                <a:moveTo>
                  <a:pt x="66" y="448"/>
                </a:moveTo>
                <a:cubicBezTo>
                  <a:pt x="66" y="448"/>
                  <a:pt x="66" y="448"/>
                  <a:pt x="67" y="447"/>
                </a:cubicBezTo>
                <a:cubicBezTo>
                  <a:pt x="73" y="441"/>
                  <a:pt x="84" y="424"/>
                  <a:pt x="71" y="454"/>
                </a:cubicBezTo>
                <a:cubicBezTo>
                  <a:pt x="69" y="452"/>
                  <a:pt x="67" y="450"/>
                  <a:pt x="66" y="448"/>
                </a:cubicBezTo>
                <a:close/>
                <a:moveTo>
                  <a:pt x="90" y="474"/>
                </a:moveTo>
                <a:cubicBezTo>
                  <a:pt x="84" y="469"/>
                  <a:pt x="78" y="463"/>
                  <a:pt x="73" y="457"/>
                </a:cubicBezTo>
                <a:cubicBezTo>
                  <a:pt x="73" y="457"/>
                  <a:pt x="73" y="457"/>
                  <a:pt x="74" y="457"/>
                </a:cubicBezTo>
                <a:cubicBezTo>
                  <a:pt x="85" y="442"/>
                  <a:pt x="85" y="453"/>
                  <a:pt x="83" y="466"/>
                </a:cubicBezTo>
                <a:cubicBezTo>
                  <a:pt x="82" y="468"/>
                  <a:pt x="85" y="470"/>
                  <a:pt x="86" y="468"/>
                </a:cubicBezTo>
                <a:cubicBezTo>
                  <a:pt x="103" y="443"/>
                  <a:pt x="92" y="467"/>
                  <a:pt x="90" y="474"/>
                </a:cubicBezTo>
                <a:cubicBezTo>
                  <a:pt x="90" y="474"/>
                  <a:pt x="90" y="474"/>
                  <a:pt x="90" y="474"/>
                </a:cubicBezTo>
                <a:close/>
                <a:moveTo>
                  <a:pt x="92" y="476"/>
                </a:moveTo>
                <a:cubicBezTo>
                  <a:pt x="93" y="476"/>
                  <a:pt x="93" y="476"/>
                  <a:pt x="93" y="476"/>
                </a:cubicBezTo>
                <a:cubicBezTo>
                  <a:pt x="95" y="472"/>
                  <a:pt x="97" y="469"/>
                  <a:pt x="100" y="465"/>
                </a:cubicBezTo>
                <a:cubicBezTo>
                  <a:pt x="109" y="469"/>
                  <a:pt x="111" y="475"/>
                  <a:pt x="106" y="482"/>
                </a:cubicBezTo>
                <a:cubicBezTo>
                  <a:pt x="105" y="484"/>
                  <a:pt x="108" y="486"/>
                  <a:pt x="109" y="484"/>
                </a:cubicBezTo>
                <a:cubicBezTo>
                  <a:pt x="113" y="477"/>
                  <a:pt x="117" y="472"/>
                  <a:pt x="121" y="466"/>
                </a:cubicBezTo>
                <a:cubicBezTo>
                  <a:pt x="121" y="472"/>
                  <a:pt x="120" y="478"/>
                  <a:pt x="118" y="483"/>
                </a:cubicBezTo>
                <a:cubicBezTo>
                  <a:pt x="118" y="484"/>
                  <a:pt x="117" y="484"/>
                  <a:pt x="117" y="485"/>
                </a:cubicBezTo>
                <a:cubicBezTo>
                  <a:pt x="116" y="487"/>
                  <a:pt x="115" y="489"/>
                  <a:pt x="114" y="492"/>
                </a:cubicBezTo>
                <a:cubicBezTo>
                  <a:pt x="113" y="493"/>
                  <a:pt x="114" y="493"/>
                  <a:pt x="114" y="494"/>
                </a:cubicBezTo>
                <a:cubicBezTo>
                  <a:pt x="106" y="489"/>
                  <a:pt x="99" y="483"/>
                  <a:pt x="92" y="476"/>
                </a:cubicBezTo>
                <a:close/>
                <a:moveTo>
                  <a:pt x="115" y="495"/>
                </a:moveTo>
                <a:cubicBezTo>
                  <a:pt x="116" y="495"/>
                  <a:pt x="117" y="495"/>
                  <a:pt x="117" y="494"/>
                </a:cubicBezTo>
                <a:cubicBezTo>
                  <a:pt x="117" y="494"/>
                  <a:pt x="133" y="472"/>
                  <a:pt x="134" y="480"/>
                </a:cubicBezTo>
                <a:cubicBezTo>
                  <a:pt x="134" y="487"/>
                  <a:pt x="130" y="496"/>
                  <a:pt x="128" y="503"/>
                </a:cubicBezTo>
                <a:cubicBezTo>
                  <a:pt x="123" y="500"/>
                  <a:pt x="119" y="498"/>
                  <a:pt x="115" y="495"/>
                </a:cubicBezTo>
                <a:close/>
                <a:moveTo>
                  <a:pt x="137" y="508"/>
                </a:moveTo>
                <a:cubicBezTo>
                  <a:pt x="135" y="507"/>
                  <a:pt x="133" y="506"/>
                  <a:pt x="131" y="505"/>
                </a:cubicBezTo>
                <a:cubicBezTo>
                  <a:pt x="134" y="498"/>
                  <a:pt x="137" y="492"/>
                  <a:pt x="141" y="486"/>
                </a:cubicBezTo>
                <a:cubicBezTo>
                  <a:pt x="145" y="480"/>
                  <a:pt x="138" y="506"/>
                  <a:pt x="137" y="508"/>
                </a:cubicBezTo>
                <a:cubicBezTo>
                  <a:pt x="137" y="508"/>
                  <a:pt x="137" y="508"/>
                  <a:pt x="137" y="508"/>
                </a:cubicBezTo>
                <a:close/>
                <a:moveTo>
                  <a:pt x="149" y="514"/>
                </a:moveTo>
                <a:cubicBezTo>
                  <a:pt x="146" y="513"/>
                  <a:pt x="144" y="512"/>
                  <a:pt x="141" y="510"/>
                </a:cubicBezTo>
                <a:cubicBezTo>
                  <a:pt x="141" y="510"/>
                  <a:pt x="141" y="510"/>
                  <a:pt x="141" y="510"/>
                </a:cubicBezTo>
                <a:cubicBezTo>
                  <a:pt x="144" y="505"/>
                  <a:pt x="146" y="499"/>
                  <a:pt x="149" y="494"/>
                </a:cubicBezTo>
                <a:cubicBezTo>
                  <a:pt x="152" y="500"/>
                  <a:pt x="152" y="507"/>
                  <a:pt x="149" y="514"/>
                </a:cubicBezTo>
                <a:cubicBezTo>
                  <a:pt x="149" y="514"/>
                  <a:pt x="149" y="514"/>
                  <a:pt x="149" y="514"/>
                </a:cubicBezTo>
                <a:close/>
                <a:moveTo>
                  <a:pt x="541" y="248"/>
                </a:moveTo>
                <a:cubicBezTo>
                  <a:pt x="541" y="248"/>
                  <a:pt x="541" y="248"/>
                  <a:pt x="541" y="248"/>
                </a:cubicBezTo>
                <a:cubicBezTo>
                  <a:pt x="518" y="261"/>
                  <a:pt x="500" y="281"/>
                  <a:pt x="477" y="294"/>
                </a:cubicBezTo>
                <a:cubicBezTo>
                  <a:pt x="476" y="292"/>
                  <a:pt x="476" y="290"/>
                  <a:pt x="476" y="288"/>
                </a:cubicBezTo>
                <a:cubicBezTo>
                  <a:pt x="480" y="284"/>
                  <a:pt x="484" y="280"/>
                  <a:pt x="488" y="276"/>
                </a:cubicBezTo>
                <a:cubicBezTo>
                  <a:pt x="494" y="270"/>
                  <a:pt x="500" y="265"/>
                  <a:pt x="507" y="259"/>
                </a:cubicBezTo>
                <a:cubicBezTo>
                  <a:pt x="518" y="249"/>
                  <a:pt x="529" y="240"/>
                  <a:pt x="539" y="230"/>
                </a:cubicBezTo>
                <a:cubicBezTo>
                  <a:pt x="540" y="236"/>
                  <a:pt x="541" y="242"/>
                  <a:pt x="541" y="248"/>
                </a:cubicBezTo>
                <a:close/>
                <a:moveTo>
                  <a:pt x="538" y="225"/>
                </a:moveTo>
                <a:cubicBezTo>
                  <a:pt x="527" y="231"/>
                  <a:pt x="517" y="238"/>
                  <a:pt x="506" y="247"/>
                </a:cubicBezTo>
                <a:cubicBezTo>
                  <a:pt x="517" y="236"/>
                  <a:pt x="526" y="224"/>
                  <a:pt x="533" y="211"/>
                </a:cubicBezTo>
                <a:cubicBezTo>
                  <a:pt x="534" y="209"/>
                  <a:pt x="532" y="208"/>
                  <a:pt x="531" y="209"/>
                </a:cubicBezTo>
                <a:cubicBezTo>
                  <a:pt x="507" y="227"/>
                  <a:pt x="488" y="250"/>
                  <a:pt x="464" y="270"/>
                </a:cubicBezTo>
                <a:cubicBezTo>
                  <a:pt x="464" y="270"/>
                  <a:pt x="463" y="271"/>
                  <a:pt x="462" y="272"/>
                </a:cubicBezTo>
                <a:cubicBezTo>
                  <a:pt x="486" y="250"/>
                  <a:pt x="510" y="227"/>
                  <a:pt x="530" y="200"/>
                </a:cubicBezTo>
                <a:cubicBezTo>
                  <a:pt x="531" y="199"/>
                  <a:pt x="529" y="197"/>
                  <a:pt x="527" y="198"/>
                </a:cubicBezTo>
                <a:cubicBezTo>
                  <a:pt x="504" y="217"/>
                  <a:pt x="481" y="237"/>
                  <a:pt x="459" y="257"/>
                </a:cubicBezTo>
                <a:cubicBezTo>
                  <a:pt x="437" y="277"/>
                  <a:pt x="408" y="296"/>
                  <a:pt x="390" y="316"/>
                </a:cubicBezTo>
                <a:cubicBezTo>
                  <a:pt x="432" y="269"/>
                  <a:pt x="485" y="232"/>
                  <a:pt x="529" y="187"/>
                </a:cubicBezTo>
                <a:cubicBezTo>
                  <a:pt x="533" y="199"/>
                  <a:pt x="536" y="212"/>
                  <a:pt x="538" y="225"/>
                </a:cubicBezTo>
                <a:close/>
                <a:moveTo>
                  <a:pt x="445" y="302"/>
                </a:moveTo>
                <a:cubicBezTo>
                  <a:pt x="437" y="309"/>
                  <a:pt x="429" y="316"/>
                  <a:pt x="421" y="323"/>
                </a:cubicBezTo>
                <a:cubicBezTo>
                  <a:pt x="432" y="310"/>
                  <a:pt x="446" y="300"/>
                  <a:pt x="455" y="285"/>
                </a:cubicBezTo>
                <a:cubicBezTo>
                  <a:pt x="456" y="283"/>
                  <a:pt x="454" y="282"/>
                  <a:pt x="453" y="282"/>
                </a:cubicBezTo>
                <a:cubicBezTo>
                  <a:pt x="473" y="265"/>
                  <a:pt x="494" y="247"/>
                  <a:pt x="513" y="228"/>
                </a:cubicBezTo>
                <a:cubicBezTo>
                  <a:pt x="516" y="226"/>
                  <a:pt x="533" y="206"/>
                  <a:pt x="523" y="222"/>
                </a:cubicBezTo>
                <a:cubicBezTo>
                  <a:pt x="517" y="232"/>
                  <a:pt x="507" y="242"/>
                  <a:pt x="498" y="250"/>
                </a:cubicBezTo>
                <a:cubicBezTo>
                  <a:pt x="481" y="267"/>
                  <a:pt x="462" y="282"/>
                  <a:pt x="445" y="300"/>
                </a:cubicBezTo>
                <a:cubicBezTo>
                  <a:pt x="445" y="301"/>
                  <a:pt x="445" y="302"/>
                  <a:pt x="445" y="302"/>
                </a:cubicBezTo>
                <a:close/>
                <a:moveTo>
                  <a:pt x="395" y="302"/>
                </a:moveTo>
                <a:cubicBezTo>
                  <a:pt x="436" y="268"/>
                  <a:pt x="473" y="230"/>
                  <a:pt x="515" y="197"/>
                </a:cubicBezTo>
                <a:cubicBezTo>
                  <a:pt x="496" y="213"/>
                  <a:pt x="474" y="234"/>
                  <a:pt x="455" y="251"/>
                </a:cubicBezTo>
                <a:cubicBezTo>
                  <a:pt x="435" y="268"/>
                  <a:pt x="415" y="286"/>
                  <a:pt x="397" y="304"/>
                </a:cubicBezTo>
                <a:cubicBezTo>
                  <a:pt x="397" y="304"/>
                  <a:pt x="397" y="304"/>
                  <a:pt x="397" y="304"/>
                </a:cubicBezTo>
                <a:cubicBezTo>
                  <a:pt x="397" y="303"/>
                  <a:pt x="396" y="302"/>
                  <a:pt x="395" y="302"/>
                </a:cubicBezTo>
                <a:close/>
                <a:moveTo>
                  <a:pt x="340" y="352"/>
                </a:moveTo>
                <a:cubicBezTo>
                  <a:pt x="337" y="356"/>
                  <a:pt x="334" y="359"/>
                  <a:pt x="331" y="363"/>
                </a:cubicBezTo>
                <a:cubicBezTo>
                  <a:pt x="327" y="368"/>
                  <a:pt x="322" y="374"/>
                  <a:pt x="318" y="379"/>
                </a:cubicBezTo>
                <a:cubicBezTo>
                  <a:pt x="325" y="370"/>
                  <a:pt x="333" y="361"/>
                  <a:pt x="340" y="352"/>
                </a:cubicBezTo>
                <a:close/>
                <a:moveTo>
                  <a:pt x="302" y="414"/>
                </a:moveTo>
                <a:cubicBezTo>
                  <a:pt x="299" y="418"/>
                  <a:pt x="280" y="435"/>
                  <a:pt x="281" y="433"/>
                </a:cubicBezTo>
                <a:cubicBezTo>
                  <a:pt x="285" y="424"/>
                  <a:pt x="291" y="416"/>
                  <a:pt x="296" y="408"/>
                </a:cubicBezTo>
                <a:cubicBezTo>
                  <a:pt x="320" y="382"/>
                  <a:pt x="342" y="356"/>
                  <a:pt x="361" y="328"/>
                </a:cubicBezTo>
                <a:cubicBezTo>
                  <a:pt x="362" y="328"/>
                  <a:pt x="362" y="328"/>
                  <a:pt x="363" y="328"/>
                </a:cubicBezTo>
                <a:cubicBezTo>
                  <a:pt x="379" y="300"/>
                  <a:pt x="406" y="281"/>
                  <a:pt x="431" y="261"/>
                </a:cubicBezTo>
                <a:cubicBezTo>
                  <a:pt x="459" y="237"/>
                  <a:pt x="485" y="211"/>
                  <a:pt x="511" y="185"/>
                </a:cubicBezTo>
                <a:cubicBezTo>
                  <a:pt x="517" y="182"/>
                  <a:pt x="519" y="180"/>
                  <a:pt x="517" y="179"/>
                </a:cubicBezTo>
                <a:cubicBezTo>
                  <a:pt x="520" y="177"/>
                  <a:pt x="522" y="174"/>
                  <a:pt x="524" y="172"/>
                </a:cubicBezTo>
                <a:cubicBezTo>
                  <a:pt x="525" y="176"/>
                  <a:pt x="527" y="179"/>
                  <a:pt x="528" y="183"/>
                </a:cubicBezTo>
                <a:cubicBezTo>
                  <a:pt x="471" y="225"/>
                  <a:pt x="424" y="278"/>
                  <a:pt x="368" y="321"/>
                </a:cubicBezTo>
                <a:cubicBezTo>
                  <a:pt x="368" y="322"/>
                  <a:pt x="368" y="323"/>
                  <a:pt x="369" y="322"/>
                </a:cubicBezTo>
                <a:cubicBezTo>
                  <a:pt x="376" y="317"/>
                  <a:pt x="383" y="312"/>
                  <a:pt x="390" y="306"/>
                </a:cubicBezTo>
                <a:cubicBezTo>
                  <a:pt x="358" y="339"/>
                  <a:pt x="332" y="378"/>
                  <a:pt x="302" y="414"/>
                </a:cubicBezTo>
                <a:close/>
                <a:moveTo>
                  <a:pt x="505" y="418"/>
                </a:moveTo>
                <a:cubicBezTo>
                  <a:pt x="476" y="471"/>
                  <a:pt x="428" y="505"/>
                  <a:pt x="374" y="524"/>
                </a:cubicBezTo>
                <a:cubicBezTo>
                  <a:pt x="385" y="515"/>
                  <a:pt x="396" y="505"/>
                  <a:pt x="406" y="495"/>
                </a:cubicBezTo>
                <a:cubicBezTo>
                  <a:pt x="408" y="494"/>
                  <a:pt x="406" y="492"/>
                  <a:pt x="404" y="493"/>
                </a:cubicBezTo>
                <a:cubicBezTo>
                  <a:pt x="398" y="498"/>
                  <a:pt x="393" y="503"/>
                  <a:pt x="387" y="509"/>
                </a:cubicBezTo>
                <a:cubicBezTo>
                  <a:pt x="387" y="509"/>
                  <a:pt x="387" y="509"/>
                  <a:pt x="387" y="509"/>
                </a:cubicBezTo>
                <a:cubicBezTo>
                  <a:pt x="381" y="514"/>
                  <a:pt x="375" y="518"/>
                  <a:pt x="370" y="523"/>
                </a:cubicBezTo>
                <a:cubicBezTo>
                  <a:pt x="370" y="523"/>
                  <a:pt x="370" y="522"/>
                  <a:pt x="372" y="521"/>
                </a:cubicBezTo>
                <a:cubicBezTo>
                  <a:pt x="372" y="521"/>
                  <a:pt x="372" y="520"/>
                  <a:pt x="372" y="520"/>
                </a:cubicBezTo>
                <a:cubicBezTo>
                  <a:pt x="377" y="515"/>
                  <a:pt x="381" y="510"/>
                  <a:pt x="386" y="505"/>
                </a:cubicBezTo>
                <a:cubicBezTo>
                  <a:pt x="394" y="498"/>
                  <a:pt x="402" y="491"/>
                  <a:pt x="409" y="483"/>
                </a:cubicBezTo>
                <a:cubicBezTo>
                  <a:pt x="410" y="481"/>
                  <a:pt x="408" y="479"/>
                  <a:pt x="406" y="480"/>
                </a:cubicBezTo>
                <a:cubicBezTo>
                  <a:pt x="400" y="487"/>
                  <a:pt x="393" y="493"/>
                  <a:pt x="387" y="500"/>
                </a:cubicBezTo>
                <a:cubicBezTo>
                  <a:pt x="375" y="509"/>
                  <a:pt x="352" y="526"/>
                  <a:pt x="366" y="508"/>
                </a:cubicBezTo>
                <a:cubicBezTo>
                  <a:pt x="371" y="503"/>
                  <a:pt x="377" y="498"/>
                  <a:pt x="382" y="493"/>
                </a:cubicBezTo>
                <a:cubicBezTo>
                  <a:pt x="388" y="487"/>
                  <a:pt x="394" y="480"/>
                  <a:pt x="400" y="474"/>
                </a:cubicBezTo>
                <a:cubicBezTo>
                  <a:pt x="401" y="473"/>
                  <a:pt x="402" y="472"/>
                  <a:pt x="403" y="470"/>
                </a:cubicBezTo>
                <a:cubicBezTo>
                  <a:pt x="404" y="470"/>
                  <a:pt x="405" y="469"/>
                  <a:pt x="406" y="468"/>
                </a:cubicBezTo>
                <a:cubicBezTo>
                  <a:pt x="409" y="466"/>
                  <a:pt x="411" y="465"/>
                  <a:pt x="411" y="463"/>
                </a:cubicBezTo>
                <a:cubicBezTo>
                  <a:pt x="413" y="461"/>
                  <a:pt x="415" y="459"/>
                  <a:pt x="417" y="456"/>
                </a:cubicBezTo>
                <a:cubicBezTo>
                  <a:pt x="418" y="455"/>
                  <a:pt x="416" y="452"/>
                  <a:pt x="414" y="454"/>
                </a:cubicBezTo>
                <a:cubicBezTo>
                  <a:pt x="407" y="461"/>
                  <a:pt x="399" y="469"/>
                  <a:pt x="392" y="477"/>
                </a:cubicBezTo>
                <a:cubicBezTo>
                  <a:pt x="386" y="483"/>
                  <a:pt x="379" y="489"/>
                  <a:pt x="373" y="495"/>
                </a:cubicBezTo>
                <a:cubicBezTo>
                  <a:pt x="368" y="500"/>
                  <a:pt x="363" y="504"/>
                  <a:pt x="361" y="505"/>
                </a:cubicBezTo>
                <a:cubicBezTo>
                  <a:pt x="365" y="501"/>
                  <a:pt x="369" y="496"/>
                  <a:pt x="373" y="492"/>
                </a:cubicBezTo>
                <a:cubicBezTo>
                  <a:pt x="389" y="478"/>
                  <a:pt x="403" y="463"/>
                  <a:pt x="417" y="448"/>
                </a:cubicBezTo>
                <a:cubicBezTo>
                  <a:pt x="417" y="448"/>
                  <a:pt x="417" y="448"/>
                  <a:pt x="417" y="448"/>
                </a:cubicBezTo>
                <a:cubicBezTo>
                  <a:pt x="419" y="446"/>
                  <a:pt x="421" y="444"/>
                  <a:pt x="423" y="442"/>
                </a:cubicBezTo>
                <a:cubicBezTo>
                  <a:pt x="424" y="440"/>
                  <a:pt x="422" y="437"/>
                  <a:pt x="420" y="439"/>
                </a:cubicBezTo>
                <a:cubicBezTo>
                  <a:pt x="418" y="441"/>
                  <a:pt x="416" y="444"/>
                  <a:pt x="414" y="446"/>
                </a:cubicBezTo>
                <a:cubicBezTo>
                  <a:pt x="410" y="450"/>
                  <a:pt x="406" y="454"/>
                  <a:pt x="402" y="458"/>
                </a:cubicBezTo>
                <a:cubicBezTo>
                  <a:pt x="396" y="465"/>
                  <a:pt x="389" y="471"/>
                  <a:pt x="383" y="477"/>
                </a:cubicBezTo>
                <a:cubicBezTo>
                  <a:pt x="379" y="480"/>
                  <a:pt x="376" y="484"/>
                  <a:pt x="372" y="487"/>
                </a:cubicBezTo>
                <a:cubicBezTo>
                  <a:pt x="367" y="492"/>
                  <a:pt x="361" y="497"/>
                  <a:pt x="354" y="502"/>
                </a:cubicBezTo>
                <a:cubicBezTo>
                  <a:pt x="360" y="498"/>
                  <a:pt x="365" y="489"/>
                  <a:pt x="371" y="481"/>
                </a:cubicBezTo>
                <a:cubicBezTo>
                  <a:pt x="396" y="463"/>
                  <a:pt x="417" y="440"/>
                  <a:pt x="436" y="417"/>
                </a:cubicBezTo>
                <a:cubicBezTo>
                  <a:pt x="438" y="415"/>
                  <a:pt x="435" y="412"/>
                  <a:pt x="434" y="414"/>
                </a:cubicBezTo>
                <a:cubicBezTo>
                  <a:pt x="410" y="436"/>
                  <a:pt x="385" y="457"/>
                  <a:pt x="365" y="481"/>
                </a:cubicBezTo>
                <a:cubicBezTo>
                  <a:pt x="361" y="484"/>
                  <a:pt x="348" y="494"/>
                  <a:pt x="353" y="485"/>
                </a:cubicBezTo>
                <a:cubicBezTo>
                  <a:pt x="354" y="483"/>
                  <a:pt x="355" y="481"/>
                  <a:pt x="356" y="479"/>
                </a:cubicBezTo>
                <a:cubicBezTo>
                  <a:pt x="357" y="477"/>
                  <a:pt x="359" y="476"/>
                  <a:pt x="360" y="475"/>
                </a:cubicBezTo>
                <a:cubicBezTo>
                  <a:pt x="381" y="463"/>
                  <a:pt x="398" y="444"/>
                  <a:pt x="415" y="425"/>
                </a:cubicBezTo>
                <a:cubicBezTo>
                  <a:pt x="428" y="415"/>
                  <a:pt x="441" y="404"/>
                  <a:pt x="450" y="389"/>
                </a:cubicBezTo>
                <a:cubicBezTo>
                  <a:pt x="452" y="387"/>
                  <a:pt x="449" y="385"/>
                  <a:pt x="447" y="387"/>
                </a:cubicBezTo>
                <a:cubicBezTo>
                  <a:pt x="434" y="398"/>
                  <a:pt x="422" y="411"/>
                  <a:pt x="411" y="424"/>
                </a:cubicBezTo>
                <a:cubicBezTo>
                  <a:pt x="409" y="425"/>
                  <a:pt x="408" y="426"/>
                  <a:pt x="406" y="427"/>
                </a:cubicBezTo>
                <a:cubicBezTo>
                  <a:pt x="416" y="416"/>
                  <a:pt x="425" y="404"/>
                  <a:pt x="435" y="392"/>
                </a:cubicBezTo>
                <a:cubicBezTo>
                  <a:pt x="437" y="391"/>
                  <a:pt x="438" y="389"/>
                  <a:pt x="438" y="388"/>
                </a:cubicBezTo>
                <a:cubicBezTo>
                  <a:pt x="441" y="385"/>
                  <a:pt x="443" y="382"/>
                  <a:pt x="445" y="379"/>
                </a:cubicBezTo>
                <a:cubicBezTo>
                  <a:pt x="447" y="377"/>
                  <a:pt x="444" y="374"/>
                  <a:pt x="443" y="376"/>
                </a:cubicBezTo>
                <a:cubicBezTo>
                  <a:pt x="422" y="399"/>
                  <a:pt x="401" y="422"/>
                  <a:pt x="380" y="446"/>
                </a:cubicBezTo>
                <a:cubicBezTo>
                  <a:pt x="379" y="447"/>
                  <a:pt x="378" y="448"/>
                  <a:pt x="377" y="449"/>
                </a:cubicBezTo>
                <a:cubicBezTo>
                  <a:pt x="368" y="457"/>
                  <a:pt x="360" y="465"/>
                  <a:pt x="354" y="475"/>
                </a:cubicBezTo>
                <a:cubicBezTo>
                  <a:pt x="341" y="483"/>
                  <a:pt x="340" y="479"/>
                  <a:pt x="344" y="472"/>
                </a:cubicBezTo>
                <a:cubicBezTo>
                  <a:pt x="358" y="461"/>
                  <a:pt x="370" y="449"/>
                  <a:pt x="383" y="436"/>
                </a:cubicBezTo>
                <a:cubicBezTo>
                  <a:pt x="391" y="428"/>
                  <a:pt x="399" y="419"/>
                  <a:pt x="407" y="410"/>
                </a:cubicBezTo>
                <a:cubicBezTo>
                  <a:pt x="408" y="409"/>
                  <a:pt x="412" y="404"/>
                  <a:pt x="416" y="399"/>
                </a:cubicBezTo>
                <a:cubicBezTo>
                  <a:pt x="421" y="394"/>
                  <a:pt x="426" y="390"/>
                  <a:pt x="431" y="385"/>
                </a:cubicBezTo>
                <a:cubicBezTo>
                  <a:pt x="432" y="383"/>
                  <a:pt x="430" y="380"/>
                  <a:pt x="428" y="382"/>
                </a:cubicBezTo>
                <a:cubicBezTo>
                  <a:pt x="426" y="384"/>
                  <a:pt x="423" y="387"/>
                  <a:pt x="421" y="389"/>
                </a:cubicBezTo>
                <a:cubicBezTo>
                  <a:pt x="420" y="390"/>
                  <a:pt x="419" y="391"/>
                  <a:pt x="418" y="392"/>
                </a:cubicBezTo>
                <a:cubicBezTo>
                  <a:pt x="394" y="416"/>
                  <a:pt x="364" y="435"/>
                  <a:pt x="346" y="464"/>
                </a:cubicBezTo>
                <a:cubicBezTo>
                  <a:pt x="341" y="467"/>
                  <a:pt x="337" y="471"/>
                  <a:pt x="336" y="474"/>
                </a:cubicBezTo>
                <a:cubicBezTo>
                  <a:pt x="345" y="456"/>
                  <a:pt x="358" y="440"/>
                  <a:pt x="371" y="425"/>
                </a:cubicBezTo>
                <a:cubicBezTo>
                  <a:pt x="372" y="424"/>
                  <a:pt x="373" y="423"/>
                  <a:pt x="374" y="422"/>
                </a:cubicBezTo>
                <a:cubicBezTo>
                  <a:pt x="390" y="406"/>
                  <a:pt x="404" y="389"/>
                  <a:pt x="418" y="372"/>
                </a:cubicBezTo>
                <a:cubicBezTo>
                  <a:pt x="420" y="370"/>
                  <a:pt x="417" y="368"/>
                  <a:pt x="415" y="369"/>
                </a:cubicBezTo>
                <a:cubicBezTo>
                  <a:pt x="401" y="386"/>
                  <a:pt x="385" y="403"/>
                  <a:pt x="371" y="420"/>
                </a:cubicBezTo>
                <a:cubicBezTo>
                  <a:pt x="370" y="421"/>
                  <a:pt x="369" y="422"/>
                  <a:pt x="368" y="423"/>
                </a:cubicBezTo>
                <a:cubicBezTo>
                  <a:pt x="359" y="432"/>
                  <a:pt x="340" y="443"/>
                  <a:pt x="334" y="454"/>
                </a:cubicBezTo>
                <a:cubicBezTo>
                  <a:pt x="336" y="450"/>
                  <a:pt x="338" y="446"/>
                  <a:pt x="341" y="443"/>
                </a:cubicBezTo>
                <a:cubicBezTo>
                  <a:pt x="367" y="418"/>
                  <a:pt x="393" y="392"/>
                  <a:pt x="410" y="360"/>
                </a:cubicBezTo>
                <a:cubicBezTo>
                  <a:pt x="411" y="358"/>
                  <a:pt x="409" y="357"/>
                  <a:pt x="407" y="358"/>
                </a:cubicBezTo>
                <a:cubicBezTo>
                  <a:pt x="392" y="372"/>
                  <a:pt x="381" y="390"/>
                  <a:pt x="367" y="406"/>
                </a:cubicBezTo>
                <a:cubicBezTo>
                  <a:pt x="358" y="417"/>
                  <a:pt x="349" y="427"/>
                  <a:pt x="341" y="438"/>
                </a:cubicBezTo>
                <a:cubicBezTo>
                  <a:pt x="338" y="440"/>
                  <a:pt x="335" y="443"/>
                  <a:pt x="332" y="446"/>
                </a:cubicBezTo>
                <a:cubicBezTo>
                  <a:pt x="314" y="463"/>
                  <a:pt x="339" y="425"/>
                  <a:pt x="342" y="420"/>
                </a:cubicBezTo>
                <a:cubicBezTo>
                  <a:pt x="360" y="395"/>
                  <a:pt x="383" y="375"/>
                  <a:pt x="402" y="352"/>
                </a:cubicBezTo>
                <a:cubicBezTo>
                  <a:pt x="404" y="350"/>
                  <a:pt x="401" y="347"/>
                  <a:pt x="399" y="349"/>
                </a:cubicBezTo>
                <a:cubicBezTo>
                  <a:pt x="373" y="374"/>
                  <a:pt x="353" y="404"/>
                  <a:pt x="324" y="426"/>
                </a:cubicBezTo>
                <a:cubicBezTo>
                  <a:pt x="325" y="425"/>
                  <a:pt x="331" y="410"/>
                  <a:pt x="332" y="407"/>
                </a:cubicBezTo>
                <a:cubicBezTo>
                  <a:pt x="332" y="407"/>
                  <a:pt x="332" y="407"/>
                  <a:pt x="333" y="407"/>
                </a:cubicBezTo>
                <a:cubicBezTo>
                  <a:pt x="338" y="401"/>
                  <a:pt x="343" y="395"/>
                  <a:pt x="348" y="390"/>
                </a:cubicBezTo>
                <a:cubicBezTo>
                  <a:pt x="356" y="380"/>
                  <a:pt x="364" y="371"/>
                  <a:pt x="373" y="361"/>
                </a:cubicBezTo>
                <a:cubicBezTo>
                  <a:pt x="373" y="360"/>
                  <a:pt x="375" y="358"/>
                  <a:pt x="376" y="356"/>
                </a:cubicBezTo>
                <a:cubicBezTo>
                  <a:pt x="381" y="350"/>
                  <a:pt x="386" y="345"/>
                  <a:pt x="391" y="339"/>
                </a:cubicBezTo>
                <a:cubicBezTo>
                  <a:pt x="392" y="337"/>
                  <a:pt x="390" y="334"/>
                  <a:pt x="388" y="336"/>
                </a:cubicBezTo>
                <a:cubicBezTo>
                  <a:pt x="384" y="341"/>
                  <a:pt x="381" y="345"/>
                  <a:pt x="377" y="350"/>
                </a:cubicBezTo>
                <a:cubicBezTo>
                  <a:pt x="361" y="368"/>
                  <a:pt x="343" y="384"/>
                  <a:pt x="330" y="404"/>
                </a:cubicBezTo>
                <a:cubicBezTo>
                  <a:pt x="324" y="410"/>
                  <a:pt x="319" y="416"/>
                  <a:pt x="313" y="422"/>
                </a:cubicBezTo>
                <a:cubicBezTo>
                  <a:pt x="301" y="436"/>
                  <a:pt x="296" y="443"/>
                  <a:pt x="309" y="423"/>
                </a:cubicBezTo>
                <a:cubicBezTo>
                  <a:pt x="332" y="387"/>
                  <a:pt x="363" y="357"/>
                  <a:pt x="386" y="321"/>
                </a:cubicBezTo>
                <a:cubicBezTo>
                  <a:pt x="432" y="288"/>
                  <a:pt x="472" y="248"/>
                  <a:pt x="516" y="212"/>
                </a:cubicBezTo>
                <a:cubicBezTo>
                  <a:pt x="524" y="205"/>
                  <a:pt x="525" y="204"/>
                  <a:pt x="517" y="212"/>
                </a:cubicBezTo>
                <a:cubicBezTo>
                  <a:pt x="512" y="219"/>
                  <a:pt x="506" y="225"/>
                  <a:pt x="500" y="231"/>
                </a:cubicBezTo>
                <a:cubicBezTo>
                  <a:pt x="490" y="242"/>
                  <a:pt x="479" y="252"/>
                  <a:pt x="468" y="262"/>
                </a:cubicBezTo>
                <a:cubicBezTo>
                  <a:pt x="449" y="280"/>
                  <a:pt x="428" y="297"/>
                  <a:pt x="409" y="315"/>
                </a:cubicBezTo>
                <a:cubicBezTo>
                  <a:pt x="404" y="317"/>
                  <a:pt x="402" y="319"/>
                  <a:pt x="403" y="321"/>
                </a:cubicBezTo>
                <a:cubicBezTo>
                  <a:pt x="400" y="323"/>
                  <a:pt x="398" y="325"/>
                  <a:pt x="396" y="327"/>
                </a:cubicBezTo>
                <a:cubicBezTo>
                  <a:pt x="395" y="329"/>
                  <a:pt x="397" y="331"/>
                  <a:pt x="399" y="330"/>
                </a:cubicBezTo>
                <a:cubicBezTo>
                  <a:pt x="404" y="325"/>
                  <a:pt x="409" y="320"/>
                  <a:pt x="414" y="316"/>
                </a:cubicBezTo>
                <a:cubicBezTo>
                  <a:pt x="414" y="316"/>
                  <a:pt x="415" y="316"/>
                  <a:pt x="416" y="315"/>
                </a:cubicBezTo>
                <a:cubicBezTo>
                  <a:pt x="418" y="314"/>
                  <a:pt x="420" y="312"/>
                  <a:pt x="421" y="310"/>
                </a:cubicBezTo>
                <a:cubicBezTo>
                  <a:pt x="421" y="310"/>
                  <a:pt x="421" y="310"/>
                  <a:pt x="421" y="310"/>
                </a:cubicBezTo>
                <a:cubicBezTo>
                  <a:pt x="429" y="304"/>
                  <a:pt x="437" y="297"/>
                  <a:pt x="445" y="292"/>
                </a:cubicBezTo>
                <a:cubicBezTo>
                  <a:pt x="433" y="306"/>
                  <a:pt x="418" y="317"/>
                  <a:pt x="408" y="333"/>
                </a:cubicBezTo>
                <a:cubicBezTo>
                  <a:pt x="407" y="335"/>
                  <a:pt x="409" y="337"/>
                  <a:pt x="411" y="336"/>
                </a:cubicBezTo>
                <a:cubicBezTo>
                  <a:pt x="416" y="332"/>
                  <a:pt x="421" y="328"/>
                  <a:pt x="426" y="324"/>
                </a:cubicBezTo>
                <a:cubicBezTo>
                  <a:pt x="423" y="327"/>
                  <a:pt x="421" y="331"/>
                  <a:pt x="418" y="334"/>
                </a:cubicBezTo>
                <a:cubicBezTo>
                  <a:pt x="417" y="336"/>
                  <a:pt x="419" y="338"/>
                  <a:pt x="421" y="337"/>
                </a:cubicBezTo>
                <a:cubicBezTo>
                  <a:pt x="428" y="333"/>
                  <a:pt x="434" y="329"/>
                  <a:pt x="441" y="324"/>
                </a:cubicBezTo>
                <a:cubicBezTo>
                  <a:pt x="435" y="330"/>
                  <a:pt x="429" y="336"/>
                  <a:pt x="424" y="342"/>
                </a:cubicBezTo>
                <a:cubicBezTo>
                  <a:pt x="423" y="344"/>
                  <a:pt x="425" y="346"/>
                  <a:pt x="426" y="345"/>
                </a:cubicBezTo>
                <a:cubicBezTo>
                  <a:pt x="429" y="345"/>
                  <a:pt x="431" y="343"/>
                  <a:pt x="434" y="342"/>
                </a:cubicBezTo>
                <a:cubicBezTo>
                  <a:pt x="428" y="349"/>
                  <a:pt x="423" y="356"/>
                  <a:pt x="421" y="365"/>
                </a:cubicBezTo>
                <a:cubicBezTo>
                  <a:pt x="420" y="366"/>
                  <a:pt x="422" y="368"/>
                  <a:pt x="423" y="367"/>
                </a:cubicBezTo>
                <a:cubicBezTo>
                  <a:pt x="427" y="365"/>
                  <a:pt x="431" y="363"/>
                  <a:pt x="435" y="360"/>
                </a:cubicBezTo>
                <a:cubicBezTo>
                  <a:pt x="435" y="361"/>
                  <a:pt x="436" y="362"/>
                  <a:pt x="437" y="361"/>
                </a:cubicBezTo>
                <a:cubicBezTo>
                  <a:pt x="443" y="357"/>
                  <a:pt x="449" y="354"/>
                  <a:pt x="455" y="350"/>
                </a:cubicBezTo>
                <a:cubicBezTo>
                  <a:pt x="450" y="354"/>
                  <a:pt x="447" y="359"/>
                  <a:pt x="447" y="364"/>
                </a:cubicBezTo>
                <a:cubicBezTo>
                  <a:pt x="447" y="365"/>
                  <a:pt x="448" y="365"/>
                  <a:pt x="448" y="364"/>
                </a:cubicBezTo>
                <a:cubicBezTo>
                  <a:pt x="449" y="357"/>
                  <a:pt x="459" y="350"/>
                  <a:pt x="463" y="346"/>
                </a:cubicBezTo>
                <a:cubicBezTo>
                  <a:pt x="469" y="340"/>
                  <a:pt x="476" y="335"/>
                  <a:pt x="482" y="329"/>
                </a:cubicBezTo>
                <a:cubicBezTo>
                  <a:pt x="483" y="327"/>
                  <a:pt x="481" y="325"/>
                  <a:pt x="479" y="326"/>
                </a:cubicBezTo>
                <a:cubicBezTo>
                  <a:pt x="472" y="332"/>
                  <a:pt x="465" y="338"/>
                  <a:pt x="458" y="344"/>
                </a:cubicBezTo>
                <a:cubicBezTo>
                  <a:pt x="462" y="339"/>
                  <a:pt x="467" y="335"/>
                  <a:pt x="471" y="330"/>
                </a:cubicBezTo>
                <a:cubicBezTo>
                  <a:pt x="472" y="328"/>
                  <a:pt x="470" y="325"/>
                  <a:pt x="468" y="327"/>
                </a:cubicBezTo>
                <a:cubicBezTo>
                  <a:pt x="455" y="339"/>
                  <a:pt x="442" y="352"/>
                  <a:pt x="426" y="361"/>
                </a:cubicBezTo>
                <a:cubicBezTo>
                  <a:pt x="431" y="349"/>
                  <a:pt x="441" y="340"/>
                  <a:pt x="451" y="333"/>
                </a:cubicBezTo>
                <a:cubicBezTo>
                  <a:pt x="457" y="328"/>
                  <a:pt x="463" y="323"/>
                  <a:pt x="469" y="319"/>
                </a:cubicBezTo>
                <a:cubicBezTo>
                  <a:pt x="471" y="317"/>
                  <a:pt x="469" y="314"/>
                  <a:pt x="467" y="315"/>
                </a:cubicBezTo>
                <a:cubicBezTo>
                  <a:pt x="461" y="320"/>
                  <a:pt x="455" y="324"/>
                  <a:pt x="449" y="329"/>
                </a:cubicBezTo>
                <a:cubicBezTo>
                  <a:pt x="443" y="333"/>
                  <a:pt x="438" y="336"/>
                  <a:pt x="432" y="339"/>
                </a:cubicBezTo>
                <a:cubicBezTo>
                  <a:pt x="444" y="325"/>
                  <a:pt x="459" y="316"/>
                  <a:pt x="472" y="304"/>
                </a:cubicBezTo>
                <a:cubicBezTo>
                  <a:pt x="474" y="302"/>
                  <a:pt x="471" y="299"/>
                  <a:pt x="469" y="301"/>
                </a:cubicBezTo>
                <a:cubicBezTo>
                  <a:pt x="455" y="309"/>
                  <a:pt x="442" y="319"/>
                  <a:pt x="428" y="328"/>
                </a:cubicBezTo>
                <a:cubicBezTo>
                  <a:pt x="438" y="316"/>
                  <a:pt x="450" y="307"/>
                  <a:pt x="459" y="296"/>
                </a:cubicBezTo>
                <a:cubicBezTo>
                  <a:pt x="460" y="295"/>
                  <a:pt x="460" y="294"/>
                  <a:pt x="459" y="293"/>
                </a:cubicBezTo>
                <a:cubicBezTo>
                  <a:pt x="482" y="273"/>
                  <a:pt x="504" y="251"/>
                  <a:pt x="529" y="234"/>
                </a:cubicBezTo>
                <a:cubicBezTo>
                  <a:pt x="506" y="251"/>
                  <a:pt x="481" y="277"/>
                  <a:pt x="463" y="299"/>
                </a:cubicBezTo>
                <a:cubicBezTo>
                  <a:pt x="462" y="300"/>
                  <a:pt x="464" y="302"/>
                  <a:pt x="465" y="302"/>
                </a:cubicBezTo>
                <a:cubicBezTo>
                  <a:pt x="491" y="294"/>
                  <a:pt x="510" y="274"/>
                  <a:pt x="531" y="258"/>
                </a:cubicBezTo>
                <a:cubicBezTo>
                  <a:pt x="547" y="247"/>
                  <a:pt x="515" y="274"/>
                  <a:pt x="511" y="277"/>
                </a:cubicBezTo>
                <a:cubicBezTo>
                  <a:pt x="499" y="288"/>
                  <a:pt x="485" y="297"/>
                  <a:pt x="474" y="309"/>
                </a:cubicBezTo>
                <a:cubicBezTo>
                  <a:pt x="472" y="310"/>
                  <a:pt x="474" y="313"/>
                  <a:pt x="476" y="312"/>
                </a:cubicBezTo>
                <a:cubicBezTo>
                  <a:pt x="486" y="306"/>
                  <a:pt x="495" y="299"/>
                  <a:pt x="505" y="293"/>
                </a:cubicBezTo>
                <a:cubicBezTo>
                  <a:pt x="512" y="288"/>
                  <a:pt x="523" y="283"/>
                  <a:pt x="528" y="277"/>
                </a:cubicBezTo>
                <a:cubicBezTo>
                  <a:pt x="515" y="293"/>
                  <a:pt x="496" y="303"/>
                  <a:pt x="484" y="321"/>
                </a:cubicBezTo>
                <a:cubicBezTo>
                  <a:pt x="483" y="322"/>
                  <a:pt x="484" y="324"/>
                  <a:pt x="486" y="323"/>
                </a:cubicBezTo>
                <a:cubicBezTo>
                  <a:pt x="498" y="319"/>
                  <a:pt x="508" y="312"/>
                  <a:pt x="518" y="304"/>
                </a:cubicBezTo>
                <a:cubicBezTo>
                  <a:pt x="523" y="300"/>
                  <a:pt x="544" y="279"/>
                  <a:pt x="528" y="297"/>
                </a:cubicBezTo>
                <a:cubicBezTo>
                  <a:pt x="521" y="305"/>
                  <a:pt x="512" y="313"/>
                  <a:pt x="503" y="320"/>
                </a:cubicBezTo>
                <a:cubicBezTo>
                  <a:pt x="501" y="322"/>
                  <a:pt x="504" y="325"/>
                  <a:pt x="506" y="323"/>
                </a:cubicBezTo>
                <a:cubicBezTo>
                  <a:pt x="512" y="318"/>
                  <a:pt x="518" y="313"/>
                  <a:pt x="524" y="309"/>
                </a:cubicBezTo>
                <a:cubicBezTo>
                  <a:pt x="532" y="303"/>
                  <a:pt x="533" y="303"/>
                  <a:pt x="527" y="309"/>
                </a:cubicBezTo>
                <a:cubicBezTo>
                  <a:pt x="522" y="314"/>
                  <a:pt x="517" y="319"/>
                  <a:pt x="513" y="325"/>
                </a:cubicBezTo>
                <a:cubicBezTo>
                  <a:pt x="512" y="327"/>
                  <a:pt x="514" y="329"/>
                  <a:pt x="516" y="328"/>
                </a:cubicBezTo>
                <a:cubicBezTo>
                  <a:pt x="517" y="328"/>
                  <a:pt x="518" y="327"/>
                  <a:pt x="519" y="326"/>
                </a:cubicBezTo>
                <a:cubicBezTo>
                  <a:pt x="516" y="331"/>
                  <a:pt x="512" y="336"/>
                  <a:pt x="510" y="341"/>
                </a:cubicBezTo>
                <a:cubicBezTo>
                  <a:pt x="509" y="343"/>
                  <a:pt x="510" y="345"/>
                  <a:pt x="512" y="344"/>
                </a:cubicBezTo>
                <a:cubicBezTo>
                  <a:pt x="523" y="342"/>
                  <a:pt x="515" y="349"/>
                  <a:pt x="512" y="356"/>
                </a:cubicBezTo>
                <a:cubicBezTo>
                  <a:pt x="511" y="358"/>
                  <a:pt x="513" y="360"/>
                  <a:pt x="515" y="359"/>
                </a:cubicBezTo>
                <a:cubicBezTo>
                  <a:pt x="518" y="357"/>
                  <a:pt x="522" y="355"/>
                  <a:pt x="525" y="353"/>
                </a:cubicBezTo>
                <a:cubicBezTo>
                  <a:pt x="527" y="352"/>
                  <a:pt x="526" y="349"/>
                  <a:pt x="523" y="349"/>
                </a:cubicBezTo>
                <a:cubicBezTo>
                  <a:pt x="520" y="351"/>
                  <a:pt x="520" y="351"/>
                  <a:pt x="520" y="351"/>
                </a:cubicBezTo>
                <a:cubicBezTo>
                  <a:pt x="522" y="346"/>
                  <a:pt x="524" y="340"/>
                  <a:pt x="525" y="340"/>
                </a:cubicBezTo>
                <a:cubicBezTo>
                  <a:pt x="525" y="338"/>
                  <a:pt x="524" y="336"/>
                  <a:pt x="522" y="337"/>
                </a:cubicBezTo>
                <a:cubicBezTo>
                  <a:pt x="506" y="343"/>
                  <a:pt x="529" y="322"/>
                  <a:pt x="533" y="317"/>
                </a:cubicBezTo>
                <a:cubicBezTo>
                  <a:pt x="535" y="316"/>
                  <a:pt x="533" y="313"/>
                  <a:pt x="531" y="315"/>
                </a:cubicBezTo>
                <a:cubicBezTo>
                  <a:pt x="508" y="333"/>
                  <a:pt x="533" y="307"/>
                  <a:pt x="538" y="300"/>
                </a:cubicBezTo>
                <a:cubicBezTo>
                  <a:pt x="539" y="298"/>
                  <a:pt x="537" y="296"/>
                  <a:pt x="536" y="297"/>
                </a:cubicBezTo>
                <a:cubicBezTo>
                  <a:pt x="533" y="298"/>
                  <a:pt x="531" y="300"/>
                  <a:pt x="529" y="301"/>
                </a:cubicBezTo>
                <a:cubicBezTo>
                  <a:pt x="533" y="296"/>
                  <a:pt x="538" y="292"/>
                  <a:pt x="542" y="286"/>
                </a:cubicBezTo>
                <a:cubicBezTo>
                  <a:pt x="542" y="286"/>
                  <a:pt x="542" y="286"/>
                  <a:pt x="542" y="286"/>
                </a:cubicBezTo>
                <a:cubicBezTo>
                  <a:pt x="540" y="332"/>
                  <a:pt x="527" y="378"/>
                  <a:pt x="505" y="418"/>
                </a:cubicBezTo>
                <a:close/>
                <a:moveTo>
                  <a:pt x="380" y="469"/>
                </a:moveTo>
                <a:cubicBezTo>
                  <a:pt x="391" y="458"/>
                  <a:pt x="403" y="447"/>
                  <a:pt x="414" y="436"/>
                </a:cubicBezTo>
                <a:cubicBezTo>
                  <a:pt x="405" y="447"/>
                  <a:pt x="395" y="457"/>
                  <a:pt x="384" y="466"/>
                </a:cubicBezTo>
                <a:cubicBezTo>
                  <a:pt x="383" y="467"/>
                  <a:pt x="382" y="468"/>
                  <a:pt x="380" y="469"/>
                </a:cubicBezTo>
                <a:close/>
                <a:moveTo>
                  <a:pt x="354" y="457"/>
                </a:moveTo>
                <a:cubicBezTo>
                  <a:pt x="355" y="456"/>
                  <a:pt x="355" y="456"/>
                  <a:pt x="356" y="455"/>
                </a:cubicBezTo>
                <a:cubicBezTo>
                  <a:pt x="363" y="445"/>
                  <a:pt x="373" y="437"/>
                  <a:pt x="382" y="429"/>
                </a:cubicBezTo>
                <a:cubicBezTo>
                  <a:pt x="386" y="425"/>
                  <a:pt x="391" y="421"/>
                  <a:pt x="396" y="416"/>
                </a:cubicBezTo>
                <a:cubicBezTo>
                  <a:pt x="386" y="426"/>
                  <a:pt x="377" y="436"/>
                  <a:pt x="368" y="446"/>
                </a:cubicBezTo>
                <a:cubicBezTo>
                  <a:pt x="365" y="449"/>
                  <a:pt x="360" y="453"/>
                  <a:pt x="354" y="457"/>
                </a:cubicBezTo>
                <a:close/>
                <a:moveTo>
                  <a:pt x="360" y="419"/>
                </a:moveTo>
                <a:cubicBezTo>
                  <a:pt x="368" y="409"/>
                  <a:pt x="377" y="400"/>
                  <a:pt x="385" y="390"/>
                </a:cubicBezTo>
                <a:cubicBezTo>
                  <a:pt x="388" y="385"/>
                  <a:pt x="411" y="353"/>
                  <a:pt x="399" y="371"/>
                </a:cubicBezTo>
                <a:cubicBezTo>
                  <a:pt x="389" y="388"/>
                  <a:pt x="376" y="402"/>
                  <a:pt x="362" y="416"/>
                </a:cubicBezTo>
                <a:cubicBezTo>
                  <a:pt x="362" y="417"/>
                  <a:pt x="361" y="418"/>
                  <a:pt x="360" y="419"/>
                </a:cubicBezTo>
                <a:close/>
                <a:moveTo>
                  <a:pt x="542" y="285"/>
                </a:moveTo>
                <a:cubicBezTo>
                  <a:pt x="542" y="284"/>
                  <a:pt x="540" y="283"/>
                  <a:pt x="539" y="284"/>
                </a:cubicBezTo>
                <a:cubicBezTo>
                  <a:pt x="524" y="293"/>
                  <a:pt x="512" y="305"/>
                  <a:pt x="497" y="314"/>
                </a:cubicBezTo>
                <a:cubicBezTo>
                  <a:pt x="494" y="311"/>
                  <a:pt x="496" y="308"/>
                  <a:pt x="501" y="306"/>
                </a:cubicBezTo>
                <a:cubicBezTo>
                  <a:pt x="505" y="302"/>
                  <a:pt x="509" y="299"/>
                  <a:pt x="513" y="296"/>
                </a:cubicBezTo>
                <a:cubicBezTo>
                  <a:pt x="521" y="289"/>
                  <a:pt x="529" y="282"/>
                  <a:pt x="536" y="274"/>
                </a:cubicBezTo>
                <a:cubicBezTo>
                  <a:pt x="537" y="272"/>
                  <a:pt x="535" y="270"/>
                  <a:pt x="533" y="271"/>
                </a:cubicBezTo>
                <a:cubicBezTo>
                  <a:pt x="523" y="277"/>
                  <a:pt x="513" y="283"/>
                  <a:pt x="503" y="290"/>
                </a:cubicBezTo>
                <a:cubicBezTo>
                  <a:pt x="499" y="292"/>
                  <a:pt x="471" y="315"/>
                  <a:pt x="488" y="300"/>
                </a:cubicBezTo>
                <a:cubicBezTo>
                  <a:pt x="506" y="284"/>
                  <a:pt x="526" y="271"/>
                  <a:pt x="542" y="253"/>
                </a:cubicBezTo>
                <a:cubicBezTo>
                  <a:pt x="542" y="264"/>
                  <a:pt x="542" y="274"/>
                  <a:pt x="542" y="2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b="1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95" name="文本框 7"/>
          <p:cNvSpPr txBox="1">
            <a:spLocks noChangeArrowheads="1"/>
          </p:cNvSpPr>
          <p:nvPr/>
        </p:nvSpPr>
        <p:spPr bwMode="auto">
          <a:xfrm>
            <a:off x="7752295" y="1955710"/>
            <a:ext cx="293826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可爱</a:t>
            </a:r>
            <a:r>
              <a:rPr lang="zh-CN" altLang="en-US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风，简洁明了。</a:t>
            </a:r>
            <a:r>
              <a:rPr lang="zh-CN" altLang="en-US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这上面有我们的基本信息和进入各个模块的选项。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选择</a:t>
            </a:r>
            <a:r>
              <a:rPr lang="en-US" altLang="zh-CN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0-6</a:t>
            </a:r>
            <a:r>
              <a:rPr lang="zh-CN" altLang="en-US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可进入不同的模块，分别有不同的功能。</a:t>
            </a: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Rectangle 47"/>
          <p:cNvSpPr/>
          <p:nvPr/>
        </p:nvSpPr>
        <p:spPr>
          <a:xfrm>
            <a:off x="1288212" y="759990"/>
            <a:ext cx="2059859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我们的主页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031" y="1655963"/>
            <a:ext cx="61055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Freeform 34"/>
          <p:cNvSpPr>
            <a:spLocks noEditPoints="1"/>
          </p:cNvSpPr>
          <p:nvPr/>
        </p:nvSpPr>
        <p:spPr bwMode="auto">
          <a:xfrm rot="8869549" flipH="1">
            <a:off x="8311490" y="796699"/>
            <a:ext cx="1048399" cy="679756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5"/>
          <p:cNvGrpSpPr/>
          <p:nvPr/>
        </p:nvGrpSpPr>
        <p:grpSpPr bwMode="auto">
          <a:xfrm rot="21431409">
            <a:off x="2102172" y="1628903"/>
            <a:ext cx="7562775" cy="4367261"/>
            <a:chOff x="2030413" y="1489075"/>
            <a:chExt cx="7834312" cy="4146550"/>
          </a:xfrm>
          <a:noFill/>
        </p:grpSpPr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2147483646 w 15"/>
                <a:gd name="T1" fmla="*/ 0 h 8"/>
                <a:gd name="T2" fmla="*/ 2147483646 w 15"/>
                <a:gd name="T3" fmla="*/ 2147483646 h 8"/>
                <a:gd name="T4" fmla="*/ 2147483646 w 15"/>
                <a:gd name="T5" fmla="*/ 2147483646 h 8"/>
                <a:gd name="T6" fmla="*/ 2147483646 w 15"/>
                <a:gd name="T7" fmla="*/ 2147483646 h 8"/>
                <a:gd name="T8" fmla="*/ 2147483646 w 1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2147483646 w 29"/>
                <a:gd name="T1" fmla="*/ 2147483646 h 15"/>
                <a:gd name="T2" fmla="*/ 2147483646 w 29"/>
                <a:gd name="T3" fmla="*/ 2147483646 h 15"/>
                <a:gd name="T4" fmla="*/ 2147483646 w 29"/>
                <a:gd name="T5" fmla="*/ 2147483646 h 15"/>
                <a:gd name="T6" fmla="*/ 0 w 29"/>
                <a:gd name="T7" fmla="*/ 2147483646 h 15"/>
                <a:gd name="T8" fmla="*/ 2147483646 w 29"/>
                <a:gd name="T9" fmla="*/ 0 h 15"/>
                <a:gd name="T10" fmla="*/ 2147483646 w 29"/>
                <a:gd name="T11" fmla="*/ 2147483646 h 15"/>
                <a:gd name="T12" fmla="*/ 2147483646 w 29"/>
                <a:gd name="T13" fmla="*/ 2147483646 h 15"/>
                <a:gd name="T14" fmla="*/ 2147483646 w 29"/>
                <a:gd name="T15" fmla="*/ 2147483646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"/>
                <a:gd name="T25" fmla="*/ 0 h 15"/>
                <a:gd name="T26" fmla="*/ 29 w 2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2147483646 w 15"/>
                <a:gd name="T1" fmla="*/ 2147483646 h 9"/>
                <a:gd name="T2" fmla="*/ 2147483646 w 15"/>
                <a:gd name="T3" fmla="*/ 2147483646 h 9"/>
                <a:gd name="T4" fmla="*/ 2147483646 w 15"/>
                <a:gd name="T5" fmla="*/ 2147483646 h 9"/>
                <a:gd name="T6" fmla="*/ 2147483646 w 15"/>
                <a:gd name="T7" fmla="*/ 2147483646 h 9"/>
                <a:gd name="T8" fmla="*/ 2147483646 w 15"/>
                <a:gd name="T9" fmla="*/ 2147483646 h 9"/>
                <a:gd name="T10" fmla="*/ 2147483646 w 15"/>
                <a:gd name="T11" fmla="*/ 2147483646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2147483646 w 19"/>
                <a:gd name="T1" fmla="*/ 0 h 10"/>
                <a:gd name="T2" fmla="*/ 2147483646 w 19"/>
                <a:gd name="T3" fmla="*/ 2147483646 h 10"/>
                <a:gd name="T4" fmla="*/ 2147483646 w 19"/>
                <a:gd name="T5" fmla="*/ 2147483646 h 10"/>
                <a:gd name="T6" fmla="*/ 2147483646 w 19"/>
                <a:gd name="T7" fmla="*/ 2147483646 h 10"/>
                <a:gd name="T8" fmla="*/ 2147483646 w 19"/>
                <a:gd name="T9" fmla="*/ 2147483646 h 10"/>
                <a:gd name="T10" fmla="*/ 2147483646 w 19"/>
                <a:gd name="T11" fmla="*/ 2147483646 h 10"/>
                <a:gd name="T12" fmla="*/ 2147483646 w 19"/>
                <a:gd name="T13" fmla="*/ 2147483646 h 10"/>
                <a:gd name="T14" fmla="*/ 2147483646 w 19"/>
                <a:gd name="T15" fmla="*/ 2147483646 h 10"/>
                <a:gd name="T16" fmla="*/ 2147483646 w 19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0"/>
                <a:gd name="T29" fmla="*/ 19 w 19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2147483646 w 15"/>
                <a:gd name="T1" fmla="*/ 2147483646 h 5"/>
                <a:gd name="T2" fmla="*/ 2147483646 w 15"/>
                <a:gd name="T3" fmla="*/ 2147483646 h 5"/>
                <a:gd name="T4" fmla="*/ 2147483646 w 15"/>
                <a:gd name="T5" fmla="*/ 0 h 5"/>
                <a:gd name="T6" fmla="*/ 2147483646 w 15"/>
                <a:gd name="T7" fmla="*/ 2147483646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5"/>
                <a:gd name="T14" fmla="*/ 15 w 15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2147483646 w 18"/>
                <a:gd name="T1" fmla="*/ 0 h 7"/>
                <a:gd name="T2" fmla="*/ 2147483646 w 18"/>
                <a:gd name="T3" fmla="*/ 2147483646 h 7"/>
                <a:gd name="T4" fmla="*/ 0 w 18"/>
                <a:gd name="T5" fmla="*/ 2147483646 h 7"/>
                <a:gd name="T6" fmla="*/ 2147483646 w 1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7"/>
                <a:gd name="T14" fmla="*/ 18 w 18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2147483646 w 8"/>
                <a:gd name="T3" fmla="*/ 2147483646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  <a:gd name="T9" fmla="*/ 0 w 8"/>
                <a:gd name="T10" fmla="*/ 0 h 5"/>
                <a:gd name="T11" fmla="*/ 8 w 8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2147483646 w 33"/>
                <a:gd name="T1" fmla="*/ 2147483646 h 16"/>
                <a:gd name="T2" fmla="*/ 2147483646 w 33"/>
                <a:gd name="T3" fmla="*/ 2147483646 h 16"/>
                <a:gd name="T4" fmla="*/ 2147483646 w 33"/>
                <a:gd name="T5" fmla="*/ 2147483646 h 16"/>
                <a:gd name="T6" fmla="*/ 2147483646 w 33"/>
                <a:gd name="T7" fmla="*/ 2147483646 h 16"/>
                <a:gd name="T8" fmla="*/ 2147483646 w 33"/>
                <a:gd name="T9" fmla="*/ 2147483646 h 16"/>
                <a:gd name="T10" fmla="*/ 2147483646 w 33"/>
                <a:gd name="T11" fmla="*/ 2147483646 h 16"/>
                <a:gd name="T12" fmla="*/ 2147483646 w 33"/>
                <a:gd name="T13" fmla="*/ 2147483646 h 16"/>
                <a:gd name="T14" fmla="*/ 2147483646 w 33"/>
                <a:gd name="T15" fmla="*/ 2147483646 h 16"/>
                <a:gd name="T16" fmla="*/ 2147483646 w 33"/>
                <a:gd name="T17" fmla="*/ 2147483646 h 16"/>
                <a:gd name="T18" fmla="*/ 2147483646 w 33"/>
                <a:gd name="T19" fmla="*/ 2147483646 h 16"/>
                <a:gd name="T20" fmla="*/ 2147483646 w 33"/>
                <a:gd name="T21" fmla="*/ 2147483646 h 16"/>
                <a:gd name="T22" fmla="*/ 2147483646 w 33"/>
                <a:gd name="T23" fmla="*/ 2147483646 h 16"/>
                <a:gd name="T24" fmla="*/ 2147483646 w 33"/>
                <a:gd name="T25" fmla="*/ 2147483646 h 16"/>
                <a:gd name="T26" fmla="*/ 2147483646 w 33"/>
                <a:gd name="T27" fmla="*/ 2147483646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16"/>
                <a:gd name="T44" fmla="*/ 33 w 33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2147483646 w 13"/>
                <a:gd name="T1" fmla="*/ 2147483646 h 9"/>
                <a:gd name="T2" fmla="*/ 2147483646 w 13"/>
                <a:gd name="T3" fmla="*/ 2147483646 h 9"/>
                <a:gd name="T4" fmla="*/ 2147483646 w 13"/>
                <a:gd name="T5" fmla="*/ 2147483646 h 9"/>
                <a:gd name="T6" fmla="*/ 0 w 13"/>
                <a:gd name="T7" fmla="*/ 2147483646 h 9"/>
                <a:gd name="T8" fmla="*/ 2147483646 w 13"/>
                <a:gd name="T9" fmla="*/ 214748364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2147483646 w 33"/>
                <a:gd name="T1" fmla="*/ 2147483646 h 18"/>
                <a:gd name="T2" fmla="*/ 2147483646 w 33"/>
                <a:gd name="T3" fmla="*/ 2147483646 h 18"/>
                <a:gd name="T4" fmla="*/ 2147483646 w 33"/>
                <a:gd name="T5" fmla="*/ 2147483646 h 18"/>
                <a:gd name="T6" fmla="*/ 2147483646 w 33"/>
                <a:gd name="T7" fmla="*/ 2147483646 h 18"/>
                <a:gd name="T8" fmla="*/ 2147483646 w 33"/>
                <a:gd name="T9" fmla="*/ 2147483646 h 18"/>
                <a:gd name="T10" fmla="*/ 2147483646 w 33"/>
                <a:gd name="T11" fmla="*/ 2147483646 h 18"/>
                <a:gd name="T12" fmla="*/ 2147483646 w 33"/>
                <a:gd name="T13" fmla="*/ 2147483646 h 18"/>
                <a:gd name="T14" fmla="*/ 2147483646 w 33"/>
                <a:gd name="T15" fmla="*/ 2147483646 h 18"/>
                <a:gd name="T16" fmla="*/ 2147483646 w 33"/>
                <a:gd name="T17" fmla="*/ 2147483646 h 18"/>
                <a:gd name="T18" fmla="*/ 0 w 33"/>
                <a:gd name="T19" fmla="*/ 2147483646 h 18"/>
                <a:gd name="T20" fmla="*/ 2147483646 w 33"/>
                <a:gd name="T21" fmla="*/ 2147483646 h 18"/>
                <a:gd name="T22" fmla="*/ 2147483646 w 33"/>
                <a:gd name="T23" fmla="*/ 2147483646 h 18"/>
                <a:gd name="T24" fmla="*/ 2147483646 w 33"/>
                <a:gd name="T25" fmla="*/ 2147483646 h 18"/>
                <a:gd name="T26" fmla="*/ 2147483646 w 33"/>
                <a:gd name="T27" fmla="*/ 2147483646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18"/>
                <a:gd name="T44" fmla="*/ 33 w 33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2147483646 w 33"/>
                <a:gd name="T1" fmla="*/ 0 h 17"/>
                <a:gd name="T2" fmla="*/ 2147483646 w 33"/>
                <a:gd name="T3" fmla="*/ 2147483646 h 17"/>
                <a:gd name="T4" fmla="*/ 2147483646 w 33"/>
                <a:gd name="T5" fmla="*/ 2147483646 h 17"/>
                <a:gd name="T6" fmla="*/ 2147483646 w 33"/>
                <a:gd name="T7" fmla="*/ 2147483646 h 17"/>
                <a:gd name="T8" fmla="*/ 2147483646 w 33"/>
                <a:gd name="T9" fmla="*/ 2147483646 h 17"/>
                <a:gd name="T10" fmla="*/ 2147483646 w 33"/>
                <a:gd name="T11" fmla="*/ 2147483646 h 17"/>
                <a:gd name="T12" fmla="*/ 2147483646 w 33"/>
                <a:gd name="T13" fmla="*/ 2147483646 h 17"/>
                <a:gd name="T14" fmla="*/ 2147483646 w 33"/>
                <a:gd name="T15" fmla="*/ 2147483646 h 17"/>
                <a:gd name="T16" fmla="*/ 2147483646 w 33"/>
                <a:gd name="T17" fmla="*/ 2147483646 h 17"/>
                <a:gd name="T18" fmla="*/ 2147483646 w 33"/>
                <a:gd name="T19" fmla="*/ 2147483646 h 17"/>
                <a:gd name="T20" fmla="*/ 2147483646 w 33"/>
                <a:gd name="T21" fmla="*/ 2147483646 h 17"/>
                <a:gd name="T22" fmla="*/ 2147483646 w 33"/>
                <a:gd name="T23" fmla="*/ 2147483646 h 17"/>
                <a:gd name="T24" fmla="*/ 2147483646 w 33"/>
                <a:gd name="T25" fmla="*/ 2147483646 h 17"/>
                <a:gd name="T26" fmla="*/ 2147483646 w 33"/>
                <a:gd name="T27" fmla="*/ 2147483646 h 17"/>
                <a:gd name="T28" fmla="*/ 2147483646 w 33"/>
                <a:gd name="T29" fmla="*/ 2147483646 h 17"/>
                <a:gd name="T30" fmla="*/ 2147483646 w 33"/>
                <a:gd name="T31" fmla="*/ 2147483646 h 17"/>
                <a:gd name="T32" fmla="*/ 2147483646 w 33"/>
                <a:gd name="T33" fmla="*/ 0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17"/>
                <a:gd name="T53" fmla="*/ 33 w 33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2147483646 w 6"/>
                <a:gd name="T1" fmla="*/ 2147483646 h 10"/>
                <a:gd name="T2" fmla="*/ 2147483646 w 6"/>
                <a:gd name="T3" fmla="*/ 2147483646 h 10"/>
                <a:gd name="T4" fmla="*/ 0 60000 65536"/>
                <a:gd name="T5" fmla="*/ 0 60000 65536"/>
                <a:gd name="T6" fmla="*/ 0 w 6"/>
                <a:gd name="T7" fmla="*/ 0 h 10"/>
                <a:gd name="T8" fmla="*/ 6 w 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2147483646 w 18"/>
                <a:gd name="T1" fmla="*/ 2147483646 h 11"/>
                <a:gd name="T2" fmla="*/ 2147483646 w 18"/>
                <a:gd name="T3" fmla="*/ 2147483646 h 11"/>
                <a:gd name="T4" fmla="*/ 0 w 18"/>
                <a:gd name="T5" fmla="*/ 2147483646 h 11"/>
                <a:gd name="T6" fmla="*/ 2147483646 w 18"/>
                <a:gd name="T7" fmla="*/ 2147483646 h 11"/>
                <a:gd name="T8" fmla="*/ 2147483646 w 18"/>
                <a:gd name="T9" fmla="*/ 2147483646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1"/>
                <a:gd name="T17" fmla="*/ 18 w 1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2147483646 w 16"/>
                <a:gd name="T1" fmla="*/ 2147483646 h 8"/>
                <a:gd name="T2" fmla="*/ 2147483646 w 16"/>
                <a:gd name="T3" fmla="*/ 2147483646 h 8"/>
                <a:gd name="T4" fmla="*/ 2147483646 w 16"/>
                <a:gd name="T5" fmla="*/ 2147483646 h 8"/>
                <a:gd name="T6" fmla="*/ 2147483646 w 16"/>
                <a:gd name="T7" fmla="*/ 2147483646 h 8"/>
                <a:gd name="T8" fmla="*/ 2147483646 w 16"/>
                <a:gd name="T9" fmla="*/ 2147483646 h 8"/>
                <a:gd name="T10" fmla="*/ 2147483646 w 16"/>
                <a:gd name="T11" fmla="*/ 2147483646 h 8"/>
                <a:gd name="T12" fmla="*/ 2147483646 w 16"/>
                <a:gd name="T13" fmla="*/ 2147483646 h 8"/>
                <a:gd name="T14" fmla="*/ 2147483646 w 16"/>
                <a:gd name="T15" fmla="*/ 2147483646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8"/>
                <a:gd name="T26" fmla="*/ 16 w 1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2147483646 h 5"/>
                <a:gd name="T2" fmla="*/ 2147483646 w 9"/>
                <a:gd name="T3" fmla="*/ 2147483646 h 5"/>
                <a:gd name="T4" fmla="*/ 0 w 9"/>
                <a:gd name="T5" fmla="*/ 2147483646 h 5"/>
                <a:gd name="T6" fmla="*/ 0 60000 65536"/>
                <a:gd name="T7" fmla="*/ 0 60000 65536"/>
                <a:gd name="T8" fmla="*/ 0 60000 65536"/>
                <a:gd name="T9" fmla="*/ 0 w 9"/>
                <a:gd name="T10" fmla="*/ 0 h 5"/>
                <a:gd name="T11" fmla="*/ 9 w 9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2147483646 w 5"/>
                <a:gd name="T3" fmla="*/ 2147483646 h 5"/>
                <a:gd name="T4" fmla="*/ 0 w 5"/>
                <a:gd name="T5" fmla="*/ 2147483646 h 5"/>
                <a:gd name="T6" fmla="*/ 0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5"/>
                <a:gd name="T14" fmla="*/ 5 w 5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2147483646 w 100"/>
                <a:gd name="T1" fmla="*/ 2147483646 h 30"/>
                <a:gd name="T2" fmla="*/ 2147483646 w 100"/>
                <a:gd name="T3" fmla="*/ 2147483646 h 30"/>
                <a:gd name="T4" fmla="*/ 2147483646 w 100"/>
                <a:gd name="T5" fmla="*/ 2147483646 h 30"/>
                <a:gd name="T6" fmla="*/ 2147483646 w 100"/>
                <a:gd name="T7" fmla="*/ 2147483646 h 30"/>
                <a:gd name="T8" fmla="*/ 2147483646 w 100"/>
                <a:gd name="T9" fmla="*/ 2147483646 h 30"/>
                <a:gd name="T10" fmla="*/ 2147483646 w 100"/>
                <a:gd name="T11" fmla="*/ 2147483646 h 30"/>
                <a:gd name="T12" fmla="*/ 2147483646 w 100"/>
                <a:gd name="T13" fmla="*/ 2147483646 h 30"/>
                <a:gd name="T14" fmla="*/ 2147483646 w 100"/>
                <a:gd name="T15" fmla="*/ 2147483646 h 30"/>
                <a:gd name="T16" fmla="*/ 2147483646 w 100"/>
                <a:gd name="T17" fmla="*/ 2147483646 h 30"/>
                <a:gd name="T18" fmla="*/ 2147483646 w 100"/>
                <a:gd name="T19" fmla="*/ 2147483646 h 30"/>
                <a:gd name="T20" fmla="*/ 2147483646 w 100"/>
                <a:gd name="T21" fmla="*/ 2147483646 h 30"/>
                <a:gd name="T22" fmla="*/ 2147483646 w 100"/>
                <a:gd name="T23" fmla="*/ 2147483646 h 30"/>
                <a:gd name="T24" fmla="*/ 2147483646 w 100"/>
                <a:gd name="T25" fmla="*/ 2147483646 h 30"/>
                <a:gd name="T26" fmla="*/ 2147483646 w 100"/>
                <a:gd name="T27" fmla="*/ 2147483646 h 30"/>
                <a:gd name="T28" fmla="*/ 2147483646 w 100"/>
                <a:gd name="T29" fmla="*/ 2147483646 h 30"/>
                <a:gd name="T30" fmla="*/ 2147483646 w 100"/>
                <a:gd name="T31" fmla="*/ 2147483646 h 30"/>
                <a:gd name="T32" fmla="*/ 2147483646 w 100"/>
                <a:gd name="T33" fmla="*/ 2147483646 h 30"/>
                <a:gd name="T34" fmla="*/ 2147483646 w 100"/>
                <a:gd name="T35" fmla="*/ 2147483646 h 30"/>
                <a:gd name="T36" fmla="*/ 2147483646 w 100"/>
                <a:gd name="T37" fmla="*/ 2147483646 h 30"/>
                <a:gd name="T38" fmla="*/ 2147483646 w 100"/>
                <a:gd name="T39" fmla="*/ 2147483646 h 30"/>
                <a:gd name="T40" fmla="*/ 2147483646 w 100"/>
                <a:gd name="T41" fmla="*/ 2147483646 h 30"/>
                <a:gd name="T42" fmla="*/ 2147483646 w 100"/>
                <a:gd name="T43" fmla="*/ 2147483646 h 30"/>
                <a:gd name="T44" fmla="*/ 2147483646 w 100"/>
                <a:gd name="T45" fmla="*/ 0 h 30"/>
                <a:gd name="T46" fmla="*/ 2147483646 w 100"/>
                <a:gd name="T47" fmla="*/ 2147483646 h 30"/>
                <a:gd name="T48" fmla="*/ 2147483646 w 100"/>
                <a:gd name="T49" fmla="*/ 2147483646 h 30"/>
                <a:gd name="T50" fmla="*/ 2147483646 w 100"/>
                <a:gd name="T51" fmla="*/ 2147483646 h 30"/>
                <a:gd name="T52" fmla="*/ 2147483646 w 100"/>
                <a:gd name="T53" fmla="*/ 2147483646 h 30"/>
                <a:gd name="T54" fmla="*/ 2147483646 w 100"/>
                <a:gd name="T55" fmla="*/ 2147483646 h 30"/>
                <a:gd name="T56" fmla="*/ 2147483646 w 100"/>
                <a:gd name="T57" fmla="*/ 2147483646 h 30"/>
                <a:gd name="T58" fmla="*/ 2147483646 w 100"/>
                <a:gd name="T59" fmla="*/ 2147483646 h 30"/>
                <a:gd name="T60" fmla="*/ 2147483646 w 100"/>
                <a:gd name="T61" fmla="*/ 2147483646 h 30"/>
                <a:gd name="T62" fmla="*/ 2147483646 w 100"/>
                <a:gd name="T63" fmla="*/ 2147483646 h 30"/>
                <a:gd name="T64" fmla="*/ 2147483646 w 100"/>
                <a:gd name="T65" fmla="*/ 2147483646 h 30"/>
                <a:gd name="T66" fmla="*/ 2147483646 w 100"/>
                <a:gd name="T67" fmla="*/ 2147483646 h 30"/>
                <a:gd name="T68" fmla="*/ 2147483646 w 100"/>
                <a:gd name="T69" fmla="*/ 2147483646 h 30"/>
                <a:gd name="T70" fmla="*/ 2147483646 w 100"/>
                <a:gd name="T71" fmla="*/ 2147483646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0"/>
                <a:gd name="T109" fmla="*/ 0 h 30"/>
                <a:gd name="T110" fmla="*/ 100 w 10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2147483646 w 100"/>
                <a:gd name="T1" fmla="*/ 2147483646 h 72"/>
                <a:gd name="T2" fmla="*/ 2147483646 w 100"/>
                <a:gd name="T3" fmla="*/ 2147483646 h 72"/>
                <a:gd name="T4" fmla="*/ 2147483646 w 100"/>
                <a:gd name="T5" fmla="*/ 2147483646 h 72"/>
                <a:gd name="T6" fmla="*/ 2147483646 w 100"/>
                <a:gd name="T7" fmla="*/ 2147483646 h 72"/>
                <a:gd name="T8" fmla="*/ 2147483646 w 100"/>
                <a:gd name="T9" fmla="*/ 2147483646 h 72"/>
                <a:gd name="T10" fmla="*/ 2147483646 w 100"/>
                <a:gd name="T11" fmla="*/ 2147483646 h 72"/>
                <a:gd name="T12" fmla="*/ 2147483646 w 100"/>
                <a:gd name="T13" fmla="*/ 2147483646 h 72"/>
                <a:gd name="T14" fmla="*/ 2147483646 w 100"/>
                <a:gd name="T15" fmla="*/ 2147483646 h 72"/>
                <a:gd name="T16" fmla="*/ 2147483646 w 100"/>
                <a:gd name="T17" fmla="*/ 2147483646 h 72"/>
                <a:gd name="T18" fmla="*/ 2147483646 w 100"/>
                <a:gd name="T19" fmla="*/ 2147483646 h 72"/>
                <a:gd name="T20" fmla="*/ 2147483646 w 100"/>
                <a:gd name="T21" fmla="*/ 2147483646 h 72"/>
                <a:gd name="T22" fmla="*/ 2147483646 w 100"/>
                <a:gd name="T23" fmla="*/ 2147483646 h 72"/>
                <a:gd name="T24" fmla="*/ 2147483646 w 100"/>
                <a:gd name="T25" fmla="*/ 2147483646 h 72"/>
                <a:gd name="T26" fmla="*/ 2147483646 w 100"/>
                <a:gd name="T27" fmla="*/ 2147483646 h 72"/>
                <a:gd name="T28" fmla="*/ 2147483646 w 100"/>
                <a:gd name="T29" fmla="*/ 2147483646 h 72"/>
                <a:gd name="T30" fmla="*/ 2147483646 w 100"/>
                <a:gd name="T31" fmla="*/ 2147483646 h 72"/>
                <a:gd name="T32" fmla="*/ 2147483646 w 100"/>
                <a:gd name="T33" fmla="*/ 2147483646 h 72"/>
                <a:gd name="T34" fmla="*/ 2147483646 w 100"/>
                <a:gd name="T35" fmla="*/ 2147483646 h 72"/>
                <a:gd name="T36" fmla="*/ 2147483646 w 100"/>
                <a:gd name="T37" fmla="*/ 2147483646 h 72"/>
                <a:gd name="T38" fmla="*/ 2147483646 w 100"/>
                <a:gd name="T39" fmla="*/ 2147483646 h 72"/>
                <a:gd name="T40" fmla="*/ 2147483646 w 100"/>
                <a:gd name="T41" fmla="*/ 2147483646 h 72"/>
                <a:gd name="T42" fmla="*/ 2147483646 w 100"/>
                <a:gd name="T43" fmla="*/ 2147483646 h 72"/>
                <a:gd name="T44" fmla="*/ 2147483646 w 100"/>
                <a:gd name="T45" fmla="*/ 2147483646 h 72"/>
                <a:gd name="T46" fmla="*/ 2147483646 w 100"/>
                <a:gd name="T47" fmla="*/ 2147483646 h 72"/>
                <a:gd name="T48" fmla="*/ 2147483646 w 100"/>
                <a:gd name="T49" fmla="*/ 2147483646 h 72"/>
                <a:gd name="T50" fmla="*/ 2147483646 w 100"/>
                <a:gd name="T51" fmla="*/ 2147483646 h 72"/>
                <a:gd name="T52" fmla="*/ 2147483646 w 100"/>
                <a:gd name="T53" fmla="*/ 2147483646 h 72"/>
                <a:gd name="T54" fmla="*/ 2147483646 w 100"/>
                <a:gd name="T55" fmla="*/ 2147483646 h 72"/>
                <a:gd name="T56" fmla="*/ 2147483646 w 100"/>
                <a:gd name="T57" fmla="*/ 2147483646 h 72"/>
                <a:gd name="T58" fmla="*/ 2147483646 w 100"/>
                <a:gd name="T59" fmla="*/ 2147483646 h 72"/>
                <a:gd name="T60" fmla="*/ 2147483646 w 100"/>
                <a:gd name="T61" fmla="*/ 2147483646 h 72"/>
                <a:gd name="T62" fmla="*/ 2147483646 w 100"/>
                <a:gd name="T63" fmla="*/ 2147483646 h 72"/>
                <a:gd name="T64" fmla="*/ 2147483646 w 100"/>
                <a:gd name="T65" fmla="*/ 2147483646 h 72"/>
                <a:gd name="T66" fmla="*/ 2147483646 w 100"/>
                <a:gd name="T67" fmla="*/ 2147483646 h 72"/>
                <a:gd name="T68" fmla="*/ 2147483646 w 100"/>
                <a:gd name="T69" fmla="*/ 2147483646 h 72"/>
                <a:gd name="T70" fmla="*/ 2147483646 w 100"/>
                <a:gd name="T71" fmla="*/ 2147483646 h 72"/>
                <a:gd name="T72" fmla="*/ 2147483646 w 100"/>
                <a:gd name="T73" fmla="*/ 2147483646 h 72"/>
                <a:gd name="T74" fmla="*/ 2147483646 w 100"/>
                <a:gd name="T75" fmla="*/ 2147483646 h 72"/>
                <a:gd name="T76" fmla="*/ 2147483646 w 100"/>
                <a:gd name="T77" fmla="*/ 2147483646 h 72"/>
                <a:gd name="T78" fmla="*/ 2147483646 w 100"/>
                <a:gd name="T79" fmla="*/ 2147483646 h 72"/>
                <a:gd name="T80" fmla="*/ 2147483646 w 100"/>
                <a:gd name="T81" fmla="*/ 2147483646 h 72"/>
                <a:gd name="T82" fmla="*/ 2147483646 w 100"/>
                <a:gd name="T83" fmla="*/ 2147483646 h 72"/>
                <a:gd name="T84" fmla="*/ 2147483646 w 100"/>
                <a:gd name="T85" fmla="*/ 2147483646 h 72"/>
                <a:gd name="T86" fmla="*/ 2147483646 w 100"/>
                <a:gd name="T87" fmla="*/ 2147483646 h 72"/>
                <a:gd name="T88" fmla="*/ 2147483646 w 100"/>
                <a:gd name="T89" fmla="*/ 2147483646 h 72"/>
                <a:gd name="T90" fmla="*/ 2147483646 w 100"/>
                <a:gd name="T91" fmla="*/ 2147483646 h 72"/>
                <a:gd name="T92" fmla="*/ 2147483646 w 100"/>
                <a:gd name="T93" fmla="*/ 2147483646 h 72"/>
                <a:gd name="T94" fmla="*/ 2147483646 w 100"/>
                <a:gd name="T95" fmla="*/ 2147483646 h 72"/>
                <a:gd name="T96" fmla="*/ 2147483646 w 100"/>
                <a:gd name="T97" fmla="*/ 2147483646 h 72"/>
                <a:gd name="T98" fmla="*/ 2147483646 w 100"/>
                <a:gd name="T99" fmla="*/ 2147483646 h 72"/>
                <a:gd name="T100" fmla="*/ 2147483646 w 100"/>
                <a:gd name="T101" fmla="*/ 2147483646 h 72"/>
                <a:gd name="T102" fmla="*/ 2147483646 w 100"/>
                <a:gd name="T103" fmla="*/ 2147483646 h 72"/>
                <a:gd name="T104" fmla="*/ 2147483646 w 100"/>
                <a:gd name="T105" fmla="*/ 2147483646 h 72"/>
                <a:gd name="T106" fmla="*/ 2147483646 w 100"/>
                <a:gd name="T107" fmla="*/ 2147483646 h 72"/>
                <a:gd name="T108" fmla="*/ 2147483646 w 100"/>
                <a:gd name="T109" fmla="*/ 2147483646 h 72"/>
                <a:gd name="T110" fmla="*/ 2147483646 w 100"/>
                <a:gd name="T111" fmla="*/ 2147483646 h 72"/>
                <a:gd name="T112" fmla="*/ 2147483646 w 100"/>
                <a:gd name="T113" fmla="*/ 2147483646 h 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0"/>
                <a:gd name="T172" fmla="*/ 0 h 72"/>
                <a:gd name="T173" fmla="*/ 100 w 100"/>
                <a:gd name="T174" fmla="*/ 72 h 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2147483646 w 11"/>
                <a:gd name="T1" fmla="*/ 2147483646 h 5"/>
                <a:gd name="T2" fmla="*/ 2147483646 w 11"/>
                <a:gd name="T3" fmla="*/ 2147483646 h 5"/>
                <a:gd name="T4" fmla="*/ 2147483646 w 11"/>
                <a:gd name="T5" fmla="*/ 2147483646 h 5"/>
                <a:gd name="T6" fmla="*/ 0 60000 65536"/>
                <a:gd name="T7" fmla="*/ 0 60000 65536"/>
                <a:gd name="T8" fmla="*/ 0 60000 65536"/>
                <a:gd name="T9" fmla="*/ 0 w 11"/>
                <a:gd name="T10" fmla="*/ 0 h 5"/>
                <a:gd name="T11" fmla="*/ 11 w 11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2147483646 w 31"/>
                <a:gd name="T1" fmla="*/ 0 h 24"/>
                <a:gd name="T2" fmla="*/ 2147483646 w 31"/>
                <a:gd name="T3" fmla="*/ 2147483646 h 24"/>
                <a:gd name="T4" fmla="*/ 2147483646 w 31"/>
                <a:gd name="T5" fmla="*/ 2147483646 h 24"/>
                <a:gd name="T6" fmla="*/ 2147483646 w 31"/>
                <a:gd name="T7" fmla="*/ 2147483646 h 24"/>
                <a:gd name="T8" fmla="*/ 2147483646 w 31"/>
                <a:gd name="T9" fmla="*/ 2147483646 h 24"/>
                <a:gd name="T10" fmla="*/ 2147483646 w 31"/>
                <a:gd name="T11" fmla="*/ 2147483646 h 24"/>
                <a:gd name="T12" fmla="*/ 2147483646 w 31"/>
                <a:gd name="T13" fmla="*/ 2147483646 h 24"/>
                <a:gd name="T14" fmla="*/ 2147483646 w 31"/>
                <a:gd name="T15" fmla="*/ 2147483646 h 24"/>
                <a:gd name="T16" fmla="*/ 2147483646 w 31"/>
                <a:gd name="T17" fmla="*/ 2147483646 h 24"/>
                <a:gd name="T18" fmla="*/ 2147483646 w 31"/>
                <a:gd name="T19" fmla="*/ 2147483646 h 24"/>
                <a:gd name="T20" fmla="*/ 2147483646 w 31"/>
                <a:gd name="T21" fmla="*/ 2147483646 h 24"/>
                <a:gd name="T22" fmla="*/ 0 w 31"/>
                <a:gd name="T23" fmla="*/ 2147483646 h 24"/>
                <a:gd name="T24" fmla="*/ 2147483646 w 31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24"/>
                <a:gd name="T41" fmla="*/ 31 w 31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2147483646 w 8"/>
                <a:gd name="T1" fmla="*/ 0 h 6"/>
                <a:gd name="T2" fmla="*/ 2147483646 w 8"/>
                <a:gd name="T3" fmla="*/ 2147483646 h 6"/>
                <a:gd name="T4" fmla="*/ 0 w 8"/>
                <a:gd name="T5" fmla="*/ 2147483646 h 6"/>
                <a:gd name="T6" fmla="*/ 2147483646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6"/>
                <a:gd name="T14" fmla="*/ 8 w 8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2147483646 h 13"/>
                <a:gd name="T2" fmla="*/ 2147483646 w 14"/>
                <a:gd name="T3" fmla="*/ 2147483646 h 13"/>
                <a:gd name="T4" fmla="*/ 2147483646 w 14"/>
                <a:gd name="T5" fmla="*/ 2147483646 h 13"/>
                <a:gd name="T6" fmla="*/ 2147483646 w 14"/>
                <a:gd name="T7" fmla="*/ 2147483646 h 13"/>
                <a:gd name="T8" fmla="*/ 2147483646 w 14"/>
                <a:gd name="T9" fmla="*/ 2147483646 h 13"/>
                <a:gd name="T10" fmla="*/ 0 w 14"/>
                <a:gd name="T11" fmla="*/ 2147483646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3"/>
                <a:gd name="T20" fmla="*/ 14 w 14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2147483646 w 21"/>
                <a:gd name="T1" fmla="*/ 2147483646 h 12"/>
                <a:gd name="T2" fmla="*/ 2147483646 w 21"/>
                <a:gd name="T3" fmla="*/ 2147483646 h 12"/>
                <a:gd name="T4" fmla="*/ 2147483646 w 21"/>
                <a:gd name="T5" fmla="*/ 2147483646 h 12"/>
                <a:gd name="T6" fmla="*/ 2147483646 w 21"/>
                <a:gd name="T7" fmla="*/ 2147483646 h 12"/>
                <a:gd name="T8" fmla="*/ 2147483646 w 21"/>
                <a:gd name="T9" fmla="*/ 2147483646 h 12"/>
                <a:gd name="T10" fmla="*/ 2147483646 w 21"/>
                <a:gd name="T11" fmla="*/ 2147483646 h 12"/>
                <a:gd name="T12" fmla="*/ 2147483646 w 21"/>
                <a:gd name="T13" fmla="*/ 2147483646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2"/>
                <a:gd name="T23" fmla="*/ 21 w 21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2147483646 w 35"/>
                <a:gd name="T1" fmla="*/ 2147483646 h 29"/>
                <a:gd name="T2" fmla="*/ 2147483646 w 35"/>
                <a:gd name="T3" fmla="*/ 2147483646 h 29"/>
                <a:gd name="T4" fmla="*/ 2147483646 w 35"/>
                <a:gd name="T5" fmla="*/ 0 h 29"/>
                <a:gd name="T6" fmla="*/ 2147483646 w 35"/>
                <a:gd name="T7" fmla="*/ 2147483646 h 29"/>
                <a:gd name="T8" fmla="*/ 2147483646 w 35"/>
                <a:gd name="T9" fmla="*/ 2147483646 h 29"/>
                <a:gd name="T10" fmla="*/ 2147483646 w 35"/>
                <a:gd name="T11" fmla="*/ 2147483646 h 29"/>
                <a:gd name="T12" fmla="*/ 2147483646 w 35"/>
                <a:gd name="T13" fmla="*/ 2147483646 h 29"/>
                <a:gd name="T14" fmla="*/ 2147483646 w 35"/>
                <a:gd name="T15" fmla="*/ 2147483646 h 29"/>
                <a:gd name="T16" fmla="*/ 2147483646 w 35"/>
                <a:gd name="T17" fmla="*/ 2147483646 h 29"/>
                <a:gd name="T18" fmla="*/ 2147483646 w 35"/>
                <a:gd name="T19" fmla="*/ 2147483646 h 29"/>
                <a:gd name="T20" fmla="*/ 2147483646 w 35"/>
                <a:gd name="T21" fmla="*/ 2147483646 h 29"/>
                <a:gd name="T22" fmla="*/ 2147483646 w 35"/>
                <a:gd name="T23" fmla="*/ 2147483646 h 29"/>
                <a:gd name="T24" fmla="*/ 2147483646 w 35"/>
                <a:gd name="T25" fmla="*/ 2147483646 h 29"/>
                <a:gd name="T26" fmla="*/ 2147483646 w 35"/>
                <a:gd name="T27" fmla="*/ 2147483646 h 29"/>
                <a:gd name="T28" fmla="*/ 2147483646 w 35"/>
                <a:gd name="T29" fmla="*/ 2147483646 h 29"/>
                <a:gd name="T30" fmla="*/ 0 w 35"/>
                <a:gd name="T31" fmla="*/ 2147483646 h 29"/>
                <a:gd name="T32" fmla="*/ 2147483646 w 35"/>
                <a:gd name="T33" fmla="*/ 2147483646 h 29"/>
                <a:gd name="T34" fmla="*/ 2147483646 w 35"/>
                <a:gd name="T35" fmla="*/ 2147483646 h 29"/>
                <a:gd name="T36" fmla="*/ 2147483646 w 35"/>
                <a:gd name="T37" fmla="*/ 2147483646 h 29"/>
                <a:gd name="T38" fmla="*/ 2147483646 w 35"/>
                <a:gd name="T39" fmla="*/ 2147483646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5"/>
                <a:gd name="T61" fmla="*/ 0 h 29"/>
                <a:gd name="T62" fmla="*/ 35 w 35"/>
                <a:gd name="T63" fmla="*/ 29 h 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2147483646 h 10"/>
                <a:gd name="T2" fmla="*/ 2147483646 w 22"/>
                <a:gd name="T3" fmla="*/ 0 h 10"/>
                <a:gd name="T4" fmla="*/ 2147483646 w 22"/>
                <a:gd name="T5" fmla="*/ 2147483646 h 10"/>
                <a:gd name="T6" fmla="*/ 2147483646 w 22"/>
                <a:gd name="T7" fmla="*/ 2147483646 h 10"/>
                <a:gd name="T8" fmla="*/ 2147483646 w 22"/>
                <a:gd name="T9" fmla="*/ 2147483646 h 10"/>
                <a:gd name="T10" fmla="*/ 0 w 22"/>
                <a:gd name="T11" fmla="*/ 2147483646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0"/>
                <a:gd name="T20" fmla="*/ 22 w 22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2147483646 w 14"/>
                <a:gd name="T1" fmla="*/ 2147483646 h 6"/>
                <a:gd name="T2" fmla="*/ 0 w 14"/>
                <a:gd name="T3" fmla="*/ 2147483646 h 6"/>
                <a:gd name="T4" fmla="*/ 2147483646 w 14"/>
                <a:gd name="T5" fmla="*/ 0 h 6"/>
                <a:gd name="T6" fmla="*/ 2147483646 w 14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6"/>
                <a:gd name="T14" fmla="*/ 14 w 14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2147483646 w 11"/>
                <a:gd name="T1" fmla="*/ 2147483646 h 8"/>
                <a:gd name="T2" fmla="*/ 0 w 11"/>
                <a:gd name="T3" fmla="*/ 2147483646 h 8"/>
                <a:gd name="T4" fmla="*/ 2147483646 w 11"/>
                <a:gd name="T5" fmla="*/ 2147483646 h 8"/>
                <a:gd name="T6" fmla="*/ 0 60000 65536"/>
                <a:gd name="T7" fmla="*/ 0 60000 65536"/>
                <a:gd name="T8" fmla="*/ 0 60000 65536"/>
                <a:gd name="T9" fmla="*/ 0 w 11"/>
                <a:gd name="T10" fmla="*/ 0 h 8"/>
                <a:gd name="T11" fmla="*/ 11 w 11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2147483646 w 16"/>
                <a:gd name="T1" fmla="*/ 2147483646 h 9"/>
                <a:gd name="T2" fmla="*/ 2147483646 w 16"/>
                <a:gd name="T3" fmla="*/ 2147483646 h 9"/>
                <a:gd name="T4" fmla="*/ 2147483646 w 16"/>
                <a:gd name="T5" fmla="*/ 2147483646 h 9"/>
                <a:gd name="T6" fmla="*/ 2147483646 w 16"/>
                <a:gd name="T7" fmla="*/ 2147483646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9"/>
                <a:gd name="T14" fmla="*/ 16 w 16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2147483646 w 10"/>
                <a:gd name="T1" fmla="*/ 0 h 9"/>
                <a:gd name="T2" fmla="*/ 2147483646 w 10"/>
                <a:gd name="T3" fmla="*/ 2147483646 h 9"/>
                <a:gd name="T4" fmla="*/ 2147483646 w 10"/>
                <a:gd name="T5" fmla="*/ 2147483646 h 9"/>
                <a:gd name="T6" fmla="*/ 2147483646 w 10"/>
                <a:gd name="T7" fmla="*/ 2147483646 h 9"/>
                <a:gd name="T8" fmla="*/ 2147483646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9"/>
                <a:gd name="T17" fmla="*/ 10 w 10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2147483646 w 10"/>
                <a:gd name="T1" fmla="*/ 2147483646 h 7"/>
                <a:gd name="T2" fmla="*/ 0 w 10"/>
                <a:gd name="T3" fmla="*/ 2147483646 h 7"/>
                <a:gd name="T4" fmla="*/ 2147483646 w 10"/>
                <a:gd name="T5" fmla="*/ 2147483646 h 7"/>
                <a:gd name="T6" fmla="*/ 0 60000 65536"/>
                <a:gd name="T7" fmla="*/ 0 60000 65536"/>
                <a:gd name="T8" fmla="*/ 0 60000 65536"/>
                <a:gd name="T9" fmla="*/ 0 w 10"/>
                <a:gd name="T10" fmla="*/ 0 h 7"/>
                <a:gd name="T11" fmla="*/ 10 w 10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2147483646 w 18"/>
                <a:gd name="T1" fmla="*/ 2147483646 h 11"/>
                <a:gd name="T2" fmla="*/ 2147483646 w 18"/>
                <a:gd name="T3" fmla="*/ 2147483646 h 11"/>
                <a:gd name="T4" fmla="*/ 2147483646 w 18"/>
                <a:gd name="T5" fmla="*/ 2147483646 h 11"/>
                <a:gd name="T6" fmla="*/ 2147483646 w 18"/>
                <a:gd name="T7" fmla="*/ 2147483646 h 11"/>
                <a:gd name="T8" fmla="*/ 2147483646 w 18"/>
                <a:gd name="T9" fmla="*/ 2147483646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1"/>
                <a:gd name="T17" fmla="*/ 18 w 1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2147483646 w 21"/>
                <a:gd name="T1" fmla="*/ 2147483646 h 10"/>
                <a:gd name="T2" fmla="*/ 2147483646 w 21"/>
                <a:gd name="T3" fmla="*/ 2147483646 h 10"/>
                <a:gd name="T4" fmla="*/ 2147483646 w 21"/>
                <a:gd name="T5" fmla="*/ 2147483646 h 10"/>
                <a:gd name="T6" fmla="*/ 2147483646 w 21"/>
                <a:gd name="T7" fmla="*/ 2147483646 h 10"/>
                <a:gd name="T8" fmla="*/ 2147483646 w 21"/>
                <a:gd name="T9" fmla="*/ 2147483646 h 10"/>
                <a:gd name="T10" fmla="*/ 2147483646 w 21"/>
                <a:gd name="T11" fmla="*/ 0 h 10"/>
                <a:gd name="T12" fmla="*/ 2147483646 w 21"/>
                <a:gd name="T13" fmla="*/ 2147483646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0"/>
                <a:gd name="T23" fmla="*/ 21 w 2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2147483646 w 10"/>
                <a:gd name="T1" fmla="*/ 2147483646 h 5"/>
                <a:gd name="T2" fmla="*/ 2147483646 w 10"/>
                <a:gd name="T3" fmla="*/ 2147483646 h 5"/>
                <a:gd name="T4" fmla="*/ 2147483646 w 10"/>
                <a:gd name="T5" fmla="*/ 2147483646 h 5"/>
                <a:gd name="T6" fmla="*/ 0 60000 65536"/>
                <a:gd name="T7" fmla="*/ 0 60000 65536"/>
                <a:gd name="T8" fmla="*/ 0 60000 65536"/>
                <a:gd name="T9" fmla="*/ 0 w 10"/>
                <a:gd name="T10" fmla="*/ 0 h 5"/>
                <a:gd name="T11" fmla="*/ 10 w 10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2147483646 w 11"/>
                <a:gd name="T1" fmla="*/ 0 h 6"/>
                <a:gd name="T2" fmla="*/ 2147483646 w 11"/>
                <a:gd name="T3" fmla="*/ 2147483646 h 6"/>
                <a:gd name="T4" fmla="*/ 2147483646 w 11"/>
                <a:gd name="T5" fmla="*/ 2147483646 h 6"/>
                <a:gd name="T6" fmla="*/ 0 w 11"/>
                <a:gd name="T7" fmla="*/ 2147483646 h 6"/>
                <a:gd name="T8" fmla="*/ 2147483646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2147483646 w 4"/>
                <a:gd name="T1" fmla="*/ 0 h 7"/>
                <a:gd name="T2" fmla="*/ 2147483646 w 4"/>
                <a:gd name="T3" fmla="*/ 2147483646 h 7"/>
                <a:gd name="T4" fmla="*/ 2147483646 w 4"/>
                <a:gd name="T5" fmla="*/ 0 h 7"/>
                <a:gd name="T6" fmla="*/ 0 60000 65536"/>
                <a:gd name="T7" fmla="*/ 0 60000 65536"/>
                <a:gd name="T8" fmla="*/ 0 60000 65536"/>
                <a:gd name="T9" fmla="*/ 0 w 4"/>
                <a:gd name="T10" fmla="*/ 0 h 7"/>
                <a:gd name="T11" fmla="*/ 4 w 4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2147483646 w 25"/>
                <a:gd name="T1" fmla="*/ 0 h 29"/>
                <a:gd name="T2" fmla="*/ 2147483646 w 25"/>
                <a:gd name="T3" fmla="*/ 2147483646 h 29"/>
                <a:gd name="T4" fmla="*/ 2147483646 w 25"/>
                <a:gd name="T5" fmla="*/ 2147483646 h 29"/>
                <a:gd name="T6" fmla="*/ 2147483646 w 25"/>
                <a:gd name="T7" fmla="*/ 2147483646 h 29"/>
                <a:gd name="T8" fmla="*/ 2147483646 w 25"/>
                <a:gd name="T9" fmla="*/ 2147483646 h 29"/>
                <a:gd name="T10" fmla="*/ 2147483646 w 25"/>
                <a:gd name="T11" fmla="*/ 2147483646 h 29"/>
                <a:gd name="T12" fmla="*/ 2147483646 w 25"/>
                <a:gd name="T13" fmla="*/ 2147483646 h 29"/>
                <a:gd name="T14" fmla="*/ 2147483646 w 25"/>
                <a:gd name="T15" fmla="*/ 2147483646 h 29"/>
                <a:gd name="T16" fmla="*/ 2147483646 w 25"/>
                <a:gd name="T17" fmla="*/ 2147483646 h 29"/>
                <a:gd name="T18" fmla="*/ 2147483646 w 25"/>
                <a:gd name="T19" fmla="*/ 2147483646 h 29"/>
                <a:gd name="T20" fmla="*/ 2147483646 w 25"/>
                <a:gd name="T21" fmla="*/ 2147483646 h 29"/>
                <a:gd name="T22" fmla="*/ 2147483646 w 25"/>
                <a:gd name="T23" fmla="*/ 2147483646 h 29"/>
                <a:gd name="T24" fmla="*/ 2147483646 w 25"/>
                <a:gd name="T25" fmla="*/ 2147483646 h 29"/>
                <a:gd name="T26" fmla="*/ 2147483646 w 25"/>
                <a:gd name="T27" fmla="*/ 2147483646 h 29"/>
                <a:gd name="T28" fmla="*/ 2147483646 w 25"/>
                <a:gd name="T29" fmla="*/ 2147483646 h 29"/>
                <a:gd name="T30" fmla="*/ 2147483646 w 25"/>
                <a:gd name="T31" fmla="*/ 2147483646 h 29"/>
                <a:gd name="T32" fmla="*/ 2147483646 w 25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29"/>
                <a:gd name="T53" fmla="*/ 25 w 25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2147483646 w 15"/>
                <a:gd name="T1" fmla="*/ 2147483646 h 65"/>
                <a:gd name="T2" fmla="*/ 2147483646 w 15"/>
                <a:gd name="T3" fmla="*/ 2147483646 h 65"/>
                <a:gd name="T4" fmla="*/ 2147483646 w 15"/>
                <a:gd name="T5" fmla="*/ 2147483646 h 65"/>
                <a:gd name="T6" fmla="*/ 2147483646 w 15"/>
                <a:gd name="T7" fmla="*/ 2147483646 h 65"/>
                <a:gd name="T8" fmla="*/ 2147483646 w 15"/>
                <a:gd name="T9" fmla="*/ 2147483646 h 65"/>
                <a:gd name="T10" fmla="*/ 2147483646 w 15"/>
                <a:gd name="T11" fmla="*/ 2147483646 h 65"/>
                <a:gd name="T12" fmla="*/ 2147483646 w 15"/>
                <a:gd name="T13" fmla="*/ 2147483646 h 65"/>
                <a:gd name="T14" fmla="*/ 2147483646 w 15"/>
                <a:gd name="T15" fmla="*/ 2147483646 h 65"/>
                <a:gd name="T16" fmla="*/ 2147483646 w 15"/>
                <a:gd name="T17" fmla="*/ 2147483646 h 65"/>
                <a:gd name="T18" fmla="*/ 2147483646 w 15"/>
                <a:gd name="T19" fmla="*/ 2147483646 h 65"/>
                <a:gd name="T20" fmla="*/ 2147483646 w 15"/>
                <a:gd name="T21" fmla="*/ 2147483646 h 65"/>
                <a:gd name="T22" fmla="*/ 2147483646 w 15"/>
                <a:gd name="T23" fmla="*/ 2147483646 h 65"/>
                <a:gd name="T24" fmla="*/ 2147483646 w 15"/>
                <a:gd name="T25" fmla="*/ 2147483646 h 65"/>
                <a:gd name="T26" fmla="*/ 2147483646 w 15"/>
                <a:gd name="T27" fmla="*/ 2147483646 h 65"/>
                <a:gd name="T28" fmla="*/ 2147483646 w 15"/>
                <a:gd name="T29" fmla="*/ 2147483646 h 65"/>
                <a:gd name="T30" fmla="*/ 2147483646 w 15"/>
                <a:gd name="T31" fmla="*/ 2147483646 h 65"/>
                <a:gd name="T32" fmla="*/ 2147483646 w 15"/>
                <a:gd name="T33" fmla="*/ 2147483646 h 65"/>
                <a:gd name="T34" fmla="*/ 2147483646 w 15"/>
                <a:gd name="T35" fmla="*/ 2147483646 h 65"/>
                <a:gd name="T36" fmla="*/ 2147483646 w 15"/>
                <a:gd name="T37" fmla="*/ 2147483646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0"/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2147483646 w 42"/>
                <a:gd name="T1" fmla="*/ 0 h 35"/>
                <a:gd name="T2" fmla="*/ 2147483646 w 42"/>
                <a:gd name="T3" fmla="*/ 2147483646 h 35"/>
                <a:gd name="T4" fmla="*/ 2147483646 w 42"/>
                <a:gd name="T5" fmla="*/ 2147483646 h 35"/>
                <a:gd name="T6" fmla="*/ 2147483646 w 42"/>
                <a:gd name="T7" fmla="*/ 2147483646 h 35"/>
                <a:gd name="T8" fmla="*/ 2147483646 w 42"/>
                <a:gd name="T9" fmla="*/ 2147483646 h 35"/>
                <a:gd name="T10" fmla="*/ 2147483646 w 42"/>
                <a:gd name="T11" fmla="*/ 2147483646 h 35"/>
                <a:gd name="T12" fmla="*/ 2147483646 w 42"/>
                <a:gd name="T13" fmla="*/ 2147483646 h 35"/>
                <a:gd name="T14" fmla="*/ 2147483646 w 42"/>
                <a:gd name="T15" fmla="*/ 2147483646 h 35"/>
                <a:gd name="T16" fmla="*/ 2147483646 w 42"/>
                <a:gd name="T17" fmla="*/ 2147483646 h 35"/>
                <a:gd name="T18" fmla="*/ 2147483646 w 42"/>
                <a:gd name="T19" fmla="*/ 2147483646 h 35"/>
                <a:gd name="T20" fmla="*/ 2147483646 w 42"/>
                <a:gd name="T21" fmla="*/ 2147483646 h 35"/>
                <a:gd name="T22" fmla="*/ 2147483646 w 42"/>
                <a:gd name="T23" fmla="*/ 2147483646 h 35"/>
                <a:gd name="T24" fmla="*/ 2147483646 w 42"/>
                <a:gd name="T25" fmla="*/ 2147483646 h 35"/>
                <a:gd name="T26" fmla="*/ 2147483646 w 42"/>
                <a:gd name="T27" fmla="*/ 2147483646 h 35"/>
                <a:gd name="T28" fmla="*/ 2147483646 w 42"/>
                <a:gd name="T29" fmla="*/ 2147483646 h 35"/>
                <a:gd name="T30" fmla="*/ 0 w 42"/>
                <a:gd name="T31" fmla="*/ 2147483646 h 35"/>
                <a:gd name="T32" fmla="*/ 2147483646 w 42"/>
                <a:gd name="T33" fmla="*/ 2147483646 h 35"/>
                <a:gd name="T34" fmla="*/ 2147483646 w 42"/>
                <a:gd name="T35" fmla="*/ 2147483646 h 35"/>
                <a:gd name="T36" fmla="*/ 2147483646 w 42"/>
                <a:gd name="T37" fmla="*/ 2147483646 h 35"/>
                <a:gd name="T38" fmla="*/ 2147483646 w 42"/>
                <a:gd name="T39" fmla="*/ 2147483646 h 35"/>
                <a:gd name="T40" fmla="*/ 2147483646 w 42"/>
                <a:gd name="T41" fmla="*/ 2147483646 h 35"/>
                <a:gd name="T42" fmla="*/ 2147483646 w 42"/>
                <a:gd name="T43" fmla="*/ 2147483646 h 35"/>
                <a:gd name="T44" fmla="*/ 2147483646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2"/>
                <a:gd name="T70" fmla="*/ 0 h 35"/>
                <a:gd name="T71" fmla="*/ 42 w 42"/>
                <a:gd name="T72" fmla="*/ 35 h 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2147483646 w 9"/>
                <a:gd name="T3" fmla="*/ 2147483646 h 9"/>
                <a:gd name="T4" fmla="*/ 0 w 9"/>
                <a:gd name="T5" fmla="*/ 0 h 9"/>
                <a:gd name="T6" fmla="*/ 0 60000 65536"/>
                <a:gd name="T7" fmla="*/ 0 60000 65536"/>
                <a:gd name="T8" fmla="*/ 0 60000 65536"/>
                <a:gd name="T9" fmla="*/ 0 w 9"/>
                <a:gd name="T10" fmla="*/ 0 h 9"/>
                <a:gd name="T11" fmla="*/ 9 w 9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2147483646 w 30"/>
                <a:gd name="T1" fmla="*/ 0 h 21"/>
                <a:gd name="T2" fmla="*/ 2147483646 w 30"/>
                <a:gd name="T3" fmla="*/ 2147483646 h 21"/>
                <a:gd name="T4" fmla="*/ 2147483646 w 30"/>
                <a:gd name="T5" fmla="*/ 2147483646 h 21"/>
                <a:gd name="T6" fmla="*/ 2147483646 w 30"/>
                <a:gd name="T7" fmla="*/ 2147483646 h 21"/>
                <a:gd name="T8" fmla="*/ 2147483646 w 30"/>
                <a:gd name="T9" fmla="*/ 2147483646 h 21"/>
                <a:gd name="T10" fmla="*/ 2147483646 w 30"/>
                <a:gd name="T11" fmla="*/ 2147483646 h 21"/>
                <a:gd name="T12" fmla="*/ 2147483646 w 30"/>
                <a:gd name="T13" fmla="*/ 2147483646 h 21"/>
                <a:gd name="T14" fmla="*/ 2147483646 w 30"/>
                <a:gd name="T15" fmla="*/ 2147483646 h 21"/>
                <a:gd name="T16" fmla="*/ 2147483646 w 30"/>
                <a:gd name="T17" fmla="*/ 2147483646 h 21"/>
                <a:gd name="T18" fmla="*/ 2147483646 w 30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21"/>
                <a:gd name="T32" fmla="*/ 30 w 30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3"/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2147483646 w 57"/>
                <a:gd name="T1" fmla="*/ 0 h 49"/>
                <a:gd name="T2" fmla="*/ 2147483646 w 57"/>
                <a:gd name="T3" fmla="*/ 2147483646 h 49"/>
                <a:gd name="T4" fmla="*/ 2147483646 w 57"/>
                <a:gd name="T5" fmla="*/ 2147483646 h 49"/>
                <a:gd name="T6" fmla="*/ 2147483646 w 57"/>
                <a:gd name="T7" fmla="*/ 2147483646 h 49"/>
                <a:gd name="T8" fmla="*/ 2147483646 w 57"/>
                <a:gd name="T9" fmla="*/ 2147483646 h 49"/>
                <a:gd name="T10" fmla="*/ 2147483646 w 57"/>
                <a:gd name="T11" fmla="*/ 2147483646 h 49"/>
                <a:gd name="T12" fmla="*/ 2147483646 w 57"/>
                <a:gd name="T13" fmla="*/ 2147483646 h 49"/>
                <a:gd name="T14" fmla="*/ 2147483646 w 57"/>
                <a:gd name="T15" fmla="*/ 2147483646 h 49"/>
                <a:gd name="T16" fmla="*/ 2147483646 w 57"/>
                <a:gd name="T17" fmla="*/ 2147483646 h 49"/>
                <a:gd name="T18" fmla="*/ 2147483646 w 57"/>
                <a:gd name="T19" fmla="*/ 2147483646 h 49"/>
                <a:gd name="T20" fmla="*/ 2147483646 w 57"/>
                <a:gd name="T21" fmla="*/ 2147483646 h 49"/>
                <a:gd name="T22" fmla="*/ 2147483646 w 57"/>
                <a:gd name="T23" fmla="*/ 2147483646 h 49"/>
                <a:gd name="T24" fmla="*/ 2147483646 w 57"/>
                <a:gd name="T25" fmla="*/ 2147483646 h 49"/>
                <a:gd name="T26" fmla="*/ 2147483646 w 57"/>
                <a:gd name="T27" fmla="*/ 2147483646 h 49"/>
                <a:gd name="T28" fmla="*/ 2147483646 w 57"/>
                <a:gd name="T29" fmla="*/ 2147483646 h 49"/>
                <a:gd name="T30" fmla="*/ 2147483646 w 57"/>
                <a:gd name="T31" fmla="*/ 2147483646 h 49"/>
                <a:gd name="T32" fmla="*/ 0 w 57"/>
                <a:gd name="T33" fmla="*/ 2147483646 h 49"/>
                <a:gd name="T34" fmla="*/ 2147483646 w 57"/>
                <a:gd name="T35" fmla="*/ 2147483646 h 49"/>
                <a:gd name="T36" fmla="*/ 2147483646 w 57"/>
                <a:gd name="T37" fmla="*/ 2147483646 h 49"/>
                <a:gd name="T38" fmla="*/ 2147483646 w 57"/>
                <a:gd name="T39" fmla="*/ 2147483646 h 49"/>
                <a:gd name="T40" fmla="*/ 2147483646 w 57"/>
                <a:gd name="T41" fmla="*/ 2147483646 h 49"/>
                <a:gd name="T42" fmla="*/ 2147483646 w 57"/>
                <a:gd name="T43" fmla="*/ 2147483646 h 49"/>
                <a:gd name="T44" fmla="*/ 2147483646 w 57"/>
                <a:gd name="T45" fmla="*/ 2147483646 h 49"/>
                <a:gd name="T46" fmla="*/ 2147483646 w 57"/>
                <a:gd name="T47" fmla="*/ 2147483646 h 49"/>
                <a:gd name="T48" fmla="*/ 2147483646 w 57"/>
                <a:gd name="T49" fmla="*/ 2147483646 h 49"/>
                <a:gd name="T50" fmla="*/ 2147483646 w 57"/>
                <a:gd name="T51" fmla="*/ 2147483646 h 49"/>
                <a:gd name="T52" fmla="*/ 2147483646 w 57"/>
                <a:gd name="T53" fmla="*/ 2147483646 h 49"/>
                <a:gd name="T54" fmla="*/ 2147483646 w 57"/>
                <a:gd name="T55" fmla="*/ 2147483646 h 49"/>
                <a:gd name="T56" fmla="*/ 2147483646 w 57"/>
                <a:gd name="T57" fmla="*/ 0 h 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7"/>
                <a:gd name="T88" fmla="*/ 0 h 49"/>
                <a:gd name="T89" fmla="*/ 57 w 57"/>
                <a:gd name="T90" fmla="*/ 49 h 4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4"/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2147483646 w 10"/>
                <a:gd name="T1" fmla="*/ 0 h 11"/>
                <a:gd name="T2" fmla="*/ 2147483646 w 10"/>
                <a:gd name="T3" fmla="*/ 2147483646 h 11"/>
                <a:gd name="T4" fmla="*/ 2147483646 w 10"/>
                <a:gd name="T5" fmla="*/ 0 h 11"/>
                <a:gd name="T6" fmla="*/ 0 60000 65536"/>
                <a:gd name="T7" fmla="*/ 0 60000 65536"/>
                <a:gd name="T8" fmla="*/ 0 60000 65536"/>
                <a:gd name="T9" fmla="*/ 0 w 10"/>
                <a:gd name="T10" fmla="*/ 0 h 11"/>
                <a:gd name="T11" fmla="*/ 10 w 10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5"/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2147483646 w 15"/>
                <a:gd name="T1" fmla="*/ 2147483646 h 11"/>
                <a:gd name="T2" fmla="*/ 2147483646 w 15"/>
                <a:gd name="T3" fmla="*/ 2147483646 h 11"/>
                <a:gd name="T4" fmla="*/ 2147483646 w 15"/>
                <a:gd name="T5" fmla="*/ 2147483646 h 11"/>
                <a:gd name="T6" fmla="*/ 2147483646 w 15"/>
                <a:gd name="T7" fmla="*/ 2147483646 h 11"/>
                <a:gd name="T8" fmla="*/ 2147483646 w 15"/>
                <a:gd name="T9" fmla="*/ 2147483646 h 11"/>
                <a:gd name="T10" fmla="*/ 2147483646 w 15"/>
                <a:gd name="T11" fmla="*/ 2147483646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1"/>
                <a:gd name="T20" fmla="*/ 15 w 15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2147483646 h 5"/>
                <a:gd name="T2" fmla="*/ 2147483646 w 11"/>
                <a:gd name="T3" fmla="*/ 2147483646 h 5"/>
                <a:gd name="T4" fmla="*/ 2147483646 w 11"/>
                <a:gd name="T5" fmla="*/ 2147483646 h 5"/>
                <a:gd name="T6" fmla="*/ 0 w 11"/>
                <a:gd name="T7" fmla="*/ 2147483646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"/>
                <a:gd name="T14" fmla="*/ 11 w 11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7"/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2147483646 w 11"/>
                <a:gd name="T1" fmla="*/ 0 h 6"/>
                <a:gd name="T2" fmla="*/ 2147483646 w 11"/>
                <a:gd name="T3" fmla="*/ 2147483646 h 6"/>
                <a:gd name="T4" fmla="*/ 2147483646 w 11"/>
                <a:gd name="T5" fmla="*/ 2147483646 h 6"/>
                <a:gd name="T6" fmla="*/ 2147483646 w 1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6"/>
                <a:gd name="T14" fmla="*/ 11 w 11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8"/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2147483646 w 15"/>
                <a:gd name="T1" fmla="*/ 2147483646 h 16"/>
                <a:gd name="T2" fmla="*/ 2147483646 w 15"/>
                <a:gd name="T3" fmla="*/ 2147483646 h 16"/>
                <a:gd name="T4" fmla="*/ 2147483646 w 15"/>
                <a:gd name="T5" fmla="*/ 2147483646 h 16"/>
                <a:gd name="T6" fmla="*/ 2147483646 w 15"/>
                <a:gd name="T7" fmla="*/ 2147483646 h 16"/>
                <a:gd name="T8" fmla="*/ 2147483646 w 15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6"/>
                <a:gd name="T17" fmla="*/ 15 w 15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9"/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2147483646 w 9"/>
                <a:gd name="T1" fmla="*/ 2147483646 h 14"/>
                <a:gd name="T2" fmla="*/ 2147483646 w 9"/>
                <a:gd name="T3" fmla="*/ 2147483646 h 14"/>
                <a:gd name="T4" fmla="*/ 0 w 9"/>
                <a:gd name="T5" fmla="*/ 2147483646 h 14"/>
                <a:gd name="T6" fmla="*/ 2147483646 w 9"/>
                <a:gd name="T7" fmla="*/ 2147483646 h 14"/>
                <a:gd name="T8" fmla="*/ 2147483646 w 9"/>
                <a:gd name="T9" fmla="*/ 214748364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4"/>
                <a:gd name="T17" fmla="*/ 9 w 9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1"/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2147483646 w 57"/>
                <a:gd name="T1" fmla="*/ 2147483646 h 23"/>
                <a:gd name="T2" fmla="*/ 2147483646 w 57"/>
                <a:gd name="T3" fmla="*/ 2147483646 h 23"/>
                <a:gd name="T4" fmla="*/ 2147483646 w 57"/>
                <a:gd name="T5" fmla="*/ 2147483646 h 23"/>
                <a:gd name="T6" fmla="*/ 2147483646 w 57"/>
                <a:gd name="T7" fmla="*/ 2147483646 h 23"/>
                <a:gd name="T8" fmla="*/ 2147483646 w 57"/>
                <a:gd name="T9" fmla="*/ 2147483646 h 23"/>
                <a:gd name="T10" fmla="*/ 2147483646 w 57"/>
                <a:gd name="T11" fmla="*/ 2147483646 h 23"/>
                <a:gd name="T12" fmla="*/ 0 w 57"/>
                <a:gd name="T13" fmla="*/ 2147483646 h 23"/>
                <a:gd name="T14" fmla="*/ 2147483646 w 57"/>
                <a:gd name="T15" fmla="*/ 2147483646 h 23"/>
                <a:gd name="T16" fmla="*/ 2147483646 w 57"/>
                <a:gd name="T17" fmla="*/ 0 h 23"/>
                <a:gd name="T18" fmla="*/ 2147483646 w 57"/>
                <a:gd name="T19" fmla="*/ 2147483646 h 23"/>
                <a:gd name="T20" fmla="*/ 2147483646 w 57"/>
                <a:gd name="T21" fmla="*/ 2147483646 h 23"/>
                <a:gd name="T22" fmla="*/ 2147483646 w 57"/>
                <a:gd name="T23" fmla="*/ 2147483646 h 23"/>
                <a:gd name="T24" fmla="*/ 2147483646 w 57"/>
                <a:gd name="T25" fmla="*/ 2147483646 h 23"/>
                <a:gd name="T26" fmla="*/ 2147483646 w 57"/>
                <a:gd name="T27" fmla="*/ 2147483646 h 23"/>
                <a:gd name="T28" fmla="*/ 2147483646 w 57"/>
                <a:gd name="T29" fmla="*/ 2147483646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23"/>
                <a:gd name="T47" fmla="*/ 57 w 57"/>
                <a:gd name="T48" fmla="*/ 23 h 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2"/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2147483646 w 24"/>
                <a:gd name="T1" fmla="*/ 0 h 13"/>
                <a:gd name="T2" fmla="*/ 2147483646 w 24"/>
                <a:gd name="T3" fmla="*/ 2147483646 h 13"/>
                <a:gd name="T4" fmla="*/ 2147483646 w 24"/>
                <a:gd name="T5" fmla="*/ 2147483646 h 13"/>
                <a:gd name="T6" fmla="*/ 2147483646 w 24"/>
                <a:gd name="T7" fmla="*/ 2147483646 h 13"/>
                <a:gd name="T8" fmla="*/ 2147483646 w 24"/>
                <a:gd name="T9" fmla="*/ 2147483646 h 13"/>
                <a:gd name="T10" fmla="*/ 2147483646 w 24"/>
                <a:gd name="T11" fmla="*/ 2147483646 h 13"/>
                <a:gd name="T12" fmla="*/ 2147483646 w 24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3"/>
                <a:gd name="T23" fmla="*/ 24 w 24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3"/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2147483646 w 12"/>
                <a:gd name="T1" fmla="*/ 0 h 9"/>
                <a:gd name="T2" fmla="*/ 2147483646 w 12"/>
                <a:gd name="T3" fmla="*/ 2147483646 h 9"/>
                <a:gd name="T4" fmla="*/ 0 w 12"/>
                <a:gd name="T5" fmla="*/ 2147483646 h 9"/>
                <a:gd name="T6" fmla="*/ 2147483646 w 12"/>
                <a:gd name="T7" fmla="*/ 0 h 9"/>
                <a:gd name="T8" fmla="*/ 2147483646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4"/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2147483646 w 9"/>
                <a:gd name="T1" fmla="*/ 2147483646 h 7"/>
                <a:gd name="T2" fmla="*/ 0 w 9"/>
                <a:gd name="T3" fmla="*/ 2147483646 h 7"/>
                <a:gd name="T4" fmla="*/ 2147483646 w 9"/>
                <a:gd name="T5" fmla="*/ 2147483646 h 7"/>
                <a:gd name="T6" fmla="*/ 0 60000 65536"/>
                <a:gd name="T7" fmla="*/ 0 60000 65536"/>
                <a:gd name="T8" fmla="*/ 0 60000 65536"/>
                <a:gd name="T9" fmla="*/ 0 w 9"/>
                <a:gd name="T10" fmla="*/ 0 h 7"/>
                <a:gd name="T11" fmla="*/ 9 w 9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5"/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2147483646 w 11"/>
                <a:gd name="T1" fmla="*/ 2147483646 h 7"/>
                <a:gd name="T2" fmla="*/ 2147483646 w 11"/>
                <a:gd name="T3" fmla="*/ 2147483646 h 7"/>
                <a:gd name="T4" fmla="*/ 2147483646 w 11"/>
                <a:gd name="T5" fmla="*/ 2147483646 h 7"/>
                <a:gd name="T6" fmla="*/ 0 60000 65536"/>
                <a:gd name="T7" fmla="*/ 0 60000 65536"/>
                <a:gd name="T8" fmla="*/ 0 60000 65536"/>
                <a:gd name="T9" fmla="*/ 0 w 11"/>
                <a:gd name="T10" fmla="*/ 0 h 7"/>
                <a:gd name="T11" fmla="*/ 11 w 11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6"/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2147483646 w 16"/>
                <a:gd name="T1" fmla="*/ 0 h 27"/>
                <a:gd name="T2" fmla="*/ 2147483646 w 16"/>
                <a:gd name="T3" fmla="*/ 0 h 27"/>
                <a:gd name="T4" fmla="*/ 2147483646 w 16"/>
                <a:gd name="T5" fmla="*/ 2147483646 h 27"/>
                <a:gd name="T6" fmla="*/ 2147483646 w 16"/>
                <a:gd name="T7" fmla="*/ 2147483646 h 27"/>
                <a:gd name="T8" fmla="*/ 2147483646 w 16"/>
                <a:gd name="T9" fmla="*/ 2147483646 h 27"/>
                <a:gd name="T10" fmla="*/ 2147483646 w 16"/>
                <a:gd name="T11" fmla="*/ 2147483646 h 27"/>
                <a:gd name="T12" fmla="*/ 2147483646 w 16"/>
                <a:gd name="T13" fmla="*/ 2147483646 h 27"/>
                <a:gd name="T14" fmla="*/ 0 w 16"/>
                <a:gd name="T15" fmla="*/ 2147483646 h 27"/>
                <a:gd name="T16" fmla="*/ 2147483646 w 16"/>
                <a:gd name="T17" fmla="*/ 2147483646 h 27"/>
                <a:gd name="T18" fmla="*/ 2147483646 w 16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7"/>
                <a:gd name="T32" fmla="*/ 16 w 16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7"/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2147483646 w 21"/>
                <a:gd name="T1" fmla="*/ 2147483646 h 22"/>
                <a:gd name="T2" fmla="*/ 2147483646 w 21"/>
                <a:gd name="T3" fmla="*/ 2147483646 h 22"/>
                <a:gd name="T4" fmla="*/ 2147483646 w 21"/>
                <a:gd name="T5" fmla="*/ 2147483646 h 22"/>
                <a:gd name="T6" fmla="*/ 2147483646 w 21"/>
                <a:gd name="T7" fmla="*/ 2147483646 h 22"/>
                <a:gd name="T8" fmla="*/ 2147483646 w 21"/>
                <a:gd name="T9" fmla="*/ 2147483646 h 22"/>
                <a:gd name="T10" fmla="*/ 2147483646 w 21"/>
                <a:gd name="T11" fmla="*/ 2147483646 h 22"/>
                <a:gd name="T12" fmla="*/ 2147483646 w 21"/>
                <a:gd name="T13" fmla="*/ 2147483646 h 22"/>
                <a:gd name="T14" fmla="*/ 2147483646 w 21"/>
                <a:gd name="T15" fmla="*/ 2147483646 h 22"/>
                <a:gd name="T16" fmla="*/ 2147483646 w 21"/>
                <a:gd name="T17" fmla="*/ 2147483646 h 22"/>
                <a:gd name="T18" fmla="*/ 0 w 21"/>
                <a:gd name="T19" fmla="*/ 2147483646 h 22"/>
                <a:gd name="T20" fmla="*/ 2147483646 w 21"/>
                <a:gd name="T21" fmla="*/ 2147483646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"/>
                <a:gd name="T34" fmla="*/ 0 h 22"/>
                <a:gd name="T35" fmla="*/ 21 w 21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68"/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65" name="Freeform 69"/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2147483646 w 12"/>
                <a:gd name="T1" fmla="*/ 2147483646 h 17"/>
                <a:gd name="T2" fmla="*/ 2147483646 w 12"/>
                <a:gd name="T3" fmla="*/ 2147483646 h 17"/>
                <a:gd name="T4" fmla="*/ 0 w 12"/>
                <a:gd name="T5" fmla="*/ 2147483646 h 17"/>
                <a:gd name="T6" fmla="*/ 2147483646 w 12"/>
                <a:gd name="T7" fmla="*/ 2147483646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7"/>
                <a:gd name="T14" fmla="*/ 12 w 12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70"/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2147483646 w 12"/>
                <a:gd name="T1" fmla="*/ 2147483646 h 21"/>
                <a:gd name="T2" fmla="*/ 2147483646 w 12"/>
                <a:gd name="T3" fmla="*/ 2147483646 h 21"/>
                <a:gd name="T4" fmla="*/ 2147483646 w 12"/>
                <a:gd name="T5" fmla="*/ 2147483646 h 21"/>
                <a:gd name="T6" fmla="*/ 2147483646 w 12"/>
                <a:gd name="T7" fmla="*/ 2147483646 h 21"/>
                <a:gd name="T8" fmla="*/ 2147483646 w 12"/>
                <a:gd name="T9" fmla="*/ 2147483646 h 21"/>
                <a:gd name="T10" fmla="*/ 2147483646 w 12"/>
                <a:gd name="T11" fmla="*/ 2147483646 h 21"/>
                <a:gd name="T12" fmla="*/ 2147483646 w 12"/>
                <a:gd name="T13" fmla="*/ 2147483646 h 21"/>
                <a:gd name="T14" fmla="*/ 2147483646 w 12"/>
                <a:gd name="T15" fmla="*/ 2147483646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21"/>
                <a:gd name="T26" fmla="*/ 12 w 12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1"/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2147483646 w 15"/>
                <a:gd name="T1" fmla="*/ 2147483646 h 23"/>
                <a:gd name="T2" fmla="*/ 2147483646 w 15"/>
                <a:gd name="T3" fmla="*/ 2147483646 h 23"/>
                <a:gd name="T4" fmla="*/ 2147483646 w 15"/>
                <a:gd name="T5" fmla="*/ 2147483646 h 23"/>
                <a:gd name="T6" fmla="*/ 2147483646 w 15"/>
                <a:gd name="T7" fmla="*/ 2147483646 h 23"/>
                <a:gd name="T8" fmla="*/ 2147483646 w 15"/>
                <a:gd name="T9" fmla="*/ 2147483646 h 23"/>
                <a:gd name="T10" fmla="*/ 2147483646 w 15"/>
                <a:gd name="T11" fmla="*/ 2147483646 h 23"/>
                <a:gd name="T12" fmla="*/ 2147483646 w 15"/>
                <a:gd name="T13" fmla="*/ 2147483646 h 23"/>
                <a:gd name="T14" fmla="*/ 2147483646 w 15"/>
                <a:gd name="T15" fmla="*/ 2147483646 h 23"/>
                <a:gd name="T16" fmla="*/ 2147483646 w 15"/>
                <a:gd name="T17" fmla="*/ 2147483646 h 23"/>
                <a:gd name="T18" fmla="*/ 2147483646 w 15"/>
                <a:gd name="T19" fmla="*/ 2147483646 h 23"/>
                <a:gd name="T20" fmla="*/ 2147483646 w 15"/>
                <a:gd name="T21" fmla="*/ 2147483646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"/>
                <a:gd name="T34" fmla="*/ 0 h 23"/>
                <a:gd name="T35" fmla="*/ 15 w 15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2"/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2147483646 w 11"/>
                <a:gd name="T1" fmla="*/ 0 h 10"/>
                <a:gd name="T2" fmla="*/ 2147483646 w 11"/>
                <a:gd name="T3" fmla="*/ 2147483646 h 10"/>
                <a:gd name="T4" fmla="*/ 2147483646 w 11"/>
                <a:gd name="T5" fmla="*/ 2147483646 h 10"/>
                <a:gd name="T6" fmla="*/ 0 w 11"/>
                <a:gd name="T7" fmla="*/ 2147483646 h 10"/>
                <a:gd name="T8" fmla="*/ 2147483646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10"/>
                <a:gd name="T17" fmla="*/ 11 w 11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3"/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2147483646 w 7"/>
                <a:gd name="T1" fmla="*/ 0 h 14"/>
                <a:gd name="T2" fmla="*/ 2147483646 w 7"/>
                <a:gd name="T3" fmla="*/ 2147483646 h 14"/>
                <a:gd name="T4" fmla="*/ 0 w 7"/>
                <a:gd name="T5" fmla="*/ 2147483646 h 14"/>
                <a:gd name="T6" fmla="*/ 2147483646 w 7"/>
                <a:gd name="T7" fmla="*/ 2147483646 h 14"/>
                <a:gd name="T8" fmla="*/ 2147483646 w 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4"/>
                <a:gd name="T17" fmla="*/ 7 w 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4"/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2147483646 w 28"/>
                <a:gd name="T1" fmla="*/ 2147483646 h 9"/>
                <a:gd name="T2" fmla="*/ 2147483646 w 28"/>
                <a:gd name="T3" fmla="*/ 2147483646 h 9"/>
                <a:gd name="T4" fmla="*/ 0 w 28"/>
                <a:gd name="T5" fmla="*/ 2147483646 h 9"/>
                <a:gd name="T6" fmla="*/ 2147483646 w 28"/>
                <a:gd name="T7" fmla="*/ 2147483646 h 9"/>
                <a:gd name="T8" fmla="*/ 2147483646 w 28"/>
                <a:gd name="T9" fmla="*/ 214748364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"/>
                <a:gd name="T17" fmla="*/ 28 w 2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5"/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2147483646 w 18"/>
                <a:gd name="T1" fmla="*/ 2147483646 h 12"/>
                <a:gd name="T2" fmla="*/ 2147483646 w 18"/>
                <a:gd name="T3" fmla="*/ 2147483646 h 12"/>
                <a:gd name="T4" fmla="*/ 2147483646 w 18"/>
                <a:gd name="T5" fmla="*/ 2147483646 h 12"/>
                <a:gd name="T6" fmla="*/ 2147483646 w 18"/>
                <a:gd name="T7" fmla="*/ 2147483646 h 12"/>
                <a:gd name="T8" fmla="*/ 0 w 18"/>
                <a:gd name="T9" fmla="*/ 2147483646 h 12"/>
                <a:gd name="T10" fmla="*/ 2147483646 w 18"/>
                <a:gd name="T11" fmla="*/ 2147483646 h 12"/>
                <a:gd name="T12" fmla="*/ 2147483646 w 18"/>
                <a:gd name="T13" fmla="*/ 2147483646 h 12"/>
                <a:gd name="T14" fmla="*/ 2147483646 w 18"/>
                <a:gd name="T15" fmla="*/ 2147483646 h 12"/>
                <a:gd name="T16" fmla="*/ 2147483646 w 18"/>
                <a:gd name="T17" fmla="*/ 2147483646 h 12"/>
                <a:gd name="T18" fmla="*/ 2147483646 w 18"/>
                <a:gd name="T19" fmla="*/ 2147483646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12"/>
                <a:gd name="T32" fmla="*/ 18 w 18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6"/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2147483646 w 103"/>
                <a:gd name="T1" fmla="*/ 2147483646 h 55"/>
                <a:gd name="T2" fmla="*/ 2147483646 w 103"/>
                <a:gd name="T3" fmla="*/ 2147483646 h 55"/>
                <a:gd name="T4" fmla="*/ 2147483646 w 103"/>
                <a:gd name="T5" fmla="*/ 2147483646 h 55"/>
                <a:gd name="T6" fmla="*/ 2147483646 w 103"/>
                <a:gd name="T7" fmla="*/ 2147483646 h 55"/>
                <a:gd name="T8" fmla="*/ 2147483646 w 103"/>
                <a:gd name="T9" fmla="*/ 2147483646 h 55"/>
                <a:gd name="T10" fmla="*/ 0 w 103"/>
                <a:gd name="T11" fmla="*/ 2147483646 h 55"/>
                <a:gd name="T12" fmla="*/ 2147483646 w 103"/>
                <a:gd name="T13" fmla="*/ 2147483646 h 55"/>
                <a:gd name="T14" fmla="*/ 2147483646 w 103"/>
                <a:gd name="T15" fmla="*/ 2147483646 h 55"/>
                <a:gd name="T16" fmla="*/ 2147483646 w 103"/>
                <a:gd name="T17" fmla="*/ 2147483646 h 55"/>
                <a:gd name="T18" fmla="*/ 2147483646 w 103"/>
                <a:gd name="T19" fmla="*/ 2147483646 h 55"/>
                <a:gd name="T20" fmla="*/ 2147483646 w 103"/>
                <a:gd name="T21" fmla="*/ 2147483646 h 55"/>
                <a:gd name="T22" fmla="*/ 2147483646 w 103"/>
                <a:gd name="T23" fmla="*/ 2147483646 h 55"/>
                <a:gd name="T24" fmla="*/ 2147483646 w 103"/>
                <a:gd name="T25" fmla="*/ 2147483646 h 55"/>
                <a:gd name="T26" fmla="*/ 2147483646 w 103"/>
                <a:gd name="T27" fmla="*/ 2147483646 h 55"/>
                <a:gd name="T28" fmla="*/ 2147483646 w 103"/>
                <a:gd name="T29" fmla="*/ 2147483646 h 55"/>
                <a:gd name="T30" fmla="*/ 2147483646 w 103"/>
                <a:gd name="T31" fmla="*/ 2147483646 h 55"/>
                <a:gd name="T32" fmla="*/ 2147483646 w 103"/>
                <a:gd name="T33" fmla="*/ 2147483646 h 55"/>
                <a:gd name="T34" fmla="*/ 2147483646 w 103"/>
                <a:gd name="T35" fmla="*/ 2147483646 h 55"/>
                <a:gd name="T36" fmla="*/ 2147483646 w 103"/>
                <a:gd name="T37" fmla="*/ 2147483646 h 55"/>
                <a:gd name="T38" fmla="*/ 2147483646 w 103"/>
                <a:gd name="T39" fmla="*/ 2147483646 h 55"/>
                <a:gd name="T40" fmla="*/ 2147483646 w 103"/>
                <a:gd name="T41" fmla="*/ 2147483646 h 55"/>
                <a:gd name="T42" fmla="*/ 2147483646 w 103"/>
                <a:gd name="T43" fmla="*/ 2147483646 h 55"/>
                <a:gd name="T44" fmla="*/ 2147483646 w 103"/>
                <a:gd name="T45" fmla="*/ 2147483646 h 55"/>
                <a:gd name="T46" fmla="*/ 2147483646 w 103"/>
                <a:gd name="T47" fmla="*/ 2147483646 h 55"/>
                <a:gd name="T48" fmla="*/ 2147483646 w 103"/>
                <a:gd name="T49" fmla="*/ 2147483646 h 55"/>
                <a:gd name="T50" fmla="*/ 2147483646 w 103"/>
                <a:gd name="T51" fmla="*/ 2147483646 h 55"/>
                <a:gd name="T52" fmla="*/ 2147483646 w 103"/>
                <a:gd name="T53" fmla="*/ 2147483646 h 55"/>
                <a:gd name="T54" fmla="*/ 2147483646 w 103"/>
                <a:gd name="T55" fmla="*/ 2147483646 h 55"/>
                <a:gd name="T56" fmla="*/ 2147483646 w 103"/>
                <a:gd name="T57" fmla="*/ 2147483646 h 55"/>
                <a:gd name="T58" fmla="*/ 2147483646 w 103"/>
                <a:gd name="T59" fmla="*/ 2147483646 h 55"/>
                <a:gd name="T60" fmla="*/ 2147483646 w 103"/>
                <a:gd name="T61" fmla="*/ 2147483646 h 55"/>
                <a:gd name="T62" fmla="*/ 2147483646 w 103"/>
                <a:gd name="T63" fmla="*/ 2147483646 h 55"/>
                <a:gd name="T64" fmla="*/ 2147483646 w 103"/>
                <a:gd name="T65" fmla="*/ 2147483646 h 55"/>
                <a:gd name="T66" fmla="*/ 2147483646 w 103"/>
                <a:gd name="T67" fmla="*/ 2147483646 h 55"/>
                <a:gd name="T68" fmla="*/ 2147483646 w 103"/>
                <a:gd name="T69" fmla="*/ 2147483646 h 55"/>
                <a:gd name="T70" fmla="*/ 2147483646 w 103"/>
                <a:gd name="T71" fmla="*/ 2147483646 h 55"/>
                <a:gd name="T72" fmla="*/ 2147483646 w 103"/>
                <a:gd name="T73" fmla="*/ 2147483646 h 55"/>
                <a:gd name="T74" fmla="*/ 2147483646 w 103"/>
                <a:gd name="T75" fmla="*/ 2147483646 h 55"/>
                <a:gd name="T76" fmla="*/ 2147483646 w 103"/>
                <a:gd name="T77" fmla="*/ 2147483646 h 55"/>
                <a:gd name="T78" fmla="*/ 2147483646 w 103"/>
                <a:gd name="T79" fmla="*/ 2147483646 h 55"/>
                <a:gd name="T80" fmla="*/ 2147483646 w 103"/>
                <a:gd name="T81" fmla="*/ 2147483646 h 55"/>
                <a:gd name="T82" fmla="*/ 2147483646 w 103"/>
                <a:gd name="T83" fmla="*/ 2147483646 h 55"/>
                <a:gd name="T84" fmla="*/ 2147483646 w 103"/>
                <a:gd name="T85" fmla="*/ 2147483646 h 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3"/>
                <a:gd name="T130" fmla="*/ 0 h 55"/>
                <a:gd name="T131" fmla="*/ 103 w 103"/>
                <a:gd name="T132" fmla="*/ 55 h 5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7"/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2147483646 w 10"/>
                <a:gd name="T1" fmla="*/ 2147483646 h 9"/>
                <a:gd name="T2" fmla="*/ 0 w 10"/>
                <a:gd name="T3" fmla="*/ 2147483646 h 9"/>
                <a:gd name="T4" fmla="*/ 2147483646 w 10"/>
                <a:gd name="T5" fmla="*/ 2147483646 h 9"/>
                <a:gd name="T6" fmla="*/ 0 60000 65536"/>
                <a:gd name="T7" fmla="*/ 0 60000 65536"/>
                <a:gd name="T8" fmla="*/ 0 60000 65536"/>
                <a:gd name="T9" fmla="*/ 0 w 10"/>
                <a:gd name="T10" fmla="*/ 0 h 9"/>
                <a:gd name="T11" fmla="*/ 10 w 10"/>
                <a:gd name="T12" fmla="*/ 9 h 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8"/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2147483646 w 7"/>
                <a:gd name="T1" fmla="*/ 2147483646 h 4"/>
                <a:gd name="T2" fmla="*/ 2147483646 w 7"/>
                <a:gd name="T3" fmla="*/ 2147483646 h 4"/>
                <a:gd name="T4" fmla="*/ 2147483646 w 7"/>
                <a:gd name="T5" fmla="*/ 2147483646 h 4"/>
                <a:gd name="T6" fmla="*/ 2147483646 w 7"/>
                <a:gd name="T7" fmla="*/ 2147483646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"/>
                <a:gd name="T14" fmla="*/ 7 w 7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9"/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2147483646 w 21"/>
                <a:gd name="T1" fmla="*/ 0 h 15"/>
                <a:gd name="T2" fmla="*/ 2147483646 w 21"/>
                <a:gd name="T3" fmla="*/ 0 h 15"/>
                <a:gd name="T4" fmla="*/ 2147483646 w 21"/>
                <a:gd name="T5" fmla="*/ 2147483646 h 15"/>
                <a:gd name="T6" fmla="*/ 2147483646 w 21"/>
                <a:gd name="T7" fmla="*/ 2147483646 h 15"/>
                <a:gd name="T8" fmla="*/ 2147483646 w 21"/>
                <a:gd name="T9" fmla="*/ 2147483646 h 15"/>
                <a:gd name="T10" fmla="*/ 2147483646 w 21"/>
                <a:gd name="T11" fmla="*/ 2147483646 h 15"/>
                <a:gd name="T12" fmla="*/ 2147483646 w 21"/>
                <a:gd name="T13" fmla="*/ 2147483646 h 15"/>
                <a:gd name="T14" fmla="*/ 2147483646 w 21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15"/>
                <a:gd name="T26" fmla="*/ 21 w 21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0"/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2147483646 w 11"/>
                <a:gd name="T1" fmla="*/ 2147483646 h 6"/>
                <a:gd name="T2" fmla="*/ 0 w 11"/>
                <a:gd name="T3" fmla="*/ 2147483646 h 6"/>
                <a:gd name="T4" fmla="*/ 2147483646 w 11"/>
                <a:gd name="T5" fmla="*/ 2147483646 h 6"/>
                <a:gd name="T6" fmla="*/ 0 60000 65536"/>
                <a:gd name="T7" fmla="*/ 0 60000 65536"/>
                <a:gd name="T8" fmla="*/ 0 60000 65536"/>
                <a:gd name="T9" fmla="*/ 0 w 11"/>
                <a:gd name="T10" fmla="*/ 0 h 6"/>
                <a:gd name="T11" fmla="*/ 11 w 11"/>
                <a:gd name="T12" fmla="*/ 6 h 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1"/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2147483646 w 11"/>
                <a:gd name="T1" fmla="*/ 2147483646 h 4"/>
                <a:gd name="T2" fmla="*/ 0 w 11"/>
                <a:gd name="T3" fmla="*/ 2147483646 h 4"/>
                <a:gd name="T4" fmla="*/ 2147483646 w 11"/>
                <a:gd name="T5" fmla="*/ 2147483646 h 4"/>
                <a:gd name="T6" fmla="*/ 0 60000 65536"/>
                <a:gd name="T7" fmla="*/ 0 60000 65536"/>
                <a:gd name="T8" fmla="*/ 0 60000 65536"/>
                <a:gd name="T9" fmla="*/ 0 w 11"/>
                <a:gd name="T10" fmla="*/ 0 h 4"/>
                <a:gd name="T11" fmla="*/ 11 w 1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2"/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2147483646 w 19"/>
                <a:gd name="T1" fmla="*/ 2147483646 h 13"/>
                <a:gd name="T2" fmla="*/ 2147483646 w 19"/>
                <a:gd name="T3" fmla="*/ 2147483646 h 13"/>
                <a:gd name="T4" fmla="*/ 2147483646 w 19"/>
                <a:gd name="T5" fmla="*/ 2147483646 h 13"/>
                <a:gd name="T6" fmla="*/ 2147483646 w 19"/>
                <a:gd name="T7" fmla="*/ 2147483646 h 13"/>
                <a:gd name="T8" fmla="*/ 2147483646 w 19"/>
                <a:gd name="T9" fmla="*/ 2147483646 h 13"/>
                <a:gd name="T10" fmla="*/ 2147483646 w 19"/>
                <a:gd name="T11" fmla="*/ 2147483646 h 13"/>
                <a:gd name="T12" fmla="*/ 2147483646 w 19"/>
                <a:gd name="T13" fmla="*/ 2147483646 h 13"/>
                <a:gd name="T14" fmla="*/ 2147483646 w 19"/>
                <a:gd name="T15" fmla="*/ 2147483646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3"/>
                <a:gd name="T26" fmla="*/ 19 w 19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3"/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2147483646 w 10"/>
                <a:gd name="T1" fmla="*/ 0 h 14"/>
                <a:gd name="T2" fmla="*/ 2147483646 w 10"/>
                <a:gd name="T3" fmla="*/ 2147483646 h 14"/>
                <a:gd name="T4" fmla="*/ 2147483646 w 10"/>
                <a:gd name="T5" fmla="*/ 2147483646 h 14"/>
                <a:gd name="T6" fmla="*/ 2147483646 w 10"/>
                <a:gd name="T7" fmla="*/ 2147483646 h 14"/>
                <a:gd name="T8" fmla="*/ 2147483646 w 10"/>
                <a:gd name="T9" fmla="*/ 2147483646 h 14"/>
                <a:gd name="T10" fmla="*/ 0 w 10"/>
                <a:gd name="T11" fmla="*/ 2147483646 h 14"/>
                <a:gd name="T12" fmla="*/ 2147483646 w 10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4"/>
                <a:gd name="T23" fmla="*/ 10 w 10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4"/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2147483646 w 23"/>
                <a:gd name="T1" fmla="*/ 0 h 31"/>
                <a:gd name="T2" fmla="*/ 2147483646 w 23"/>
                <a:gd name="T3" fmla="*/ 2147483646 h 31"/>
                <a:gd name="T4" fmla="*/ 2147483646 w 23"/>
                <a:gd name="T5" fmla="*/ 2147483646 h 31"/>
                <a:gd name="T6" fmla="*/ 2147483646 w 23"/>
                <a:gd name="T7" fmla="*/ 2147483646 h 31"/>
                <a:gd name="T8" fmla="*/ 2147483646 w 23"/>
                <a:gd name="T9" fmla="*/ 2147483646 h 31"/>
                <a:gd name="T10" fmla="*/ 2147483646 w 23"/>
                <a:gd name="T11" fmla="*/ 2147483646 h 31"/>
                <a:gd name="T12" fmla="*/ 2147483646 w 23"/>
                <a:gd name="T13" fmla="*/ 2147483646 h 31"/>
                <a:gd name="T14" fmla="*/ 2147483646 w 23"/>
                <a:gd name="T15" fmla="*/ 2147483646 h 31"/>
                <a:gd name="T16" fmla="*/ 2147483646 w 23"/>
                <a:gd name="T17" fmla="*/ 2147483646 h 31"/>
                <a:gd name="T18" fmla="*/ 2147483646 w 23"/>
                <a:gd name="T19" fmla="*/ 2147483646 h 31"/>
                <a:gd name="T20" fmla="*/ 2147483646 w 23"/>
                <a:gd name="T21" fmla="*/ 2147483646 h 31"/>
                <a:gd name="T22" fmla="*/ 2147483646 w 23"/>
                <a:gd name="T23" fmla="*/ 2147483646 h 31"/>
                <a:gd name="T24" fmla="*/ 0 w 23"/>
                <a:gd name="T25" fmla="*/ 2147483646 h 31"/>
                <a:gd name="T26" fmla="*/ 2147483646 w 23"/>
                <a:gd name="T27" fmla="*/ 2147483646 h 31"/>
                <a:gd name="T28" fmla="*/ 2147483646 w 23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"/>
                <a:gd name="T46" fmla="*/ 0 h 31"/>
                <a:gd name="T47" fmla="*/ 23 w 23"/>
                <a:gd name="T48" fmla="*/ 31 h 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5"/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2147483646 w 20"/>
                <a:gd name="T1" fmla="*/ 2147483646 h 21"/>
                <a:gd name="T2" fmla="*/ 2147483646 w 20"/>
                <a:gd name="T3" fmla="*/ 2147483646 h 21"/>
                <a:gd name="T4" fmla="*/ 2147483646 w 20"/>
                <a:gd name="T5" fmla="*/ 2147483646 h 21"/>
                <a:gd name="T6" fmla="*/ 2147483646 w 20"/>
                <a:gd name="T7" fmla="*/ 2147483646 h 21"/>
                <a:gd name="T8" fmla="*/ 2147483646 w 20"/>
                <a:gd name="T9" fmla="*/ 2147483646 h 21"/>
                <a:gd name="T10" fmla="*/ 2147483646 w 20"/>
                <a:gd name="T11" fmla="*/ 2147483646 h 21"/>
                <a:gd name="T12" fmla="*/ 2147483646 w 20"/>
                <a:gd name="T13" fmla="*/ 2147483646 h 21"/>
                <a:gd name="T14" fmla="*/ 2147483646 w 20"/>
                <a:gd name="T15" fmla="*/ 2147483646 h 21"/>
                <a:gd name="T16" fmla="*/ 2147483646 w 20"/>
                <a:gd name="T17" fmla="*/ 2147483646 h 21"/>
                <a:gd name="T18" fmla="*/ 2147483646 w 20"/>
                <a:gd name="T19" fmla="*/ 2147483646 h 21"/>
                <a:gd name="T20" fmla="*/ 0 w 20"/>
                <a:gd name="T21" fmla="*/ 2147483646 h 21"/>
                <a:gd name="T22" fmla="*/ 2147483646 w 20"/>
                <a:gd name="T23" fmla="*/ 2147483646 h 21"/>
                <a:gd name="T24" fmla="*/ 2147483646 w 20"/>
                <a:gd name="T25" fmla="*/ 2147483646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21"/>
                <a:gd name="T41" fmla="*/ 20 w 20"/>
                <a:gd name="T42" fmla="*/ 21 h 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6"/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2147483646 w 344"/>
                <a:gd name="T1" fmla="*/ 2147483646 h 257"/>
                <a:gd name="T2" fmla="*/ 2147483646 w 344"/>
                <a:gd name="T3" fmla="*/ 2147483646 h 257"/>
                <a:gd name="T4" fmla="*/ 2147483646 w 344"/>
                <a:gd name="T5" fmla="*/ 2147483646 h 257"/>
                <a:gd name="T6" fmla="*/ 2147483646 w 344"/>
                <a:gd name="T7" fmla="*/ 2147483646 h 257"/>
                <a:gd name="T8" fmla="*/ 2147483646 w 344"/>
                <a:gd name="T9" fmla="*/ 2147483646 h 257"/>
                <a:gd name="T10" fmla="*/ 2147483646 w 344"/>
                <a:gd name="T11" fmla="*/ 2147483646 h 257"/>
                <a:gd name="T12" fmla="*/ 2147483646 w 344"/>
                <a:gd name="T13" fmla="*/ 2147483646 h 257"/>
                <a:gd name="T14" fmla="*/ 2147483646 w 344"/>
                <a:gd name="T15" fmla="*/ 2147483646 h 257"/>
                <a:gd name="T16" fmla="*/ 2147483646 w 344"/>
                <a:gd name="T17" fmla="*/ 2147483646 h 257"/>
                <a:gd name="T18" fmla="*/ 2147483646 w 344"/>
                <a:gd name="T19" fmla="*/ 2147483646 h 257"/>
                <a:gd name="T20" fmla="*/ 2147483646 w 344"/>
                <a:gd name="T21" fmla="*/ 2147483646 h 257"/>
                <a:gd name="T22" fmla="*/ 2147483646 w 344"/>
                <a:gd name="T23" fmla="*/ 2147483646 h 257"/>
                <a:gd name="T24" fmla="*/ 2147483646 w 344"/>
                <a:gd name="T25" fmla="*/ 2147483646 h 257"/>
                <a:gd name="T26" fmla="*/ 2147483646 w 344"/>
                <a:gd name="T27" fmla="*/ 2147483646 h 257"/>
                <a:gd name="T28" fmla="*/ 2147483646 w 344"/>
                <a:gd name="T29" fmla="*/ 2147483646 h 257"/>
                <a:gd name="T30" fmla="*/ 2147483646 w 344"/>
                <a:gd name="T31" fmla="*/ 2147483646 h 257"/>
                <a:gd name="T32" fmla="*/ 2147483646 w 344"/>
                <a:gd name="T33" fmla="*/ 2147483646 h 257"/>
                <a:gd name="T34" fmla="*/ 2147483646 w 344"/>
                <a:gd name="T35" fmla="*/ 2147483646 h 257"/>
                <a:gd name="T36" fmla="*/ 2147483646 w 344"/>
                <a:gd name="T37" fmla="*/ 2147483646 h 257"/>
                <a:gd name="T38" fmla="*/ 2147483646 w 344"/>
                <a:gd name="T39" fmla="*/ 2147483646 h 257"/>
                <a:gd name="T40" fmla="*/ 2147483646 w 344"/>
                <a:gd name="T41" fmla="*/ 2147483646 h 257"/>
                <a:gd name="T42" fmla="*/ 2147483646 w 344"/>
                <a:gd name="T43" fmla="*/ 2147483646 h 257"/>
                <a:gd name="T44" fmla="*/ 2147483646 w 344"/>
                <a:gd name="T45" fmla="*/ 2147483646 h 257"/>
                <a:gd name="T46" fmla="*/ 2147483646 w 344"/>
                <a:gd name="T47" fmla="*/ 2147483646 h 257"/>
                <a:gd name="T48" fmla="*/ 2147483646 w 344"/>
                <a:gd name="T49" fmla="*/ 2147483646 h 257"/>
                <a:gd name="T50" fmla="*/ 2147483646 w 344"/>
                <a:gd name="T51" fmla="*/ 2147483646 h 257"/>
                <a:gd name="T52" fmla="*/ 2147483646 w 344"/>
                <a:gd name="T53" fmla="*/ 2147483646 h 257"/>
                <a:gd name="T54" fmla="*/ 2147483646 w 344"/>
                <a:gd name="T55" fmla="*/ 2147483646 h 257"/>
                <a:gd name="T56" fmla="*/ 2147483646 w 344"/>
                <a:gd name="T57" fmla="*/ 2147483646 h 257"/>
                <a:gd name="T58" fmla="*/ 2147483646 w 344"/>
                <a:gd name="T59" fmla="*/ 2147483646 h 257"/>
                <a:gd name="T60" fmla="*/ 2147483646 w 344"/>
                <a:gd name="T61" fmla="*/ 2147483646 h 257"/>
                <a:gd name="T62" fmla="*/ 2147483646 w 344"/>
                <a:gd name="T63" fmla="*/ 2147483646 h 257"/>
                <a:gd name="T64" fmla="*/ 2147483646 w 344"/>
                <a:gd name="T65" fmla="*/ 2147483646 h 257"/>
                <a:gd name="T66" fmla="*/ 2147483646 w 344"/>
                <a:gd name="T67" fmla="*/ 2147483646 h 257"/>
                <a:gd name="T68" fmla="*/ 2147483646 w 344"/>
                <a:gd name="T69" fmla="*/ 2147483646 h 257"/>
                <a:gd name="T70" fmla="*/ 2147483646 w 344"/>
                <a:gd name="T71" fmla="*/ 2147483646 h 257"/>
                <a:gd name="T72" fmla="*/ 2147483646 w 344"/>
                <a:gd name="T73" fmla="*/ 2147483646 h 257"/>
                <a:gd name="T74" fmla="*/ 2147483646 w 344"/>
                <a:gd name="T75" fmla="*/ 2147483646 h 257"/>
                <a:gd name="T76" fmla="*/ 2147483646 w 344"/>
                <a:gd name="T77" fmla="*/ 2147483646 h 257"/>
                <a:gd name="T78" fmla="*/ 2147483646 w 344"/>
                <a:gd name="T79" fmla="*/ 2147483646 h 257"/>
                <a:gd name="T80" fmla="*/ 2147483646 w 344"/>
                <a:gd name="T81" fmla="*/ 2147483646 h 257"/>
                <a:gd name="T82" fmla="*/ 2147483646 w 344"/>
                <a:gd name="T83" fmla="*/ 2147483646 h 257"/>
                <a:gd name="T84" fmla="*/ 2147483646 w 344"/>
                <a:gd name="T85" fmla="*/ 2147483646 h 257"/>
                <a:gd name="T86" fmla="*/ 2147483646 w 344"/>
                <a:gd name="T87" fmla="*/ 2147483646 h 257"/>
                <a:gd name="T88" fmla="*/ 2147483646 w 344"/>
                <a:gd name="T89" fmla="*/ 2147483646 h 257"/>
                <a:gd name="T90" fmla="*/ 2147483646 w 344"/>
                <a:gd name="T91" fmla="*/ 2147483646 h 257"/>
                <a:gd name="T92" fmla="*/ 2147483646 w 344"/>
                <a:gd name="T93" fmla="*/ 2147483646 h 257"/>
                <a:gd name="T94" fmla="*/ 2147483646 w 344"/>
                <a:gd name="T95" fmla="*/ 2147483646 h 257"/>
                <a:gd name="T96" fmla="*/ 2147483646 w 344"/>
                <a:gd name="T97" fmla="*/ 2147483646 h 257"/>
                <a:gd name="T98" fmla="*/ 2147483646 w 344"/>
                <a:gd name="T99" fmla="*/ 2147483646 h 257"/>
                <a:gd name="T100" fmla="*/ 2147483646 w 344"/>
                <a:gd name="T101" fmla="*/ 2147483646 h 257"/>
                <a:gd name="T102" fmla="*/ 2147483646 w 344"/>
                <a:gd name="T103" fmla="*/ 2147483646 h 257"/>
                <a:gd name="T104" fmla="*/ 2147483646 w 344"/>
                <a:gd name="T105" fmla="*/ 2147483646 h 257"/>
                <a:gd name="T106" fmla="*/ 2147483646 w 344"/>
                <a:gd name="T107" fmla="*/ 2147483646 h 257"/>
                <a:gd name="T108" fmla="*/ 2147483646 w 344"/>
                <a:gd name="T109" fmla="*/ 2147483646 h 257"/>
                <a:gd name="T110" fmla="*/ 2147483646 w 344"/>
                <a:gd name="T111" fmla="*/ 2147483646 h 257"/>
                <a:gd name="T112" fmla="*/ 2147483646 w 344"/>
                <a:gd name="T113" fmla="*/ 2147483646 h 257"/>
                <a:gd name="T114" fmla="*/ 2147483646 w 344"/>
                <a:gd name="T115" fmla="*/ 2147483646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4"/>
                <a:gd name="T175" fmla="*/ 0 h 257"/>
                <a:gd name="T176" fmla="*/ 344 w 344"/>
                <a:gd name="T177" fmla="*/ 257 h 25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7"/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2147483646 w 169"/>
                <a:gd name="T1" fmla="*/ 2147483646 h 92"/>
                <a:gd name="T2" fmla="*/ 2147483646 w 169"/>
                <a:gd name="T3" fmla="*/ 2147483646 h 92"/>
                <a:gd name="T4" fmla="*/ 2147483646 w 169"/>
                <a:gd name="T5" fmla="*/ 2147483646 h 92"/>
                <a:gd name="T6" fmla="*/ 2147483646 w 169"/>
                <a:gd name="T7" fmla="*/ 2147483646 h 92"/>
                <a:gd name="T8" fmla="*/ 2147483646 w 169"/>
                <a:gd name="T9" fmla="*/ 2147483646 h 92"/>
                <a:gd name="T10" fmla="*/ 2147483646 w 169"/>
                <a:gd name="T11" fmla="*/ 2147483646 h 92"/>
                <a:gd name="T12" fmla="*/ 2147483646 w 169"/>
                <a:gd name="T13" fmla="*/ 2147483646 h 92"/>
                <a:gd name="T14" fmla="*/ 2147483646 w 169"/>
                <a:gd name="T15" fmla="*/ 2147483646 h 92"/>
                <a:gd name="T16" fmla="*/ 2147483646 w 169"/>
                <a:gd name="T17" fmla="*/ 2147483646 h 92"/>
                <a:gd name="T18" fmla="*/ 2147483646 w 169"/>
                <a:gd name="T19" fmla="*/ 2147483646 h 92"/>
                <a:gd name="T20" fmla="*/ 2147483646 w 169"/>
                <a:gd name="T21" fmla="*/ 2147483646 h 92"/>
                <a:gd name="T22" fmla="*/ 2147483646 w 169"/>
                <a:gd name="T23" fmla="*/ 2147483646 h 92"/>
                <a:gd name="T24" fmla="*/ 2147483646 w 169"/>
                <a:gd name="T25" fmla="*/ 2147483646 h 92"/>
                <a:gd name="T26" fmla="*/ 2147483646 w 169"/>
                <a:gd name="T27" fmla="*/ 2147483646 h 92"/>
                <a:gd name="T28" fmla="*/ 2147483646 w 169"/>
                <a:gd name="T29" fmla="*/ 2147483646 h 92"/>
                <a:gd name="T30" fmla="*/ 2147483646 w 169"/>
                <a:gd name="T31" fmla="*/ 2147483646 h 92"/>
                <a:gd name="T32" fmla="*/ 2147483646 w 169"/>
                <a:gd name="T33" fmla="*/ 2147483646 h 92"/>
                <a:gd name="T34" fmla="*/ 2147483646 w 169"/>
                <a:gd name="T35" fmla="*/ 2147483646 h 92"/>
                <a:gd name="T36" fmla="*/ 2147483646 w 169"/>
                <a:gd name="T37" fmla="*/ 2147483646 h 92"/>
                <a:gd name="T38" fmla="*/ 2147483646 w 169"/>
                <a:gd name="T39" fmla="*/ 2147483646 h 92"/>
                <a:gd name="T40" fmla="*/ 2147483646 w 169"/>
                <a:gd name="T41" fmla="*/ 2147483646 h 92"/>
                <a:gd name="T42" fmla="*/ 2147483646 w 169"/>
                <a:gd name="T43" fmla="*/ 2147483646 h 92"/>
                <a:gd name="T44" fmla="*/ 2147483646 w 169"/>
                <a:gd name="T45" fmla="*/ 2147483646 h 92"/>
                <a:gd name="T46" fmla="*/ 2147483646 w 169"/>
                <a:gd name="T47" fmla="*/ 2147483646 h 92"/>
                <a:gd name="T48" fmla="*/ 2147483646 w 169"/>
                <a:gd name="T49" fmla="*/ 2147483646 h 92"/>
                <a:gd name="T50" fmla="*/ 2147483646 w 169"/>
                <a:gd name="T51" fmla="*/ 2147483646 h 92"/>
                <a:gd name="T52" fmla="*/ 2147483646 w 169"/>
                <a:gd name="T53" fmla="*/ 2147483646 h 92"/>
                <a:gd name="T54" fmla="*/ 2147483646 w 169"/>
                <a:gd name="T55" fmla="*/ 2147483646 h 92"/>
                <a:gd name="T56" fmla="*/ 2147483646 w 169"/>
                <a:gd name="T57" fmla="*/ 2147483646 h 92"/>
                <a:gd name="T58" fmla="*/ 2147483646 w 169"/>
                <a:gd name="T59" fmla="*/ 2147483646 h 92"/>
                <a:gd name="T60" fmla="*/ 2147483646 w 169"/>
                <a:gd name="T61" fmla="*/ 2147483646 h 92"/>
                <a:gd name="T62" fmla="*/ 2147483646 w 169"/>
                <a:gd name="T63" fmla="*/ 2147483646 h 92"/>
                <a:gd name="T64" fmla="*/ 2147483646 w 169"/>
                <a:gd name="T65" fmla="*/ 2147483646 h 92"/>
                <a:gd name="T66" fmla="*/ 2147483646 w 169"/>
                <a:gd name="T67" fmla="*/ 2147483646 h 92"/>
                <a:gd name="T68" fmla="*/ 2147483646 w 169"/>
                <a:gd name="T69" fmla="*/ 2147483646 h 92"/>
                <a:gd name="T70" fmla="*/ 2147483646 w 169"/>
                <a:gd name="T71" fmla="*/ 2147483646 h 92"/>
                <a:gd name="T72" fmla="*/ 2147483646 w 169"/>
                <a:gd name="T73" fmla="*/ 2147483646 h 92"/>
                <a:gd name="T74" fmla="*/ 2147483646 w 169"/>
                <a:gd name="T75" fmla="*/ 2147483646 h 92"/>
                <a:gd name="T76" fmla="*/ 2147483646 w 169"/>
                <a:gd name="T77" fmla="*/ 2147483646 h 92"/>
                <a:gd name="T78" fmla="*/ 2147483646 w 169"/>
                <a:gd name="T79" fmla="*/ 2147483646 h 92"/>
                <a:gd name="T80" fmla="*/ 2147483646 w 169"/>
                <a:gd name="T81" fmla="*/ 2147483646 h 92"/>
                <a:gd name="T82" fmla="*/ 2147483646 w 169"/>
                <a:gd name="T83" fmla="*/ 2147483646 h 92"/>
                <a:gd name="T84" fmla="*/ 2147483646 w 169"/>
                <a:gd name="T85" fmla="*/ 2147483646 h 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9"/>
                <a:gd name="T130" fmla="*/ 0 h 92"/>
                <a:gd name="T131" fmla="*/ 169 w 169"/>
                <a:gd name="T132" fmla="*/ 92 h 9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8"/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2147483646 w 49"/>
                <a:gd name="T1" fmla="*/ 2147483646 h 17"/>
                <a:gd name="T2" fmla="*/ 2147483646 w 49"/>
                <a:gd name="T3" fmla="*/ 2147483646 h 17"/>
                <a:gd name="T4" fmla="*/ 2147483646 w 49"/>
                <a:gd name="T5" fmla="*/ 2147483646 h 17"/>
                <a:gd name="T6" fmla="*/ 2147483646 w 49"/>
                <a:gd name="T7" fmla="*/ 2147483646 h 17"/>
                <a:gd name="T8" fmla="*/ 2147483646 w 49"/>
                <a:gd name="T9" fmla="*/ 2147483646 h 17"/>
                <a:gd name="T10" fmla="*/ 2147483646 w 49"/>
                <a:gd name="T11" fmla="*/ 2147483646 h 17"/>
                <a:gd name="T12" fmla="*/ 2147483646 w 49"/>
                <a:gd name="T13" fmla="*/ 2147483646 h 17"/>
                <a:gd name="T14" fmla="*/ 2147483646 w 49"/>
                <a:gd name="T15" fmla="*/ 2147483646 h 17"/>
                <a:gd name="T16" fmla="*/ 2147483646 w 49"/>
                <a:gd name="T17" fmla="*/ 2147483646 h 17"/>
                <a:gd name="T18" fmla="*/ 2147483646 w 49"/>
                <a:gd name="T19" fmla="*/ 2147483646 h 17"/>
                <a:gd name="T20" fmla="*/ 2147483646 w 49"/>
                <a:gd name="T21" fmla="*/ 2147483646 h 17"/>
                <a:gd name="T22" fmla="*/ 2147483646 w 49"/>
                <a:gd name="T23" fmla="*/ 2147483646 h 17"/>
                <a:gd name="T24" fmla="*/ 2147483646 w 49"/>
                <a:gd name="T25" fmla="*/ 2147483646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"/>
                <a:gd name="T40" fmla="*/ 0 h 17"/>
                <a:gd name="T41" fmla="*/ 49 w 49"/>
                <a:gd name="T42" fmla="*/ 17 h 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9"/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2147483646 w 22"/>
                <a:gd name="T1" fmla="*/ 0 h 6"/>
                <a:gd name="T2" fmla="*/ 2147483646 w 22"/>
                <a:gd name="T3" fmla="*/ 2147483646 h 6"/>
                <a:gd name="T4" fmla="*/ 2147483646 w 22"/>
                <a:gd name="T5" fmla="*/ 2147483646 h 6"/>
                <a:gd name="T6" fmla="*/ 2147483646 w 22"/>
                <a:gd name="T7" fmla="*/ 2147483646 h 6"/>
                <a:gd name="T8" fmla="*/ 2147483646 w 22"/>
                <a:gd name="T9" fmla="*/ 2147483646 h 6"/>
                <a:gd name="T10" fmla="*/ 2147483646 w 2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6"/>
                <a:gd name="T20" fmla="*/ 22 w 22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0"/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2147483646 w 20"/>
                <a:gd name="T1" fmla="*/ 0 h 13"/>
                <a:gd name="T2" fmla="*/ 2147483646 w 20"/>
                <a:gd name="T3" fmla="*/ 2147483646 h 13"/>
                <a:gd name="T4" fmla="*/ 2147483646 w 20"/>
                <a:gd name="T5" fmla="*/ 2147483646 h 13"/>
                <a:gd name="T6" fmla="*/ 2147483646 w 20"/>
                <a:gd name="T7" fmla="*/ 2147483646 h 13"/>
                <a:gd name="T8" fmla="*/ 2147483646 w 20"/>
                <a:gd name="T9" fmla="*/ 2147483646 h 13"/>
                <a:gd name="T10" fmla="*/ 0 w 20"/>
                <a:gd name="T11" fmla="*/ 2147483646 h 13"/>
                <a:gd name="T12" fmla="*/ 2147483646 w 2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3"/>
                <a:gd name="T23" fmla="*/ 20 w 20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1"/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2147483646 w 1185"/>
                <a:gd name="T1" fmla="*/ 2147483646 h 777"/>
                <a:gd name="T2" fmla="*/ 2147483646 w 1185"/>
                <a:gd name="T3" fmla="*/ 2147483646 h 777"/>
                <a:gd name="T4" fmla="*/ 2147483646 w 1185"/>
                <a:gd name="T5" fmla="*/ 2147483646 h 777"/>
                <a:gd name="T6" fmla="*/ 2147483646 w 1185"/>
                <a:gd name="T7" fmla="*/ 2147483646 h 777"/>
                <a:gd name="T8" fmla="*/ 2147483646 w 1185"/>
                <a:gd name="T9" fmla="*/ 2147483646 h 777"/>
                <a:gd name="T10" fmla="*/ 2147483646 w 1185"/>
                <a:gd name="T11" fmla="*/ 2147483646 h 777"/>
                <a:gd name="T12" fmla="*/ 2147483646 w 1185"/>
                <a:gd name="T13" fmla="*/ 2147483646 h 777"/>
                <a:gd name="T14" fmla="*/ 2147483646 w 1185"/>
                <a:gd name="T15" fmla="*/ 2147483646 h 777"/>
                <a:gd name="T16" fmla="*/ 2147483646 w 1185"/>
                <a:gd name="T17" fmla="*/ 2147483646 h 777"/>
                <a:gd name="T18" fmla="*/ 2147483646 w 1185"/>
                <a:gd name="T19" fmla="*/ 2147483646 h 777"/>
                <a:gd name="T20" fmla="*/ 2147483646 w 1185"/>
                <a:gd name="T21" fmla="*/ 2147483646 h 777"/>
                <a:gd name="T22" fmla="*/ 2147483646 w 1185"/>
                <a:gd name="T23" fmla="*/ 2147483646 h 777"/>
                <a:gd name="T24" fmla="*/ 2147483646 w 1185"/>
                <a:gd name="T25" fmla="*/ 2147483646 h 777"/>
                <a:gd name="T26" fmla="*/ 2147483646 w 1185"/>
                <a:gd name="T27" fmla="*/ 2147483646 h 777"/>
                <a:gd name="T28" fmla="*/ 2147483646 w 1185"/>
                <a:gd name="T29" fmla="*/ 2147483646 h 777"/>
                <a:gd name="T30" fmla="*/ 2147483646 w 1185"/>
                <a:gd name="T31" fmla="*/ 2147483646 h 777"/>
                <a:gd name="T32" fmla="*/ 2147483646 w 1185"/>
                <a:gd name="T33" fmla="*/ 2147483646 h 777"/>
                <a:gd name="T34" fmla="*/ 2147483646 w 1185"/>
                <a:gd name="T35" fmla="*/ 2147483646 h 777"/>
                <a:gd name="T36" fmla="*/ 2147483646 w 1185"/>
                <a:gd name="T37" fmla="*/ 2147483646 h 777"/>
                <a:gd name="T38" fmla="*/ 2147483646 w 1185"/>
                <a:gd name="T39" fmla="*/ 2147483646 h 777"/>
                <a:gd name="T40" fmla="*/ 2147483646 w 1185"/>
                <a:gd name="T41" fmla="*/ 2147483646 h 777"/>
                <a:gd name="T42" fmla="*/ 2147483646 w 1185"/>
                <a:gd name="T43" fmla="*/ 2147483646 h 777"/>
                <a:gd name="T44" fmla="*/ 2147483646 w 1185"/>
                <a:gd name="T45" fmla="*/ 2147483646 h 777"/>
                <a:gd name="T46" fmla="*/ 2147483646 w 1185"/>
                <a:gd name="T47" fmla="*/ 2147483646 h 777"/>
                <a:gd name="T48" fmla="*/ 2147483646 w 1185"/>
                <a:gd name="T49" fmla="*/ 2147483646 h 777"/>
                <a:gd name="T50" fmla="*/ 2147483646 w 1185"/>
                <a:gd name="T51" fmla="*/ 2147483646 h 777"/>
                <a:gd name="T52" fmla="*/ 2147483646 w 1185"/>
                <a:gd name="T53" fmla="*/ 2147483646 h 777"/>
                <a:gd name="T54" fmla="*/ 2147483646 w 1185"/>
                <a:gd name="T55" fmla="*/ 2147483646 h 777"/>
                <a:gd name="T56" fmla="*/ 2147483646 w 1185"/>
                <a:gd name="T57" fmla="*/ 2147483646 h 777"/>
                <a:gd name="T58" fmla="*/ 2147483646 w 1185"/>
                <a:gd name="T59" fmla="*/ 2147483646 h 777"/>
                <a:gd name="T60" fmla="*/ 2147483646 w 1185"/>
                <a:gd name="T61" fmla="*/ 2147483646 h 777"/>
                <a:gd name="T62" fmla="*/ 2147483646 w 1185"/>
                <a:gd name="T63" fmla="*/ 2147483646 h 777"/>
                <a:gd name="T64" fmla="*/ 2147483646 w 1185"/>
                <a:gd name="T65" fmla="*/ 2147483646 h 777"/>
                <a:gd name="T66" fmla="*/ 2147483646 w 1185"/>
                <a:gd name="T67" fmla="*/ 2147483646 h 777"/>
                <a:gd name="T68" fmla="*/ 2147483646 w 1185"/>
                <a:gd name="T69" fmla="*/ 2147483646 h 777"/>
                <a:gd name="T70" fmla="*/ 2147483646 w 1185"/>
                <a:gd name="T71" fmla="*/ 2147483646 h 777"/>
                <a:gd name="T72" fmla="*/ 2147483646 w 1185"/>
                <a:gd name="T73" fmla="*/ 2147483646 h 777"/>
                <a:gd name="T74" fmla="*/ 2147483646 w 1185"/>
                <a:gd name="T75" fmla="*/ 2147483646 h 777"/>
                <a:gd name="T76" fmla="*/ 2147483646 w 1185"/>
                <a:gd name="T77" fmla="*/ 2147483646 h 777"/>
                <a:gd name="T78" fmla="*/ 2147483646 w 1185"/>
                <a:gd name="T79" fmla="*/ 2147483646 h 777"/>
                <a:gd name="T80" fmla="*/ 2147483646 w 1185"/>
                <a:gd name="T81" fmla="*/ 2147483646 h 777"/>
                <a:gd name="T82" fmla="*/ 2147483646 w 1185"/>
                <a:gd name="T83" fmla="*/ 2147483646 h 777"/>
                <a:gd name="T84" fmla="*/ 2147483646 w 1185"/>
                <a:gd name="T85" fmla="*/ 2147483646 h 777"/>
                <a:gd name="T86" fmla="*/ 2147483646 w 1185"/>
                <a:gd name="T87" fmla="*/ 2147483646 h 777"/>
                <a:gd name="T88" fmla="*/ 2147483646 w 1185"/>
                <a:gd name="T89" fmla="*/ 2147483646 h 777"/>
                <a:gd name="T90" fmla="*/ 2147483646 w 1185"/>
                <a:gd name="T91" fmla="*/ 2147483646 h 777"/>
                <a:gd name="T92" fmla="*/ 2147483646 w 1185"/>
                <a:gd name="T93" fmla="*/ 2147483646 h 777"/>
                <a:gd name="T94" fmla="*/ 2147483646 w 1185"/>
                <a:gd name="T95" fmla="*/ 2147483646 h 777"/>
                <a:gd name="T96" fmla="*/ 2147483646 w 1185"/>
                <a:gd name="T97" fmla="*/ 2147483646 h 777"/>
                <a:gd name="T98" fmla="*/ 2147483646 w 1185"/>
                <a:gd name="T99" fmla="*/ 2147483646 h 777"/>
                <a:gd name="T100" fmla="*/ 2147483646 w 1185"/>
                <a:gd name="T101" fmla="*/ 2147483646 h 777"/>
                <a:gd name="T102" fmla="*/ 2147483646 w 1185"/>
                <a:gd name="T103" fmla="*/ 2147483646 h 777"/>
                <a:gd name="T104" fmla="*/ 2147483646 w 1185"/>
                <a:gd name="T105" fmla="*/ 2147483646 h 777"/>
                <a:gd name="T106" fmla="*/ 2147483646 w 1185"/>
                <a:gd name="T107" fmla="*/ 2147483646 h 777"/>
                <a:gd name="T108" fmla="*/ 2147483646 w 1185"/>
                <a:gd name="T109" fmla="*/ 2147483646 h 777"/>
                <a:gd name="T110" fmla="*/ 2147483646 w 1185"/>
                <a:gd name="T111" fmla="*/ 2147483646 h 777"/>
                <a:gd name="T112" fmla="*/ 2147483646 w 1185"/>
                <a:gd name="T113" fmla="*/ 2147483646 h 777"/>
                <a:gd name="T114" fmla="*/ 2147483646 w 1185"/>
                <a:gd name="T115" fmla="*/ 2147483646 h 777"/>
                <a:gd name="T116" fmla="*/ 2147483646 w 1185"/>
                <a:gd name="T117" fmla="*/ 2147483646 h 777"/>
                <a:gd name="T118" fmla="*/ 2147483646 w 1185"/>
                <a:gd name="T119" fmla="*/ 2147483646 h 777"/>
                <a:gd name="T120" fmla="*/ 2147483646 w 1185"/>
                <a:gd name="T121" fmla="*/ 2147483646 h 7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85"/>
                <a:gd name="T184" fmla="*/ 0 h 777"/>
                <a:gd name="T185" fmla="*/ 1185 w 1185"/>
                <a:gd name="T186" fmla="*/ 777 h 77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2"/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2147483646 w 17"/>
                <a:gd name="T1" fmla="*/ 0 h 9"/>
                <a:gd name="T2" fmla="*/ 2147483646 w 17"/>
                <a:gd name="T3" fmla="*/ 2147483646 h 9"/>
                <a:gd name="T4" fmla="*/ 0 w 17"/>
                <a:gd name="T5" fmla="*/ 2147483646 h 9"/>
                <a:gd name="T6" fmla="*/ 214748364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9"/>
                <a:gd name="T14" fmla="*/ 17 w 17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3"/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2147483646 w 169"/>
                <a:gd name="T1" fmla="*/ 2147483646 h 118"/>
                <a:gd name="T2" fmla="*/ 2147483646 w 169"/>
                <a:gd name="T3" fmla="*/ 2147483646 h 118"/>
                <a:gd name="T4" fmla="*/ 2147483646 w 169"/>
                <a:gd name="T5" fmla="*/ 2147483646 h 118"/>
                <a:gd name="T6" fmla="*/ 2147483646 w 169"/>
                <a:gd name="T7" fmla="*/ 2147483646 h 118"/>
                <a:gd name="T8" fmla="*/ 2147483646 w 169"/>
                <a:gd name="T9" fmla="*/ 2147483646 h 118"/>
                <a:gd name="T10" fmla="*/ 2147483646 w 169"/>
                <a:gd name="T11" fmla="*/ 2147483646 h 118"/>
                <a:gd name="T12" fmla="*/ 2147483646 w 169"/>
                <a:gd name="T13" fmla="*/ 2147483646 h 118"/>
                <a:gd name="T14" fmla="*/ 2147483646 w 169"/>
                <a:gd name="T15" fmla="*/ 2147483646 h 118"/>
                <a:gd name="T16" fmla="*/ 2147483646 w 169"/>
                <a:gd name="T17" fmla="*/ 2147483646 h 118"/>
                <a:gd name="T18" fmla="*/ 2147483646 w 169"/>
                <a:gd name="T19" fmla="*/ 2147483646 h 118"/>
                <a:gd name="T20" fmla="*/ 2147483646 w 169"/>
                <a:gd name="T21" fmla="*/ 2147483646 h 118"/>
                <a:gd name="T22" fmla="*/ 2147483646 w 169"/>
                <a:gd name="T23" fmla="*/ 2147483646 h 118"/>
                <a:gd name="T24" fmla="*/ 2147483646 w 169"/>
                <a:gd name="T25" fmla="*/ 2147483646 h 118"/>
                <a:gd name="T26" fmla="*/ 2147483646 w 169"/>
                <a:gd name="T27" fmla="*/ 2147483646 h 118"/>
                <a:gd name="T28" fmla="*/ 2147483646 w 169"/>
                <a:gd name="T29" fmla="*/ 2147483646 h 118"/>
                <a:gd name="T30" fmla="*/ 2147483646 w 169"/>
                <a:gd name="T31" fmla="*/ 2147483646 h 118"/>
                <a:gd name="T32" fmla="*/ 2147483646 w 169"/>
                <a:gd name="T33" fmla="*/ 2147483646 h 118"/>
                <a:gd name="T34" fmla="*/ 2147483646 w 169"/>
                <a:gd name="T35" fmla="*/ 2147483646 h 118"/>
                <a:gd name="T36" fmla="*/ 2147483646 w 169"/>
                <a:gd name="T37" fmla="*/ 2147483646 h 118"/>
                <a:gd name="T38" fmla="*/ 2147483646 w 169"/>
                <a:gd name="T39" fmla="*/ 2147483646 h 118"/>
                <a:gd name="T40" fmla="*/ 2147483646 w 169"/>
                <a:gd name="T41" fmla="*/ 2147483646 h 118"/>
                <a:gd name="T42" fmla="*/ 2147483646 w 169"/>
                <a:gd name="T43" fmla="*/ 2147483646 h 118"/>
                <a:gd name="T44" fmla="*/ 2147483646 w 169"/>
                <a:gd name="T45" fmla="*/ 2147483646 h 118"/>
                <a:gd name="T46" fmla="*/ 2147483646 w 169"/>
                <a:gd name="T47" fmla="*/ 2147483646 h 118"/>
                <a:gd name="T48" fmla="*/ 2147483646 w 169"/>
                <a:gd name="T49" fmla="*/ 2147483646 h 118"/>
                <a:gd name="T50" fmla="*/ 2147483646 w 169"/>
                <a:gd name="T51" fmla="*/ 2147483646 h 118"/>
                <a:gd name="T52" fmla="*/ 2147483646 w 169"/>
                <a:gd name="T53" fmla="*/ 2147483646 h 118"/>
                <a:gd name="T54" fmla="*/ 2147483646 w 169"/>
                <a:gd name="T55" fmla="*/ 2147483646 h 118"/>
                <a:gd name="T56" fmla="*/ 2147483646 w 169"/>
                <a:gd name="T57" fmla="*/ 2147483646 h 118"/>
                <a:gd name="T58" fmla="*/ 2147483646 w 169"/>
                <a:gd name="T59" fmla="*/ 2147483646 h 118"/>
                <a:gd name="T60" fmla="*/ 2147483646 w 169"/>
                <a:gd name="T61" fmla="*/ 2147483646 h 118"/>
                <a:gd name="T62" fmla="*/ 2147483646 w 169"/>
                <a:gd name="T63" fmla="*/ 2147483646 h 118"/>
                <a:gd name="T64" fmla="*/ 2147483646 w 169"/>
                <a:gd name="T65" fmla="*/ 2147483646 h 118"/>
                <a:gd name="T66" fmla="*/ 2147483646 w 169"/>
                <a:gd name="T67" fmla="*/ 2147483646 h 118"/>
                <a:gd name="T68" fmla="*/ 2147483646 w 169"/>
                <a:gd name="T69" fmla="*/ 2147483646 h 118"/>
                <a:gd name="T70" fmla="*/ 2147483646 w 169"/>
                <a:gd name="T71" fmla="*/ 2147483646 h 118"/>
                <a:gd name="T72" fmla="*/ 2147483646 w 169"/>
                <a:gd name="T73" fmla="*/ 2147483646 h 118"/>
                <a:gd name="T74" fmla="*/ 2147483646 w 169"/>
                <a:gd name="T75" fmla="*/ 2147483646 h 118"/>
                <a:gd name="T76" fmla="*/ 2147483646 w 169"/>
                <a:gd name="T77" fmla="*/ 2147483646 h 118"/>
                <a:gd name="T78" fmla="*/ 2147483646 w 169"/>
                <a:gd name="T79" fmla="*/ 2147483646 h 118"/>
                <a:gd name="T80" fmla="*/ 2147483646 w 169"/>
                <a:gd name="T81" fmla="*/ 2147483646 h 118"/>
                <a:gd name="T82" fmla="*/ 2147483646 w 169"/>
                <a:gd name="T83" fmla="*/ 2147483646 h 118"/>
                <a:gd name="T84" fmla="*/ 2147483646 w 169"/>
                <a:gd name="T85" fmla="*/ 2147483646 h 118"/>
                <a:gd name="T86" fmla="*/ 2147483646 w 169"/>
                <a:gd name="T87" fmla="*/ 2147483646 h 118"/>
                <a:gd name="T88" fmla="*/ 2147483646 w 169"/>
                <a:gd name="T89" fmla="*/ 2147483646 h 118"/>
                <a:gd name="T90" fmla="*/ 2147483646 w 169"/>
                <a:gd name="T91" fmla="*/ 2147483646 h 118"/>
                <a:gd name="T92" fmla="*/ 2147483646 w 169"/>
                <a:gd name="T93" fmla="*/ 2147483646 h 118"/>
                <a:gd name="T94" fmla="*/ 2147483646 w 169"/>
                <a:gd name="T95" fmla="*/ 2147483646 h 118"/>
                <a:gd name="T96" fmla="*/ 2147483646 w 169"/>
                <a:gd name="T97" fmla="*/ 2147483646 h 118"/>
                <a:gd name="T98" fmla="*/ 2147483646 w 169"/>
                <a:gd name="T99" fmla="*/ 2147483646 h 118"/>
                <a:gd name="T100" fmla="*/ 2147483646 w 169"/>
                <a:gd name="T101" fmla="*/ 2147483646 h 118"/>
                <a:gd name="T102" fmla="*/ 2147483646 w 169"/>
                <a:gd name="T103" fmla="*/ 2147483646 h 118"/>
                <a:gd name="T104" fmla="*/ 2147483646 w 169"/>
                <a:gd name="T105" fmla="*/ 2147483646 h 118"/>
                <a:gd name="T106" fmla="*/ 2147483646 w 169"/>
                <a:gd name="T107" fmla="*/ 2147483646 h 118"/>
                <a:gd name="T108" fmla="*/ 2147483646 w 169"/>
                <a:gd name="T109" fmla="*/ 2147483646 h 118"/>
                <a:gd name="T110" fmla="*/ 2147483646 w 169"/>
                <a:gd name="T111" fmla="*/ 2147483646 h 1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69"/>
                <a:gd name="T169" fmla="*/ 0 h 118"/>
                <a:gd name="T170" fmla="*/ 169 w 169"/>
                <a:gd name="T171" fmla="*/ 118 h 1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4"/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2147483646 w 104"/>
                <a:gd name="T1" fmla="*/ 2147483646 h 52"/>
                <a:gd name="T2" fmla="*/ 2147483646 w 104"/>
                <a:gd name="T3" fmla="*/ 2147483646 h 52"/>
                <a:gd name="T4" fmla="*/ 2147483646 w 104"/>
                <a:gd name="T5" fmla="*/ 2147483646 h 52"/>
                <a:gd name="T6" fmla="*/ 2147483646 w 104"/>
                <a:gd name="T7" fmla="*/ 2147483646 h 52"/>
                <a:gd name="T8" fmla="*/ 2147483646 w 104"/>
                <a:gd name="T9" fmla="*/ 2147483646 h 52"/>
                <a:gd name="T10" fmla="*/ 2147483646 w 104"/>
                <a:gd name="T11" fmla="*/ 2147483646 h 52"/>
                <a:gd name="T12" fmla="*/ 2147483646 w 104"/>
                <a:gd name="T13" fmla="*/ 2147483646 h 52"/>
                <a:gd name="T14" fmla="*/ 2147483646 w 104"/>
                <a:gd name="T15" fmla="*/ 2147483646 h 52"/>
                <a:gd name="T16" fmla="*/ 2147483646 w 104"/>
                <a:gd name="T17" fmla="*/ 2147483646 h 52"/>
                <a:gd name="T18" fmla="*/ 2147483646 w 104"/>
                <a:gd name="T19" fmla="*/ 2147483646 h 52"/>
                <a:gd name="T20" fmla="*/ 2147483646 w 104"/>
                <a:gd name="T21" fmla="*/ 2147483646 h 52"/>
                <a:gd name="T22" fmla="*/ 2147483646 w 104"/>
                <a:gd name="T23" fmla="*/ 2147483646 h 52"/>
                <a:gd name="T24" fmla="*/ 0 w 104"/>
                <a:gd name="T25" fmla="*/ 2147483646 h 52"/>
                <a:gd name="T26" fmla="*/ 2147483646 w 104"/>
                <a:gd name="T27" fmla="*/ 2147483646 h 52"/>
                <a:gd name="T28" fmla="*/ 2147483646 w 104"/>
                <a:gd name="T29" fmla="*/ 2147483646 h 52"/>
                <a:gd name="T30" fmla="*/ 2147483646 w 104"/>
                <a:gd name="T31" fmla="*/ 2147483646 h 52"/>
                <a:gd name="T32" fmla="*/ 2147483646 w 104"/>
                <a:gd name="T33" fmla="*/ 2147483646 h 52"/>
                <a:gd name="T34" fmla="*/ 2147483646 w 104"/>
                <a:gd name="T35" fmla="*/ 2147483646 h 52"/>
                <a:gd name="T36" fmla="*/ 2147483646 w 104"/>
                <a:gd name="T37" fmla="*/ 2147483646 h 52"/>
                <a:gd name="T38" fmla="*/ 2147483646 w 104"/>
                <a:gd name="T39" fmla="*/ 2147483646 h 52"/>
                <a:gd name="T40" fmla="*/ 2147483646 w 104"/>
                <a:gd name="T41" fmla="*/ 2147483646 h 52"/>
                <a:gd name="T42" fmla="*/ 2147483646 w 104"/>
                <a:gd name="T43" fmla="*/ 2147483646 h 52"/>
                <a:gd name="T44" fmla="*/ 2147483646 w 104"/>
                <a:gd name="T45" fmla="*/ 2147483646 h 52"/>
                <a:gd name="T46" fmla="*/ 2147483646 w 104"/>
                <a:gd name="T47" fmla="*/ 2147483646 h 52"/>
                <a:gd name="T48" fmla="*/ 2147483646 w 104"/>
                <a:gd name="T49" fmla="*/ 2147483646 h 52"/>
                <a:gd name="T50" fmla="*/ 2147483646 w 104"/>
                <a:gd name="T51" fmla="*/ 2147483646 h 52"/>
                <a:gd name="T52" fmla="*/ 2147483646 w 104"/>
                <a:gd name="T53" fmla="*/ 2147483646 h 52"/>
                <a:gd name="T54" fmla="*/ 2147483646 w 104"/>
                <a:gd name="T55" fmla="*/ 2147483646 h 52"/>
                <a:gd name="T56" fmla="*/ 2147483646 w 104"/>
                <a:gd name="T57" fmla="*/ 2147483646 h 52"/>
                <a:gd name="T58" fmla="*/ 2147483646 w 104"/>
                <a:gd name="T59" fmla="*/ 2147483646 h 52"/>
                <a:gd name="T60" fmla="*/ 2147483646 w 104"/>
                <a:gd name="T61" fmla="*/ 2147483646 h 52"/>
                <a:gd name="T62" fmla="*/ 2147483646 w 104"/>
                <a:gd name="T63" fmla="*/ 2147483646 h 52"/>
                <a:gd name="T64" fmla="*/ 2147483646 w 104"/>
                <a:gd name="T65" fmla="*/ 2147483646 h 52"/>
                <a:gd name="T66" fmla="*/ 2147483646 w 104"/>
                <a:gd name="T67" fmla="*/ 2147483646 h 52"/>
                <a:gd name="T68" fmla="*/ 2147483646 w 104"/>
                <a:gd name="T69" fmla="*/ 2147483646 h 52"/>
                <a:gd name="T70" fmla="*/ 2147483646 w 104"/>
                <a:gd name="T71" fmla="*/ 2147483646 h 52"/>
                <a:gd name="T72" fmla="*/ 2147483646 w 104"/>
                <a:gd name="T73" fmla="*/ 2147483646 h 52"/>
                <a:gd name="T74" fmla="*/ 2147483646 w 104"/>
                <a:gd name="T75" fmla="*/ 2147483646 h 52"/>
                <a:gd name="T76" fmla="*/ 2147483646 w 104"/>
                <a:gd name="T77" fmla="*/ 2147483646 h 52"/>
                <a:gd name="T78" fmla="*/ 2147483646 w 104"/>
                <a:gd name="T79" fmla="*/ 2147483646 h 52"/>
                <a:gd name="T80" fmla="*/ 2147483646 w 104"/>
                <a:gd name="T81" fmla="*/ 2147483646 h 52"/>
                <a:gd name="T82" fmla="*/ 2147483646 w 104"/>
                <a:gd name="T83" fmla="*/ 2147483646 h 52"/>
                <a:gd name="T84" fmla="*/ 2147483646 w 104"/>
                <a:gd name="T85" fmla="*/ 2147483646 h 52"/>
                <a:gd name="T86" fmla="*/ 2147483646 w 104"/>
                <a:gd name="T87" fmla="*/ 2147483646 h 52"/>
                <a:gd name="T88" fmla="*/ 2147483646 w 104"/>
                <a:gd name="T89" fmla="*/ 2147483646 h 52"/>
                <a:gd name="T90" fmla="*/ 2147483646 w 104"/>
                <a:gd name="T91" fmla="*/ 2147483646 h 52"/>
                <a:gd name="T92" fmla="*/ 2147483646 w 104"/>
                <a:gd name="T93" fmla="*/ 2147483646 h 52"/>
                <a:gd name="T94" fmla="*/ 2147483646 w 104"/>
                <a:gd name="T95" fmla="*/ 2147483646 h 52"/>
                <a:gd name="T96" fmla="*/ 2147483646 w 104"/>
                <a:gd name="T97" fmla="*/ 2147483646 h 52"/>
                <a:gd name="T98" fmla="*/ 2147483646 w 104"/>
                <a:gd name="T99" fmla="*/ 2147483646 h 52"/>
                <a:gd name="T100" fmla="*/ 2147483646 w 104"/>
                <a:gd name="T101" fmla="*/ 2147483646 h 52"/>
                <a:gd name="T102" fmla="*/ 2147483646 w 104"/>
                <a:gd name="T103" fmla="*/ 2147483646 h 52"/>
                <a:gd name="T104" fmla="*/ 2147483646 w 104"/>
                <a:gd name="T105" fmla="*/ 2147483646 h 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4"/>
                <a:gd name="T160" fmla="*/ 0 h 52"/>
                <a:gd name="T161" fmla="*/ 104 w 104"/>
                <a:gd name="T162" fmla="*/ 52 h 5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5"/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2147483646 w 744"/>
                <a:gd name="T1" fmla="*/ 2147483646 h 864"/>
                <a:gd name="T2" fmla="*/ 2147483646 w 744"/>
                <a:gd name="T3" fmla="*/ 2147483646 h 864"/>
                <a:gd name="T4" fmla="*/ 2147483646 w 744"/>
                <a:gd name="T5" fmla="*/ 2147483646 h 864"/>
                <a:gd name="T6" fmla="*/ 2147483646 w 744"/>
                <a:gd name="T7" fmla="*/ 2147483646 h 864"/>
                <a:gd name="T8" fmla="*/ 2147483646 w 744"/>
                <a:gd name="T9" fmla="*/ 2147483646 h 864"/>
                <a:gd name="T10" fmla="*/ 2147483646 w 744"/>
                <a:gd name="T11" fmla="*/ 2147483646 h 864"/>
                <a:gd name="T12" fmla="*/ 2147483646 w 744"/>
                <a:gd name="T13" fmla="*/ 2147483646 h 864"/>
                <a:gd name="T14" fmla="*/ 2147483646 w 744"/>
                <a:gd name="T15" fmla="*/ 2147483646 h 864"/>
                <a:gd name="T16" fmla="*/ 2147483646 w 744"/>
                <a:gd name="T17" fmla="*/ 2147483646 h 864"/>
                <a:gd name="T18" fmla="*/ 2147483646 w 744"/>
                <a:gd name="T19" fmla="*/ 2147483646 h 864"/>
                <a:gd name="T20" fmla="*/ 2147483646 w 744"/>
                <a:gd name="T21" fmla="*/ 2147483646 h 864"/>
                <a:gd name="T22" fmla="*/ 2147483646 w 744"/>
                <a:gd name="T23" fmla="*/ 2147483646 h 864"/>
                <a:gd name="T24" fmla="*/ 2147483646 w 744"/>
                <a:gd name="T25" fmla="*/ 2147483646 h 864"/>
                <a:gd name="T26" fmla="*/ 2147483646 w 744"/>
                <a:gd name="T27" fmla="*/ 2147483646 h 864"/>
                <a:gd name="T28" fmla="*/ 2147483646 w 744"/>
                <a:gd name="T29" fmla="*/ 2147483646 h 864"/>
                <a:gd name="T30" fmla="*/ 2147483646 w 744"/>
                <a:gd name="T31" fmla="*/ 2147483646 h 864"/>
                <a:gd name="T32" fmla="*/ 2147483646 w 744"/>
                <a:gd name="T33" fmla="*/ 2147483646 h 864"/>
                <a:gd name="T34" fmla="*/ 2147483646 w 744"/>
                <a:gd name="T35" fmla="*/ 2147483646 h 864"/>
                <a:gd name="T36" fmla="*/ 2147483646 w 744"/>
                <a:gd name="T37" fmla="*/ 2147483646 h 864"/>
                <a:gd name="T38" fmla="*/ 2147483646 w 744"/>
                <a:gd name="T39" fmla="*/ 2147483646 h 864"/>
                <a:gd name="T40" fmla="*/ 2147483646 w 744"/>
                <a:gd name="T41" fmla="*/ 2147483646 h 864"/>
                <a:gd name="T42" fmla="*/ 2147483646 w 744"/>
                <a:gd name="T43" fmla="*/ 2147483646 h 864"/>
                <a:gd name="T44" fmla="*/ 2147483646 w 744"/>
                <a:gd name="T45" fmla="*/ 2147483646 h 864"/>
                <a:gd name="T46" fmla="*/ 2147483646 w 744"/>
                <a:gd name="T47" fmla="*/ 2147483646 h 864"/>
                <a:gd name="T48" fmla="*/ 2147483646 w 744"/>
                <a:gd name="T49" fmla="*/ 2147483646 h 864"/>
                <a:gd name="T50" fmla="*/ 2147483646 w 744"/>
                <a:gd name="T51" fmla="*/ 2147483646 h 864"/>
                <a:gd name="T52" fmla="*/ 2147483646 w 744"/>
                <a:gd name="T53" fmla="*/ 2147483646 h 864"/>
                <a:gd name="T54" fmla="*/ 2147483646 w 744"/>
                <a:gd name="T55" fmla="*/ 2147483646 h 864"/>
                <a:gd name="T56" fmla="*/ 2147483646 w 744"/>
                <a:gd name="T57" fmla="*/ 2147483646 h 864"/>
                <a:gd name="T58" fmla="*/ 2147483646 w 744"/>
                <a:gd name="T59" fmla="*/ 2147483646 h 864"/>
                <a:gd name="T60" fmla="*/ 2147483646 w 744"/>
                <a:gd name="T61" fmla="*/ 2147483646 h 864"/>
                <a:gd name="T62" fmla="*/ 2147483646 w 744"/>
                <a:gd name="T63" fmla="*/ 2147483646 h 864"/>
                <a:gd name="T64" fmla="*/ 2147483646 w 744"/>
                <a:gd name="T65" fmla="*/ 2147483646 h 864"/>
                <a:gd name="T66" fmla="*/ 2147483646 w 744"/>
                <a:gd name="T67" fmla="*/ 2147483646 h 864"/>
                <a:gd name="T68" fmla="*/ 2147483646 w 744"/>
                <a:gd name="T69" fmla="*/ 2147483646 h 864"/>
                <a:gd name="T70" fmla="*/ 2147483646 w 744"/>
                <a:gd name="T71" fmla="*/ 2147483646 h 864"/>
                <a:gd name="T72" fmla="*/ 2147483646 w 744"/>
                <a:gd name="T73" fmla="*/ 2147483646 h 864"/>
                <a:gd name="T74" fmla="*/ 2147483646 w 744"/>
                <a:gd name="T75" fmla="*/ 2147483646 h 864"/>
                <a:gd name="T76" fmla="*/ 2147483646 w 744"/>
                <a:gd name="T77" fmla="*/ 2147483646 h 864"/>
                <a:gd name="T78" fmla="*/ 2147483646 w 744"/>
                <a:gd name="T79" fmla="*/ 2147483646 h 864"/>
                <a:gd name="T80" fmla="*/ 2147483646 w 744"/>
                <a:gd name="T81" fmla="*/ 2147483646 h 864"/>
                <a:gd name="T82" fmla="*/ 2147483646 w 744"/>
                <a:gd name="T83" fmla="*/ 2147483646 h 864"/>
                <a:gd name="T84" fmla="*/ 2147483646 w 744"/>
                <a:gd name="T85" fmla="*/ 2147483646 h 864"/>
                <a:gd name="T86" fmla="*/ 2147483646 w 744"/>
                <a:gd name="T87" fmla="*/ 2147483646 h 864"/>
                <a:gd name="T88" fmla="*/ 2147483646 w 744"/>
                <a:gd name="T89" fmla="*/ 2147483646 h 864"/>
                <a:gd name="T90" fmla="*/ 2147483646 w 744"/>
                <a:gd name="T91" fmla="*/ 2147483646 h 864"/>
                <a:gd name="T92" fmla="*/ 2147483646 w 744"/>
                <a:gd name="T93" fmla="*/ 2147483646 h 864"/>
                <a:gd name="T94" fmla="*/ 2147483646 w 744"/>
                <a:gd name="T95" fmla="*/ 2147483646 h 864"/>
                <a:gd name="T96" fmla="*/ 2147483646 w 744"/>
                <a:gd name="T97" fmla="*/ 2147483646 h 864"/>
                <a:gd name="T98" fmla="*/ 2147483646 w 744"/>
                <a:gd name="T99" fmla="*/ 2147483646 h 864"/>
                <a:gd name="T100" fmla="*/ 2147483646 w 744"/>
                <a:gd name="T101" fmla="*/ 2147483646 h 864"/>
                <a:gd name="T102" fmla="*/ 2147483646 w 744"/>
                <a:gd name="T103" fmla="*/ 2147483646 h 864"/>
                <a:gd name="T104" fmla="*/ 2147483646 w 744"/>
                <a:gd name="T105" fmla="*/ 2147483646 h 864"/>
                <a:gd name="T106" fmla="*/ 2147483646 w 744"/>
                <a:gd name="T107" fmla="*/ 2147483646 h 864"/>
                <a:gd name="T108" fmla="*/ 2147483646 w 744"/>
                <a:gd name="T109" fmla="*/ 2147483646 h 864"/>
                <a:gd name="T110" fmla="*/ 2147483646 w 744"/>
                <a:gd name="T111" fmla="*/ 2147483646 h 864"/>
                <a:gd name="T112" fmla="*/ 2147483646 w 744"/>
                <a:gd name="T113" fmla="*/ 2147483646 h 864"/>
                <a:gd name="T114" fmla="*/ 2147483646 w 744"/>
                <a:gd name="T115" fmla="*/ 2147483646 h 864"/>
                <a:gd name="T116" fmla="*/ 2147483646 w 744"/>
                <a:gd name="T117" fmla="*/ 2147483646 h 864"/>
                <a:gd name="T118" fmla="*/ 2147483646 w 744"/>
                <a:gd name="T119" fmla="*/ 2147483646 h 864"/>
                <a:gd name="T120" fmla="*/ 2147483646 w 744"/>
                <a:gd name="T121" fmla="*/ 2147483646 h 864"/>
                <a:gd name="T122" fmla="*/ 2147483646 w 744"/>
                <a:gd name="T123" fmla="*/ 2147483646 h 8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44"/>
                <a:gd name="T187" fmla="*/ 0 h 864"/>
                <a:gd name="T188" fmla="*/ 744 w 744"/>
                <a:gd name="T189" fmla="*/ 864 h 8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6"/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2147483646 w 46"/>
                <a:gd name="T1" fmla="*/ 2147483646 h 69"/>
                <a:gd name="T2" fmla="*/ 2147483646 w 46"/>
                <a:gd name="T3" fmla="*/ 2147483646 h 69"/>
                <a:gd name="T4" fmla="*/ 2147483646 w 46"/>
                <a:gd name="T5" fmla="*/ 2147483646 h 69"/>
                <a:gd name="T6" fmla="*/ 2147483646 w 46"/>
                <a:gd name="T7" fmla="*/ 2147483646 h 69"/>
                <a:gd name="T8" fmla="*/ 2147483646 w 46"/>
                <a:gd name="T9" fmla="*/ 2147483646 h 69"/>
                <a:gd name="T10" fmla="*/ 2147483646 w 46"/>
                <a:gd name="T11" fmla="*/ 2147483646 h 69"/>
                <a:gd name="T12" fmla="*/ 2147483646 w 46"/>
                <a:gd name="T13" fmla="*/ 2147483646 h 69"/>
                <a:gd name="T14" fmla="*/ 2147483646 w 46"/>
                <a:gd name="T15" fmla="*/ 2147483646 h 69"/>
                <a:gd name="T16" fmla="*/ 2147483646 w 46"/>
                <a:gd name="T17" fmla="*/ 2147483646 h 69"/>
                <a:gd name="T18" fmla="*/ 2147483646 w 46"/>
                <a:gd name="T19" fmla="*/ 2147483646 h 69"/>
                <a:gd name="T20" fmla="*/ 2147483646 w 46"/>
                <a:gd name="T21" fmla="*/ 2147483646 h 69"/>
                <a:gd name="T22" fmla="*/ 2147483646 w 46"/>
                <a:gd name="T23" fmla="*/ 2147483646 h 69"/>
                <a:gd name="T24" fmla="*/ 2147483646 w 46"/>
                <a:gd name="T25" fmla="*/ 2147483646 h 69"/>
                <a:gd name="T26" fmla="*/ 2147483646 w 46"/>
                <a:gd name="T27" fmla="*/ 2147483646 h 69"/>
                <a:gd name="T28" fmla="*/ 2147483646 w 46"/>
                <a:gd name="T29" fmla="*/ 2147483646 h 69"/>
                <a:gd name="T30" fmla="*/ 2147483646 w 46"/>
                <a:gd name="T31" fmla="*/ 2147483646 h 69"/>
                <a:gd name="T32" fmla="*/ 2147483646 w 46"/>
                <a:gd name="T33" fmla="*/ 2147483646 h 69"/>
                <a:gd name="T34" fmla="*/ 2147483646 w 46"/>
                <a:gd name="T35" fmla="*/ 2147483646 h 69"/>
                <a:gd name="T36" fmla="*/ 2147483646 w 46"/>
                <a:gd name="T37" fmla="*/ 2147483646 h 69"/>
                <a:gd name="T38" fmla="*/ 2147483646 w 46"/>
                <a:gd name="T39" fmla="*/ 2147483646 h 69"/>
                <a:gd name="T40" fmla="*/ 2147483646 w 46"/>
                <a:gd name="T41" fmla="*/ 2147483646 h 69"/>
                <a:gd name="T42" fmla="*/ 2147483646 w 46"/>
                <a:gd name="T43" fmla="*/ 2147483646 h 69"/>
                <a:gd name="T44" fmla="*/ 2147483646 w 46"/>
                <a:gd name="T45" fmla="*/ 2147483646 h 69"/>
                <a:gd name="T46" fmla="*/ 2147483646 w 46"/>
                <a:gd name="T47" fmla="*/ 2147483646 h 69"/>
                <a:gd name="T48" fmla="*/ 2147483646 w 46"/>
                <a:gd name="T49" fmla="*/ 2147483646 h 69"/>
                <a:gd name="T50" fmla="*/ 2147483646 w 46"/>
                <a:gd name="T51" fmla="*/ 2147483646 h 69"/>
                <a:gd name="T52" fmla="*/ 2147483646 w 46"/>
                <a:gd name="T53" fmla="*/ 2147483646 h 69"/>
                <a:gd name="T54" fmla="*/ 2147483646 w 46"/>
                <a:gd name="T55" fmla="*/ 2147483646 h 69"/>
                <a:gd name="T56" fmla="*/ 2147483646 w 46"/>
                <a:gd name="T57" fmla="*/ 2147483646 h 69"/>
                <a:gd name="T58" fmla="*/ 2147483646 w 46"/>
                <a:gd name="T59" fmla="*/ 2147483646 h 69"/>
                <a:gd name="T60" fmla="*/ 2147483646 w 46"/>
                <a:gd name="T61" fmla="*/ 2147483646 h 69"/>
                <a:gd name="T62" fmla="*/ 0 w 46"/>
                <a:gd name="T63" fmla="*/ 2147483646 h 69"/>
                <a:gd name="T64" fmla="*/ 2147483646 w 46"/>
                <a:gd name="T65" fmla="*/ 0 h 69"/>
                <a:gd name="T66" fmla="*/ 2147483646 w 46"/>
                <a:gd name="T67" fmla="*/ 0 h 69"/>
                <a:gd name="T68" fmla="*/ 2147483646 w 46"/>
                <a:gd name="T69" fmla="*/ 2147483646 h 6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"/>
                <a:gd name="T106" fmla="*/ 0 h 69"/>
                <a:gd name="T107" fmla="*/ 46 w 46"/>
                <a:gd name="T108" fmla="*/ 69 h 6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7"/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2147483646 h 9"/>
                <a:gd name="T4" fmla="*/ 2147483646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8"/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2147483646 w 7"/>
                <a:gd name="T1" fmla="*/ 2147483646 h 8"/>
                <a:gd name="T2" fmla="*/ 2147483646 w 7"/>
                <a:gd name="T3" fmla="*/ 2147483646 h 8"/>
                <a:gd name="T4" fmla="*/ 0 w 7"/>
                <a:gd name="T5" fmla="*/ 2147483646 h 8"/>
                <a:gd name="T6" fmla="*/ 2147483646 w 7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8"/>
                <a:gd name="T14" fmla="*/ 7 w 7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9"/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2147483646 w 57"/>
                <a:gd name="T1" fmla="*/ 2147483646 h 66"/>
                <a:gd name="T2" fmla="*/ 2147483646 w 57"/>
                <a:gd name="T3" fmla="*/ 2147483646 h 66"/>
                <a:gd name="T4" fmla="*/ 2147483646 w 57"/>
                <a:gd name="T5" fmla="*/ 2147483646 h 66"/>
                <a:gd name="T6" fmla="*/ 2147483646 w 57"/>
                <a:gd name="T7" fmla="*/ 2147483646 h 66"/>
                <a:gd name="T8" fmla="*/ 2147483646 w 57"/>
                <a:gd name="T9" fmla="*/ 2147483646 h 66"/>
                <a:gd name="T10" fmla="*/ 2147483646 w 57"/>
                <a:gd name="T11" fmla="*/ 2147483646 h 66"/>
                <a:gd name="T12" fmla="*/ 2147483646 w 57"/>
                <a:gd name="T13" fmla="*/ 2147483646 h 66"/>
                <a:gd name="T14" fmla="*/ 2147483646 w 57"/>
                <a:gd name="T15" fmla="*/ 2147483646 h 66"/>
                <a:gd name="T16" fmla="*/ 2147483646 w 57"/>
                <a:gd name="T17" fmla="*/ 2147483646 h 66"/>
                <a:gd name="T18" fmla="*/ 2147483646 w 57"/>
                <a:gd name="T19" fmla="*/ 2147483646 h 66"/>
                <a:gd name="T20" fmla="*/ 2147483646 w 57"/>
                <a:gd name="T21" fmla="*/ 2147483646 h 66"/>
                <a:gd name="T22" fmla="*/ 2147483646 w 57"/>
                <a:gd name="T23" fmla="*/ 2147483646 h 66"/>
                <a:gd name="T24" fmla="*/ 2147483646 w 57"/>
                <a:gd name="T25" fmla="*/ 2147483646 h 66"/>
                <a:gd name="T26" fmla="*/ 2147483646 w 57"/>
                <a:gd name="T27" fmla="*/ 2147483646 h 66"/>
                <a:gd name="T28" fmla="*/ 2147483646 w 57"/>
                <a:gd name="T29" fmla="*/ 2147483646 h 66"/>
                <a:gd name="T30" fmla="*/ 2147483646 w 57"/>
                <a:gd name="T31" fmla="*/ 2147483646 h 66"/>
                <a:gd name="T32" fmla="*/ 2147483646 w 57"/>
                <a:gd name="T33" fmla="*/ 2147483646 h 66"/>
                <a:gd name="T34" fmla="*/ 2147483646 w 57"/>
                <a:gd name="T35" fmla="*/ 2147483646 h 66"/>
                <a:gd name="T36" fmla="*/ 2147483646 w 57"/>
                <a:gd name="T37" fmla="*/ 2147483646 h 66"/>
                <a:gd name="T38" fmla="*/ 2147483646 w 57"/>
                <a:gd name="T39" fmla="*/ 2147483646 h 66"/>
                <a:gd name="T40" fmla="*/ 2147483646 w 57"/>
                <a:gd name="T41" fmla="*/ 2147483646 h 66"/>
                <a:gd name="T42" fmla="*/ 2147483646 w 57"/>
                <a:gd name="T43" fmla="*/ 2147483646 h 66"/>
                <a:gd name="T44" fmla="*/ 2147483646 w 57"/>
                <a:gd name="T45" fmla="*/ 2147483646 h 66"/>
                <a:gd name="T46" fmla="*/ 2147483646 w 57"/>
                <a:gd name="T47" fmla="*/ 2147483646 h 66"/>
                <a:gd name="T48" fmla="*/ 2147483646 w 57"/>
                <a:gd name="T49" fmla="*/ 2147483646 h 66"/>
                <a:gd name="T50" fmla="*/ 2147483646 w 57"/>
                <a:gd name="T51" fmla="*/ 2147483646 h 66"/>
                <a:gd name="T52" fmla="*/ 2147483646 w 57"/>
                <a:gd name="T53" fmla="*/ 2147483646 h 66"/>
                <a:gd name="T54" fmla="*/ 2147483646 w 57"/>
                <a:gd name="T55" fmla="*/ 2147483646 h 66"/>
                <a:gd name="T56" fmla="*/ 2147483646 w 57"/>
                <a:gd name="T57" fmla="*/ 2147483646 h 66"/>
                <a:gd name="T58" fmla="*/ 2147483646 w 57"/>
                <a:gd name="T59" fmla="*/ 2147483646 h 66"/>
                <a:gd name="T60" fmla="*/ 2147483646 w 57"/>
                <a:gd name="T61" fmla="*/ 2147483646 h 66"/>
                <a:gd name="T62" fmla="*/ 2147483646 w 57"/>
                <a:gd name="T63" fmla="*/ 2147483646 h 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"/>
                <a:gd name="T97" fmla="*/ 0 h 66"/>
                <a:gd name="T98" fmla="*/ 57 w 57"/>
                <a:gd name="T99" fmla="*/ 66 h 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0"/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2147483646 w 26"/>
                <a:gd name="T1" fmla="*/ 2147483646 h 29"/>
                <a:gd name="T2" fmla="*/ 2147483646 w 26"/>
                <a:gd name="T3" fmla="*/ 2147483646 h 29"/>
                <a:gd name="T4" fmla="*/ 2147483646 w 26"/>
                <a:gd name="T5" fmla="*/ 2147483646 h 29"/>
                <a:gd name="T6" fmla="*/ 2147483646 w 26"/>
                <a:gd name="T7" fmla="*/ 2147483646 h 29"/>
                <a:gd name="T8" fmla="*/ 2147483646 w 26"/>
                <a:gd name="T9" fmla="*/ 2147483646 h 29"/>
                <a:gd name="T10" fmla="*/ 2147483646 w 26"/>
                <a:gd name="T11" fmla="*/ 2147483646 h 29"/>
                <a:gd name="T12" fmla="*/ 2147483646 w 26"/>
                <a:gd name="T13" fmla="*/ 2147483646 h 29"/>
                <a:gd name="T14" fmla="*/ 2147483646 w 26"/>
                <a:gd name="T15" fmla="*/ 2147483646 h 29"/>
                <a:gd name="T16" fmla="*/ 2147483646 w 26"/>
                <a:gd name="T17" fmla="*/ 2147483646 h 29"/>
                <a:gd name="T18" fmla="*/ 2147483646 w 26"/>
                <a:gd name="T19" fmla="*/ 2147483646 h 29"/>
                <a:gd name="T20" fmla="*/ 2147483646 w 26"/>
                <a:gd name="T21" fmla="*/ 2147483646 h 29"/>
                <a:gd name="T22" fmla="*/ 2147483646 w 26"/>
                <a:gd name="T23" fmla="*/ 2147483646 h 29"/>
                <a:gd name="T24" fmla="*/ 2147483646 w 26"/>
                <a:gd name="T25" fmla="*/ 2147483646 h 29"/>
                <a:gd name="T26" fmla="*/ 2147483646 w 26"/>
                <a:gd name="T27" fmla="*/ 2147483646 h 29"/>
                <a:gd name="T28" fmla="*/ 2147483646 w 26"/>
                <a:gd name="T29" fmla="*/ 2147483646 h 29"/>
                <a:gd name="T30" fmla="*/ 0 w 26"/>
                <a:gd name="T31" fmla="*/ 2147483646 h 29"/>
                <a:gd name="T32" fmla="*/ 2147483646 w 26"/>
                <a:gd name="T33" fmla="*/ 2147483646 h 29"/>
                <a:gd name="T34" fmla="*/ 2147483646 w 26"/>
                <a:gd name="T35" fmla="*/ 2147483646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29"/>
                <a:gd name="T56" fmla="*/ 26 w 26"/>
                <a:gd name="T57" fmla="*/ 29 h 2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1"/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2147483646 w 60"/>
                <a:gd name="T1" fmla="*/ 2147483646 h 17"/>
                <a:gd name="T2" fmla="*/ 2147483646 w 60"/>
                <a:gd name="T3" fmla="*/ 2147483646 h 17"/>
                <a:gd name="T4" fmla="*/ 2147483646 w 60"/>
                <a:gd name="T5" fmla="*/ 2147483646 h 17"/>
                <a:gd name="T6" fmla="*/ 2147483646 w 60"/>
                <a:gd name="T7" fmla="*/ 2147483646 h 17"/>
                <a:gd name="T8" fmla="*/ 2147483646 w 60"/>
                <a:gd name="T9" fmla="*/ 2147483646 h 17"/>
                <a:gd name="T10" fmla="*/ 2147483646 w 60"/>
                <a:gd name="T11" fmla="*/ 2147483646 h 17"/>
                <a:gd name="T12" fmla="*/ 2147483646 w 60"/>
                <a:gd name="T13" fmla="*/ 2147483646 h 17"/>
                <a:gd name="T14" fmla="*/ 2147483646 w 60"/>
                <a:gd name="T15" fmla="*/ 2147483646 h 17"/>
                <a:gd name="T16" fmla="*/ 2147483646 w 60"/>
                <a:gd name="T17" fmla="*/ 2147483646 h 17"/>
                <a:gd name="T18" fmla="*/ 2147483646 w 60"/>
                <a:gd name="T19" fmla="*/ 2147483646 h 17"/>
                <a:gd name="T20" fmla="*/ 2147483646 w 60"/>
                <a:gd name="T21" fmla="*/ 2147483646 h 17"/>
                <a:gd name="T22" fmla="*/ 2147483646 w 60"/>
                <a:gd name="T23" fmla="*/ 2147483646 h 17"/>
                <a:gd name="T24" fmla="*/ 2147483646 w 60"/>
                <a:gd name="T25" fmla="*/ 2147483646 h 17"/>
                <a:gd name="T26" fmla="*/ 2147483646 w 60"/>
                <a:gd name="T27" fmla="*/ 2147483646 h 17"/>
                <a:gd name="T28" fmla="*/ 2147483646 w 60"/>
                <a:gd name="T29" fmla="*/ 2147483646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7"/>
                <a:gd name="T47" fmla="*/ 60 w 6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2"/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2147483646 w 8"/>
                <a:gd name="T1" fmla="*/ 2147483646 h 4"/>
                <a:gd name="T2" fmla="*/ 2147483646 w 8"/>
                <a:gd name="T3" fmla="*/ 2147483646 h 4"/>
                <a:gd name="T4" fmla="*/ 2147483646 w 8"/>
                <a:gd name="T5" fmla="*/ 2147483646 h 4"/>
                <a:gd name="T6" fmla="*/ 2147483646 w 8"/>
                <a:gd name="T7" fmla="*/ 2147483646 h 4"/>
                <a:gd name="T8" fmla="*/ 2147483646 w 8"/>
                <a:gd name="T9" fmla="*/ 2147483646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4"/>
                <a:gd name="T17" fmla="*/ 8 w 8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3"/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2147483646 w 44"/>
                <a:gd name="T1" fmla="*/ 2147483646 h 44"/>
                <a:gd name="T2" fmla="*/ 2147483646 w 44"/>
                <a:gd name="T3" fmla="*/ 2147483646 h 44"/>
                <a:gd name="T4" fmla="*/ 2147483646 w 44"/>
                <a:gd name="T5" fmla="*/ 2147483646 h 44"/>
                <a:gd name="T6" fmla="*/ 2147483646 w 44"/>
                <a:gd name="T7" fmla="*/ 2147483646 h 44"/>
                <a:gd name="T8" fmla="*/ 2147483646 w 44"/>
                <a:gd name="T9" fmla="*/ 2147483646 h 44"/>
                <a:gd name="T10" fmla="*/ 2147483646 w 44"/>
                <a:gd name="T11" fmla="*/ 2147483646 h 44"/>
                <a:gd name="T12" fmla="*/ 2147483646 w 44"/>
                <a:gd name="T13" fmla="*/ 2147483646 h 44"/>
                <a:gd name="T14" fmla="*/ 2147483646 w 44"/>
                <a:gd name="T15" fmla="*/ 2147483646 h 44"/>
                <a:gd name="T16" fmla="*/ 2147483646 w 44"/>
                <a:gd name="T17" fmla="*/ 2147483646 h 44"/>
                <a:gd name="T18" fmla="*/ 2147483646 w 44"/>
                <a:gd name="T19" fmla="*/ 2147483646 h 44"/>
                <a:gd name="T20" fmla="*/ 2147483646 w 44"/>
                <a:gd name="T21" fmla="*/ 2147483646 h 44"/>
                <a:gd name="T22" fmla="*/ 2147483646 w 44"/>
                <a:gd name="T23" fmla="*/ 2147483646 h 44"/>
                <a:gd name="T24" fmla="*/ 2147483646 w 44"/>
                <a:gd name="T25" fmla="*/ 2147483646 h 44"/>
                <a:gd name="T26" fmla="*/ 2147483646 w 44"/>
                <a:gd name="T27" fmla="*/ 0 h 44"/>
                <a:gd name="T28" fmla="*/ 2147483646 w 44"/>
                <a:gd name="T29" fmla="*/ 2147483646 h 44"/>
                <a:gd name="T30" fmla="*/ 2147483646 w 44"/>
                <a:gd name="T31" fmla="*/ 2147483646 h 44"/>
                <a:gd name="T32" fmla="*/ 2147483646 w 44"/>
                <a:gd name="T33" fmla="*/ 2147483646 h 44"/>
                <a:gd name="T34" fmla="*/ 2147483646 w 44"/>
                <a:gd name="T35" fmla="*/ 2147483646 h 44"/>
                <a:gd name="T36" fmla="*/ 2147483646 w 44"/>
                <a:gd name="T37" fmla="*/ 2147483646 h 44"/>
                <a:gd name="T38" fmla="*/ 2147483646 w 44"/>
                <a:gd name="T39" fmla="*/ 2147483646 h 44"/>
                <a:gd name="T40" fmla="*/ 2147483646 w 44"/>
                <a:gd name="T41" fmla="*/ 2147483646 h 44"/>
                <a:gd name="T42" fmla="*/ 2147483646 w 44"/>
                <a:gd name="T43" fmla="*/ 2147483646 h 44"/>
                <a:gd name="T44" fmla="*/ 2147483646 w 44"/>
                <a:gd name="T45" fmla="*/ 2147483646 h 44"/>
                <a:gd name="T46" fmla="*/ 2147483646 w 44"/>
                <a:gd name="T47" fmla="*/ 2147483646 h 44"/>
                <a:gd name="T48" fmla="*/ 2147483646 w 44"/>
                <a:gd name="T49" fmla="*/ 2147483646 h 44"/>
                <a:gd name="T50" fmla="*/ 2147483646 w 44"/>
                <a:gd name="T51" fmla="*/ 2147483646 h 44"/>
                <a:gd name="T52" fmla="*/ 2147483646 w 44"/>
                <a:gd name="T53" fmla="*/ 2147483646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4"/>
                <a:gd name="T82" fmla="*/ 0 h 44"/>
                <a:gd name="T83" fmla="*/ 44 w 44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04"/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2147483646 w 61"/>
                <a:gd name="T1" fmla="*/ 0 h 45"/>
                <a:gd name="T2" fmla="*/ 2147483646 w 61"/>
                <a:gd name="T3" fmla="*/ 2147483646 h 45"/>
                <a:gd name="T4" fmla="*/ 2147483646 w 61"/>
                <a:gd name="T5" fmla="*/ 2147483646 h 45"/>
                <a:gd name="T6" fmla="*/ 2147483646 w 61"/>
                <a:gd name="T7" fmla="*/ 2147483646 h 45"/>
                <a:gd name="T8" fmla="*/ 2147483646 w 61"/>
                <a:gd name="T9" fmla="*/ 2147483646 h 45"/>
                <a:gd name="T10" fmla="*/ 2147483646 w 61"/>
                <a:gd name="T11" fmla="*/ 2147483646 h 45"/>
                <a:gd name="T12" fmla="*/ 2147483646 w 61"/>
                <a:gd name="T13" fmla="*/ 2147483646 h 45"/>
                <a:gd name="T14" fmla="*/ 2147483646 w 61"/>
                <a:gd name="T15" fmla="*/ 2147483646 h 45"/>
                <a:gd name="T16" fmla="*/ 2147483646 w 61"/>
                <a:gd name="T17" fmla="*/ 2147483646 h 45"/>
                <a:gd name="T18" fmla="*/ 2147483646 w 61"/>
                <a:gd name="T19" fmla="*/ 2147483646 h 45"/>
                <a:gd name="T20" fmla="*/ 2147483646 w 61"/>
                <a:gd name="T21" fmla="*/ 2147483646 h 45"/>
                <a:gd name="T22" fmla="*/ 2147483646 w 61"/>
                <a:gd name="T23" fmla="*/ 2147483646 h 45"/>
                <a:gd name="T24" fmla="*/ 2147483646 w 61"/>
                <a:gd name="T25" fmla="*/ 2147483646 h 45"/>
                <a:gd name="T26" fmla="*/ 2147483646 w 61"/>
                <a:gd name="T27" fmla="*/ 2147483646 h 45"/>
                <a:gd name="T28" fmla="*/ 2147483646 w 61"/>
                <a:gd name="T29" fmla="*/ 2147483646 h 45"/>
                <a:gd name="T30" fmla="*/ 2147483646 w 61"/>
                <a:gd name="T31" fmla="*/ 2147483646 h 45"/>
                <a:gd name="T32" fmla="*/ 2147483646 w 61"/>
                <a:gd name="T33" fmla="*/ 2147483646 h 45"/>
                <a:gd name="T34" fmla="*/ 2147483646 w 61"/>
                <a:gd name="T35" fmla="*/ 2147483646 h 45"/>
                <a:gd name="T36" fmla="*/ 2147483646 w 61"/>
                <a:gd name="T37" fmla="*/ 2147483646 h 45"/>
                <a:gd name="T38" fmla="*/ 2147483646 w 61"/>
                <a:gd name="T39" fmla="*/ 2147483646 h 45"/>
                <a:gd name="T40" fmla="*/ 2147483646 w 61"/>
                <a:gd name="T41" fmla="*/ 2147483646 h 45"/>
                <a:gd name="T42" fmla="*/ 2147483646 w 61"/>
                <a:gd name="T43" fmla="*/ 2147483646 h 45"/>
                <a:gd name="T44" fmla="*/ 2147483646 w 61"/>
                <a:gd name="T45" fmla="*/ 2147483646 h 45"/>
                <a:gd name="T46" fmla="*/ 2147483646 w 61"/>
                <a:gd name="T47" fmla="*/ 2147483646 h 45"/>
                <a:gd name="T48" fmla="*/ 2147483646 w 61"/>
                <a:gd name="T49" fmla="*/ 2147483646 h 45"/>
                <a:gd name="T50" fmla="*/ 2147483646 w 61"/>
                <a:gd name="T51" fmla="*/ 2147483646 h 45"/>
                <a:gd name="T52" fmla="*/ 2147483646 w 61"/>
                <a:gd name="T53" fmla="*/ 2147483646 h 45"/>
                <a:gd name="T54" fmla="*/ 2147483646 w 61"/>
                <a:gd name="T55" fmla="*/ 2147483646 h 45"/>
                <a:gd name="T56" fmla="*/ 2147483646 w 61"/>
                <a:gd name="T57" fmla="*/ 2147483646 h 45"/>
                <a:gd name="T58" fmla="*/ 2147483646 w 61"/>
                <a:gd name="T59" fmla="*/ 2147483646 h 45"/>
                <a:gd name="T60" fmla="*/ 2147483646 w 61"/>
                <a:gd name="T61" fmla="*/ 2147483646 h 45"/>
                <a:gd name="T62" fmla="*/ 2147483646 w 61"/>
                <a:gd name="T63" fmla="*/ 2147483646 h 45"/>
                <a:gd name="T64" fmla="*/ 2147483646 w 61"/>
                <a:gd name="T65" fmla="*/ 2147483646 h 45"/>
                <a:gd name="T66" fmla="*/ 0 w 61"/>
                <a:gd name="T67" fmla="*/ 2147483646 h 45"/>
                <a:gd name="T68" fmla="*/ 2147483646 w 61"/>
                <a:gd name="T69" fmla="*/ 2147483646 h 45"/>
                <a:gd name="T70" fmla="*/ 2147483646 w 61"/>
                <a:gd name="T71" fmla="*/ 2147483646 h 45"/>
                <a:gd name="T72" fmla="*/ 2147483646 w 61"/>
                <a:gd name="T73" fmla="*/ 2147483646 h 45"/>
                <a:gd name="T74" fmla="*/ 2147483646 w 61"/>
                <a:gd name="T75" fmla="*/ 2147483646 h 45"/>
                <a:gd name="T76" fmla="*/ 2147483646 w 61"/>
                <a:gd name="T77" fmla="*/ 2147483646 h 45"/>
                <a:gd name="T78" fmla="*/ 2147483646 w 61"/>
                <a:gd name="T79" fmla="*/ 0 h 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1"/>
                <a:gd name="T121" fmla="*/ 0 h 45"/>
                <a:gd name="T122" fmla="*/ 61 w 61"/>
                <a:gd name="T123" fmla="*/ 45 h 4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5"/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2147483646 w 82"/>
                <a:gd name="T1" fmla="*/ 2147483646 h 41"/>
                <a:gd name="T2" fmla="*/ 2147483646 w 82"/>
                <a:gd name="T3" fmla="*/ 2147483646 h 41"/>
                <a:gd name="T4" fmla="*/ 2147483646 w 82"/>
                <a:gd name="T5" fmla="*/ 2147483646 h 41"/>
                <a:gd name="T6" fmla="*/ 2147483646 w 82"/>
                <a:gd name="T7" fmla="*/ 2147483646 h 41"/>
                <a:gd name="T8" fmla="*/ 2147483646 w 82"/>
                <a:gd name="T9" fmla="*/ 2147483646 h 41"/>
                <a:gd name="T10" fmla="*/ 2147483646 w 82"/>
                <a:gd name="T11" fmla="*/ 2147483646 h 41"/>
                <a:gd name="T12" fmla="*/ 2147483646 w 82"/>
                <a:gd name="T13" fmla="*/ 2147483646 h 41"/>
                <a:gd name="T14" fmla="*/ 2147483646 w 82"/>
                <a:gd name="T15" fmla="*/ 2147483646 h 41"/>
                <a:gd name="T16" fmla="*/ 2147483646 w 82"/>
                <a:gd name="T17" fmla="*/ 2147483646 h 41"/>
                <a:gd name="T18" fmla="*/ 2147483646 w 82"/>
                <a:gd name="T19" fmla="*/ 2147483646 h 41"/>
                <a:gd name="T20" fmla="*/ 2147483646 w 82"/>
                <a:gd name="T21" fmla="*/ 2147483646 h 41"/>
                <a:gd name="T22" fmla="*/ 2147483646 w 82"/>
                <a:gd name="T23" fmla="*/ 2147483646 h 41"/>
                <a:gd name="T24" fmla="*/ 2147483646 w 82"/>
                <a:gd name="T25" fmla="*/ 2147483646 h 41"/>
                <a:gd name="T26" fmla="*/ 2147483646 w 82"/>
                <a:gd name="T27" fmla="*/ 2147483646 h 41"/>
                <a:gd name="T28" fmla="*/ 2147483646 w 82"/>
                <a:gd name="T29" fmla="*/ 2147483646 h 41"/>
                <a:gd name="T30" fmla="*/ 2147483646 w 82"/>
                <a:gd name="T31" fmla="*/ 2147483646 h 41"/>
                <a:gd name="T32" fmla="*/ 2147483646 w 82"/>
                <a:gd name="T33" fmla="*/ 2147483646 h 41"/>
                <a:gd name="T34" fmla="*/ 2147483646 w 82"/>
                <a:gd name="T35" fmla="*/ 2147483646 h 41"/>
                <a:gd name="T36" fmla="*/ 2147483646 w 82"/>
                <a:gd name="T37" fmla="*/ 2147483646 h 41"/>
                <a:gd name="T38" fmla="*/ 2147483646 w 82"/>
                <a:gd name="T39" fmla="*/ 2147483646 h 41"/>
                <a:gd name="T40" fmla="*/ 2147483646 w 82"/>
                <a:gd name="T41" fmla="*/ 2147483646 h 41"/>
                <a:gd name="T42" fmla="*/ 2147483646 w 82"/>
                <a:gd name="T43" fmla="*/ 2147483646 h 41"/>
                <a:gd name="T44" fmla="*/ 2147483646 w 82"/>
                <a:gd name="T45" fmla="*/ 2147483646 h 41"/>
                <a:gd name="T46" fmla="*/ 2147483646 w 82"/>
                <a:gd name="T47" fmla="*/ 2147483646 h 41"/>
                <a:gd name="T48" fmla="*/ 2147483646 w 82"/>
                <a:gd name="T49" fmla="*/ 2147483646 h 41"/>
                <a:gd name="T50" fmla="*/ 2147483646 w 82"/>
                <a:gd name="T51" fmla="*/ 2147483646 h 41"/>
                <a:gd name="T52" fmla="*/ 2147483646 w 82"/>
                <a:gd name="T53" fmla="*/ 2147483646 h 41"/>
                <a:gd name="T54" fmla="*/ 2147483646 w 82"/>
                <a:gd name="T55" fmla="*/ 2147483646 h 41"/>
                <a:gd name="T56" fmla="*/ 2147483646 w 82"/>
                <a:gd name="T57" fmla="*/ 2147483646 h 41"/>
                <a:gd name="T58" fmla="*/ 2147483646 w 82"/>
                <a:gd name="T59" fmla="*/ 2147483646 h 41"/>
                <a:gd name="T60" fmla="*/ 2147483646 w 82"/>
                <a:gd name="T61" fmla="*/ 2147483646 h 41"/>
                <a:gd name="T62" fmla="*/ 2147483646 w 82"/>
                <a:gd name="T63" fmla="*/ 2147483646 h 41"/>
                <a:gd name="T64" fmla="*/ 2147483646 w 82"/>
                <a:gd name="T65" fmla="*/ 2147483646 h 41"/>
                <a:gd name="T66" fmla="*/ 2147483646 w 82"/>
                <a:gd name="T67" fmla="*/ 2147483646 h 41"/>
                <a:gd name="T68" fmla="*/ 2147483646 w 82"/>
                <a:gd name="T69" fmla="*/ 2147483646 h 41"/>
                <a:gd name="T70" fmla="*/ 2147483646 w 82"/>
                <a:gd name="T71" fmla="*/ 2147483646 h 41"/>
                <a:gd name="T72" fmla="*/ 2147483646 w 82"/>
                <a:gd name="T73" fmla="*/ 2147483646 h 41"/>
                <a:gd name="T74" fmla="*/ 2147483646 w 82"/>
                <a:gd name="T75" fmla="*/ 2147483646 h 41"/>
                <a:gd name="T76" fmla="*/ 2147483646 w 82"/>
                <a:gd name="T77" fmla="*/ 2147483646 h 41"/>
                <a:gd name="T78" fmla="*/ 2147483646 w 82"/>
                <a:gd name="T79" fmla="*/ 2147483646 h 41"/>
                <a:gd name="T80" fmla="*/ 2147483646 w 82"/>
                <a:gd name="T81" fmla="*/ 2147483646 h 41"/>
                <a:gd name="T82" fmla="*/ 2147483646 w 82"/>
                <a:gd name="T83" fmla="*/ 2147483646 h 41"/>
                <a:gd name="T84" fmla="*/ 2147483646 w 82"/>
                <a:gd name="T85" fmla="*/ 2147483646 h 41"/>
                <a:gd name="T86" fmla="*/ 2147483646 w 82"/>
                <a:gd name="T87" fmla="*/ 2147483646 h 41"/>
                <a:gd name="T88" fmla="*/ 2147483646 w 82"/>
                <a:gd name="T89" fmla="*/ 2147483646 h 41"/>
                <a:gd name="T90" fmla="*/ 2147483646 w 82"/>
                <a:gd name="T91" fmla="*/ 2147483646 h 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2"/>
                <a:gd name="T139" fmla="*/ 0 h 41"/>
                <a:gd name="T140" fmla="*/ 82 w 82"/>
                <a:gd name="T141" fmla="*/ 41 h 4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6"/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2147483646 w 39"/>
                <a:gd name="T1" fmla="*/ 2147483646 h 20"/>
                <a:gd name="T2" fmla="*/ 2147483646 w 39"/>
                <a:gd name="T3" fmla="*/ 2147483646 h 20"/>
                <a:gd name="T4" fmla="*/ 2147483646 w 39"/>
                <a:gd name="T5" fmla="*/ 2147483646 h 20"/>
                <a:gd name="T6" fmla="*/ 2147483646 w 39"/>
                <a:gd name="T7" fmla="*/ 2147483646 h 20"/>
                <a:gd name="T8" fmla="*/ 2147483646 w 39"/>
                <a:gd name="T9" fmla="*/ 2147483646 h 20"/>
                <a:gd name="T10" fmla="*/ 2147483646 w 39"/>
                <a:gd name="T11" fmla="*/ 2147483646 h 20"/>
                <a:gd name="T12" fmla="*/ 2147483646 w 39"/>
                <a:gd name="T13" fmla="*/ 2147483646 h 20"/>
                <a:gd name="T14" fmla="*/ 2147483646 w 39"/>
                <a:gd name="T15" fmla="*/ 2147483646 h 20"/>
                <a:gd name="T16" fmla="*/ 2147483646 w 39"/>
                <a:gd name="T17" fmla="*/ 2147483646 h 20"/>
                <a:gd name="T18" fmla="*/ 0 w 39"/>
                <a:gd name="T19" fmla="*/ 2147483646 h 20"/>
                <a:gd name="T20" fmla="*/ 2147483646 w 39"/>
                <a:gd name="T21" fmla="*/ 2147483646 h 20"/>
                <a:gd name="T22" fmla="*/ 2147483646 w 39"/>
                <a:gd name="T23" fmla="*/ 2147483646 h 20"/>
                <a:gd name="T24" fmla="*/ 2147483646 w 39"/>
                <a:gd name="T25" fmla="*/ 2147483646 h 20"/>
                <a:gd name="T26" fmla="*/ 2147483646 w 39"/>
                <a:gd name="T27" fmla="*/ 2147483646 h 20"/>
                <a:gd name="T28" fmla="*/ 2147483646 w 39"/>
                <a:gd name="T29" fmla="*/ 2147483646 h 20"/>
                <a:gd name="T30" fmla="*/ 2147483646 w 39"/>
                <a:gd name="T31" fmla="*/ 2147483646 h 20"/>
                <a:gd name="T32" fmla="*/ 2147483646 w 39"/>
                <a:gd name="T33" fmla="*/ 2147483646 h 20"/>
                <a:gd name="T34" fmla="*/ 2147483646 w 39"/>
                <a:gd name="T35" fmla="*/ 2147483646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0"/>
                <a:gd name="T56" fmla="*/ 39 w 39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7"/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2147483646 w 39"/>
                <a:gd name="T1" fmla="*/ 2147483646 h 20"/>
                <a:gd name="T2" fmla="*/ 2147483646 w 39"/>
                <a:gd name="T3" fmla="*/ 2147483646 h 20"/>
                <a:gd name="T4" fmla="*/ 2147483646 w 39"/>
                <a:gd name="T5" fmla="*/ 2147483646 h 20"/>
                <a:gd name="T6" fmla="*/ 2147483646 w 39"/>
                <a:gd name="T7" fmla="*/ 2147483646 h 20"/>
                <a:gd name="T8" fmla="*/ 2147483646 w 39"/>
                <a:gd name="T9" fmla="*/ 2147483646 h 20"/>
                <a:gd name="T10" fmla="*/ 2147483646 w 39"/>
                <a:gd name="T11" fmla="*/ 2147483646 h 20"/>
                <a:gd name="T12" fmla="*/ 2147483646 w 39"/>
                <a:gd name="T13" fmla="*/ 2147483646 h 20"/>
                <a:gd name="T14" fmla="*/ 2147483646 w 39"/>
                <a:gd name="T15" fmla="*/ 2147483646 h 20"/>
                <a:gd name="T16" fmla="*/ 2147483646 w 39"/>
                <a:gd name="T17" fmla="*/ 2147483646 h 20"/>
                <a:gd name="T18" fmla="*/ 0 w 39"/>
                <a:gd name="T19" fmla="*/ 2147483646 h 20"/>
                <a:gd name="T20" fmla="*/ 2147483646 w 39"/>
                <a:gd name="T21" fmla="*/ 2147483646 h 20"/>
                <a:gd name="T22" fmla="*/ 2147483646 w 39"/>
                <a:gd name="T23" fmla="*/ 2147483646 h 20"/>
                <a:gd name="T24" fmla="*/ 2147483646 w 39"/>
                <a:gd name="T25" fmla="*/ 2147483646 h 20"/>
                <a:gd name="T26" fmla="*/ 2147483646 w 39"/>
                <a:gd name="T27" fmla="*/ 2147483646 h 20"/>
                <a:gd name="T28" fmla="*/ 2147483646 w 39"/>
                <a:gd name="T29" fmla="*/ 2147483646 h 20"/>
                <a:gd name="T30" fmla="*/ 2147483646 w 39"/>
                <a:gd name="T31" fmla="*/ 2147483646 h 20"/>
                <a:gd name="T32" fmla="*/ 2147483646 w 39"/>
                <a:gd name="T33" fmla="*/ 2147483646 h 20"/>
                <a:gd name="T34" fmla="*/ 2147483646 w 39"/>
                <a:gd name="T35" fmla="*/ 2147483646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9"/>
                <a:gd name="T55" fmla="*/ 0 h 20"/>
                <a:gd name="T56" fmla="*/ 39 w 39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2147483646 w 69"/>
                <a:gd name="T1" fmla="*/ 2147483646 h 26"/>
                <a:gd name="T2" fmla="*/ 2147483646 w 69"/>
                <a:gd name="T3" fmla="*/ 2147483646 h 26"/>
                <a:gd name="T4" fmla="*/ 2147483646 w 69"/>
                <a:gd name="T5" fmla="*/ 2147483646 h 26"/>
                <a:gd name="T6" fmla="*/ 2147483646 w 69"/>
                <a:gd name="T7" fmla="*/ 2147483646 h 26"/>
                <a:gd name="T8" fmla="*/ 2147483646 w 69"/>
                <a:gd name="T9" fmla="*/ 2147483646 h 26"/>
                <a:gd name="T10" fmla="*/ 2147483646 w 69"/>
                <a:gd name="T11" fmla="*/ 2147483646 h 26"/>
                <a:gd name="T12" fmla="*/ 2147483646 w 69"/>
                <a:gd name="T13" fmla="*/ 2147483646 h 26"/>
                <a:gd name="T14" fmla="*/ 2147483646 w 69"/>
                <a:gd name="T15" fmla="*/ 2147483646 h 26"/>
                <a:gd name="T16" fmla="*/ 2147483646 w 69"/>
                <a:gd name="T17" fmla="*/ 2147483646 h 26"/>
                <a:gd name="T18" fmla="*/ 2147483646 w 69"/>
                <a:gd name="T19" fmla="*/ 2147483646 h 26"/>
                <a:gd name="T20" fmla="*/ 2147483646 w 69"/>
                <a:gd name="T21" fmla="*/ 2147483646 h 26"/>
                <a:gd name="T22" fmla="*/ 2147483646 w 69"/>
                <a:gd name="T23" fmla="*/ 2147483646 h 26"/>
                <a:gd name="T24" fmla="*/ 2147483646 w 69"/>
                <a:gd name="T25" fmla="*/ 2147483646 h 26"/>
                <a:gd name="T26" fmla="*/ 2147483646 w 69"/>
                <a:gd name="T27" fmla="*/ 2147483646 h 26"/>
                <a:gd name="T28" fmla="*/ 2147483646 w 69"/>
                <a:gd name="T29" fmla="*/ 2147483646 h 26"/>
                <a:gd name="T30" fmla="*/ 2147483646 w 69"/>
                <a:gd name="T31" fmla="*/ 2147483646 h 26"/>
                <a:gd name="T32" fmla="*/ 2147483646 w 69"/>
                <a:gd name="T33" fmla="*/ 2147483646 h 26"/>
                <a:gd name="T34" fmla="*/ 2147483646 w 69"/>
                <a:gd name="T35" fmla="*/ 2147483646 h 26"/>
                <a:gd name="T36" fmla="*/ 2147483646 w 69"/>
                <a:gd name="T37" fmla="*/ 2147483646 h 26"/>
                <a:gd name="T38" fmla="*/ 2147483646 w 69"/>
                <a:gd name="T39" fmla="*/ 2147483646 h 26"/>
                <a:gd name="T40" fmla="*/ 2147483646 w 69"/>
                <a:gd name="T41" fmla="*/ 2147483646 h 26"/>
                <a:gd name="T42" fmla="*/ 2147483646 w 69"/>
                <a:gd name="T43" fmla="*/ 2147483646 h 26"/>
                <a:gd name="T44" fmla="*/ 2147483646 w 69"/>
                <a:gd name="T45" fmla="*/ 2147483646 h 26"/>
                <a:gd name="T46" fmla="*/ 0 w 69"/>
                <a:gd name="T47" fmla="*/ 2147483646 h 26"/>
                <a:gd name="T48" fmla="*/ 2147483646 w 69"/>
                <a:gd name="T49" fmla="*/ 2147483646 h 26"/>
                <a:gd name="T50" fmla="*/ 2147483646 w 69"/>
                <a:gd name="T51" fmla="*/ 2147483646 h 26"/>
                <a:gd name="T52" fmla="*/ 2147483646 w 69"/>
                <a:gd name="T53" fmla="*/ 2147483646 h 26"/>
                <a:gd name="T54" fmla="*/ 2147483646 w 69"/>
                <a:gd name="T55" fmla="*/ 2147483646 h 26"/>
                <a:gd name="T56" fmla="*/ 2147483646 w 69"/>
                <a:gd name="T57" fmla="*/ 2147483646 h 26"/>
                <a:gd name="T58" fmla="*/ 2147483646 w 69"/>
                <a:gd name="T59" fmla="*/ 2147483646 h 26"/>
                <a:gd name="T60" fmla="*/ 2147483646 w 69"/>
                <a:gd name="T61" fmla="*/ 2147483646 h 26"/>
                <a:gd name="T62" fmla="*/ 2147483646 w 69"/>
                <a:gd name="T63" fmla="*/ 2147483646 h 26"/>
                <a:gd name="T64" fmla="*/ 2147483646 w 69"/>
                <a:gd name="T65" fmla="*/ 2147483646 h 26"/>
                <a:gd name="T66" fmla="*/ 2147483646 w 69"/>
                <a:gd name="T67" fmla="*/ 2147483646 h 26"/>
                <a:gd name="T68" fmla="*/ 2147483646 w 69"/>
                <a:gd name="T69" fmla="*/ 2147483646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"/>
                <a:gd name="T106" fmla="*/ 0 h 26"/>
                <a:gd name="T107" fmla="*/ 69 w 69"/>
                <a:gd name="T108" fmla="*/ 26 h 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9"/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2147483646 w 55"/>
                <a:gd name="T1" fmla="*/ 2147483646 h 37"/>
                <a:gd name="T2" fmla="*/ 2147483646 w 55"/>
                <a:gd name="T3" fmla="*/ 2147483646 h 37"/>
                <a:gd name="T4" fmla="*/ 2147483646 w 55"/>
                <a:gd name="T5" fmla="*/ 2147483646 h 37"/>
                <a:gd name="T6" fmla="*/ 2147483646 w 55"/>
                <a:gd name="T7" fmla="*/ 2147483646 h 37"/>
                <a:gd name="T8" fmla="*/ 2147483646 w 55"/>
                <a:gd name="T9" fmla="*/ 2147483646 h 37"/>
                <a:gd name="T10" fmla="*/ 2147483646 w 55"/>
                <a:gd name="T11" fmla="*/ 2147483646 h 37"/>
                <a:gd name="T12" fmla="*/ 2147483646 w 55"/>
                <a:gd name="T13" fmla="*/ 2147483646 h 37"/>
                <a:gd name="T14" fmla="*/ 2147483646 w 55"/>
                <a:gd name="T15" fmla="*/ 2147483646 h 37"/>
                <a:gd name="T16" fmla="*/ 2147483646 w 55"/>
                <a:gd name="T17" fmla="*/ 2147483646 h 37"/>
                <a:gd name="T18" fmla="*/ 2147483646 w 55"/>
                <a:gd name="T19" fmla="*/ 2147483646 h 37"/>
                <a:gd name="T20" fmla="*/ 2147483646 w 55"/>
                <a:gd name="T21" fmla="*/ 2147483646 h 37"/>
                <a:gd name="T22" fmla="*/ 2147483646 w 55"/>
                <a:gd name="T23" fmla="*/ 2147483646 h 37"/>
                <a:gd name="T24" fmla="*/ 2147483646 w 55"/>
                <a:gd name="T25" fmla="*/ 2147483646 h 37"/>
                <a:gd name="T26" fmla="*/ 2147483646 w 55"/>
                <a:gd name="T27" fmla="*/ 2147483646 h 37"/>
                <a:gd name="T28" fmla="*/ 2147483646 w 55"/>
                <a:gd name="T29" fmla="*/ 2147483646 h 37"/>
                <a:gd name="T30" fmla="*/ 2147483646 w 55"/>
                <a:gd name="T31" fmla="*/ 2147483646 h 37"/>
                <a:gd name="T32" fmla="*/ 2147483646 w 55"/>
                <a:gd name="T33" fmla="*/ 2147483646 h 37"/>
                <a:gd name="T34" fmla="*/ 2147483646 w 55"/>
                <a:gd name="T35" fmla="*/ 2147483646 h 37"/>
                <a:gd name="T36" fmla="*/ 0 w 55"/>
                <a:gd name="T37" fmla="*/ 2147483646 h 37"/>
                <a:gd name="T38" fmla="*/ 2147483646 w 55"/>
                <a:gd name="T39" fmla="*/ 2147483646 h 37"/>
                <a:gd name="T40" fmla="*/ 2147483646 w 55"/>
                <a:gd name="T41" fmla="*/ 2147483646 h 37"/>
                <a:gd name="T42" fmla="*/ 2147483646 w 55"/>
                <a:gd name="T43" fmla="*/ 2147483646 h 37"/>
                <a:gd name="T44" fmla="*/ 2147483646 w 55"/>
                <a:gd name="T45" fmla="*/ 2147483646 h 37"/>
                <a:gd name="T46" fmla="*/ 2147483646 w 55"/>
                <a:gd name="T47" fmla="*/ 2147483646 h 37"/>
                <a:gd name="T48" fmla="*/ 2147483646 w 55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7"/>
                <a:gd name="T77" fmla="*/ 55 w 55"/>
                <a:gd name="T78" fmla="*/ 37 h 3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0"/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2147483646 w 12"/>
                <a:gd name="T1" fmla="*/ 0 h 9"/>
                <a:gd name="T2" fmla="*/ 2147483646 w 12"/>
                <a:gd name="T3" fmla="*/ 0 h 9"/>
                <a:gd name="T4" fmla="*/ 2147483646 w 12"/>
                <a:gd name="T5" fmla="*/ 2147483646 h 9"/>
                <a:gd name="T6" fmla="*/ 2147483646 w 12"/>
                <a:gd name="T7" fmla="*/ 2147483646 h 9"/>
                <a:gd name="T8" fmla="*/ 0 w 12"/>
                <a:gd name="T9" fmla="*/ 2147483646 h 9"/>
                <a:gd name="T10" fmla="*/ 2147483646 w 12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"/>
                <a:gd name="T19" fmla="*/ 0 h 9"/>
                <a:gd name="T20" fmla="*/ 12 w 12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1"/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2147483646 w 28"/>
                <a:gd name="T1" fmla="*/ 2147483646 h 20"/>
                <a:gd name="T2" fmla="*/ 2147483646 w 28"/>
                <a:gd name="T3" fmla="*/ 2147483646 h 20"/>
                <a:gd name="T4" fmla="*/ 2147483646 w 28"/>
                <a:gd name="T5" fmla="*/ 2147483646 h 20"/>
                <a:gd name="T6" fmla="*/ 2147483646 w 28"/>
                <a:gd name="T7" fmla="*/ 2147483646 h 20"/>
                <a:gd name="T8" fmla="*/ 2147483646 w 28"/>
                <a:gd name="T9" fmla="*/ 2147483646 h 20"/>
                <a:gd name="T10" fmla="*/ 2147483646 w 28"/>
                <a:gd name="T11" fmla="*/ 2147483646 h 20"/>
                <a:gd name="T12" fmla="*/ 2147483646 w 28"/>
                <a:gd name="T13" fmla="*/ 2147483646 h 20"/>
                <a:gd name="T14" fmla="*/ 2147483646 w 28"/>
                <a:gd name="T15" fmla="*/ 2147483646 h 20"/>
                <a:gd name="T16" fmla="*/ 2147483646 w 28"/>
                <a:gd name="T17" fmla="*/ 2147483646 h 20"/>
                <a:gd name="T18" fmla="*/ 2147483646 w 28"/>
                <a:gd name="T19" fmla="*/ 0 h 20"/>
                <a:gd name="T20" fmla="*/ 2147483646 w 28"/>
                <a:gd name="T21" fmla="*/ 2147483646 h 20"/>
                <a:gd name="T22" fmla="*/ 2147483646 w 28"/>
                <a:gd name="T23" fmla="*/ 2147483646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20"/>
                <a:gd name="T38" fmla="*/ 28 w 28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2"/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2147483646 w 60"/>
                <a:gd name="T1" fmla="*/ 0 h 29"/>
                <a:gd name="T2" fmla="*/ 2147483646 w 60"/>
                <a:gd name="T3" fmla="*/ 2147483646 h 29"/>
                <a:gd name="T4" fmla="*/ 2147483646 w 60"/>
                <a:gd name="T5" fmla="*/ 2147483646 h 29"/>
                <a:gd name="T6" fmla="*/ 2147483646 w 60"/>
                <a:gd name="T7" fmla="*/ 2147483646 h 29"/>
                <a:gd name="T8" fmla="*/ 2147483646 w 60"/>
                <a:gd name="T9" fmla="*/ 2147483646 h 29"/>
                <a:gd name="T10" fmla="*/ 2147483646 w 60"/>
                <a:gd name="T11" fmla="*/ 2147483646 h 29"/>
                <a:gd name="T12" fmla="*/ 2147483646 w 60"/>
                <a:gd name="T13" fmla="*/ 2147483646 h 29"/>
                <a:gd name="T14" fmla="*/ 2147483646 w 60"/>
                <a:gd name="T15" fmla="*/ 2147483646 h 29"/>
                <a:gd name="T16" fmla="*/ 2147483646 w 60"/>
                <a:gd name="T17" fmla="*/ 2147483646 h 29"/>
                <a:gd name="T18" fmla="*/ 2147483646 w 60"/>
                <a:gd name="T19" fmla="*/ 2147483646 h 29"/>
                <a:gd name="T20" fmla="*/ 2147483646 w 60"/>
                <a:gd name="T21" fmla="*/ 2147483646 h 29"/>
                <a:gd name="T22" fmla="*/ 2147483646 w 60"/>
                <a:gd name="T23" fmla="*/ 2147483646 h 29"/>
                <a:gd name="T24" fmla="*/ 2147483646 w 60"/>
                <a:gd name="T25" fmla="*/ 2147483646 h 29"/>
                <a:gd name="T26" fmla="*/ 2147483646 w 60"/>
                <a:gd name="T27" fmla="*/ 2147483646 h 29"/>
                <a:gd name="T28" fmla="*/ 2147483646 w 60"/>
                <a:gd name="T29" fmla="*/ 2147483646 h 29"/>
                <a:gd name="T30" fmla="*/ 2147483646 w 60"/>
                <a:gd name="T31" fmla="*/ 2147483646 h 29"/>
                <a:gd name="T32" fmla="*/ 2147483646 w 60"/>
                <a:gd name="T33" fmla="*/ 2147483646 h 29"/>
                <a:gd name="T34" fmla="*/ 2147483646 w 60"/>
                <a:gd name="T35" fmla="*/ 2147483646 h 29"/>
                <a:gd name="T36" fmla="*/ 2147483646 w 60"/>
                <a:gd name="T37" fmla="*/ 2147483646 h 29"/>
                <a:gd name="T38" fmla="*/ 2147483646 w 60"/>
                <a:gd name="T39" fmla="*/ 2147483646 h 29"/>
                <a:gd name="T40" fmla="*/ 2147483646 w 60"/>
                <a:gd name="T41" fmla="*/ 2147483646 h 29"/>
                <a:gd name="T42" fmla="*/ 2147483646 w 60"/>
                <a:gd name="T43" fmla="*/ 2147483646 h 29"/>
                <a:gd name="T44" fmla="*/ 2147483646 w 60"/>
                <a:gd name="T45" fmla="*/ 2147483646 h 29"/>
                <a:gd name="T46" fmla="*/ 2147483646 w 60"/>
                <a:gd name="T47" fmla="*/ 2147483646 h 29"/>
                <a:gd name="T48" fmla="*/ 2147483646 w 60"/>
                <a:gd name="T49" fmla="*/ 2147483646 h 29"/>
                <a:gd name="T50" fmla="*/ 2147483646 w 60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0"/>
                <a:gd name="T79" fmla="*/ 0 h 29"/>
                <a:gd name="T80" fmla="*/ 60 w 60"/>
                <a:gd name="T81" fmla="*/ 29 h 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13"/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2147483646 w 36"/>
                <a:gd name="T1" fmla="*/ 0 h 26"/>
                <a:gd name="T2" fmla="*/ 2147483646 w 36"/>
                <a:gd name="T3" fmla="*/ 2147483646 h 26"/>
                <a:gd name="T4" fmla="*/ 2147483646 w 36"/>
                <a:gd name="T5" fmla="*/ 2147483646 h 26"/>
                <a:gd name="T6" fmla="*/ 2147483646 w 36"/>
                <a:gd name="T7" fmla="*/ 2147483646 h 26"/>
                <a:gd name="T8" fmla="*/ 2147483646 w 36"/>
                <a:gd name="T9" fmla="*/ 2147483646 h 26"/>
                <a:gd name="T10" fmla="*/ 2147483646 w 36"/>
                <a:gd name="T11" fmla="*/ 2147483646 h 26"/>
                <a:gd name="T12" fmla="*/ 2147483646 w 36"/>
                <a:gd name="T13" fmla="*/ 2147483646 h 26"/>
                <a:gd name="T14" fmla="*/ 2147483646 w 36"/>
                <a:gd name="T15" fmla="*/ 2147483646 h 26"/>
                <a:gd name="T16" fmla="*/ 0 w 36"/>
                <a:gd name="T17" fmla="*/ 2147483646 h 26"/>
                <a:gd name="T18" fmla="*/ 2147483646 w 36"/>
                <a:gd name="T19" fmla="*/ 2147483646 h 26"/>
                <a:gd name="T20" fmla="*/ 2147483646 w 36"/>
                <a:gd name="T21" fmla="*/ 2147483646 h 26"/>
                <a:gd name="T22" fmla="*/ 2147483646 w 36"/>
                <a:gd name="T23" fmla="*/ 2147483646 h 26"/>
                <a:gd name="T24" fmla="*/ 2147483646 w 36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6"/>
                <a:gd name="T41" fmla="*/ 36 w 36"/>
                <a:gd name="T42" fmla="*/ 26 h 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14"/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2147483646 w 60"/>
                <a:gd name="T1" fmla="*/ 2147483646 h 64"/>
                <a:gd name="T2" fmla="*/ 2147483646 w 60"/>
                <a:gd name="T3" fmla="*/ 2147483646 h 64"/>
                <a:gd name="T4" fmla="*/ 0 w 60"/>
                <a:gd name="T5" fmla="*/ 2147483646 h 64"/>
                <a:gd name="T6" fmla="*/ 2147483646 w 60"/>
                <a:gd name="T7" fmla="*/ 2147483646 h 64"/>
                <a:gd name="T8" fmla="*/ 2147483646 w 60"/>
                <a:gd name="T9" fmla="*/ 2147483646 h 64"/>
                <a:gd name="T10" fmla="*/ 2147483646 w 60"/>
                <a:gd name="T11" fmla="*/ 2147483646 h 64"/>
                <a:gd name="T12" fmla="*/ 2147483646 w 60"/>
                <a:gd name="T13" fmla="*/ 2147483646 h 64"/>
                <a:gd name="T14" fmla="*/ 2147483646 w 60"/>
                <a:gd name="T15" fmla="*/ 2147483646 h 64"/>
                <a:gd name="T16" fmla="*/ 2147483646 w 60"/>
                <a:gd name="T17" fmla="*/ 2147483646 h 64"/>
                <a:gd name="T18" fmla="*/ 2147483646 w 60"/>
                <a:gd name="T19" fmla="*/ 2147483646 h 64"/>
                <a:gd name="T20" fmla="*/ 2147483646 w 60"/>
                <a:gd name="T21" fmla="*/ 2147483646 h 64"/>
                <a:gd name="T22" fmla="*/ 2147483646 w 60"/>
                <a:gd name="T23" fmla="*/ 2147483646 h 64"/>
                <a:gd name="T24" fmla="*/ 2147483646 w 60"/>
                <a:gd name="T25" fmla="*/ 2147483646 h 64"/>
                <a:gd name="T26" fmla="*/ 2147483646 w 60"/>
                <a:gd name="T27" fmla="*/ 2147483646 h 64"/>
                <a:gd name="T28" fmla="*/ 2147483646 w 60"/>
                <a:gd name="T29" fmla="*/ 2147483646 h 64"/>
                <a:gd name="T30" fmla="*/ 2147483646 w 60"/>
                <a:gd name="T31" fmla="*/ 2147483646 h 64"/>
                <a:gd name="T32" fmla="*/ 2147483646 w 60"/>
                <a:gd name="T33" fmla="*/ 2147483646 h 64"/>
                <a:gd name="T34" fmla="*/ 2147483646 w 60"/>
                <a:gd name="T35" fmla="*/ 2147483646 h 64"/>
                <a:gd name="T36" fmla="*/ 2147483646 w 60"/>
                <a:gd name="T37" fmla="*/ 2147483646 h 64"/>
                <a:gd name="T38" fmla="*/ 2147483646 w 60"/>
                <a:gd name="T39" fmla="*/ 2147483646 h 64"/>
                <a:gd name="T40" fmla="*/ 2147483646 w 60"/>
                <a:gd name="T41" fmla="*/ 2147483646 h 64"/>
                <a:gd name="T42" fmla="*/ 2147483646 w 60"/>
                <a:gd name="T43" fmla="*/ 2147483646 h 64"/>
                <a:gd name="T44" fmla="*/ 2147483646 w 60"/>
                <a:gd name="T45" fmla="*/ 2147483646 h 64"/>
                <a:gd name="T46" fmla="*/ 2147483646 w 60"/>
                <a:gd name="T47" fmla="*/ 2147483646 h 64"/>
                <a:gd name="T48" fmla="*/ 2147483646 w 60"/>
                <a:gd name="T49" fmla="*/ 2147483646 h 64"/>
                <a:gd name="T50" fmla="*/ 2147483646 w 60"/>
                <a:gd name="T51" fmla="*/ 2147483646 h 64"/>
                <a:gd name="T52" fmla="*/ 2147483646 w 60"/>
                <a:gd name="T53" fmla="*/ 2147483646 h 64"/>
                <a:gd name="T54" fmla="*/ 2147483646 w 60"/>
                <a:gd name="T55" fmla="*/ 2147483646 h 64"/>
                <a:gd name="T56" fmla="*/ 2147483646 w 60"/>
                <a:gd name="T57" fmla="*/ 2147483646 h 64"/>
                <a:gd name="T58" fmla="*/ 2147483646 w 60"/>
                <a:gd name="T59" fmla="*/ 2147483646 h 64"/>
                <a:gd name="T60" fmla="*/ 2147483646 w 60"/>
                <a:gd name="T61" fmla="*/ 2147483646 h 64"/>
                <a:gd name="T62" fmla="*/ 2147483646 w 60"/>
                <a:gd name="T63" fmla="*/ 2147483646 h 64"/>
                <a:gd name="T64" fmla="*/ 2147483646 w 60"/>
                <a:gd name="T65" fmla="*/ 2147483646 h 64"/>
                <a:gd name="T66" fmla="*/ 2147483646 w 60"/>
                <a:gd name="T67" fmla="*/ 2147483646 h 64"/>
                <a:gd name="T68" fmla="*/ 2147483646 w 60"/>
                <a:gd name="T69" fmla="*/ 2147483646 h 64"/>
                <a:gd name="T70" fmla="*/ 2147483646 w 60"/>
                <a:gd name="T71" fmla="*/ 2147483646 h 64"/>
                <a:gd name="T72" fmla="*/ 2147483646 w 60"/>
                <a:gd name="T73" fmla="*/ 2147483646 h 64"/>
                <a:gd name="T74" fmla="*/ 2147483646 w 60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"/>
                <a:gd name="T115" fmla="*/ 0 h 64"/>
                <a:gd name="T116" fmla="*/ 60 w 60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5"/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2147483646 w 43"/>
                <a:gd name="T1" fmla="*/ 0 h 79"/>
                <a:gd name="T2" fmla="*/ 2147483646 w 43"/>
                <a:gd name="T3" fmla="*/ 2147483646 h 79"/>
                <a:gd name="T4" fmla="*/ 2147483646 w 43"/>
                <a:gd name="T5" fmla="*/ 2147483646 h 79"/>
                <a:gd name="T6" fmla="*/ 2147483646 w 43"/>
                <a:gd name="T7" fmla="*/ 2147483646 h 79"/>
                <a:gd name="T8" fmla="*/ 2147483646 w 43"/>
                <a:gd name="T9" fmla="*/ 2147483646 h 79"/>
                <a:gd name="T10" fmla="*/ 2147483646 w 43"/>
                <a:gd name="T11" fmla="*/ 2147483646 h 79"/>
                <a:gd name="T12" fmla="*/ 2147483646 w 43"/>
                <a:gd name="T13" fmla="*/ 2147483646 h 79"/>
                <a:gd name="T14" fmla="*/ 2147483646 w 43"/>
                <a:gd name="T15" fmla="*/ 2147483646 h 79"/>
                <a:gd name="T16" fmla="*/ 2147483646 w 43"/>
                <a:gd name="T17" fmla="*/ 2147483646 h 79"/>
                <a:gd name="T18" fmla="*/ 2147483646 w 43"/>
                <a:gd name="T19" fmla="*/ 2147483646 h 79"/>
                <a:gd name="T20" fmla="*/ 2147483646 w 43"/>
                <a:gd name="T21" fmla="*/ 2147483646 h 79"/>
                <a:gd name="T22" fmla="*/ 2147483646 w 43"/>
                <a:gd name="T23" fmla="*/ 2147483646 h 79"/>
                <a:gd name="T24" fmla="*/ 2147483646 w 43"/>
                <a:gd name="T25" fmla="*/ 2147483646 h 79"/>
                <a:gd name="T26" fmla="*/ 2147483646 w 43"/>
                <a:gd name="T27" fmla="*/ 2147483646 h 79"/>
                <a:gd name="T28" fmla="*/ 0 w 43"/>
                <a:gd name="T29" fmla="*/ 2147483646 h 79"/>
                <a:gd name="T30" fmla="*/ 0 w 43"/>
                <a:gd name="T31" fmla="*/ 2147483646 h 79"/>
                <a:gd name="T32" fmla="*/ 2147483646 w 43"/>
                <a:gd name="T33" fmla="*/ 2147483646 h 79"/>
                <a:gd name="T34" fmla="*/ 0 w 43"/>
                <a:gd name="T35" fmla="*/ 2147483646 h 79"/>
                <a:gd name="T36" fmla="*/ 2147483646 w 43"/>
                <a:gd name="T37" fmla="*/ 2147483646 h 79"/>
                <a:gd name="T38" fmla="*/ 2147483646 w 43"/>
                <a:gd name="T39" fmla="*/ 2147483646 h 79"/>
                <a:gd name="T40" fmla="*/ 2147483646 w 43"/>
                <a:gd name="T41" fmla="*/ 2147483646 h 79"/>
                <a:gd name="T42" fmla="*/ 2147483646 w 43"/>
                <a:gd name="T43" fmla="*/ 2147483646 h 79"/>
                <a:gd name="T44" fmla="*/ 2147483646 w 43"/>
                <a:gd name="T45" fmla="*/ 2147483646 h 79"/>
                <a:gd name="T46" fmla="*/ 2147483646 w 43"/>
                <a:gd name="T47" fmla="*/ 2147483646 h 79"/>
                <a:gd name="T48" fmla="*/ 2147483646 w 43"/>
                <a:gd name="T49" fmla="*/ 2147483646 h 79"/>
                <a:gd name="T50" fmla="*/ 2147483646 w 43"/>
                <a:gd name="T51" fmla="*/ 2147483646 h 79"/>
                <a:gd name="T52" fmla="*/ 2147483646 w 43"/>
                <a:gd name="T53" fmla="*/ 2147483646 h 79"/>
                <a:gd name="T54" fmla="*/ 2147483646 w 43"/>
                <a:gd name="T55" fmla="*/ 2147483646 h 79"/>
                <a:gd name="T56" fmla="*/ 2147483646 w 43"/>
                <a:gd name="T57" fmla="*/ 2147483646 h 79"/>
                <a:gd name="T58" fmla="*/ 2147483646 w 43"/>
                <a:gd name="T59" fmla="*/ 2147483646 h 79"/>
                <a:gd name="T60" fmla="*/ 2147483646 w 43"/>
                <a:gd name="T61" fmla="*/ 0 h 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3"/>
                <a:gd name="T94" fmla="*/ 0 h 79"/>
                <a:gd name="T95" fmla="*/ 43 w 43"/>
                <a:gd name="T96" fmla="*/ 79 h 7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6"/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2147483646 w 231"/>
                <a:gd name="T1" fmla="*/ 2147483646 h 169"/>
                <a:gd name="T2" fmla="*/ 2147483646 w 231"/>
                <a:gd name="T3" fmla="*/ 2147483646 h 169"/>
                <a:gd name="T4" fmla="*/ 2147483646 w 231"/>
                <a:gd name="T5" fmla="*/ 2147483646 h 169"/>
                <a:gd name="T6" fmla="*/ 2147483646 w 231"/>
                <a:gd name="T7" fmla="*/ 2147483646 h 169"/>
                <a:gd name="T8" fmla="*/ 2147483646 w 231"/>
                <a:gd name="T9" fmla="*/ 2147483646 h 169"/>
                <a:gd name="T10" fmla="*/ 2147483646 w 231"/>
                <a:gd name="T11" fmla="*/ 2147483646 h 169"/>
                <a:gd name="T12" fmla="*/ 2147483646 w 231"/>
                <a:gd name="T13" fmla="*/ 2147483646 h 169"/>
                <a:gd name="T14" fmla="*/ 2147483646 w 231"/>
                <a:gd name="T15" fmla="*/ 2147483646 h 169"/>
                <a:gd name="T16" fmla="*/ 2147483646 w 231"/>
                <a:gd name="T17" fmla="*/ 2147483646 h 169"/>
                <a:gd name="T18" fmla="*/ 2147483646 w 231"/>
                <a:gd name="T19" fmla="*/ 2147483646 h 169"/>
                <a:gd name="T20" fmla="*/ 2147483646 w 231"/>
                <a:gd name="T21" fmla="*/ 2147483646 h 169"/>
                <a:gd name="T22" fmla="*/ 2147483646 w 231"/>
                <a:gd name="T23" fmla="*/ 2147483646 h 169"/>
                <a:gd name="T24" fmla="*/ 2147483646 w 231"/>
                <a:gd name="T25" fmla="*/ 2147483646 h 169"/>
                <a:gd name="T26" fmla="*/ 2147483646 w 231"/>
                <a:gd name="T27" fmla="*/ 2147483646 h 169"/>
                <a:gd name="T28" fmla="*/ 2147483646 w 231"/>
                <a:gd name="T29" fmla="*/ 2147483646 h 169"/>
                <a:gd name="T30" fmla="*/ 2147483646 w 231"/>
                <a:gd name="T31" fmla="*/ 2147483646 h 169"/>
                <a:gd name="T32" fmla="*/ 2147483646 w 231"/>
                <a:gd name="T33" fmla="*/ 2147483646 h 169"/>
                <a:gd name="T34" fmla="*/ 2147483646 w 231"/>
                <a:gd name="T35" fmla="*/ 2147483646 h 169"/>
                <a:gd name="T36" fmla="*/ 2147483646 w 231"/>
                <a:gd name="T37" fmla="*/ 2147483646 h 169"/>
                <a:gd name="T38" fmla="*/ 2147483646 w 231"/>
                <a:gd name="T39" fmla="*/ 2147483646 h 169"/>
                <a:gd name="T40" fmla="*/ 2147483646 w 231"/>
                <a:gd name="T41" fmla="*/ 2147483646 h 169"/>
                <a:gd name="T42" fmla="*/ 2147483646 w 231"/>
                <a:gd name="T43" fmla="*/ 2147483646 h 169"/>
                <a:gd name="T44" fmla="*/ 2147483646 w 231"/>
                <a:gd name="T45" fmla="*/ 2147483646 h 169"/>
                <a:gd name="T46" fmla="*/ 2147483646 w 231"/>
                <a:gd name="T47" fmla="*/ 2147483646 h 169"/>
                <a:gd name="T48" fmla="*/ 2147483646 w 231"/>
                <a:gd name="T49" fmla="*/ 2147483646 h 169"/>
                <a:gd name="T50" fmla="*/ 2147483646 w 231"/>
                <a:gd name="T51" fmla="*/ 2147483646 h 169"/>
                <a:gd name="T52" fmla="*/ 2147483646 w 231"/>
                <a:gd name="T53" fmla="*/ 2147483646 h 169"/>
                <a:gd name="T54" fmla="*/ 2147483646 w 231"/>
                <a:gd name="T55" fmla="*/ 2147483646 h 169"/>
                <a:gd name="T56" fmla="*/ 2147483646 w 231"/>
                <a:gd name="T57" fmla="*/ 2147483646 h 169"/>
                <a:gd name="T58" fmla="*/ 2147483646 w 231"/>
                <a:gd name="T59" fmla="*/ 2147483646 h 169"/>
                <a:gd name="T60" fmla="*/ 2147483646 w 231"/>
                <a:gd name="T61" fmla="*/ 2147483646 h 169"/>
                <a:gd name="T62" fmla="*/ 2147483646 w 231"/>
                <a:gd name="T63" fmla="*/ 2147483646 h 169"/>
                <a:gd name="T64" fmla="*/ 2147483646 w 231"/>
                <a:gd name="T65" fmla="*/ 2147483646 h 169"/>
                <a:gd name="T66" fmla="*/ 2147483646 w 231"/>
                <a:gd name="T67" fmla="*/ 2147483646 h 169"/>
                <a:gd name="T68" fmla="*/ 2147483646 w 231"/>
                <a:gd name="T69" fmla="*/ 2147483646 h 169"/>
                <a:gd name="T70" fmla="*/ 2147483646 w 231"/>
                <a:gd name="T71" fmla="*/ 2147483646 h 169"/>
                <a:gd name="T72" fmla="*/ 2147483646 w 231"/>
                <a:gd name="T73" fmla="*/ 2147483646 h 169"/>
                <a:gd name="T74" fmla="*/ 2147483646 w 231"/>
                <a:gd name="T75" fmla="*/ 2147483646 h 169"/>
                <a:gd name="T76" fmla="*/ 2147483646 w 231"/>
                <a:gd name="T77" fmla="*/ 2147483646 h 169"/>
                <a:gd name="T78" fmla="*/ 2147483646 w 231"/>
                <a:gd name="T79" fmla="*/ 2147483646 h 169"/>
                <a:gd name="T80" fmla="*/ 2147483646 w 231"/>
                <a:gd name="T81" fmla="*/ 2147483646 h 169"/>
                <a:gd name="T82" fmla="*/ 2147483646 w 231"/>
                <a:gd name="T83" fmla="*/ 2147483646 h 169"/>
                <a:gd name="T84" fmla="*/ 2147483646 w 231"/>
                <a:gd name="T85" fmla="*/ 2147483646 h 169"/>
                <a:gd name="T86" fmla="*/ 2147483646 w 231"/>
                <a:gd name="T87" fmla="*/ 2147483646 h 169"/>
                <a:gd name="T88" fmla="*/ 2147483646 w 231"/>
                <a:gd name="T89" fmla="*/ 2147483646 h 169"/>
                <a:gd name="T90" fmla="*/ 2147483646 w 231"/>
                <a:gd name="T91" fmla="*/ 2147483646 h 169"/>
                <a:gd name="T92" fmla="*/ 2147483646 w 231"/>
                <a:gd name="T93" fmla="*/ 2147483646 h 169"/>
                <a:gd name="T94" fmla="*/ 2147483646 w 231"/>
                <a:gd name="T95" fmla="*/ 2147483646 h 169"/>
                <a:gd name="T96" fmla="*/ 2147483646 w 231"/>
                <a:gd name="T97" fmla="*/ 2147483646 h 169"/>
                <a:gd name="T98" fmla="*/ 2147483646 w 231"/>
                <a:gd name="T99" fmla="*/ 2147483646 h 169"/>
                <a:gd name="T100" fmla="*/ 2147483646 w 231"/>
                <a:gd name="T101" fmla="*/ 2147483646 h 169"/>
                <a:gd name="T102" fmla="*/ 2147483646 w 231"/>
                <a:gd name="T103" fmla="*/ 2147483646 h 169"/>
                <a:gd name="T104" fmla="*/ 2147483646 w 231"/>
                <a:gd name="T105" fmla="*/ 2147483646 h 169"/>
                <a:gd name="T106" fmla="*/ 2147483646 w 231"/>
                <a:gd name="T107" fmla="*/ 2147483646 h 169"/>
                <a:gd name="T108" fmla="*/ 2147483646 w 231"/>
                <a:gd name="T109" fmla="*/ 2147483646 h 169"/>
                <a:gd name="T110" fmla="*/ 2147483646 w 231"/>
                <a:gd name="T111" fmla="*/ 2147483646 h 169"/>
                <a:gd name="T112" fmla="*/ 2147483646 w 231"/>
                <a:gd name="T113" fmla="*/ 2147483646 h 169"/>
                <a:gd name="T114" fmla="*/ 2147483646 w 231"/>
                <a:gd name="T115" fmla="*/ 2147483646 h 169"/>
                <a:gd name="T116" fmla="*/ 2147483646 w 231"/>
                <a:gd name="T117" fmla="*/ 2147483646 h 169"/>
                <a:gd name="T118" fmla="*/ 2147483646 w 231"/>
                <a:gd name="T119" fmla="*/ 2147483646 h 169"/>
                <a:gd name="T120" fmla="*/ 2147483646 w 231"/>
                <a:gd name="T121" fmla="*/ 2147483646 h 169"/>
                <a:gd name="T122" fmla="*/ 2147483646 w 231"/>
                <a:gd name="T123" fmla="*/ 2147483646 h 1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"/>
                <a:gd name="T187" fmla="*/ 0 h 169"/>
                <a:gd name="T188" fmla="*/ 231 w 231"/>
                <a:gd name="T189" fmla="*/ 169 h 16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51207913"/>
              </p:ext>
            </p:extLst>
          </p:nvPr>
        </p:nvGraphicFramePr>
        <p:xfrm>
          <a:off x="3411405" y="914225"/>
          <a:ext cx="4755244" cy="5465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Rectangle 47"/>
          <p:cNvSpPr/>
          <p:nvPr/>
        </p:nvSpPr>
        <p:spPr>
          <a:xfrm>
            <a:off x="1288212" y="668005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读取文件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文本框 7"/>
          <p:cNvSpPr txBox="1">
            <a:spLocks noChangeArrowheads="1"/>
          </p:cNvSpPr>
          <p:nvPr/>
        </p:nvSpPr>
        <p:spPr bwMode="auto">
          <a:xfrm>
            <a:off x="2525486" y="5521460"/>
            <a:ext cx="71700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将</a:t>
            </a:r>
            <a:r>
              <a:rPr lang="en-US" altLang="zh-CN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GTBL.dat</a:t>
            </a:r>
            <a:r>
              <a:rPr lang="zh-CN" altLang="en-US" sz="20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文件读取，将前</a:t>
            </a:r>
            <a:r>
              <a:rPr lang="en-US" altLang="zh-CN" sz="20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条数据显示在界面上，并将其十六进制转换成十进制存储在</a:t>
            </a:r>
            <a:r>
              <a:rPr lang="en-US" altLang="zh-CN" sz="20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read.txt</a:t>
            </a:r>
            <a:r>
              <a:rPr lang="zh-CN" altLang="en-US" sz="20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文件中，以便查看。</a:t>
            </a:r>
          </a:p>
        </p:txBody>
      </p:sp>
      <p:sp>
        <p:nvSpPr>
          <p:cNvPr id="1462" name="Freeform 460"/>
          <p:cNvSpPr>
            <a:spLocks noEditPoints="1"/>
          </p:cNvSpPr>
          <p:nvPr/>
        </p:nvSpPr>
        <p:spPr bwMode="auto">
          <a:xfrm>
            <a:off x="11415712" y="544811"/>
            <a:ext cx="544512" cy="571499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687" y="1122208"/>
            <a:ext cx="10094913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reeform 123"/>
          <p:cNvSpPr>
            <a:spLocks noEditPoints="1"/>
          </p:cNvSpPr>
          <p:nvPr/>
        </p:nvSpPr>
        <p:spPr bwMode="auto">
          <a:xfrm>
            <a:off x="342219" y="397019"/>
            <a:ext cx="833437" cy="641350"/>
          </a:xfrm>
          <a:custGeom>
            <a:avLst/>
            <a:gdLst/>
            <a:ahLst/>
            <a:cxnLst>
              <a:cxn ang="0">
                <a:pos x="1179" y="92"/>
              </a:cxn>
              <a:cxn ang="0">
                <a:pos x="1259" y="275"/>
              </a:cxn>
              <a:cxn ang="0">
                <a:pos x="1607" y="202"/>
              </a:cxn>
              <a:cxn ang="0">
                <a:pos x="1753" y="130"/>
              </a:cxn>
              <a:cxn ang="0">
                <a:pos x="1857" y="304"/>
              </a:cxn>
              <a:cxn ang="0">
                <a:pos x="2021" y="567"/>
              </a:cxn>
              <a:cxn ang="0">
                <a:pos x="1753" y="1262"/>
              </a:cxn>
              <a:cxn ang="0">
                <a:pos x="877" y="1371"/>
              </a:cxn>
              <a:cxn ang="0">
                <a:pos x="11" y="1411"/>
              </a:cxn>
              <a:cxn ang="0">
                <a:pos x="24" y="1101"/>
              </a:cxn>
              <a:cxn ang="0">
                <a:pos x="182" y="802"/>
              </a:cxn>
              <a:cxn ang="0">
                <a:pos x="595" y="409"/>
              </a:cxn>
              <a:cxn ang="0">
                <a:pos x="1073" y="700"/>
              </a:cxn>
              <a:cxn ang="0">
                <a:pos x="1155" y="187"/>
              </a:cxn>
              <a:cxn ang="0">
                <a:pos x="896" y="703"/>
              </a:cxn>
              <a:cxn ang="0">
                <a:pos x="1038" y="796"/>
              </a:cxn>
              <a:cxn ang="0">
                <a:pos x="1167" y="547"/>
              </a:cxn>
              <a:cxn ang="0">
                <a:pos x="1033" y="1090"/>
              </a:cxn>
              <a:cxn ang="0">
                <a:pos x="1684" y="283"/>
              </a:cxn>
              <a:cxn ang="0">
                <a:pos x="1558" y="660"/>
              </a:cxn>
              <a:cxn ang="0">
                <a:pos x="940" y="1250"/>
              </a:cxn>
              <a:cxn ang="0">
                <a:pos x="961" y="1290"/>
              </a:cxn>
              <a:cxn ang="0">
                <a:pos x="1656" y="456"/>
              </a:cxn>
              <a:cxn ang="0">
                <a:pos x="1781" y="577"/>
              </a:cxn>
              <a:cxn ang="0">
                <a:pos x="1813" y="253"/>
              </a:cxn>
              <a:cxn ang="0">
                <a:pos x="1756" y="300"/>
              </a:cxn>
              <a:cxn ang="0">
                <a:pos x="1631" y="706"/>
              </a:cxn>
              <a:cxn ang="0">
                <a:pos x="1722" y="409"/>
              </a:cxn>
              <a:cxn ang="0">
                <a:pos x="1697" y="707"/>
              </a:cxn>
              <a:cxn ang="0">
                <a:pos x="1737" y="743"/>
              </a:cxn>
              <a:cxn ang="0">
                <a:pos x="1221" y="1099"/>
              </a:cxn>
              <a:cxn ang="0">
                <a:pos x="1797" y="683"/>
              </a:cxn>
              <a:cxn ang="0">
                <a:pos x="1788" y="561"/>
              </a:cxn>
              <a:cxn ang="0">
                <a:pos x="342" y="594"/>
              </a:cxn>
              <a:cxn ang="0">
                <a:pos x="403" y="1094"/>
              </a:cxn>
              <a:cxn ang="0">
                <a:pos x="899" y="803"/>
              </a:cxn>
              <a:cxn ang="0">
                <a:pos x="1881" y="451"/>
              </a:cxn>
              <a:cxn ang="0">
                <a:pos x="1776" y="1127"/>
              </a:cxn>
              <a:cxn ang="0">
                <a:pos x="1227" y="1221"/>
              </a:cxn>
              <a:cxn ang="0">
                <a:pos x="1396" y="1251"/>
              </a:cxn>
              <a:cxn ang="0">
                <a:pos x="1799" y="1250"/>
              </a:cxn>
              <a:cxn ang="0">
                <a:pos x="2009" y="560"/>
              </a:cxn>
              <a:cxn ang="0">
                <a:pos x="1736" y="999"/>
              </a:cxn>
              <a:cxn ang="0">
                <a:pos x="991" y="1301"/>
              </a:cxn>
              <a:cxn ang="0">
                <a:pos x="1858" y="766"/>
              </a:cxn>
              <a:cxn ang="0">
                <a:pos x="1458" y="864"/>
              </a:cxn>
              <a:cxn ang="0">
                <a:pos x="1300" y="1031"/>
              </a:cxn>
              <a:cxn ang="0">
                <a:pos x="1489" y="913"/>
              </a:cxn>
              <a:cxn ang="0">
                <a:pos x="1464" y="896"/>
              </a:cxn>
              <a:cxn ang="0">
                <a:pos x="107" y="1088"/>
              </a:cxn>
              <a:cxn ang="0">
                <a:pos x="156" y="1111"/>
              </a:cxn>
              <a:cxn ang="0">
                <a:pos x="710" y="1240"/>
              </a:cxn>
              <a:cxn ang="0">
                <a:pos x="91" y="1159"/>
              </a:cxn>
              <a:cxn ang="0">
                <a:pos x="430" y="1205"/>
              </a:cxn>
              <a:cxn ang="0">
                <a:pos x="399" y="1216"/>
              </a:cxn>
              <a:cxn ang="0">
                <a:pos x="116" y="1207"/>
              </a:cxn>
              <a:cxn ang="0">
                <a:pos x="641" y="1373"/>
              </a:cxn>
              <a:cxn ang="0">
                <a:pos x="368" y="1369"/>
              </a:cxn>
              <a:cxn ang="0">
                <a:pos x="88" y="1337"/>
              </a:cxn>
              <a:cxn ang="0">
                <a:pos x="120" y="1331"/>
              </a:cxn>
              <a:cxn ang="0">
                <a:pos x="686" y="1288"/>
              </a:cxn>
              <a:cxn ang="0">
                <a:pos x="877" y="1358"/>
              </a:cxn>
            </a:cxnLst>
            <a:rect l="0" t="0" r="r" b="b"/>
            <a:pathLst>
              <a:path w="2040" h="1427">
                <a:moveTo>
                  <a:pt x="1079" y="278"/>
                </a:moveTo>
                <a:lnTo>
                  <a:pt x="1079" y="278"/>
                </a:lnTo>
                <a:lnTo>
                  <a:pt x="1079" y="276"/>
                </a:lnTo>
                <a:lnTo>
                  <a:pt x="1077" y="275"/>
                </a:lnTo>
                <a:lnTo>
                  <a:pt x="1077" y="275"/>
                </a:lnTo>
                <a:lnTo>
                  <a:pt x="1077" y="278"/>
                </a:lnTo>
                <a:lnTo>
                  <a:pt x="1076" y="278"/>
                </a:lnTo>
                <a:lnTo>
                  <a:pt x="1076" y="275"/>
                </a:lnTo>
                <a:lnTo>
                  <a:pt x="1076" y="274"/>
                </a:lnTo>
                <a:lnTo>
                  <a:pt x="1077" y="273"/>
                </a:lnTo>
                <a:lnTo>
                  <a:pt x="1077" y="273"/>
                </a:lnTo>
                <a:lnTo>
                  <a:pt x="1078" y="271"/>
                </a:lnTo>
                <a:lnTo>
                  <a:pt x="1080" y="271"/>
                </a:lnTo>
                <a:lnTo>
                  <a:pt x="1081" y="271"/>
                </a:lnTo>
                <a:lnTo>
                  <a:pt x="1082" y="271"/>
                </a:lnTo>
                <a:lnTo>
                  <a:pt x="1082" y="270"/>
                </a:lnTo>
                <a:lnTo>
                  <a:pt x="1082" y="270"/>
                </a:lnTo>
                <a:lnTo>
                  <a:pt x="1081" y="269"/>
                </a:lnTo>
                <a:lnTo>
                  <a:pt x="1081" y="267"/>
                </a:lnTo>
                <a:lnTo>
                  <a:pt x="1084" y="263"/>
                </a:lnTo>
                <a:lnTo>
                  <a:pt x="1088" y="261"/>
                </a:lnTo>
                <a:lnTo>
                  <a:pt x="1091" y="259"/>
                </a:lnTo>
                <a:lnTo>
                  <a:pt x="1091" y="259"/>
                </a:lnTo>
                <a:lnTo>
                  <a:pt x="1093" y="253"/>
                </a:lnTo>
                <a:lnTo>
                  <a:pt x="1096" y="245"/>
                </a:lnTo>
                <a:lnTo>
                  <a:pt x="1105" y="231"/>
                </a:lnTo>
                <a:lnTo>
                  <a:pt x="1115" y="218"/>
                </a:lnTo>
                <a:lnTo>
                  <a:pt x="1125" y="206"/>
                </a:lnTo>
                <a:lnTo>
                  <a:pt x="1125" y="206"/>
                </a:lnTo>
                <a:lnTo>
                  <a:pt x="1127" y="198"/>
                </a:lnTo>
                <a:lnTo>
                  <a:pt x="1130" y="191"/>
                </a:lnTo>
                <a:lnTo>
                  <a:pt x="1133" y="183"/>
                </a:lnTo>
                <a:lnTo>
                  <a:pt x="1137" y="176"/>
                </a:lnTo>
                <a:lnTo>
                  <a:pt x="1147" y="162"/>
                </a:lnTo>
                <a:lnTo>
                  <a:pt x="1156" y="147"/>
                </a:lnTo>
                <a:lnTo>
                  <a:pt x="1166" y="133"/>
                </a:lnTo>
                <a:lnTo>
                  <a:pt x="1170" y="125"/>
                </a:lnTo>
                <a:lnTo>
                  <a:pt x="1173" y="117"/>
                </a:lnTo>
                <a:lnTo>
                  <a:pt x="1177" y="109"/>
                </a:lnTo>
                <a:lnTo>
                  <a:pt x="1178" y="101"/>
                </a:lnTo>
                <a:lnTo>
                  <a:pt x="1179" y="92"/>
                </a:lnTo>
                <a:lnTo>
                  <a:pt x="1179" y="84"/>
                </a:lnTo>
                <a:lnTo>
                  <a:pt x="1179" y="84"/>
                </a:lnTo>
                <a:lnTo>
                  <a:pt x="1181" y="82"/>
                </a:lnTo>
                <a:lnTo>
                  <a:pt x="1184" y="81"/>
                </a:lnTo>
                <a:lnTo>
                  <a:pt x="1186" y="78"/>
                </a:lnTo>
                <a:lnTo>
                  <a:pt x="1188" y="75"/>
                </a:lnTo>
                <a:lnTo>
                  <a:pt x="1190" y="71"/>
                </a:lnTo>
                <a:lnTo>
                  <a:pt x="1190" y="67"/>
                </a:lnTo>
                <a:lnTo>
                  <a:pt x="1190" y="63"/>
                </a:lnTo>
                <a:lnTo>
                  <a:pt x="1187" y="60"/>
                </a:lnTo>
                <a:lnTo>
                  <a:pt x="1187" y="60"/>
                </a:lnTo>
                <a:lnTo>
                  <a:pt x="1191" y="58"/>
                </a:lnTo>
                <a:lnTo>
                  <a:pt x="1193" y="56"/>
                </a:lnTo>
                <a:lnTo>
                  <a:pt x="1196" y="48"/>
                </a:lnTo>
                <a:lnTo>
                  <a:pt x="1199" y="39"/>
                </a:lnTo>
                <a:lnTo>
                  <a:pt x="1201" y="29"/>
                </a:lnTo>
                <a:lnTo>
                  <a:pt x="1203" y="19"/>
                </a:lnTo>
                <a:lnTo>
                  <a:pt x="1207" y="11"/>
                </a:lnTo>
                <a:lnTo>
                  <a:pt x="1210" y="3"/>
                </a:lnTo>
                <a:lnTo>
                  <a:pt x="1212" y="1"/>
                </a:lnTo>
                <a:lnTo>
                  <a:pt x="1214" y="0"/>
                </a:lnTo>
                <a:lnTo>
                  <a:pt x="1214" y="0"/>
                </a:lnTo>
                <a:lnTo>
                  <a:pt x="1221" y="5"/>
                </a:lnTo>
                <a:lnTo>
                  <a:pt x="1225" y="13"/>
                </a:lnTo>
                <a:lnTo>
                  <a:pt x="1228" y="21"/>
                </a:lnTo>
                <a:lnTo>
                  <a:pt x="1231" y="30"/>
                </a:lnTo>
                <a:lnTo>
                  <a:pt x="1235" y="50"/>
                </a:lnTo>
                <a:lnTo>
                  <a:pt x="1238" y="70"/>
                </a:lnTo>
                <a:lnTo>
                  <a:pt x="1238" y="70"/>
                </a:lnTo>
                <a:lnTo>
                  <a:pt x="1240" y="80"/>
                </a:lnTo>
                <a:lnTo>
                  <a:pt x="1244" y="91"/>
                </a:lnTo>
                <a:lnTo>
                  <a:pt x="1247" y="102"/>
                </a:lnTo>
                <a:lnTo>
                  <a:pt x="1250" y="111"/>
                </a:lnTo>
                <a:lnTo>
                  <a:pt x="1250" y="111"/>
                </a:lnTo>
                <a:lnTo>
                  <a:pt x="1252" y="128"/>
                </a:lnTo>
                <a:lnTo>
                  <a:pt x="1253" y="147"/>
                </a:lnTo>
                <a:lnTo>
                  <a:pt x="1254" y="186"/>
                </a:lnTo>
                <a:lnTo>
                  <a:pt x="1254" y="186"/>
                </a:lnTo>
                <a:lnTo>
                  <a:pt x="1255" y="236"/>
                </a:lnTo>
                <a:lnTo>
                  <a:pt x="1256" y="257"/>
                </a:lnTo>
                <a:lnTo>
                  <a:pt x="1259" y="275"/>
                </a:lnTo>
                <a:lnTo>
                  <a:pt x="1259" y="275"/>
                </a:lnTo>
                <a:lnTo>
                  <a:pt x="1252" y="320"/>
                </a:lnTo>
                <a:lnTo>
                  <a:pt x="1244" y="365"/>
                </a:lnTo>
                <a:lnTo>
                  <a:pt x="1233" y="408"/>
                </a:lnTo>
                <a:lnTo>
                  <a:pt x="1228" y="429"/>
                </a:lnTo>
                <a:lnTo>
                  <a:pt x="1222" y="450"/>
                </a:lnTo>
                <a:lnTo>
                  <a:pt x="1222" y="450"/>
                </a:lnTo>
                <a:lnTo>
                  <a:pt x="1250" y="424"/>
                </a:lnTo>
                <a:lnTo>
                  <a:pt x="1278" y="398"/>
                </a:lnTo>
                <a:lnTo>
                  <a:pt x="1308" y="373"/>
                </a:lnTo>
                <a:lnTo>
                  <a:pt x="1338" y="348"/>
                </a:lnTo>
                <a:lnTo>
                  <a:pt x="1338" y="348"/>
                </a:lnTo>
                <a:lnTo>
                  <a:pt x="1356" y="334"/>
                </a:lnTo>
                <a:lnTo>
                  <a:pt x="1364" y="327"/>
                </a:lnTo>
                <a:lnTo>
                  <a:pt x="1373" y="320"/>
                </a:lnTo>
                <a:lnTo>
                  <a:pt x="1373" y="320"/>
                </a:lnTo>
                <a:lnTo>
                  <a:pt x="1382" y="314"/>
                </a:lnTo>
                <a:lnTo>
                  <a:pt x="1393" y="309"/>
                </a:lnTo>
                <a:lnTo>
                  <a:pt x="1397" y="306"/>
                </a:lnTo>
                <a:lnTo>
                  <a:pt x="1403" y="304"/>
                </a:lnTo>
                <a:lnTo>
                  <a:pt x="1407" y="300"/>
                </a:lnTo>
                <a:lnTo>
                  <a:pt x="1410" y="294"/>
                </a:lnTo>
                <a:lnTo>
                  <a:pt x="1410" y="294"/>
                </a:lnTo>
                <a:lnTo>
                  <a:pt x="1411" y="296"/>
                </a:lnTo>
                <a:lnTo>
                  <a:pt x="1413" y="297"/>
                </a:lnTo>
                <a:lnTo>
                  <a:pt x="1415" y="296"/>
                </a:lnTo>
                <a:lnTo>
                  <a:pt x="1417" y="294"/>
                </a:lnTo>
                <a:lnTo>
                  <a:pt x="1417" y="294"/>
                </a:lnTo>
                <a:lnTo>
                  <a:pt x="1428" y="287"/>
                </a:lnTo>
                <a:lnTo>
                  <a:pt x="1439" y="281"/>
                </a:lnTo>
                <a:lnTo>
                  <a:pt x="1462" y="269"/>
                </a:lnTo>
                <a:lnTo>
                  <a:pt x="1484" y="258"/>
                </a:lnTo>
                <a:lnTo>
                  <a:pt x="1495" y="251"/>
                </a:lnTo>
                <a:lnTo>
                  <a:pt x="1505" y="243"/>
                </a:lnTo>
                <a:lnTo>
                  <a:pt x="1505" y="243"/>
                </a:lnTo>
                <a:lnTo>
                  <a:pt x="1519" y="239"/>
                </a:lnTo>
                <a:lnTo>
                  <a:pt x="1532" y="233"/>
                </a:lnTo>
                <a:lnTo>
                  <a:pt x="1557" y="223"/>
                </a:lnTo>
                <a:lnTo>
                  <a:pt x="1581" y="212"/>
                </a:lnTo>
                <a:lnTo>
                  <a:pt x="1593" y="207"/>
                </a:lnTo>
                <a:lnTo>
                  <a:pt x="1607" y="202"/>
                </a:lnTo>
                <a:lnTo>
                  <a:pt x="1607" y="202"/>
                </a:lnTo>
                <a:lnTo>
                  <a:pt x="1610" y="199"/>
                </a:lnTo>
                <a:lnTo>
                  <a:pt x="1615" y="196"/>
                </a:lnTo>
                <a:lnTo>
                  <a:pt x="1623" y="190"/>
                </a:lnTo>
                <a:lnTo>
                  <a:pt x="1623" y="190"/>
                </a:lnTo>
                <a:lnTo>
                  <a:pt x="1626" y="186"/>
                </a:lnTo>
                <a:lnTo>
                  <a:pt x="1630" y="182"/>
                </a:lnTo>
                <a:lnTo>
                  <a:pt x="1633" y="178"/>
                </a:lnTo>
                <a:lnTo>
                  <a:pt x="1636" y="173"/>
                </a:lnTo>
                <a:lnTo>
                  <a:pt x="1636" y="173"/>
                </a:lnTo>
                <a:lnTo>
                  <a:pt x="1639" y="171"/>
                </a:lnTo>
                <a:lnTo>
                  <a:pt x="1644" y="170"/>
                </a:lnTo>
                <a:lnTo>
                  <a:pt x="1647" y="169"/>
                </a:lnTo>
                <a:lnTo>
                  <a:pt x="1650" y="167"/>
                </a:lnTo>
                <a:lnTo>
                  <a:pt x="1650" y="167"/>
                </a:lnTo>
                <a:lnTo>
                  <a:pt x="1656" y="161"/>
                </a:lnTo>
                <a:lnTo>
                  <a:pt x="1662" y="154"/>
                </a:lnTo>
                <a:lnTo>
                  <a:pt x="1666" y="146"/>
                </a:lnTo>
                <a:lnTo>
                  <a:pt x="1670" y="137"/>
                </a:lnTo>
                <a:lnTo>
                  <a:pt x="1680" y="120"/>
                </a:lnTo>
                <a:lnTo>
                  <a:pt x="1688" y="103"/>
                </a:lnTo>
                <a:lnTo>
                  <a:pt x="1688" y="103"/>
                </a:lnTo>
                <a:lnTo>
                  <a:pt x="1688" y="96"/>
                </a:lnTo>
                <a:lnTo>
                  <a:pt x="1687" y="91"/>
                </a:lnTo>
                <a:lnTo>
                  <a:pt x="1687" y="86"/>
                </a:lnTo>
                <a:lnTo>
                  <a:pt x="1688" y="84"/>
                </a:lnTo>
                <a:lnTo>
                  <a:pt x="1691" y="81"/>
                </a:lnTo>
                <a:lnTo>
                  <a:pt x="1691" y="81"/>
                </a:lnTo>
                <a:lnTo>
                  <a:pt x="1696" y="82"/>
                </a:lnTo>
                <a:lnTo>
                  <a:pt x="1698" y="82"/>
                </a:lnTo>
                <a:lnTo>
                  <a:pt x="1701" y="81"/>
                </a:lnTo>
                <a:lnTo>
                  <a:pt x="1701" y="81"/>
                </a:lnTo>
                <a:lnTo>
                  <a:pt x="1705" y="97"/>
                </a:lnTo>
                <a:lnTo>
                  <a:pt x="1710" y="112"/>
                </a:lnTo>
                <a:lnTo>
                  <a:pt x="1714" y="127"/>
                </a:lnTo>
                <a:lnTo>
                  <a:pt x="1715" y="135"/>
                </a:lnTo>
                <a:lnTo>
                  <a:pt x="1715" y="142"/>
                </a:lnTo>
                <a:lnTo>
                  <a:pt x="1715" y="142"/>
                </a:lnTo>
                <a:lnTo>
                  <a:pt x="1730" y="138"/>
                </a:lnTo>
                <a:lnTo>
                  <a:pt x="1742" y="134"/>
                </a:lnTo>
                <a:lnTo>
                  <a:pt x="1753" y="130"/>
                </a:lnTo>
                <a:lnTo>
                  <a:pt x="1766" y="126"/>
                </a:lnTo>
                <a:lnTo>
                  <a:pt x="1766" y="126"/>
                </a:lnTo>
                <a:lnTo>
                  <a:pt x="1781" y="147"/>
                </a:lnTo>
                <a:lnTo>
                  <a:pt x="1787" y="157"/>
                </a:lnTo>
                <a:lnTo>
                  <a:pt x="1793" y="169"/>
                </a:lnTo>
                <a:lnTo>
                  <a:pt x="1793" y="169"/>
                </a:lnTo>
                <a:lnTo>
                  <a:pt x="1797" y="168"/>
                </a:lnTo>
                <a:lnTo>
                  <a:pt x="1800" y="167"/>
                </a:lnTo>
                <a:lnTo>
                  <a:pt x="1804" y="164"/>
                </a:lnTo>
                <a:lnTo>
                  <a:pt x="1809" y="161"/>
                </a:lnTo>
                <a:lnTo>
                  <a:pt x="1812" y="161"/>
                </a:lnTo>
                <a:lnTo>
                  <a:pt x="1814" y="162"/>
                </a:lnTo>
                <a:lnTo>
                  <a:pt x="1814" y="162"/>
                </a:lnTo>
                <a:lnTo>
                  <a:pt x="1816" y="163"/>
                </a:lnTo>
                <a:lnTo>
                  <a:pt x="1818" y="164"/>
                </a:lnTo>
                <a:lnTo>
                  <a:pt x="1820" y="167"/>
                </a:lnTo>
                <a:lnTo>
                  <a:pt x="1822" y="172"/>
                </a:lnTo>
                <a:lnTo>
                  <a:pt x="1823" y="179"/>
                </a:lnTo>
                <a:lnTo>
                  <a:pt x="1823" y="184"/>
                </a:lnTo>
                <a:lnTo>
                  <a:pt x="1824" y="190"/>
                </a:lnTo>
                <a:lnTo>
                  <a:pt x="1828" y="195"/>
                </a:lnTo>
                <a:lnTo>
                  <a:pt x="1829" y="196"/>
                </a:lnTo>
                <a:lnTo>
                  <a:pt x="1831" y="197"/>
                </a:lnTo>
                <a:lnTo>
                  <a:pt x="1831" y="197"/>
                </a:lnTo>
                <a:lnTo>
                  <a:pt x="1839" y="194"/>
                </a:lnTo>
                <a:lnTo>
                  <a:pt x="1847" y="191"/>
                </a:lnTo>
                <a:lnTo>
                  <a:pt x="1856" y="190"/>
                </a:lnTo>
                <a:lnTo>
                  <a:pt x="1860" y="191"/>
                </a:lnTo>
                <a:lnTo>
                  <a:pt x="1863" y="192"/>
                </a:lnTo>
                <a:lnTo>
                  <a:pt x="1863" y="192"/>
                </a:lnTo>
                <a:lnTo>
                  <a:pt x="1866" y="198"/>
                </a:lnTo>
                <a:lnTo>
                  <a:pt x="1867" y="206"/>
                </a:lnTo>
                <a:lnTo>
                  <a:pt x="1869" y="212"/>
                </a:lnTo>
                <a:lnTo>
                  <a:pt x="1869" y="219"/>
                </a:lnTo>
                <a:lnTo>
                  <a:pt x="1869" y="233"/>
                </a:lnTo>
                <a:lnTo>
                  <a:pt x="1867" y="248"/>
                </a:lnTo>
                <a:lnTo>
                  <a:pt x="1864" y="263"/>
                </a:lnTo>
                <a:lnTo>
                  <a:pt x="1861" y="278"/>
                </a:lnTo>
                <a:lnTo>
                  <a:pt x="1852" y="305"/>
                </a:lnTo>
                <a:lnTo>
                  <a:pt x="1852" y="305"/>
                </a:lnTo>
                <a:lnTo>
                  <a:pt x="1857" y="304"/>
                </a:lnTo>
                <a:lnTo>
                  <a:pt x="1862" y="304"/>
                </a:lnTo>
                <a:lnTo>
                  <a:pt x="1873" y="303"/>
                </a:lnTo>
                <a:lnTo>
                  <a:pt x="1884" y="303"/>
                </a:lnTo>
                <a:lnTo>
                  <a:pt x="1895" y="302"/>
                </a:lnTo>
                <a:lnTo>
                  <a:pt x="1895" y="302"/>
                </a:lnTo>
                <a:lnTo>
                  <a:pt x="1902" y="299"/>
                </a:lnTo>
                <a:lnTo>
                  <a:pt x="1908" y="296"/>
                </a:lnTo>
                <a:lnTo>
                  <a:pt x="1914" y="292"/>
                </a:lnTo>
                <a:lnTo>
                  <a:pt x="1917" y="292"/>
                </a:lnTo>
                <a:lnTo>
                  <a:pt x="1920" y="293"/>
                </a:lnTo>
                <a:lnTo>
                  <a:pt x="1920" y="293"/>
                </a:lnTo>
                <a:lnTo>
                  <a:pt x="1922" y="297"/>
                </a:lnTo>
                <a:lnTo>
                  <a:pt x="1922" y="301"/>
                </a:lnTo>
                <a:lnTo>
                  <a:pt x="1922" y="305"/>
                </a:lnTo>
                <a:lnTo>
                  <a:pt x="1921" y="309"/>
                </a:lnTo>
                <a:lnTo>
                  <a:pt x="1914" y="327"/>
                </a:lnTo>
                <a:lnTo>
                  <a:pt x="1914" y="327"/>
                </a:lnTo>
                <a:lnTo>
                  <a:pt x="1908" y="349"/>
                </a:lnTo>
                <a:lnTo>
                  <a:pt x="1902" y="372"/>
                </a:lnTo>
                <a:lnTo>
                  <a:pt x="1890" y="415"/>
                </a:lnTo>
                <a:lnTo>
                  <a:pt x="1890" y="415"/>
                </a:lnTo>
                <a:lnTo>
                  <a:pt x="1923" y="415"/>
                </a:lnTo>
                <a:lnTo>
                  <a:pt x="1954" y="413"/>
                </a:lnTo>
                <a:lnTo>
                  <a:pt x="2016" y="407"/>
                </a:lnTo>
                <a:lnTo>
                  <a:pt x="2016" y="407"/>
                </a:lnTo>
                <a:lnTo>
                  <a:pt x="2023" y="415"/>
                </a:lnTo>
                <a:lnTo>
                  <a:pt x="2029" y="423"/>
                </a:lnTo>
                <a:lnTo>
                  <a:pt x="2033" y="430"/>
                </a:lnTo>
                <a:lnTo>
                  <a:pt x="2036" y="438"/>
                </a:lnTo>
                <a:lnTo>
                  <a:pt x="2039" y="446"/>
                </a:lnTo>
                <a:lnTo>
                  <a:pt x="2040" y="456"/>
                </a:lnTo>
                <a:lnTo>
                  <a:pt x="2039" y="467"/>
                </a:lnTo>
                <a:lnTo>
                  <a:pt x="2038" y="480"/>
                </a:lnTo>
                <a:lnTo>
                  <a:pt x="2038" y="480"/>
                </a:lnTo>
                <a:lnTo>
                  <a:pt x="2034" y="494"/>
                </a:lnTo>
                <a:lnTo>
                  <a:pt x="2030" y="510"/>
                </a:lnTo>
                <a:lnTo>
                  <a:pt x="2027" y="526"/>
                </a:lnTo>
                <a:lnTo>
                  <a:pt x="2024" y="542"/>
                </a:lnTo>
                <a:lnTo>
                  <a:pt x="2024" y="542"/>
                </a:lnTo>
                <a:lnTo>
                  <a:pt x="2021" y="555"/>
                </a:lnTo>
                <a:lnTo>
                  <a:pt x="2021" y="567"/>
                </a:lnTo>
                <a:lnTo>
                  <a:pt x="2020" y="580"/>
                </a:lnTo>
                <a:lnTo>
                  <a:pt x="2019" y="593"/>
                </a:lnTo>
                <a:lnTo>
                  <a:pt x="2019" y="593"/>
                </a:lnTo>
                <a:lnTo>
                  <a:pt x="2017" y="603"/>
                </a:lnTo>
                <a:lnTo>
                  <a:pt x="2014" y="612"/>
                </a:lnTo>
                <a:lnTo>
                  <a:pt x="2011" y="622"/>
                </a:lnTo>
                <a:lnTo>
                  <a:pt x="2009" y="631"/>
                </a:lnTo>
                <a:lnTo>
                  <a:pt x="2009" y="631"/>
                </a:lnTo>
                <a:lnTo>
                  <a:pt x="2005" y="647"/>
                </a:lnTo>
                <a:lnTo>
                  <a:pt x="2002" y="661"/>
                </a:lnTo>
                <a:lnTo>
                  <a:pt x="1993" y="693"/>
                </a:lnTo>
                <a:lnTo>
                  <a:pt x="1993" y="693"/>
                </a:lnTo>
                <a:lnTo>
                  <a:pt x="1974" y="768"/>
                </a:lnTo>
                <a:lnTo>
                  <a:pt x="1956" y="844"/>
                </a:lnTo>
                <a:lnTo>
                  <a:pt x="1937" y="919"/>
                </a:lnTo>
                <a:lnTo>
                  <a:pt x="1919" y="991"/>
                </a:lnTo>
                <a:lnTo>
                  <a:pt x="1919" y="991"/>
                </a:lnTo>
                <a:lnTo>
                  <a:pt x="1911" y="1014"/>
                </a:lnTo>
                <a:lnTo>
                  <a:pt x="1905" y="1036"/>
                </a:lnTo>
                <a:lnTo>
                  <a:pt x="1898" y="1058"/>
                </a:lnTo>
                <a:lnTo>
                  <a:pt x="1895" y="1069"/>
                </a:lnTo>
                <a:lnTo>
                  <a:pt x="1893" y="1079"/>
                </a:lnTo>
                <a:lnTo>
                  <a:pt x="1893" y="1079"/>
                </a:lnTo>
                <a:lnTo>
                  <a:pt x="1886" y="1126"/>
                </a:lnTo>
                <a:lnTo>
                  <a:pt x="1881" y="1149"/>
                </a:lnTo>
                <a:lnTo>
                  <a:pt x="1877" y="1170"/>
                </a:lnTo>
                <a:lnTo>
                  <a:pt x="1872" y="1192"/>
                </a:lnTo>
                <a:lnTo>
                  <a:pt x="1865" y="1212"/>
                </a:lnTo>
                <a:lnTo>
                  <a:pt x="1859" y="1232"/>
                </a:lnTo>
                <a:lnTo>
                  <a:pt x="1850" y="1252"/>
                </a:lnTo>
                <a:lnTo>
                  <a:pt x="1850" y="1252"/>
                </a:lnTo>
                <a:lnTo>
                  <a:pt x="1846" y="1254"/>
                </a:lnTo>
                <a:lnTo>
                  <a:pt x="1841" y="1257"/>
                </a:lnTo>
                <a:lnTo>
                  <a:pt x="1834" y="1259"/>
                </a:lnTo>
                <a:lnTo>
                  <a:pt x="1830" y="1262"/>
                </a:lnTo>
                <a:lnTo>
                  <a:pt x="1830" y="1262"/>
                </a:lnTo>
                <a:lnTo>
                  <a:pt x="1812" y="1265"/>
                </a:lnTo>
                <a:lnTo>
                  <a:pt x="1792" y="1265"/>
                </a:lnTo>
                <a:lnTo>
                  <a:pt x="1773" y="1263"/>
                </a:lnTo>
                <a:lnTo>
                  <a:pt x="1753" y="1262"/>
                </a:lnTo>
                <a:lnTo>
                  <a:pt x="1753" y="1262"/>
                </a:lnTo>
                <a:lnTo>
                  <a:pt x="1733" y="1261"/>
                </a:lnTo>
                <a:lnTo>
                  <a:pt x="1715" y="1262"/>
                </a:lnTo>
                <a:lnTo>
                  <a:pt x="1697" y="1265"/>
                </a:lnTo>
                <a:lnTo>
                  <a:pt x="1679" y="1268"/>
                </a:lnTo>
                <a:lnTo>
                  <a:pt x="1642" y="1274"/>
                </a:lnTo>
                <a:lnTo>
                  <a:pt x="1624" y="1276"/>
                </a:lnTo>
                <a:lnTo>
                  <a:pt x="1607" y="1278"/>
                </a:lnTo>
                <a:lnTo>
                  <a:pt x="1607" y="1278"/>
                </a:lnTo>
                <a:lnTo>
                  <a:pt x="1593" y="1277"/>
                </a:lnTo>
                <a:lnTo>
                  <a:pt x="1579" y="1277"/>
                </a:lnTo>
                <a:lnTo>
                  <a:pt x="1573" y="1277"/>
                </a:lnTo>
                <a:lnTo>
                  <a:pt x="1568" y="1280"/>
                </a:lnTo>
                <a:lnTo>
                  <a:pt x="1561" y="1282"/>
                </a:lnTo>
                <a:lnTo>
                  <a:pt x="1556" y="1285"/>
                </a:lnTo>
                <a:lnTo>
                  <a:pt x="1556" y="1285"/>
                </a:lnTo>
                <a:lnTo>
                  <a:pt x="1428" y="1293"/>
                </a:lnTo>
                <a:lnTo>
                  <a:pt x="1294" y="1301"/>
                </a:lnTo>
                <a:lnTo>
                  <a:pt x="1294" y="1301"/>
                </a:lnTo>
                <a:lnTo>
                  <a:pt x="1224" y="1306"/>
                </a:lnTo>
                <a:lnTo>
                  <a:pt x="1188" y="1311"/>
                </a:lnTo>
                <a:lnTo>
                  <a:pt x="1153" y="1315"/>
                </a:lnTo>
                <a:lnTo>
                  <a:pt x="1118" y="1320"/>
                </a:lnTo>
                <a:lnTo>
                  <a:pt x="1084" y="1328"/>
                </a:lnTo>
                <a:lnTo>
                  <a:pt x="1050" y="1335"/>
                </a:lnTo>
                <a:lnTo>
                  <a:pt x="1018" y="1344"/>
                </a:lnTo>
                <a:lnTo>
                  <a:pt x="1018" y="1344"/>
                </a:lnTo>
                <a:lnTo>
                  <a:pt x="1012" y="1347"/>
                </a:lnTo>
                <a:lnTo>
                  <a:pt x="1012" y="1347"/>
                </a:lnTo>
                <a:lnTo>
                  <a:pt x="999" y="1354"/>
                </a:lnTo>
                <a:lnTo>
                  <a:pt x="987" y="1362"/>
                </a:lnTo>
                <a:lnTo>
                  <a:pt x="975" y="1369"/>
                </a:lnTo>
                <a:lnTo>
                  <a:pt x="969" y="1373"/>
                </a:lnTo>
                <a:lnTo>
                  <a:pt x="961" y="1374"/>
                </a:lnTo>
                <a:lnTo>
                  <a:pt x="961" y="1374"/>
                </a:lnTo>
                <a:lnTo>
                  <a:pt x="947" y="1376"/>
                </a:lnTo>
                <a:lnTo>
                  <a:pt x="929" y="1377"/>
                </a:lnTo>
                <a:lnTo>
                  <a:pt x="912" y="1377"/>
                </a:lnTo>
                <a:lnTo>
                  <a:pt x="896" y="1376"/>
                </a:lnTo>
                <a:lnTo>
                  <a:pt x="896" y="1376"/>
                </a:lnTo>
                <a:lnTo>
                  <a:pt x="887" y="1374"/>
                </a:lnTo>
                <a:lnTo>
                  <a:pt x="877" y="1371"/>
                </a:lnTo>
                <a:lnTo>
                  <a:pt x="867" y="1367"/>
                </a:lnTo>
                <a:lnTo>
                  <a:pt x="861" y="1367"/>
                </a:lnTo>
                <a:lnTo>
                  <a:pt x="861" y="1367"/>
                </a:lnTo>
                <a:lnTo>
                  <a:pt x="839" y="1368"/>
                </a:lnTo>
                <a:lnTo>
                  <a:pt x="817" y="1369"/>
                </a:lnTo>
                <a:lnTo>
                  <a:pt x="772" y="1371"/>
                </a:lnTo>
                <a:lnTo>
                  <a:pt x="772" y="1371"/>
                </a:lnTo>
                <a:lnTo>
                  <a:pt x="741" y="1372"/>
                </a:lnTo>
                <a:lnTo>
                  <a:pt x="712" y="1375"/>
                </a:lnTo>
                <a:lnTo>
                  <a:pt x="649" y="1384"/>
                </a:lnTo>
                <a:lnTo>
                  <a:pt x="649" y="1384"/>
                </a:lnTo>
                <a:lnTo>
                  <a:pt x="614" y="1389"/>
                </a:lnTo>
                <a:lnTo>
                  <a:pt x="578" y="1392"/>
                </a:lnTo>
                <a:lnTo>
                  <a:pt x="542" y="1394"/>
                </a:lnTo>
                <a:lnTo>
                  <a:pt x="506" y="1397"/>
                </a:lnTo>
                <a:lnTo>
                  <a:pt x="506" y="1397"/>
                </a:lnTo>
                <a:lnTo>
                  <a:pt x="448" y="1404"/>
                </a:lnTo>
                <a:lnTo>
                  <a:pt x="388" y="1410"/>
                </a:lnTo>
                <a:lnTo>
                  <a:pt x="328" y="1415"/>
                </a:lnTo>
                <a:lnTo>
                  <a:pt x="298" y="1418"/>
                </a:lnTo>
                <a:lnTo>
                  <a:pt x="267" y="1419"/>
                </a:lnTo>
                <a:lnTo>
                  <a:pt x="267" y="1419"/>
                </a:lnTo>
                <a:lnTo>
                  <a:pt x="252" y="1418"/>
                </a:lnTo>
                <a:lnTo>
                  <a:pt x="244" y="1417"/>
                </a:lnTo>
                <a:lnTo>
                  <a:pt x="237" y="1417"/>
                </a:lnTo>
                <a:lnTo>
                  <a:pt x="237" y="1417"/>
                </a:lnTo>
                <a:lnTo>
                  <a:pt x="216" y="1419"/>
                </a:lnTo>
                <a:lnTo>
                  <a:pt x="196" y="1422"/>
                </a:lnTo>
                <a:lnTo>
                  <a:pt x="177" y="1425"/>
                </a:lnTo>
                <a:lnTo>
                  <a:pt x="156" y="1427"/>
                </a:lnTo>
                <a:lnTo>
                  <a:pt x="156" y="1427"/>
                </a:lnTo>
                <a:lnTo>
                  <a:pt x="134" y="1427"/>
                </a:lnTo>
                <a:lnTo>
                  <a:pt x="110" y="1425"/>
                </a:lnTo>
                <a:lnTo>
                  <a:pt x="87" y="1423"/>
                </a:lnTo>
                <a:lnTo>
                  <a:pt x="64" y="1422"/>
                </a:lnTo>
                <a:lnTo>
                  <a:pt x="64" y="1422"/>
                </a:lnTo>
                <a:lnTo>
                  <a:pt x="50" y="1421"/>
                </a:lnTo>
                <a:lnTo>
                  <a:pt x="36" y="1419"/>
                </a:lnTo>
                <a:lnTo>
                  <a:pt x="24" y="1415"/>
                </a:lnTo>
                <a:lnTo>
                  <a:pt x="11" y="1411"/>
                </a:lnTo>
                <a:lnTo>
                  <a:pt x="11" y="1411"/>
                </a:lnTo>
                <a:lnTo>
                  <a:pt x="9" y="1404"/>
                </a:lnTo>
                <a:lnTo>
                  <a:pt x="6" y="1394"/>
                </a:lnTo>
                <a:lnTo>
                  <a:pt x="4" y="1386"/>
                </a:lnTo>
                <a:lnTo>
                  <a:pt x="2" y="1382"/>
                </a:lnTo>
                <a:lnTo>
                  <a:pt x="0" y="1379"/>
                </a:lnTo>
                <a:lnTo>
                  <a:pt x="0" y="1379"/>
                </a:lnTo>
                <a:lnTo>
                  <a:pt x="21" y="1335"/>
                </a:lnTo>
                <a:lnTo>
                  <a:pt x="43" y="1291"/>
                </a:lnTo>
                <a:lnTo>
                  <a:pt x="66" y="1250"/>
                </a:lnTo>
                <a:lnTo>
                  <a:pt x="89" y="1210"/>
                </a:lnTo>
                <a:lnTo>
                  <a:pt x="89" y="1210"/>
                </a:lnTo>
                <a:lnTo>
                  <a:pt x="71" y="1211"/>
                </a:lnTo>
                <a:lnTo>
                  <a:pt x="52" y="1213"/>
                </a:lnTo>
                <a:lnTo>
                  <a:pt x="35" y="1215"/>
                </a:lnTo>
                <a:lnTo>
                  <a:pt x="18" y="1215"/>
                </a:lnTo>
                <a:lnTo>
                  <a:pt x="18" y="1215"/>
                </a:lnTo>
                <a:lnTo>
                  <a:pt x="16" y="1208"/>
                </a:lnTo>
                <a:lnTo>
                  <a:pt x="17" y="1199"/>
                </a:lnTo>
                <a:lnTo>
                  <a:pt x="19" y="1192"/>
                </a:lnTo>
                <a:lnTo>
                  <a:pt x="22" y="1183"/>
                </a:lnTo>
                <a:lnTo>
                  <a:pt x="30" y="1168"/>
                </a:lnTo>
                <a:lnTo>
                  <a:pt x="37" y="1153"/>
                </a:lnTo>
                <a:lnTo>
                  <a:pt x="37" y="1153"/>
                </a:lnTo>
                <a:lnTo>
                  <a:pt x="32" y="1151"/>
                </a:lnTo>
                <a:lnTo>
                  <a:pt x="27" y="1150"/>
                </a:lnTo>
                <a:lnTo>
                  <a:pt x="21" y="1151"/>
                </a:lnTo>
                <a:lnTo>
                  <a:pt x="16" y="1151"/>
                </a:lnTo>
                <a:lnTo>
                  <a:pt x="12" y="1152"/>
                </a:lnTo>
                <a:lnTo>
                  <a:pt x="7" y="1152"/>
                </a:lnTo>
                <a:lnTo>
                  <a:pt x="4" y="1151"/>
                </a:lnTo>
                <a:lnTo>
                  <a:pt x="0" y="1148"/>
                </a:lnTo>
                <a:lnTo>
                  <a:pt x="0" y="1148"/>
                </a:lnTo>
                <a:lnTo>
                  <a:pt x="0" y="1140"/>
                </a:lnTo>
                <a:lnTo>
                  <a:pt x="2" y="1134"/>
                </a:lnTo>
                <a:lnTo>
                  <a:pt x="5" y="1129"/>
                </a:lnTo>
                <a:lnTo>
                  <a:pt x="10" y="1123"/>
                </a:lnTo>
                <a:lnTo>
                  <a:pt x="19" y="1112"/>
                </a:lnTo>
                <a:lnTo>
                  <a:pt x="24" y="1107"/>
                </a:lnTo>
                <a:lnTo>
                  <a:pt x="27" y="1101"/>
                </a:lnTo>
                <a:lnTo>
                  <a:pt x="27" y="1101"/>
                </a:lnTo>
                <a:lnTo>
                  <a:pt x="24" y="1101"/>
                </a:lnTo>
                <a:lnTo>
                  <a:pt x="19" y="1101"/>
                </a:lnTo>
                <a:lnTo>
                  <a:pt x="14" y="1099"/>
                </a:lnTo>
                <a:lnTo>
                  <a:pt x="12" y="1097"/>
                </a:lnTo>
                <a:lnTo>
                  <a:pt x="11" y="1095"/>
                </a:lnTo>
                <a:lnTo>
                  <a:pt x="11" y="1095"/>
                </a:lnTo>
                <a:lnTo>
                  <a:pt x="14" y="1086"/>
                </a:lnTo>
                <a:lnTo>
                  <a:pt x="17" y="1078"/>
                </a:lnTo>
                <a:lnTo>
                  <a:pt x="27" y="1064"/>
                </a:lnTo>
                <a:lnTo>
                  <a:pt x="36" y="1051"/>
                </a:lnTo>
                <a:lnTo>
                  <a:pt x="41" y="1044"/>
                </a:lnTo>
                <a:lnTo>
                  <a:pt x="45" y="1036"/>
                </a:lnTo>
                <a:lnTo>
                  <a:pt x="45" y="1036"/>
                </a:lnTo>
                <a:lnTo>
                  <a:pt x="36" y="1036"/>
                </a:lnTo>
                <a:lnTo>
                  <a:pt x="29" y="1036"/>
                </a:lnTo>
                <a:lnTo>
                  <a:pt x="25" y="1035"/>
                </a:lnTo>
                <a:lnTo>
                  <a:pt x="21" y="1034"/>
                </a:lnTo>
                <a:lnTo>
                  <a:pt x="18" y="1031"/>
                </a:lnTo>
                <a:lnTo>
                  <a:pt x="16" y="1027"/>
                </a:lnTo>
                <a:lnTo>
                  <a:pt x="16" y="1027"/>
                </a:lnTo>
                <a:lnTo>
                  <a:pt x="19" y="1020"/>
                </a:lnTo>
                <a:lnTo>
                  <a:pt x="22" y="1014"/>
                </a:lnTo>
                <a:lnTo>
                  <a:pt x="33" y="1004"/>
                </a:lnTo>
                <a:lnTo>
                  <a:pt x="37" y="999"/>
                </a:lnTo>
                <a:lnTo>
                  <a:pt x="42" y="994"/>
                </a:lnTo>
                <a:lnTo>
                  <a:pt x="46" y="987"/>
                </a:lnTo>
                <a:lnTo>
                  <a:pt x="48" y="980"/>
                </a:lnTo>
                <a:lnTo>
                  <a:pt x="48" y="980"/>
                </a:lnTo>
                <a:lnTo>
                  <a:pt x="51" y="980"/>
                </a:lnTo>
                <a:lnTo>
                  <a:pt x="54" y="979"/>
                </a:lnTo>
                <a:lnTo>
                  <a:pt x="55" y="976"/>
                </a:lnTo>
                <a:lnTo>
                  <a:pt x="57" y="975"/>
                </a:lnTo>
                <a:lnTo>
                  <a:pt x="57" y="975"/>
                </a:lnTo>
                <a:lnTo>
                  <a:pt x="72" y="953"/>
                </a:lnTo>
                <a:lnTo>
                  <a:pt x="87" y="932"/>
                </a:lnTo>
                <a:lnTo>
                  <a:pt x="119" y="891"/>
                </a:lnTo>
                <a:lnTo>
                  <a:pt x="135" y="869"/>
                </a:lnTo>
                <a:lnTo>
                  <a:pt x="151" y="849"/>
                </a:lnTo>
                <a:lnTo>
                  <a:pt x="166" y="827"/>
                </a:lnTo>
                <a:lnTo>
                  <a:pt x="180" y="803"/>
                </a:lnTo>
                <a:lnTo>
                  <a:pt x="180" y="803"/>
                </a:lnTo>
                <a:lnTo>
                  <a:pt x="182" y="802"/>
                </a:lnTo>
                <a:lnTo>
                  <a:pt x="184" y="800"/>
                </a:lnTo>
                <a:lnTo>
                  <a:pt x="186" y="799"/>
                </a:lnTo>
                <a:lnTo>
                  <a:pt x="191" y="798"/>
                </a:lnTo>
                <a:lnTo>
                  <a:pt x="191" y="798"/>
                </a:lnTo>
                <a:lnTo>
                  <a:pt x="210" y="766"/>
                </a:lnTo>
                <a:lnTo>
                  <a:pt x="215" y="757"/>
                </a:lnTo>
                <a:lnTo>
                  <a:pt x="221" y="751"/>
                </a:lnTo>
                <a:lnTo>
                  <a:pt x="227" y="743"/>
                </a:lnTo>
                <a:lnTo>
                  <a:pt x="234" y="738"/>
                </a:lnTo>
                <a:lnTo>
                  <a:pt x="234" y="738"/>
                </a:lnTo>
                <a:lnTo>
                  <a:pt x="252" y="708"/>
                </a:lnTo>
                <a:lnTo>
                  <a:pt x="269" y="681"/>
                </a:lnTo>
                <a:lnTo>
                  <a:pt x="304" y="630"/>
                </a:lnTo>
                <a:lnTo>
                  <a:pt x="321" y="603"/>
                </a:lnTo>
                <a:lnTo>
                  <a:pt x="337" y="576"/>
                </a:lnTo>
                <a:lnTo>
                  <a:pt x="353" y="546"/>
                </a:lnTo>
                <a:lnTo>
                  <a:pt x="368" y="514"/>
                </a:lnTo>
                <a:lnTo>
                  <a:pt x="368" y="514"/>
                </a:lnTo>
                <a:lnTo>
                  <a:pt x="372" y="512"/>
                </a:lnTo>
                <a:lnTo>
                  <a:pt x="374" y="511"/>
                </a:lnTo>
                <a:lnTo>
                  <a:pt x="380" y="512"/>
                </a:lnTo>
                <a:lnTo>
                  <a:pt x="380" y="512"/>
                </a:lnTo>
                <a:lnTo>
                  <a:pt x="398" y="484"/>
                </a:lnTo>
                <a:lnTo>
                  <a:pt x="417" y="456"/>
                </a:lnTo>
                <a:lnTo>
                  <a:pt x="436" y="429"/>
                </a:lnTo>
                <a:lnTo>
                  <a:pt x="453" y="402"/>
                </a:lnTo>
                <a:lnTo>
                  <a:pt x="453" y="402"/>
                </a:lnTo>
                <a:lnTo>
                  <a:pt x="456" y="402"/>
                </a:lnTo>
                <a:lnTo>
                  <a:pt x="458" y="403"/>
                </a:lnTo>
                <a:lnTo>
                  <a:pt x="460" y="406"/>
                </a:lnTo>
                <a:lnTo>
                  <a:pt x="464" y="409"/>
                </a:lnTo>
                <a:lnTo>
                  <a:pt x="465" y="410"/>
                </a:lnTo>
                <a:lnTo>
                  <a:pt x="468" y="410"/>
                </a:lnTo>
                <a:lnTo>
                  <a:pt x="468" y="410"/>
                </a:lnTo>
                <a:lnTo>
                  <a:pt x="482" y="408"/>
                </a:lnTo>
                <a:lnTo>
                  <a:pt x="497" y="406"/>
                </a:lnTo>
                <a:lnTo>
                  <a:pt x="513" y="405"/>
                </a:lnTo>
                <a:lnTo>
                  <a:pt x="529" y="405"/>
                </a:lnTo>
                <a:lnTo>
                  <a:pt x="562" y="406"/>
                </a:lnTo>
                <a:lnTo>
                  <a:pt x="595" y="409"/>
                </a:lnTo>
                <a:lnTo>
                  <a:pt x="595" y="409"/>
                </a:lnTo>
                <a:lnTo>
                  <a:pt x="647" y="412"/>
                </a:lnTo>
                <a:lnTo>
                  <a:pt x="698" y="413"/>
                </a:lnTo>
                <a:lnTo>
                  <a:pt x="748" y="415"/>
                </a:lnTo>
                <a:lnTo>
                  <a:pt x="797" y="420"/>
                </a:lnTo>
                <a:lnTo>
                  <a:pt x="797" y="420"/>
                </a:lnTo>
                <a:lnTo>
                  <a:pt x="815" y="424"/>
                </a:lnTo>
                <a:lnTo>
                  <a:pt x="834" y="428"/>
                </a:lnTo>
                <a:lnTo>
                  <a:pt x="878" y="436"/>
                </a:lnTo>
                <a:lnTo>
                  <a:pt x="902" y="440"/>
                </a:lnTo>
                <a:lnTo>
                  <a:pt x="924" y="444"/>
                </a:lnTo>
                <a:lnTo>
                  <a:pt x="948" y="450"/>
                </a:lnTo>
                <a:lnTo>
                  <a:pt x="969" y="456"/>
                </a:lnTo>
                <a:lnTo>
                  <a:pt x="969" y="456"/>
                </a:lnTo>
                <a:lnTo>
                  <a:pt x="985" y="429"/>
                </a:lnTo>
                <a:lnTo>
                  <a:pt x="993" y="414"/>
                </a:lnTo>
                <a:lnTo>
                  <a:pt x="999" y="399"/>
                </a:lnTo>
                <a:lnTo>
                  <a:pt x="999" y="399"/>
                </a:lnTo>
                <a:lnTo>
                  <a:pt x="1002" y="399"/>
                </a:lnTo>
                <a:lnTo>
                  <a:pt x="1004" y="399"/>
                </a:lnTo>
                <a:lnTo>
                  <a:pt x="1005" y="399"/>
                </a:lnTo>
                <a:lnTo>
                  <a:pt x="1008" y="398"/>
                </a:lnTo>
                <a:lnTo>
                  <a:pt x="1008" y="398"/>
                </a:lnTo>
                <a:lnTo>
                  <a:pt x="1026" y="368"/>
                </a:lnTo>
                <a:lnTo>
                  <a:pt x="1043" y="338"/>
                </a:lnTo>
                <a:lnTo>
                  <a:pt x="1061" y="308"/>
                </a:lnTo>
                <a:lnTo>
                  <a:pt x="1079" y="278"/>
                </a:lnTo>
                <a:lnTo>
                  <a:pt x="1079" y="278"/>
                </a:lnTo>
                <a:close/>
                <a:moveTo>
                  <a:pt x="1042" y="789"/>
                </a:moveTo>
                <a:lnTo>
                  <a:pt x="1042" y="789"/>
                </a:lnTo>
                <a:lnTo>
                  <a:pt x="1046" y="778"/>
                </a:lnTo>
                <a:lnTo>
                  <a:pt x="1049" y="769"/>
                </a:lnTo>
                <a:lnTo>
                  <a:pt x="1056" y="748"/>
                </a:lnTo>
                <a:lnTo>
                  <a:pt x="1056" y="748"/>
                </a:lnTo>
                <a:lnTo>
                  <a:pt x="1063" y="726"/>
                </a:lnTo>
                <a:lnTo>
                  <a:pt x="1066" y="714"/>
                </a:lnTo>
                <a:lnTo>
                  <a:pt x="1067" y="710"/>
                </a:lnTo>
                <a:lnTo>
                  <a:pt x="1066" y="709"/>
                </a:lnTo>
                <a:lnTo>
                  <a:pt x="1066" y="709"/>
                </a:lnTo>
                <a:lnTo>
                  <a:pt x="1069" y="708"/>
                </a:lnTo>
                <a:lnTo>
                  <a:pt x="1070" y="706"/>
                </a:lnTo>
                <a:lnTo>
                  <a:pt x="1073" y="700"/>
                </a:lnTo>
                <a:lnTo>
                  <a:pt x="1075" y="692"/>
                </a:lnTo>
                <a:lnTo>
                  <a:pt x="1076" y="684"/>
                </a:lnTo>
                <a:lnTo>
                  <a:pt x="1076" y="684"/>
                </a:lnTo>
                <a:lnTo>
                  <a:pt x="1114" y="609"/>
                </a:lnTo>
                <a:lnTo>
                  <a:pt x="1152" y="535"/>
                </a:lnTo>
                <a:lnTo>
                  <a:pt x="1152" y="535"/>
                </a:lnTo>
                <a:lnTo>
                  <a:pt x="1156" y="533"/>
                </a:lnTo>
                <a:lnTo>
                  <a:pt x="1160" y="532"/>
                </a:lnTo>
                <a:lnTo>
                  <a:pt x="1163" y="531"/>
                </a:lnTo>
                <a:lnTo>
                  <a:pt x="1166" y="528"/>
                </a:lnTo>
                <a:lnTo>
                  <a:pt x="1166" y="528"/>
                </a:lnTo>
                <a:lnTo>
                  <a:pt x="1176" y="511"/>
                </a:lnTo>
                <a:lnTo>
                  <a:pt x="1185" y="495"/>
                </a:lnTo>
                <a:lnTo>
                  <a:pt x="1207" y="464"/>
                </a:lnTo>
                <a:lnTo>
                  <a:pt x="1207" y="464"/>
                </a:lnTo>
                <a:lnTo>
                  <a:pt x="1220" y="412"/>
                </a:lnTo>
                <a:lnTo>
                  <a:pt x="1229" y="359"/>
                </a:lnTo>
                <a:lnTo>
                  <a:pt x="1233" y="332"/>
                </a:lnTo>
                <a:lnTo>
                  <a:pt x="1238" y="304"/>
                </a:lnTo>
                <a:lnTo>
                  <a:pt x="1240" y="277"/>
                </a:lnTo>
                <a:lnTo>
                  <a:pt x="1242" y="249"/>
                </a:lnTo>
                <a:lnTo>
                  <a:pt x="1243" y="223"/>
                </a:lnTo>
                <a:lnTo>
                  <a:pt x="1243" y="195"/>
                </a:lnTo>
                <a:lnTo>
                  <a:pt x="1241" y="168"/>
                </a:lnTo>
                <a:lnTo>
                  <a:pt x="1239" y="142"/>
                </a:lnTo>
                <a:lnTo>
                  <a:pt x="1236" y="116"/>
                </a:lnTo>
                <a:lnTo>
                  <a:pt x="1230" y="90"/>
                </a:lnTo>
                <a:lnTo>
                  <a:pt x="1224" y="65"/>
                </a:lnTo>
                <a:lnTo>
                  <a:pt x="1216" y="41"/>
                </a:lnTo>
                <a:lnTo>
                  <a:pt x="1216" y="41"/>
                </a:lnTo>
                <a:lnTo>
                  <a:pt x="1210" y="54"/>
                </a:lnTo>
                <a:lnTo>
                  <a:pt x="1205" y="66"/>
                </a:lnTo>
                <a:lnTo>
                  <a:pt x="1196" y="92"/>
                </a:lnTo>
                <a:lnTo>
                  <a:pt x="1188" y="119"/>
                </a:lnTo>
                <a:lnTo>
                  <a:pt x="1181" y="143"/>
                </a:lnTo>
                <a:lnTo>
                  <a:pt x="1181" y="143"/>
                </a:lnTo>
                <a:lnTo>
                  <a:pt x="1176" y="154"/>
                </a:lnTo>
                <a:lnTo>
                  <a:pt x="1169" y="164"/>
                </a:lnTo>
                <a:lnTo>
                  <a:pt x="1157" y="183"/>
                </a:lnTo>
                <a:lnTo>
                  <a:pt x="1157" y="183"/>
                </a:lnTo>
                <a:lnTo>
                  <a:pt x="1155" y="187"/>
                </a:lnTo>
                <a:lnTo>
                  <a:pt x="1154" y="192"/>
                </a:lnTo>
                <a:lnTo>
                  <a:pt x="1153" y="196"/>
                </a:lnTo>
                <a:lnTo>
                  <a:pt x="1152" y="199"/>
                </a:lnTo>
                <a:lnTo>
                  <a:pt x="1152" y="199"/>
                </a:lnTo>
                <a:lnTo>
                  <a:pt x="1147" y="206"/>
                </a:lnTo>
                <a:lnTo>
                  <a:pt x="1141" y="212"/>
                </a:lnTo>
                <a:lnTo>
                  <a:pt x="1136" y="217"/>
                </a:lnTo>
                <a:lnTo>
                  <a:pt x="1131" y="224"/>
                </a:lnTo>
                <a:lnTo>
                  <a:pt x="1131" y="224"/>
                </a:lnTo>
                <a:lnTo>
                  <a:pt x="1101" y="270"/>
                </a:lnTo>
                <a:lnTo>
                  <a:pt x="1101" y="270"/>
                </a:lnTo>
                <a:lnTo>
                  <a:pt x="1091" y="285"/>
                </a:lnTo>
                <a:lnTo>
                  <a:pt x="1082" y="301"/>
                </a:lnTo>
                <a:lnTo>
                  <a:pt x="1074" y="316"/>
                </a:lnTo>
                <a:lnTo>
                  <a:pt x="1066" y="332"/>
                </a:lnTo>
                <a:lnTo>
                  <a:pt x="1066" y="332"/>
                </a:lnTo>
                <a:lnTo>
                  <a:pt x="1053" y="349"/>
                </a:lnTo>
                <a:lnTo>
                  <a:pt x="1041" y="366"/>
                </a:lnTo>
                <a:lnTo>
                  <a:pt x="1029" y="384"/>
                </a:lnTo>
                <a:lnTo>
                  <a:pt x="1017" y="404"/>
                </a:lnTo>
                <a:lnTo>
                  <a:pt x="996" y="442"/>
                </a:lnTo>
                <a:lnTo>
                  <a:pt x="984" y="461"/>
                </a:lnTo>
                <a:lnTo>
                  <a:pt x="972" y="480"/>
                </a:lnTo>
                <a:lnTo>
                  <a:pt x="972" y="480"/>
                </a:lnTo>
                <a:lnTo>
                  <a:pt x="973" y="482"/>
                </a:lnTo>
                <a:lnTo>
                  <a:pt x="973" y="484"/>
                </a:lnTo>
                <a:lnTo>
                  <a:pt x="972" y="487"/>
                </a:lnTo>
                <a:lnTo>
                  <a:pt x="971" y="490"/>
                </a:lnTo>
                <a:lnTo>
                  <a:pt x="970" y="493"/>
                </a:lnTo>
                <a:lnTo>
                  <a:pt x="971" y="496"/>
                </a:lnTo>
                <a:lnTo>
                  <a:pt x="971" y="496"/>
                </a:lnTo>
                <a:lnTo>
                  <a:pt x="947" y="533"/>
                </a:lnTo>
                <a:lnTo>
                  <a:pt x="922" y="572"/>
                </a:lnTo>
                <a:lnTo>
                  <a:pt x="910" y="591"/>
                </a:lnTo>
                <a:lnTo>
                  <a:pt x="899" y="610"/>
                </a:lnTo>
                <a:lnTo>
                  <a:pt x="889" y="631"/>
                </a:lnTo>
                <a:lnTo>
                  <a:pt x="880" y="650"/>
                </a:lnTo>
                <a:lnTo>
                  <a:pt x="880" y="650"/>
                </a:lnTo>
                <a:lnTo>
                  <a:pt x="884" y="669"/>
                </a:lnTo>
                <a:lnTo>
                  <a:pt x="890" y="686"/>
                </a:lnTo>
                <a:lnTo>
                  <a:pt x="896" y="703"/>
                </a:lnTo>
                <a:lnTo>
                  <a:pt x="902" y="720"/>
                </a:lnTo>
                <a:lnTo>
                  <a:pt x="902" y="720"/>
                </a:lnTo>
                <a:lnTo>
                  <a:pt x="909" y="752"/>
                </a:lnTo>
                <a:lnTo>
                  <a:pt x="913" y="783"/>
                </a:lnTo>
                <a:lnTo>
                  <a:pt x="917" y="814"/>
                </a:lnTo>
                <a:lnTo>
                  <a:pt x="919" y="845"/>
                </a:lnTo>
                <a:lnTo>
                  <a:pt x="919" y="877"/>
                </a:lnTo>
                <a:lnTo>
                  <a:pt x="918" y="908"/>
                </a:lnTo>
                <a:lnTo>
                  <a:pt x="914" y="971"/>
                </a:lnTo>
                <a:lnTo>
                  <a:pt x="910" y="1036"/>
                </a:lnTo>
                <a:lnTo>
                  <a:pt x="908" y="1069"/>
                </a:lnTo>
                <a:lnTo>
                  <a:pt x="907" y="1103"/>
                </a:lnTo>
                <a:lnTo>
                  <a:pt x="907" y="1136"/>
                </a:lnTo>
                <a:lnTo>
                  <a:pt x="908" y="1171"/>
                </a:lnTo>
                <a:lnTo>
                  <a:pt x="910" y="1207"/>
                </a:lnTo>
                <a:lnTo>
                  <a:pt x="913" y="1242"/>
                </a:lnTo>
                <a:lnTo>
                  <a:pt x="913" y="1242"/>
                </a:lnTo>
                <a:lnTo>
                  <a:pt x="936" y="1140"/>
                </a:lnTo>
                <a:lnTo>
                  <a:pt x="947" y="1091"/>
                </a:lnTo>
                <a:lnTo>
                  <a:pt x="958" y="1043"/>
                </a:lnTo>
                <a:lnTo>
                  <a:pt x="971" y="996"/>
                </a:lnTo>
                <a:lnTo>
                  <a:pt x="985" y="950"/>
                </a:lnTo>
                <a:lnTo>
                  <a:pt x="999" y="903"/>
                </a:lnTo>
                <a:lnTo>
                  <a:pt x="1015" y="857"/>
                </a:lnTo>
                <a:lnTo>
                  <a:pt x="1015" y="857"/>
                </a:lnTo>
                <a:lnTo>
                  <a:pt x="1017" y="854"/>
                </a:lnTo>
                <a:lnTo>
                  <a:pt x="1016" y="852"/>
                </a:lnTo>
                <a:lnTo>
                  <a:pt x="1014" y="850"/>
                </a:lnTo>
                <a:lnTo>
                  <a:pt x="1014" y="849"/>
                </a:lnTo>
                <a:lnTo>
                  <a:pt x="1013" y="848"/>
                </a:lnTo>
                <a:lnTo>
                  <a:pt x="1013" y="848"/>
                </a:lnTo>
                <a:lnTo>
                  <a:pt x="1018" y="849"/>
                </a:lnTo>
                <a:lnTo>
                  <a:pt x="1020" y="848"/>
                </a:lnTo>
                <a:lnTo>
                  <a:pt x="1020" y="844"/>
                </a:lnTo>
                <a:lnTo>
                  <a:pt x="1020" y="844"/>
                </a:lnTo>
                <a:lnTo>
                  <a:pt x="1030" y="821"/>
                </a:lnTo>
                <a:lnTo>
                  <a:pt x="1034" y="809"/>
                </a:lnTo>
                <a:lnTo>
                  <a:pt x="1039" y="798"/>
                </a:lnTo>
                <a:lnTo>
                  <a:pt x="1039" y="798"/>
                </a:lnTo>
                <a:lnTo>
                  <a:pt x="1038" y="797"/>
                </a:lnTo>
                <a:lnTo>
                  <a:pt x="1038" y="796"/>
                </a:lnTo>
                <a:lnTo>
                  <a:pt x="1036" y="798"/>
                </a:lnTo>
                <a:lnTo>
                  <a:pt x="1035" y="800"/>
                </a:lnTo>
                <a:lnTo>
                  <a:pt x="1035" y="800"/>
                </a:lnTo>
                <a:lnTo>
                  <a:pt x="1034" y="798"/>
                </a:lnTo>
                <a:lnTo>
                  <a:pt x="1034" y="798"/>
                </a:lnTo>
                <a:lnTo>
                  <a:pt x="1034" y="796"/>
                </a:lnTo>
                <a:lnTo>
                  <a:pt x="1035" y="794"/>
                </a:lnTo>
                <a:lnTo>
                  <a:pt x="1039" y="793"/>
                </a:lnTo>
                <a:lnTo>
                  <a:pt x="1042" y="792"/>
                </a:lnTo>
                <a:lnTo>
                  <a:pt x="1042" y="791"/>
                </a:lnTo>
                <a:lnTo>
                  <a:pt x="1042" y="789"/>
                </a:lnTo>
                <a:lnTo>
                  <a:pt x="1042" y="789"/>
                </a:lnTo>
                <a:close/>
                <a:moveTo>
                  <a:pt x="1666" y="178"/>
                </a:moveTo>
                <a:lnTo>
                  <a:pt x="1666" y="178"/>
                </a:lnTo>
                <a:lnTo>
                  <a:pt x="1650" y="190"/>
                </a:lnTo>
                <a:lnTo>
                  <a:pt x="1634" y="201"/>
                </a:lnTo>
                <a:lnTo>
                  <a:pt x="1617" y="212"/>
                </a:lnTo>
                <a:lnTo>
                  <a:pt x="1599" y="222"/>
                </a:lnTo>
                <a:lnTo>
                  <a:pt x="1599" y="222"/>
                </a:lnTo>
                <a:lnTo>
                  <a:pt x="1572" y="231"/>
                </a:lnTo>
                <a:lnTo>
                  <a:pt x="1545" y="242"/>
                </a:lnTo>
                <a:lnTo>
                  <a:pt x="1520" y="254"/>
                </a:lnTo>
                <a:lnTo>
                  <a:pt x="1496" y="264"/>
                </a:lnTo>
                <a:lnTo>
                  <a:pt x="1471" y="277"/>
                </a:lnTo>
                <a:lnTo>
                  <a:pt x="1449" y="290"/>
                </a:lnTo>
                <a:lnTo>
                  <a:pt x="1426" y="303"/>
                </a:lnTo>
                <a:lnTo>
                  <a:pt x="1405" y="316"/>
                </a:lnTo>
                <a:lnTo>
                  <a:pt x="1405" y="316"/>
                </a:lnTo>
                <a:lnTo>
                  <a:pt x="1374" y="337"/>
                </a:lnTo>
                <a:lnTo>
                  <a:pt x="1344" y="360"/>
                </a:lnTo>
                <a:lnTo>
                  <a:pt x="1287" y="407"/>
                </a:lnTo>
                <a:lnTo>
                  <a:pt x="1287" y="407"/>
                </a:lnTo>
                <a:lnTo>
                  <a:pt x="1259" y="431"/>
                </a:lnTo>
                <a:lnTo>
                  <a:pt x="1245" y="443"/>
                </a:lnTo>
                <a:lnTo>
                  <a:pt x="1232" y="457"/>
                </a:lnTo>
                <a:lnTo>
                  <a:pt x="1221" y="470"/>
                </a:lnTo>
                <a:lnTo>
                  <a:pt x="1209" y="485"/>
                </a:lnTo>
                <a:lnTo>
                  <a:pt x="1198" y="500"/>
                </a:lnTo>
                <a:lnTo>
                  <a:pt x="1187" y="515"/>
                </a:lnTo>
                <a:lnTo>
                  <a:pt x="1187" y="515"/>
                </a:lnTo>
                <a:lnTo>
                  <a:pt x="1167" y="547"/>
                </a:lnTo>
                <a:lnTo>
                  <a:pt x="1147" y="577"/>
                </a:lnTo>
                <a:lnTo>
                  <a:pt x="1147" y="577"/>
                </a:lnTo>
                <a:lnTo>
                  <a:pt x="1139" y="589"/>
                </a:lnTo>
                <a:lnTo>
                  <a:pt x="1133" y="602"/>
                </a:lnTo>
                <a:lnTo>
                  <a:pt x="1120" y="629"/>
                </a:lnTo>
                <a:lnTo>
                  <a:pt x="1099" y="681"/>
                </a:lnTo>
                <a:lnTo>
                  <a:pt x="1099" y="681"/>
                </a:lnTo>
                <a:lnTo>
                  <a:pt x="1087" y="710"/>
                </a:lnTo>
                <a:lnTo>
                  <a:pt x="1075" y="740"/>
                </a:lnTo>
                <a:lnTo>
                  <a:pt x="1055" y="799"/>
                </a:lnTo>
                <a:lnTo>
                  <a:pt x="1033" y="858"/>
                </a:lnTo>
                <a:lnTo>
                  <a:pt x="1012" y="918"/>
                </a:lnTo>
                <a:lnTo>
                  <a:pt x="1012" y="918"/>
                </a:lnTo>
                <a:lnTo>
                  <a:pt x="999" y="952"/>
                </a:lnTo>
                <a:lnTo>
                  <a:pt x="988" y="986"/>
                </a:lnTo>
                <a:lnTo>
                  <a:pt x="978" y="1021"/>
                </a:lnTo>
                <a:lnTo>
                  <a:pt x="968" y="1058"/>
                </a:lnTo>
                <a:lnTo>
                  <a:pt x="950" y="1130"/>
                </a:lnTo>
                <a:lnTo>
                  <a:pt x="932" y="1203"/>
                </a:lnTo>
                <a:lnTo>
                  <a:pt x="932" y="1203"/>
                </a:lnTo>
                <a:lnTo>
                  <a:pt x="933" y="1209"/>
                </a:lnTo>
                <a:lnTo>
                  <a:pt x="933" y="1215"/>
                </a:lnTo>
                <a:lnTo>
                  <a:pt x="930" y="1227"/>
                </a:lnTo>
                <a:lnTo>
                  <a:pt x="929" y="1233"/>
                </a:lnTo>
                <a:lnTo>
                  <a:pt x="928" y="1239"/>
                </a:lnTo>
                <a:lnTo>
                  <a:pt x="928" y="1244"/>
                </a:lnTo>
                <a:lnTo>
                  <a:pt x="929" y="1250"/>
                </a:lnTo>
                <a:lnTo>
                  <a:pt x="929" y="1250"/>
                </a:lnTo>
                <a:lnTo>
                  <a:pt x="935" y="1236"/>
                </a:lnTo>
                <a:lnTo>
                  <a:pt x="939" y="1222"/>
                </a:lnTo>
                <a:lnTo>
                  <a:pt x="942" y="1215"/>
                </a:lnTo>
                <a:lnTo>
                  <a:pt x="947" y="1210"/>
                </a:lnTo>
                <a:lnTo>
                  <a:pt x="951" y="1206"/>
                </a:lnTo>
                <a:lnTo>
                  <a:pt x="956" y="1201"/>
                </a:lnTo>
                <a:lnTo>
                  <a:pt x="956" y="1201"/>
                </a:lnTo>
                <a:lnTo>
                  <a:pt x="974" y="1172"/>
                </a:lnTo>
                <a:lnTo>
                  <a:pt x="993" y="1142"/>
                </a:lnTo>
                <a:lnTo>
                  <a:pt x="1013" y="1115"/>
                </a:lnTo>
                <a:lnTo>
                  <a:pt x="1023" y="1102"/>
                </a:lnTo>
                <a:lnTo>
                  <a:pt x="1033" y="1090"/>
                </a:lnTo>
                <a:lnTo>
                  <a:pt x="1033" y="1090"/>
                </a:lnTo>
                <a:lnTo>
                  <a:pt x="1045" y="1077"/>
                </a:lnTo>
                <a:lnTo>
                  <a:pt x="1057" y="1065"/>
                </a:lnTo>
                <a:lnTo>
                  <a:pt x="1071" y="1053"/>
                </a:lnTo>
                <a:lnTo>
                  <a:pt x="1082" y="1040"/>
                </a:lnTo>
                <a:lnTo>
                  <a:pt x="1082" y="1040"/>
                </a:lnTo>
                <a:lnTo>
                  <a:pt x="1105" y="1013"/>
                </a:lnTo>
                <a:lnTo>
                  <a:pt x="1117" y="1000"/>
                </a:lnTo>
                <a:lnTo>
                  <a:pt x="1129" y="988"/>
                </a:lnTo>
                <a:lnTo>
                  <a:pt x="1129" y="988"/>
                </a:lnTo>
                <a:lnTo>
                  <a:pt x="1168" y="956"/>
                </a:lnTo>
                <a:lnTo>
                  <a:pt x="1210" y="924"/>
                </a:lnTo>
                <a:lnTo>
                  <a:pt x="1230" y="909"/>
                </a:lnTo>
                <a:lnTo>
                  <a:pt x="1253" y="895"/>
                </a:lnTo>
                <a:lnTo>
                  <a:pt x="1275" y="881"/>
                </a:lnTo>
                <a:lnTo>
                  <a:pt x="1298" y="868"/>
                </a:lnTo>
                <a:lnTo>
                  <a:pt x="1321" y="857"/>
                </a:lnTo>
                <a:lnTo>
                  <a:pt x="1347" y="846"/>
                </a:lnTo>
                <a:lnTo>
                  <a:pt x="1372" y="837"/>
                </a:lnTo>
                <a:lnTo>
                  <a:pt x="1398" y="829"/>
                </a:lnTo>
                <a:lnTo>
                  <a:pt x="1426" y="822"/>
                </a:lnTo>
                <a:lnTo>
                  <a:pt x="1454" y="818"/>
                </a:lnTo>
                <a:lnTo>
                  <a:pt x="1484" y="815"/>
                </a:lnTo>
                <a:lnTo>
                  <a:pt x="1515" y="814"/>
                </a:lnTo>
                <a:lnTo>
                  <a:pt x="1515" y="814"/>
                </a:lnTo>
                <a:lnTo>
                  <a:pt x="1518" y="783"/>
                </a:lnTo>
                <a:lnTo>
                  <a:pt x="1524" y="753"/>
                </a:lnTo>
                <a:lnTo>
                  <a:pt x="1529" y="723"/>
                </a:lnTo>
                <a:lnTo>
                  <a:pt x="1535" y="693"/>
                </a:lnTo>
                <a:lnTo>
                  <a:pt x="1542" y="664"/>
                </a:lnTo>
                <a:lnTo>
                  <a:pt x="1550" y="634"/>
                </a:lnTo>
                <a:lnTo>
                  <a:pt x="1568" y="572"/>
                </a:lnTo>
                <a:lnTo>
                  <a:pt x="1568" y="572"/>
                </a:lnTo>
                <a:lnTo>
                  <a:pt x="1579" y="536"/>
                </a:lnTo>
                <a:lnTo>
                  <a:pt x="1592" y="501"/>
                </a:lnTo>
                <a:lnTo>
                  <a:pt x="1618" y="431"/>
                </a:lnTo>
                <a:lnTo>
                  <a:pt x="1618" y="431"/>
                </a:lnTo>
                <a:lnTo>
                  <a:pt x="1625" y="413"/>
                </a:lnTo>
                <a:lnTo>
                  <a:pt x="1633" y="394"/>
                </a:lnTo>
                <a:lnTo>
                  <a:pt x="1650" y="358"/>
                </a:lnTo>
                <a:lnTo>
                  <a:pt x="1668" y="320"/>
                </a:lnTo>
                <a:lnTo>
                  <a:pt x="1684" y="283"/>
                </a:lnTo>
                <a:lnTo>
                  <a:pt x="1691" y="263"/>
                </a:lnTo>
                <a:lnTo>
                  <a:pt x="1697" y="244"/>
                </a:lnTo>
                <a:lnTo>
                  <a:pt x="1701" y="225"/>
                </a:lnTo>
                <a:lnTo>
                  <a:pt x="1705" y="206"/>
                </a:lnTo>
                <a:lnTo>
                  <a:pt x="1707" y="186"/>
                </a:lnTo>
                <a:lnTo>
                  <a:pt x="1707" y="166"/>
                </a:lnTo>
                <a:lnTo>
                  <a:pt x="1705" y="147"/>
                </a:lnTo>
                <a:lnTo>
                  <a:pt x="1699" y="126"/>
                </a:lnTo>
                <a:lnTo>
                  <a:pt x="1699" y="126"/>
                </a:lnTo>
                <a:lnTo>
                  <a:pt x="1699" y="124"/>
                </a:lnTo>
                <a:lnTo>
                  <a:pt x="1698" y="124"/>
                </a:lnTo>
                <a:lnTo>
                  <a:pt x="1698" y="124"/>
                </a:lnTo>
                <a:lnTo>
                  <a:pt x="1695" y="132"/>
                </a:lnTo>
                <a:lnTo>
                  <a:pt x="1691" y="139"/>
                </a:lnTo>
                <a:lnTo>
                  <a:pt x="1682" y="151"/>
                </a:lnTo>
                <a:lnTo>
                  <a:pt x="1674" y="164"/>
                </a:lnTo>
                <a:lnTo>
                  <a:pt x="1669" y="170"/>
                </a:lnTo>
                <a:lnTo>
                  <a:pt x="1666" y="178"/>
                </a:lnTo>
                <a:lnTo>
                  <a:pt x="1666" y="178"/>
                </a:lnTo>
                <a:close/>
                <a:moveTo>
                  <a:pt x="1717" y="151"/>
                </a:moveTo>
                <a:lnTo>
                  <a:pt x="1717" y="151"/>
                </a:lnTo>
                <a:lnTo>
                  <a:pt x="1720" y="170"/>
                </a:lnTo>
                <a:lnTo>
                  <a:pt x="1720" y="188"/>
                </a:lnTo>
                <a:lnTo>
                  <a:pt x="1718" y="206"/>
                </a:lnTo>
                <a:lnTo>
                  <a:pt x="1716" y="223"/>
                </a:lnTo>
                <a:lnTo>
                  <a:pt x="1713" y="240"/>
                </a:lnTo>
                <a:lnTo>
                  <a:pt x="1709" y="256"/>
                </a:lnTo>
                <a:lnTo>
                  <a:pt x="1703" y="272"/>
                </a:lnTo>
                <a:lnTo>
                  <a:pt x="1698" y="287"/>
                </a:lnTo>
                <a:lnTo>
                  <a:pt x="1685" y="318"/>
                </a:lnTo>
                <a:lnTo>
                  <a:pt x="1670" y="347"/>
                </a:lnTo>
                <a:lnTo>
                  <a:pt x="1655" y="377"/>
                </a:lnTo>
                <a:lnTo>
                  <a:pt x="1641" y="407"/>
                </a:lnTo>
                <a:lnTo>
                  <a:pt x="1641" y="407"/>
                </a:lnTo>
                <a:lnTo>
                  <a:pt x="1632" y="430"/>
                </a:lnTo>
                <a:lnTo>
                  <a:pt x="1623" y="454"/>
                </a:lnTo>
                <a:lnTo>
                  <a:pt x="1607" y="503"/>
                </a:lnTo>
                <a:lnTo>
                  <a:pt x="1607" y="503"/>
                </a:lnTo>
                <a:lnTo>
                  <a:pt x="1581" y="580"/>
                </a:lnTo>
                <a:lnTo>
                  <a:pt x="1570" y="620"/>
                </a:lnTo>
                <a:lnTo>
                  <a:pt x="1558" y="660"/>
                </a:lnTo>
                <a:lnTo>
                  <a:pt x="1547" y="700"/>
                </a:lnTo>
                <a:lnTo>
                  <a:pt x="1539" y="742"/>
                </a:lnTo>
                <a:lnTo>
                  <a:pt x="1531" y="785"/>
                </a:lnTo>
                <a:lnTo>
                  <a:pt x="1526" y="829"/>
                </a:lnTo>
                <a:lnTo>
                  <a:pt x="1526" y="829"/>
                </a:lnTo>
                <a:lnTo>
                  <a:pt x="1498" y="830"/>
                </a:lnTo>
                <a:lnTo>
                  <a:pt x="1470" y="831"/>
                </a:lnTo>
                <a:lnTo>
                  <a:pt x="1417" y="833"/>
                </a:lnTo>
                <a:lnTo>
                  <a:pt x="1417" y="833"/>
                </a:lnTo>
                <a:lnTo>
                  <a:pt x="1391" y="842"/>
                </a:lnTo>
                <a:lnTo>
                  <a:pt x="1365" y="851"/>
                </a:lnTo>
                <a:lnTo>
                  <a:pt x="1339" y="862"/>
                </a:lnTo>
                <a:lnTo>
                  <a:pt x="1315" y="874"/>
                </a:lnTo>
                <a:lnTo>
                  <a:pt x="1291" y="887"/>
                </a:lnTo>
                <a:lnTo>
                  <a:pt x="1268" y="899"/>
                </a:lnTo>
                <a:lnTo>
                  <a:pt x="1245" y="913"/>
                </a:lnTo>
                <a:lnTo>
                  <a:pt x="1223" y="927"/>
                </a:lnTo>
                <a:lnTo>
                  <a:pt x="1223" y="927"/>
                </a:lnTo>
                <a:lnTo>
                  <a:pt x="1207" y="940"/>
                </a:lnTo>
                <a:lnTo>
                  <a:pt x="1192" y="954"/>
                </a:lnTo>
                <a:lnTo>
                  <a:pt x="1165" y="980"/>
                </a:lnTo>
                <a:lnTo>
                  <a:pt x="1165" y="980"/>
                </a:lnTo>
                <a:lnTo>
                  <a:pt x="1154" y="987"/>
                </a:lnTo>
                <a:lnTo>
                  <a:pt x="1145" y="995"/>
                </a:lnTo>
                <a:lnTo>
                  <a:pt x="1135" y="1001"/>
                </a:lnTo>
                <a:lnTo>
                  <a:pt x="1125" y="1010"/>
                </a:lnTo>
                <a:lnTo>
                  <a:pt x="1125" y="1010"/>
                </a:lnTo>
                <a:lnTo>
                  <a:pt x="1117" y="1018"/>
                </a:lnTo>
                <a:lnTo>
                  <a:pt x="1108" y="1028"/>
                </a:lnTo>
                <a:lnTo>
                  <a:pt x="1091" y="1047"/>
                </a:lnTo>
                <a:lnTo>
                  <a:pt x="1091" y="1047"/>
                </a:lnTo>
                <a:lnTo>
                  <a:pt x="1056" y="1082"/>
                </a:lnTo>
                <a:lnTo>
                  <a:pt x="1039" y="1101"/>
                </a:lnTo>
                <a:lnTo>
                  <a:pt x="1023" y="1120"/>
                </a:lnTo>
                <a:lnTo>
                  <a:pt x="1023" y="1120"/>
                </a:lnTo>
                <a:lnTo>
                  <a:pt x="1008" y="1140"/>
                </a:lnTo>
                <a:lnTo>
                  <a:pt x="993" y="1161"/>
                </a:lnTo>
                <a:lnTo>
                  <a:pt x="979" y="1182"/>
                </a:lnTo>
                <a:lnTo>
                  <a:pt x="965" y="1205"/>
                </a:lnTo>
                <a:lnTo>
                  <a:pt x="952" y="1226"/>
                </a:lnTo>
                <a:lnTo>
                  <a:pt x="940" y="1250"/>
                </a:lnTo>
                <a:lnTo>
                  <a:pt x="928" y="1272"/>
                </a:lnTo>
                <a:lnTo>
                  <a:pt x="918" y="1296"/>
                </a:lnTo>
                <a:lnTo>
                  <a:pt x="918" y="1296"/>
                </a:lnTo>
                <a:lnTo>
                  <a:pt x="923" y="1290"/>
                </a:lnTo>
                <a:lnTo>
                  <a:pt x="928" y="1284"/>
                </a:lnTo>
                <a:lnTo>
                  <a:pt x="933" y="1275"/>
                </a:lnTo>
                <a:lnTo>
                  <a:pt x="937" y="1268"/>
                </a:lnTo>
                <a:lnTo>
                  <a:pt x="944" y="1251"/>
                </a:lnTo>
                <a:lnTo>
                  <a:pt x="953" y="1233"/>
                </a:lnTo>
                <a:lnTo>
                  <a:pt x="953" y="1233"/>
                </a:lnTo>
                <a:lnTo>
                  <a:pt x="959" y="1225"/>
                </a:lnTo>
                <a:lnTo>
                  <a:pt x="967" y="1216"/>
                </a:lnTo>
                <a:lnTo>
                  <a:pt x="975" y="1208"/>
                </a:lnTo>
                <a:lnTo>
                  <a:pt x="983" y="1200"/>
                </a:lnTo>
                <a:lnTo>
                  <a:pt x="983" y="1200"/>
                </a:lnTo>
                <a:lnTo>
                  <a:pt x="998" y="1179"/>
                </a:lnTo>
                <a:lnTo>
                  <a:pt x="1013" y="1157"/>
                </a:lnTo>
                <a:lnTo>
                  <a:pt x="1013" y="1157"/>
                </a:lnTo>
                <a:lnTo>
                  <a:pt x="1020" y="1147"/>
                </a:lnTo>
                <a:lnTo>
                  <a:pt x="1028" y="1136"/>
                </a:lnTo>
                <a:lnTo>
                  <a:pt x="1032" y="1131"/>
                </a:lnTo>
                <a:lnTo>
                  <a:pt x="1036" y="1126"/>
                </a:lnTo>
                <a:lnTo>
                  <a:pt x="1042" y="1123"/>
                </a:lnTo>
                <a:lnTo>
                  <a:pt x="1047" y="1121"/>
                </a:lnTo>
                <a:lnTo>
                  <a:pt x="1047" y="1121"/>
                </a:lnTo>
                <a:lnTo>
                  <a:pt x="1038" y="1138"/>
                </a:lnTo>
                <a:lnTo>
                  <a:pt x="1027" y="1153"/>
                </a:lnTo>
                <a:lnTo>
                  <a:pt x="1003" y="1184"/>
                </a:lnTo>
                <a:lnTo>
                  <a:pt x="980" y="1214"/>
                </a:lnTo>
                <a:lnTo>
                  <a:pt x="969" y="1230"/>
                </a:lnTo>
                <a:lnTo>
                  <a:pt x="960" y="1246"/>
                </a:lnTo>
                <a:lnTo>
                  <a:pt x="960" y="1246"/>
                </a:lnTo>
                <a:lnTo>
                  <a:pt x="954" y="1257"/>
                </a:lnTo>
                <a:lnTo>
                  <a:pt x="949" y="1270"/>
                </a:lnTo>
                <a:lnTo>
                  <a:pt x="943" y="1282"/>
                </a:lnTo>
                <a:lnTo>
                  <a:pt x="940" y="1294"/>
                </a:lnTo>
                <a:lnTo>
                  <a:pt x="940" y="1294"/>
                </a:lnTo>
                <a:lnTo>
                  <a:pt x="945" y="1293"/>
                </a:lnTo>
                <a:lnTo>
                  <a:pt x="951" y="1292"/>
                </a:lnTo>
                <a:lnTo>
                  <a:pt x="956" y="1291"/>
                </a:lnTo>
                <a:lnTo>
                  <a:pt x="961" y="1290"/>
                </a:lnTo>
                <a:lnTo>
                  <a:pt x="961" y="1290"/>
                </a:lnTo>
                <a:lnTo>
                  <a:pt x="1012" y="1221"/>
                </a:lnTo>
                <a:lnTo>
                  <a:pt x="1038" y="1186"/>
                </a:lnTo>
                <a:lnTo>
                  <a:pt x="1064" y="1152"/>
                </a:lnTo>
                <a:lnTo>
                  <a:pt x="1091" y="1118"/>
                </a:lnTo>
                <a:lnTo>
                  <a:pt x="1119" y="1086"/>
                </a:lnTo>
                <a:lnTo>
                  <a:pt x="1147" y="1055"/>
                </a:lnTo>
                <a:lnTo>
                  <a:pt x="1177" y="1024"/>
                </a:lnTo>
                <a:lnTo>
                  <a:pt x="1177" y="1024"/>
                </a:lnTo>
                <a:lnTo>
                  <a:pt x="1181" y="1024"/>
                </a:lnTo>
                <a:lnTo>
                  <a:pt x="1184" y="1023"/>
                </a:lnTo>
                <a:lnTo>
                  <a:pt x="1190" y="1020"/>
                </a:lnTo>
                <a:lnTo>
                  <a:pt x="1190" y="1020"/>
                </a:lnTo>
                <a:lnTo>
                  <a:pt x="1220" y="995"/>
                </a:lnTo>
                <a:lnTo>
                  <a:pt x="1251" y="969"/>
                </a:lnTo>
                <a:lnTo>
                  <a:pt x="1284" y="943"/>
                </a:lnTo>
                <a:lnTo>
                  <a:pt x="1317" y="919"/>
                </a:lnTo>
                <a:lnTo>
                  <a:pt x="1317" y="919"/>
                </a:lnTo>
                <a:lnTo>
                  <a:pt x="1338" y="905"/>
                </a:lnTo>
                <a:lnTo>
                  <a:pt x="1360" y="892"/>
                </a:lnTo>
                <a:lnTo>
                  <a:pt x="1381" y="880"/>
                </a:lnTo>
                <a:lnTo>
                  <a:pt x="1404" y="869"/>
                </a:lnTo>
                <a:lnTo>
                  <a:pt x="1428" y="861"/>
                </a:lnTo>
                <a:lnTo>
                  <a:pt x="1441" y="858"/>
                </a:lnTo>
                <a:lnTo>
                  <a:pt x="1454" y="854"/>
                </a:lnTo>
                <a:lnTo>
                  <a:pt x="1468" y="851"/>
                </a:lnTo>
                <a:lnTo>
                  <a:pt x="1482" y="850"/>
                </a:lnTo>
                <a:lnTo>
                  <a:pt x="1496" y="848"/>
                </a:lnTo>
                <a:lnTo>
                  <a:pt x="1511" y="848"/>
                </a:lnTo>
                <a:lnTo>
                  <a:pt x="1511" y="848"/>
                </a:lnTo>
                <a:lnTo>
                  <a:pt x="1524" y="848"/>
                </a:lnTo>
                <a:lnTo>
                  <a:pt x="1532" y="849"/>
                </a:lnTo>
                <a:lnTo>
                  <a:pt x="1541" y="849"/>
                </a:lnTo>
                <a:lnTo>
                  <a:pt x="1553" y="848"/>
                </a:lnTo>
                <a:lnTo>
                  <a:pt x="1553" y="848"/>
                </a:lnTo>
                <a:lnTo>
                  <a:pt x="1580" y="752"/>
                </a:lnTo>
                <a:lnTo>
                  <a:pt x="1609" y="656"/>
                </a:lnTo>
                <a:lnTo>
                  <a:pt x="1622" y="607"/>
                </a:lnTo>
                <a:lnTo>
                  <a:pt x="1635" y="559"/>
                </a:lnTo>
                <a:lnTo>
                  <a:pt x="1647" y="509"/>
                </a:lnTo>
                <a:lnTo>
                  <a:pt x="1656" y="456"/>
                </a:lnTo>
                <a:lnTo>
                  <a:pt x="1656" y="456"/>
                </a:lnTo>
                <a:lnTo>
                  <a:pt x="1659" y="453"/>
                </a:lnTo>
                <a:lnTo>
                  <a:pt x="1662" y="450"/>
                </a:lnTo>
                <a:lnTo>
                  <a:pt x="1664" y="446"/>
                </a:lnTo>
                <a:lnTo>
                  <a:pt x="1666" y="442"/>
                </a:lnTo>
                <a:lnTo>
                  <a:pt x="1666" y="442"/>
                </a:lnTo>
                <a:lnTo>
                  <a:pt x="1672" y="424"/>
                </a:lnTo>
                <a:lnTo>
                  <a:pt x="1678" y="406"/>
                </a:lnTo>
                <a:lnTo>
                  <a:pt x="1682" y="387"/>
                </a:lnTo>
                <a:lnTo>
                  <a:pt x="1685" y="368"/>
                </a:lnTo>
                <a:lnTo>
                  <a:pt x="1694" y="330"/>
                </a:lnTo>
                <a:lnTo>
                  <a:pt x="1699" y="313"/>
                </a:lnTo>
                <a:lnTo>
                  <a:pt x="1705" y="294"/>
                </a:lnTo>
                <a:lnTo>
                  <a:pt x="1705" y="294"/>
                </a:lnTo>
                <a:lnTo>
                  <a:pt x="1707" y="291"/>
                </a:lnTo>
                <a:lnTo>
                  <a:pt x="1710" y="289"/>
                </a:lnTo>
                <a:lnTo>
                  <a:pt x="1712" y="286"/>
                </a:lnTo>
                <a:lnTo>
                  <a:pt x="1714" y="283"/>
                </a:lnTo>
                <a:lnTo>
                  <a:pt x="1714" y="283"/>
                </a:lnTo>
                <a:lnTo>
                  <a:pt x="1723" y="256"/>
                </a:lnTo>
                <a:lnTo>
                  <a:pt x="1730" y="229"/>
                </a:lnTo>
                <a:lnTo>
                  <a:pt x="1737" y="202"/>
                </a:lnTo>
                <a:lnTo>
                  <a:pt x="1744" y="178"/>
                </a:lnTo>
                <a:lnTo>
                  <a:pt x="1744" y="178"/>
                </a:lnTo>
                <a:lnTo>
                  <a:pt x="1751" y="162"/>
                </a:lnTo>
                <a:lnTo>
                  <a:pt x="1753" y="154"/>
                </a:lnTo>
                <a:lnTo>
                  <a:pt x="1753" y="150"/>
                </a:lnTo>
                <a:lnTo>
                  <a:pt x="1751" y="146"/>
                </a:lnTo>
                <a:lnTo>
                  <a:pt x="1751" y="146"/>
                </a:lnTo>
                <a:lnTo>
                  <a:pt x="1742" y="148"/>
                </a:lnTo>
                <a:lnTo>
                  <a:pt x="1735" y="150"/>
                </a:lnTo>
                <a:lnTo>
                  <a:pt x="1727" y="152"/>
                </a:lnTo>
                <a:lnTo>
                  <a:pt x="1723" y="152"/>
                </a:lnTo>
                <a:lnTo>
                  <a:pt x="1717" y="151"/>
                </a:lnTo>
                <a:lnTo>
                  <a:pt x="1717" y="151"/>
                </a:lnTo>
                <a:close/>
                <a:moveTo>
                  <a:pt x="1785" y="576"/>
                </a:moveTo>
                <a:lnTo>
                  <a:pt x="1785" y="576"/>
                </a:lnTo>
                <a:lnTo>
                  <a:pt x="1783" y="575"/>
                </a:lnTo>
                <a:lnTo>
                  <a:pt x="1782" y="575"/>
                </a:lnTo>
                <a:lnTo>
                  <a:pt x="1781" y="576"/>
                </a:lnTo>
                <a:lnTo>
                  <a:pt x="1781" y="577"/>
                </a:lnTo>
                <a:lnTo>
                  <a:pt x="1778" y="581"/>
                </a:lnTo>
                <a:lnTo>
                  <a:pt x="1776" y="587"/>
                </a:lnTo>
                <a:lnTo>
                  <a:pt x="1776" y="587"/>
                </a:lnTo>
                <a:lnTo>
                  <a:pt x="1781" y="556"/>
                </a:lnTo>
                <a:lnTo>
                  <a:pt x="1785" y="526"/>
                </a:lnTo>
                <a:lnTo>
                  <a:pt x="1798" y="464"/>
                </a:lnTo>
                <a:lnTo>
                  <a:pt x="1811" y="399"/>
                </a:lnTo>
                <a:lnTo>
                  <a:pt x="1822" y="334"/>
                </a:lnTo>
                <a:lnTo>
                  <a:pt x="1822" y="334"/>
                </a:lnTo>
                <a:lnTo>
                  <a:pt x="1827" y="327"/>
                </a:lnTo>
                <a:lnTo>
                  <a:pt x="1831" y="320"/>
                </a:lnTo>
                <a:lnTo>
                  <a:pt x="1831" y="320"/>
                </a:lnTo>
                <a:lnTo>
                  <a:pt x="1831" y="312"/>
                </a:lnTo>
                <a:lnTo>
                  <a:pt x="1833" y="303"/>
                </a:lnTo>
                <a:lnTo>
                  <a:pt x="1838" y="282"/>
                </a:lnTo>
                <a:lnTo>
                  <a:pt x="1844" y="260"/>
                </a:lnTo>
                <a:lnTo>
                  <a:pt x="1849" y="240"/>
                </a:lnTo>
                <a:lnTo>
                  <a:pt x="1849" y="240"/>
                </a:lnTo>
                <a:lnTo>
                  <a:pt x="1852" y="237"/>
                </a:lnTo>
                <a:lnTo>
                  <a:pt x="1854" y="232"/>
                </a:lnTo>
                <a:lnTo>
                  <a:pt x="1857" y="227"/>
                </a:lnTo>
                <a:lnTo>
                  <a:pt x="1858" y="222"/>
                </a:lnTo>
                <a:lnTo>
                  <a:pt x="1858" y="222"/>
                </a:lnTo>
                <a:lnTo>
                  <a:pt x="1853" y="217"/>
                </a:lnTo>
                <a:lnTo>
                  <a:pt x="1849" y="213"/>
                </a:lnTo>
                <a:lnTo>
                  <a:pt x="1844" y="211"/>
                </a:lnTo>
                <a:lnTo>
                  <a:pt x="1838" y="210"/>
                </a:lnTo>
                <a:lnTo>
                  <a:pt x="1838" y="210"/>
                </a:lnTo>
                <a:lnTo>
                  <a:pt x="1835" y="213"/>
                </a:lnTo>
                <a:lnTo>
                  <a:pt x="1832" y="216"/>
                </a:lnTo>
                <a:lnTo>
                  <a:pt x="1828" y="225"/>
                </a:lnTo>
                <a:lnTo>
                  <a:pt x="1824" y="236"/>
                </a:lnTo>
                <a:lnTo>
                  <a:pt x="1822" y="246"/>
                </a:lnTo>
                <a:lnTo>
                  <a:pt x="1820" y="257"/>
                </a:lnTo>
                <a:lnTo>
                  <a:pt x="1818" y="268"/>
                </a:lnTo>
                <a:lnTo>
                  <a:pt x="1815" y="277"/>
                </a:lnTo>
                <a:lnTo>
                  <a:pt x="1809" y="286"/>
                </a:lnTo>
                <a:lnTo>
                  <a:pt x="1809" y="286"/>
                </a:lnTo>
                <a:lnTo>
                  <a:pt x="1809" y="278"/>
                </a:lnTo>
                <a:lnTo>
                  <a:pt x="1809" y="271"/>
                </a:lnTo>
                <a:lnTo>
                  <a:pt x="1813" y="253"/>
                </a:lnTo>
                <a:lnTo>
                  <a:pt x="1817" y="233"/>
                </a:lnTo>
                <a:lnTo>
                  <a:pt x="1820" y="215"/>
                </a:lnTo>
                <a:lnTo>
                  <a:pt x="1820" y="215"/>
                </a:lnTo>
                <a:lnTo>
                  <a:pt x="1818" y="212"/>
                </a:lnTo>
                <a:lnTo>
                  <a:pt x="1816" y="209"/>
                </a:lnTo>
                <a:lnTo>
                  <a:pt x="1814" y="201"/>
                </a:lnTo>
                <a:lnTo>
                  <a:pt x="1813" y="194"/>
                </a:lnTo>
                <a:lnTo>
                  <a:pt x="1809" y="186"/>
                </a:lnTo>
                <a:lnTo>
                  <a:pt x="1809" y="186"/>
                </a:lnTo>
                <a:lnTo>
                  <a:pt x="1804" y="204"/>
                </a:lnTo>
                <a:lnTo>
                  <a:pt x="1800" y="223"/>
                </a:lnTo>
                <a:lnTo>
                  <a:pt x="1794" y="241"/>
                </a:lnTo>
                <a:lnTo>
                  <a:pt x="1791" y="248"/>
                </a:lnTo>
                <a:lnTo>
                  <a:pt x="1787" y="256"/>
                </a:lnTo>
                <a:lnTo>
                  <a:pt x="1787" y="256"/>
                </a:lnTo>
                <a:lnTo>
                  <a:pt x="1787" y="246"/>
                </a:lnTo>
                <a:lnTo>
                  <a:pt x="1788" y="237"/>
                </a:lnTo>
                <a:lnTo>
                  <a:pt x="1792" y="219"/>
                </a:lnTo>
                <a:lnTo>
                  <a:pt x="1796" y="202"/>
                </a:lnTo>
                <a:lnTo>
                  <a:pt x="1797" y="194"/>
                </a:lnTo>
                <a:lnTo>
                  <a:pt x="1798" y="186"/>
                </a:lnTo>
                <a:lnTo>
                  <a:pt x="1798" y="186"/>
                </a:lnTo>
                <a:lnTo>
                  <a:pt x="1794" y="191"/>
                </a:lnTo>
                <a:lnTo>
                  <a:pt x="1791" y="196"/>
                </a:lnTo>
                <a:lnTo>
                  <a:pt x="1789" y="207"/>
                </a:lnTo>
                <a:lnTo>
                  <a:pt x="1787" y="217"/>
                </a:lnTo>
                <a:lnTo>
                  <a:pt x="1785" y="229"/>
                </a:lnTo>
                <a:lnTo>
                  <a:pt x="1785" y="229"/>
                </a:lnTo>
                <a:lnTo>
                  <a:pt x="1771" y="272"/>
                </a:lnTo>
                <a:lnTo>
                  <a:pt x="1765" y="293"/>
                </a:lnTo>
                <a:lnTo>
                  <a:pt x="1760" y="315"/>
                </a:lnTo>
                <a:lnTo>
                  <a:pt x="1760" y="315"/>
                </a:lnTo>
                <a:lnTo>
                  <a:pt x="1758" y="324"/>
                </a:lnTo>
                <a:lnTo>
                  <a:pt x="1757" y="333"/>
                </a:lnTo>
                <a:lnTo>
                  <a:pt x="1756" y="336"/>
                </a:lnTo>
                <a:lnTo>
                  <a:pt x="1754" y="339"/>
                </a:lnTo>
                <a:lnTo>
                  <a:pt x="1752" y="342"/>
                </a:lnTo>
                <a:lnTo>
                  <a:pt x="1750" y="343"/>
                </a:lnTo>
                <a:lnTo>
                  <a:pt x="1750" y="343"/>
                </a:lnTo>
                <a:lnTo>
                  <a:pt x="1752" y="321"/>
                </a:lnTo>
                <a:lnTo>
                  <a:pt x="1756" y="300"/>
                </a:lnTo>
                <a:lnTo>
                  <a:pt x="1765" y="259"/>
                </a:lnTo>
                <a:lnTo>
                  <a:pt x="1775" y="217"/>
                </a:lnTo>
                <a:lnTo>
                  <a:pt x="1780" y="196"/>
                </a:lnTo>
                <a:lnTo>
                  <a:pt x="1783" y="173"/>
                </a:lnTo>
                <a:lnTo>
                  <a:pt x="1783" y="173"/>
                </a:lnTo>
                <a:lnTo>
                  <a:pt x="1776" y="164"/>
                </a:lnTo>
                <a:lnTo>
                  <a:pt x="1772" y="160"/>
                </a:lnTo>
                <a:lnTo>
                  <a:pt x="1767" y="156"/>
                </a:lnTo>
                <a:lnTo>
                  <a:pt x="1767" y="156"/>
                </a:lnTo>
                <a:lnTo>
                  <a:pt x="1753" y="197"/>
                </a:lnTo>
                <a:lnTo>
                  <a:pt x="1740" y="239"/>
                </a:lnTo>
                <a:lnTo>
                  <a:pt x="1714" y="323"/>
                </a:lnTo>
                <a:lnTo>
                  <a:pt x="1690" y="410"/>
                </a:lnTo>
                <a:lnTo>
                  <a:pt x="1666" y="497"/>
                </a:lnTo>
                <a:lnTo>
                  <a:pt x="1641" y="584"/>
                </a:lnTo>
                <a:lnTo>
                  <a:pt x="1617" y="670"/>
                </a:lnTo>
                <a:lnTo>
                  <a:pt x="1592" y="756"/>
                </a:lnTo>
                <a:lnTo>
                  <a:pt x="1578" y="799"/>
                </a:lnTo>
                <a:lnTo>
                  <a:pt x="1564" y="841"/>
                </a:lnTo>
                <a:lnTo>
                  <a:pt x="1564" y="841"/>
                </a:lnTo>
                <a:lnTo>
                  <a:pt x="1569" y="847"/>
                </a:lnTo>
                <a:lnTo>
                  <a:pt x="1574" y="851"/>
                </a:lnTo>
                <a:lnTo>
                  <a:pt x="1577" y="853"/>
                </a:lnTo>
                <a:lnTo>
                  <a:pt x="1581" y="854"/>
                </a:lnTo>
                <a:lnTo>
                  <a:pt x="1586" y="855"/>
                </a:lnTo>
                <a:lnTo>
                  <a:pt x="1591" y="854"/>
                </a:lnTo>
                <a:lnTo>
                  <a:pt x="1591" y="854"/>
                </a:lnTo>
                <a:lnTo>
                  <a:pt x="1592" y="842"/>
                </a:lnTo>
                <a:lnTo>
                  <a:pt x="1595" y="830"/>
                </a:lnTo>
                <a:lnTo>
                  <a:pt x="1599" y="817"/>
                </a:lnTo>
                <a:lnTo>
                  <a:pt x="1602" y="805"/>
                </a:lnTo>
                <a:lnTo>
                  <a:pt x="1610" y="782"/>
                </a:lnTo>
                <a:lnTo>
                  <a:pt x="1615" y="769"/>
                </a:lnTo>
                <a:lnTo>
                  <a:pt x="1618" y="757"/>
                </a:lnTo>
                <a:lnTo>
                  <a:pt x="1618" y="757"/>
                </a:lnTo>
                <a:lnTo>
                  <a:pt x="1620" y="744"/>
                </a:lnTo>
                <a:lnTo>
                  <a:pt x="1621" y="730"/>
                </a:lnTo>
                <a:lnTo>
                  <a:pt x="1622" y="724"/>
                </a:lnTo>
                <a:lnTo>
                  <a:pt x="1624" y="717"/>
                </a:lnTo>
                <a:lnTo>
                  <a:pt x="1626" y="711"/>
                </a:lnTo>
                <a:lnTo>
                  <a:pt x="1631" y="706"/>
                </a:lnTo>
                <a:lnTo>
                  <a:pt x="1631" y="706"/>
                </a:lnTo>
                <a:lnTo>
                  <a:pt x="1629" y="725"/>
                </a:lnTo>
                <a:lnTo>
                  <a:pt x="1625" y="743"/>
                </a:lnTo>
                <a:lnTo>
                  <a:pt x="1618" y="779"/>
                </a:lnTo>
                <a:lnTo>
                  <a:pt x="1609" y="816"/>
                </a:lnTo>
                <a:lnTo>
                  <a:pt x="1605" y="834"/>
                </a:lnTo>
                <a:lnTo>
                  <a:pt x="1602" y="853"/>
                </a:lnTo>
                <a:lnTo>
                  <a:pt x="1602" y="853"/>
                </a:lnTo>
                <a:lnTo>
                  <a:pt x="1605" y="852"/>
                </a:lnTo>
                <a:lnTo>
                  <a:pt x="1607" y="852"/>
                </a:lnTo>
                <a:lnTo>
                  <a:pt x="1611" y="852"/>
                </a:lnTo>
                <a:lnTo>
                  <a:pt x="1616" y="853"/>
                </a:lnTo>
                <a:lnTo>
                  <a:pt x="1618" y="853"/>
                </a:lnTo>
                <a:lnTo>
                  <a:pt x="1620" y="853"/>
                </a:lnTo>
                <a:lnTo>
                  <a:pt x="1620" y="853"/>
                </a:lnTo>
                <a:lnTo>
                  <a:pt x="1626" y="823"/>
                </a:lnTo>
                <a:lnTo>
                  <a:pt x="1634" y="792"/>
                </a:lnTo>
                <a:lnTo>
                  <a:pt x="1650" y="731"/>
                </a:lnTo>
                <a:lnTo>
                  <a:pt x="1665" y="669"/>
                </a:lnTo>
                <a:lnTo>
                  <a:pt x="1672" y="637"/>
                </a:lnTo>
                <a:lnTo>
                  <a:pt x="1678" y="604"/>
                </a:lnTo>
                <a:lnTo>
                  <a:pt x="1678" y="604"/>
                </a:lnTo>
                <a:lnTo>
                  <a:pt x="1681" y="600"/>
                </a:lnTo>
                <a:lnTo>
                  <a:pt x="1684" y="595"/>
                </a:lnTo>
                <a:lnTo>
                  <a:pt x="1685" y="590"/>
                </a:lnTo>
                <a:lnTo>
                  <a:pt x="1686" y="584"/>
                </a:lnTo>
                <a:lnTo>
                  <a:pt x="1687" y="571"/>
                </a:lnTo>
                <a:lnTo>
                  <a:pt x="1688" y="558"/>
                </a:lnTo>
                <a:lnTo>
                  <a:pt x="1688" y="558"/>
                </a:lnTo>
                <a:lnTo>
                  <a:pt x="1693" y="537"/>
                </a:lnTo>
                <a:lnTo>
                  <a:pt x="1698" y="517"/>
                </a:lnTo>
                <a:lnTo>
                  <a:pt x="1702" y="497"/>
                </a:lnTo>
                <a:lnTo>
                  <a:pt x="1707" y="476"/>
                </a:lnTo>
                <a:lnTo>
                  <a:pt x="1707" y="476"/>
                </a:lnTo>
                <a:lnTo>
                  <a:pt x="1709" y="466"/>
                </a:lnTo>
                <a:lnTo>
                  <a:pt x="1712" y="456"/>
                </a:lnTo>
                <a:lnTo>
                  <a:pt x="1717" y="436"/>
                </a:lnTo>
                <a:lnTo>
                  <a:pt x="1717" y="436"/>
                </a:lnTo>
                <a:lnTo>
                  <a:pt x="1720" y="425"/>
                </a:lnTo>
                <a:lnTo>
                  <a:pt x="1721" y="414"/>
                </a:lnTo>
                <a:lnTo>
                  <a:pt x="1722" y="409"/>
                </a:lnTo>
                <a:lnTo>
                  <a:pt x="1724" y="405"/>
                </a:lnTo>
                <a:lnTo>
                  <a:pt x="1727" y="402"/>
                </a:lnTo>
                <a:lnTo>
                  <a:pt x="1731" y="398"/>
                </a:lnTo>
                <a:lnTo>
                  <a:pt x="1731" y="398"/>
                </a:lnTo>
                <a:lnTo>
                  <a:pt x="1726" y="434"/>
                </a:lnTo>
                <a:lnTo>
                  <a:pt x="1720" y="471"/>
                </a:lnTo>
                <a:lnTo>
                  <a:pt x="1712" y="509"/>
                </a:lnTo>
                <a:lnTo>
                  <a:pt x="1705" y="547"/>
                </a:lnTo>
                <a:lnTo>
                  <a:pt x="1686" y="624"/>
                </a:lnTo>
                <a:lnTo>
                  <a:pt x="1667" y="700"/>
                </a:lnTo>
                <a:lnTo>
                  <a:pt x="1667" y="700"/>
                </a:lnTo>
                <a:lnTo>
                  <a:pt x="1664" y="716"/>
                </a:lnTo>
                <a:lnTo>
                  <a:pt x="1662" y="733"/>
                </a:lnTo>
                <a:lnTo>
                  <a:pt x="1659" y="749"/>
                </a:lnTo>
                <a:lnTo>
                  <a:pt x="1655" y="766"/>
                </a:lnTo>
                <a:lnTo>
                  <a:pt x="1655" y="766"/>
                </a:lnTo>
                <a:lnTo>
                  <a:pt x="1651" y="779"/>
                </a:lnTo>
                <a:lnTo>
                  <a:pt x="1646" y="794"/>
                </a:lnTo>
                <a:lnTo>
                  <a:pt x="1635" y="824"/>
                </a:lnTo>
                <a:lnTo>
                  <a:pt x="1630" y="841"/>
                </a:lnTo>
                <a:lnTo>
                  <a:pt x="1626" y="855"/>
                </a:lnTo>
                <a:lnTo>
                  <a:pt x="1623" y="869"/>
                </a:lnTo>
                <a:lnTo>
                  <a:pt x="1623" y="883"/>
                </a:lnTo>
                <a:lnTo>
                  <a:pt x="1623" y="883"/>
                </a:lnTo>
                <a:lnTo>
                  <a:pt x="1630" y="888"/>
                </a:lnTo>
                <a:lnTo>
                  <a:pt x="1635" y="891"/>
                </a:lnTo>
                <a:lnTo>
                  <a:pt x="1650" y="894"/>
                </a:lnTo>
                <a:lnTo>
                  <a:pt x="1650" y="894"/>
                </a:lnTo>
                <a:lnTo>
                  <a:pt x="1651" y="879"/>
                </a:lnTo>
                <a:lnTo>
                  <a:pt x="1654" y="865"/>
                </a:lnTo>
                <a:lnTo>
                  <a:pt x="1657" y="852"/>
                </a:lnTo>
                <a:lnTo>
                  <a:pt x="1662" y="838"/>
                </a:lnTo>
                <a:lnTo>
                  <a:pt x="1671" y="813"/>
                </a:lnTo>
                <a:lnTo>
                  <a:pt x="1680" y="787"/>
                </a:lnTo>
                <a:lnTo>
                  <a:pt x="1680" y="787"/>
                </a:lnTo>
                <a:lnTo>
                  <a:pt x="1683" y="775"/>
                </a:lnTo>
                <a:lnTo>
                  <a:pt x="1685" y="763"/>
                </a:lnTo>
                <a:lnTo>
                  <a:pt x="1688" y="741"/>
                </a:lnTo>
                <a:lnTo>
                  <a:pt x="1691" y="729"/>
                </a:lnTo>
                <a:lnTo>
                  <a:pt x="1693" y="717"/>
                </a:lnTo>
                <a:lnTo>
                  <a:pt x="1697" y="707"/>
                </a:lnTo>
                <a:lnTo>
                  <a:pt x="1703" y="697"/>
                </a:lnTo>
                <a:lnTo>
                  <a:pt x="1703" y="697"/>
                </a:lnTo>
                <a:lnTo>
                  <a:pt x="1699" y="727"/>
                </a:lnTo>
                <a:lnTo>
                  <a:pt x="1694" y="761"/>
                </a:lnTo>
                <a:lnTo>
                  <a:pt x="1691" y="778"/>
                </a:lnTo>
                <a:lnTo>
                  <a:pt x="1686" y="794"/>
                </a:lnTo>
                <a:lnTo>
                  <a:pt x="1680" y="808"/>
                </a:lnTo>
                <a:lnTo>
                  <a:pt x="1677" y="815"/>
                </a:lnTo>
                <a:lnTo>
                  <a:pt x="1672" y="821"/>
                </a:lnTo>
                <a:lnTo>
                  <a:pt x="1672" y="821"/>
                </a:lnTo>
                <a:lnTo>
                  <a:pt x="1665" y="857"/>
                </a:lnTo>
                <a:lnTo>
                  <a:pt x="1656" y="894"/>
                </a:lnTo>
                <a:lnTo>
                  <a:pt x="1656" y="894"/>
                </a:lnTo>
                <a:lnTo>
                  <a:pt x="1660" y="893"/>
                </a:lnTo>
                <a:lnTo>
                  <a:pt x="1663" y="894"/>
                </a:lnTo>
                <a:lnTo>
                  <a:pt x="1665" y="897"/>
                </a:lnTo>
                <a:lnTo>
                  <a:pt x="1666" y="902"/>
                </a:lnTo>
                <a:lnTo>
                  <a:pt x="1670" y="911"/>
                </a:lnTo>
                <a:lnTo>
                  <a:pt x="1672" y="915"/>
                </a:lnTo>
                <a:lnTo>
                  <a:pt x="1675" y="919"/>
                </a:lnTo>
                <a:lnTo>
                  <a:pt x="1675" y="919"/>
                </a:lnTo>
                <a:lnTo>
                  <a:pt x="1681" y="888"/>
                </a:lnTo>
                <a:lnTo>
                  <a:pt x="1688" y="857"/>
                </a:lnTo>
                <a:lnTo>
                  <a:pt x="1697" y="827"/>
                </a:lnTo>
                <a:lnTo>
                  <a:pt x="1707" y="796"/>
                </a:lnTo>
                <a:lnTo>
                  <a:pt x="1726" y="735"/>
                </a:lnTo>
                <a:lnTo>
                  <a:pt x="1736" y="703"/>
                </a:lnTo>
                <a:lnTo>
                  <a:pt x="1742" y="671"/>
                </a:lnTo>
                <a:lnTo>
                  <a:pt x="1742" y="671"/>
                </a:lnTo>
                <a:lnTo>
                  <a:pt x="1742" y="665"/>
                </a:lnTo>
                <a:lnTo>
                  <a:pt x="1742" y="658"/>
                </a:lnTo>
                <a:lnTo>
                  <a:pt x="1743" y="655"/>
                </a:lnTo>
                <a:lnTo>
                  <a:pt x="1744" y="652"/>
                </a:lnTo>
                <a:lnTo>
                  <a:pt x="1746" y="650"/>
                </a:lnTo>
                <a:lnTo>
                  <a:pt x="1750" y="649"/>
                </a:lnTo>
                <a:lnTo>
                  <a:pt x="1750" y="649"/>
                </a:lnTo>
                <a:lnTo>
                  <a:pt x="1750" y="660"/>
                </a:lnTo>
                <a:lnTo>
                  <a:pt x="1750" y="671"/>
                </a:lnTo>
                <a:lnTo>
                  <a:pt x="1747" y="695"/>
                </a:lnTo>
                <a:lnTo>
                  <a:pt x="1743" y="718"/>
                </a:lnTo>
                <a:lnTo>
                  <a:pt x="1737" y="743"/>
                </a:lnTo>
                <a:lnTo>
                  <a:pt x="1737" y="743"/>
                </a:lnTo>
                <a:lnTo>
                  <a:pt x="1730" y="766"/>
                </a:lnTo>
                <a:lnTo>
                  <a:pt x="1724" y="789"/>
                </a:lnTo>
                <a:lnTo>
                  <a:pt x="1708" y="837"/>
                </a:lnTo>
                <a:lnTo>
                  <a:pt x="1693" y="887"/>
                </a:lnTo>
                <a:lnTo>
                  <a:pt x="1686" y="911"/>
                </a:lnTo>
                <a:lnTo>
                  <a:pt x="1682" y="935"/>
                </a:lnTo>
                <a:lnTo>
                  <a:pt x="1682" y="935"/>
                </a:lnTo>
                <a:lnTo>
                  <a:pt x="1678" y="937"/>
                </a:lnTo>
                <a:lnTo>
                  <a:pt x="1675" y="940"/>
                </a:lnTo>
                <a:lnTo>
                  <a:pt x="1667" y="945"/>
                </a:lnTo>
                <a:lnTo>
                  <a:pt x="1667" y="945"/>
                </a:lnTo>
                <a:lnTo>
                  <a:pt x="1660" y="945"/>
                </a:lnTo>
                <a:lnTo>
                  <a:pt x="1651" y="945"/>
                </a:lnTo>
                <a:lnTo>
                  <a:pt x="1634" y="944"/>
                </a:lnTo>
                <a:lnTo>
                  <a:pt x="1616" y="943"/>
                </a:lnTo>
                <a:lnTo>
                  <a:pt x="1606" y="944"/>
                </a:lnTo>
                <a:lnTo>
                  <a:pt x="1596" y="945"/>
                </a:lnTo>
                <a:lnTo>
                  <a:pt x="1596" y="945"/>
                </a:lnTo>
                <a:lnTo>
                  <a:pt x="1562" y="954"/>
                </a:lnTo>
                <a:lnTo>
                  <a:pt x="1527" y="963"/>
                </a:lnTo>
                <a:lnTo>
                  <a:pt x="1490" y="972"/>
                </a:lnTo>
                <a:lnTo>
                  <a:pt x="1456" y="981"/>
                </a:lnTo>
                <a:lnTo>
                  <a:pt x="1456" y="981"/>
                </a:lnTo>
                <a:lnTo>
                  <a:pt x="1438" y="986"/>
                </a:lnTo>
                <a:lnTo>
                  <a:pt x="1420" y="993"/>
                </a:lnTo>
                <a:lnTo>
                  <a:pt x="1403" y="1000"/>
                </a:lnTo>
                <a:lnTo>
                  <a:pt x="1387" y="1008"/>
                </a:lnTo>
                <a:lnTo>
                  <a:pt x="1354" y="1025"/>
                </a:lnTo>
                <a:lnTo>
                  <a:pt x="1322" y="1040"/>
                </a:lnTo>
                <a:lnTo>
                  <a:pt x="1322" y="1040"/>
                </a:lnTo>
                <a:lnTo>
                  <a:pt x="1308" y="1047"/>
                </a:lnTo>
                <a:lnTo>
                  <a:pt x="1296" y="1055"/>
                </a:lnTo>
                <a:lnTo>
                  <a:pt x="1273" y="1069"/>
                </a:lnTo>
                <a:lnTo>
                  <a:pt x="1273" y="1069"/>
                </a:lnTo>
                <a:lnTo>
                  <a:pt x="1267" y="1072"/>
                </a:lnTo>
                <a:lnTo>
                  <a:pt x="1259" y="1074"/>
                </a:lnTo>
                <a:lnTo>
                  <a:pt x="1253" y="1077"/>
                </a:lnTo>
                <a:lnTo>
                  <a:pt x="1246" y="1080"/>
                </a:lnTo>
                <a:lnTo>
                  <a:pt x="1246" y="1080"/>
                </a:lnTo>
                <a:lnTo>
                  <a:pt x="1221" y="1099"/>
                </a:lnTo>
                <a:lnTo>
                  <a:pt x="1195" y="1117"/>
                </a:lnTo>
                <a:lnTo>
                  <a:pt x="1144" y="1154"/>
                </a:lnTo>
                <a:lnTo>
                  <a:pt x="1118" y="1174"/>
                </a:lnTo>
                <a:lnTo>
                  <a:pt x="1093" y="1194"/>
                </a:lnTo>
                <a:lnTo>
                  <a:pt x="1071" y="1215"/>
                </a:lnTo>
                <a:lnTo>
                  <a:pt x="1060" y="1227"/>
                </a:lnTo>
                <a:lnTo>
                  <a:pt x="1049" y="1239"/>
                </a:lnTo>
                <a:lnTo>
                  <a:pt x="1049" y="1239"/>
                </a:lnTo>
                <a:lnTo>
                  <a:pt x="1099" y="1210"/>
                </a:lnTo>
                <a:lnTo>
                  <a:pt x="1149" y="1182"/>
                </a:lnTo>
                <a:lnTo>
                  <a:pt x="1201" y="1155"/>
                </a:lnTo>
                <a:lnTo>
                  <a:pt x="1254" y="1129"/>
                </a:lnTo>
                <a:lnTo>
                  <a:pt x="1254" y="1129"/>
                </a:lnTo>
                <a:lnTo>
                  <a:pt x="1258" y="1125"/>
                </a:lnTo>
                <a:lnTo>
                  <a:pt x="1262" y="1122"/>
                </a:lnTo>
                <a:lnTo>
                  <a:pt x="1267" y="1119"/>
                </a:lnTo>
                <a:lnTo>
                  <a:pt x="1271" y="1116"/>
                </a:lnTo>
                <a:lnTo>
                  <a:pt x="1271" y="1116"/>
                </a:lnTo>
                <a:lnTo>
                  <a:pt x="1304" y="1102"/>
                </a:lnTo>
                <a:lnTo>
                  <a:pt x="1339" y="1090"/>
                </a:lnTo>
                <a:lnTo>
                  <a:pt x="1375" y="1079"/>
                </a:lnTo>
                <a:lnTo>
                  <a:pt x="1411" y="1070"/>
                </a:lnTo>
                <a:lnTo>
                  <a:pt x="1449" y="1061"/>
                </a:lnTo>
                <a:lnTo>
                  <a:pt x="1486" y="1054"/>
                </a:lnTo>
                <a:lnTo>
                  <a:pt x="1562" y="1040"/>
                </a:lnTo>
                <a:lnTo>
                  <a:pt x="1562" y="1040"/>
                </a:lnTo>
                <a:lnTo>
                  <a:pt x="1581" y="1035"/>
                </a:lnTo>
                <a:lnTo>
                  <a:pt x="1599" y="1031"/>
                </a:lnTo>
                <a:lnTo>
                  <a:pt x="1617" y="1029"/>
                </a:lnTo>
                <a:lnTo>
                  <a:pt x="1635" y="1027"/>
                </a:lnTo>
                <a:lnTo>
                  <a:pt x="1671" y="1024"/>
                </a:lnTo>
                <a:lnTo>
                  <a:pt x="1710" y="1020"/>
                </a:lnTo>
                <a:lnTo>
                  <a:pt x="1710" y="1020"/>
                </a:lnTo>
                <a:lnTo>
                  <a:pt x="1722" y="982"/>
                </a:lnTo>
                <a:lnTo>
                  <a:pt x="1733" y="945"/>
                </a:lnTo>
                <a:lnTo>
                  <a:pt x="1743" y="908"/>
                </a:lnTo>
                <a:lnTo>
                  <a:pt x="1752" y="872"/>
                </a:lnTo>
                <a:lnTo>
                  <a:pt x="1769" y="797"/>
                </a:lnTo>
                <a:lnTo>
                  <a:pt x="1787" y="720"/>
                </a:lnTo>
                <a:lnTo>
                  <a:pt x="1787" y="720"/>
                </a:lnTo>
                <a:lnTo>
                  <a:pt x="1797" y="683"/>
                </a:lnTo>
                <a:lnTo>
                  <a:pt x="1808" y="645"/>
                </a:lnTo>
                <a:lnTo>
                  <a:pt x="1819" y="607"/>
                </a:lnTo>
                <a:lnTo>
                  <a:pt x="1830" y="571"/>
                </a:lnTo>
                <a:lnTo>
                  <a:pt x="1830" y="571"/>
                </a:lnTo>
                <a:lnTo>
                  <a:pt x="1838" y="530"/>
                </a:lnTo>
                <a:lnTo>
                  <a:pt x="1847" y="488"/>
                </a:lnTo>
                <a:lnTo>
                  <a:pt x="1847" y="488"/>
                </a:lnTo>
                <a:lnTo>
                  <a:pt x="1850" y="479"/>
                </a:lnTo>
                <a:lnTo>
                  <a:pt x="1853" y="469"/>
                </a:lnTo>
                <a:lnTo>
                  <a:pt x="1860" y="451"/>
                </a:lnTo>
                <a:lnTo>
                  <a:pt x="1866" y="431"/>
                </a:lnTo>
                <a:lnTo>
                  <a:pt x="1868" y="422"/>
                </a:lnTo>
                <a:lnTo>
                  <a:pt x="1871" y="412"/>
                </a:lnTo>
                <a:lnTo>
                  <a:pt x="1871" y="412"/>
                </a:lnTo>
                <a:lnTo>
                  <a:pt x="1876" y="403"/>
                </a:lnTo>
                <a:lnTo>
                  <a:pt x="1880" y="391"/>
                </a:lnTo>
                <a:lnTo>
                  <a:pt x="1883" y="378"/>
                </a:lnTo>
                <a:lnTo>
                  <a:pt x="1887" y="364"/>
                </a:lnTo>
                <a:lnTo>
                  <a:pt x="1893" y="337"/>
                </a:lnTo>
                <a:lnTo>
                  <a:pt x="1898" y="313"/>
                </a:lnTo>
                <a:lnTo>
                  <a:pt x="1898" y="313"/>
                </a:lnTo>
                <a:lnTo>
                  <a:pt x="1886" y="315"/>
                </a:lnTo>
                <a:lnTo>
                  <a:pt x="1873" y="317"/>
                </a:lnTo>
                <a:lnTo>
                  <a:pt x="1850" y="321"/>
                </a:lnTo>
                <a:lnTo>
                  <a:pt x="1850" y="321"/>
                </a:lnTo>
                <a:lnTo>
                  <a:pt x="1845" y="338"/>
                </a:lnTo>
                <a:lnTo>
                  <a:pt x="1839" y="357"/>
                </a:lnTo>
                <a:lnTo>
                  <a:pt x="1831" y="394"/>
                </a:lnTo>
                <a:lnTo>
                  <a:pt x="1822" y="431"/>
                </a:lnTo>
                <a:lnTo>
                  <a:pt x="1817" y="450"/>
                </a:lnTo>
                <a:lnTo>
                  <a:pt x="1812" y="467"/>
                </a:lnTo>
                <a:lnTo>
                  <a:pt x="1812" y="467"/>
                </a:lnTo>
                <a:lnTo>
                  <a:pt x="1811" y="465"/>
                </a:lnTo>
                <a:lnTo>
                  <a:pt x="1811" y="465"/>
                </a:lnTo>
                <a:lnTo>
                  <a:pt x="1809" y="466"/>
                </a:lnTo>
                <a:lnTo>
                  <a:pt x="1809" y="466"/>
                </a:lnTo>
                <a:lnTo>
                  <a:pt x="1808" y="480"/>
                </a:lnTo>
                <a:lnTo>
                  <a:pt x="1806" y="494"/>
                </a:lnTo>
                <a:lnTo>
                  <a:pt x="1799" y="520"/>
                </a:lnTo>
                <a:lnTo>
                  <a:pt x="1791" y="547"/>
                </a:lnTo>
                <a:lnTo>
                  <a:pt x="1788" y="561"/>
                </a:lnTo>
                <a:lnTo>
                  <a:pt x="1785" y="576"/>
                </a:lnTo>
                <a:lnTo>
                  <a:pt x="1785" y="576"/>
                </a:lnTo>
                <a:close/>
                <a:moveTo>
                  <a:pt x="794" y="441"/>
                </a:moveTo>
                <a:lnTo>
                  <a:pt x="794" y="441"/>
                </a:lnTo>
                <a:lnTo>
                  <a:pt x="787" y="437"/>
                </a:lnTo>
                <a:lnTo>
                  <a:pt x="779" y="435"/>
                </a:lnTo>
                <a:lnTo>
                  <a:pt x="771" y="434"/>
                </a:lnTo>
                <a:lnTo>
                  <a:pt x="763" y="434"/>
                </a:lnTo>
                <a:lnTo>
                  <a:pt x="746" y="434"/>
                </a:lnTo>
                <a:lnTo>
                  <a:pt x="729" y="434"/>
                </a:lnTo>
                <a:lnTo>
                  <a:pt x="729" y="434"/>
                </a:lnTo>
                <a:lnTo>
                  <a:pt x="717" y="433"/>
                </a:lnTo>
                <a:lnTo>
                  <a:pt x="706" y="430"/>
                </a:lnTo>
                <a:lnTo>
                  <a:pt x="683" y="426"/>
                </a:lnTo>
                <a:lnTo>
                  <a:pt x="673" y="424"/>
                </a:lnTo>
                <a:lnTo>
                  <a:pt x="664" y="423"/>
                </a:lnTo>
                <a:lnTo>
                  <a:pt x="654" y="423"/>
                </a:lnTo>
                <a:lnTo>
                  <a:pt x="646" y="425"/>
                </a:lnTo>
                <a:lnTo>
                  <a:pt x="646" y="425"/>
                </a:lnTo>
                <a:lnTo>
                  <a:pt x="647" y="425"/>
                </a:lnTo>
                <a:lnTo>
                  <a:pt x="647" y="426"/>
                </a:lnTo>
                <a:lnTo>
                  <a:pt x="646" y="426"/>
                </a:lnTo>
                <a:lnTo>
                  <a:pt x="646" y="426"/>
                </a:lnTo>
                <a:lnTo>
                  <a:pt x="624" y="424"/>
                </a:lnTo>
                <a:lnTo>
                  <a:pt x="603" y="422"/>
                </a:lnTo>
                <a:lnTo>
                  <a:pt x="581" y="419"/>
                </a:lnTo>
                <a:lnTo>
                  <a:pt x="560" y="418"/>
                </a:lnTo>
                <a:lnTo>
                  <a:pt x="560" y="418"/>
                </a:lnTo>
                <a:lnTo>
                  <a:pt x="471" y="418"/>
                </a:lnTo>
                <a:lnTo>
                  <a:pt x="471" y="418"/>
                </a:lnTo>
                <a:lnTo>
                  <a:pt x="464" y="423"/>
                </a:lnTo>
                <a:lnTo>
                  <a:pt x="457" y="429"/>
                </a:lnTo>
                <a:lnTo>
                  <a:pt x="445" y="444"/>
                </a:lnTo>
                <a:lnTo>
                  <a:pt x="435" y="459"/>
                </a:lnTo>
                <a:lnTo>
                  <a:pt x="425" y="476"/>
                </a:lnTo>
                <a:lnTo>
                  <a:pt x="425" y="476"/>
                </a:lnTo>
                <a:lnTo>
                  <a:pt x="411" y="497"/>
                </a:lnTo>
                <a:lnTo>
                  <a:pt x="398" y="516"/>
                </a:lnTo>
                <a:lnTo>
                  <a:pt x="369" y="556"/>
                </a:lnTo>
                <a:lnTo>
                  <a:pt x="355" y="575"/>
                </a:lnTo>
                <a:lnTo>
                  <a:pt x="342" y="594"/>
                </a:lnTo>
                <a:lnTo>
                  <a:pt x="330" y="615"/>
                </a:lnTo>
                <a:lnTo>
                  <a:pt x="318" y="635"/>
                </a:lnTo>
                <a:lnTo>
                  <a:pt x="318" y="635"/>
                </a:lnTo>
                <a:lnTo>
                  <a:pt x="317" y="636"/>
                </a:lnTo>
                <a:lnTo>
                  <a:pt x="316" y="636"/>
                </a:lnTo>
                <a:lnTo>
                  <a:pt x="315" y="635"/>
                </a:lnTo>
                <a:lnTo>
                  <a:pt x="314" y="633"/>
                </a:lnTo>
                <a:lnTo>
                  <a:pt x="313" y="633"/>
                </a:lnTo>
                <a:lnTo>
                  <a:pt x="312" y="635"/>
                </a:lnTo>
                <a:lnTo>
                  <a:pt x="312" y="635"/>
                </a:lnTo>
                <a:lnTo>
                  <a:pt x="306" y="647"/>
                </a:lnTo>
                <a:lnTo>
                  <a:pt x="301" y="657"/>
                </a:lnTo>
                <a:lnTo>
                  <a:pt x="288" y="680"/>
                </a:lnTo>
                <a:lnTo>
                  <a:pt x="273" y="701"/>
                </a:lnTo>
                <a:lnTo>
                  <a:pt x="258" y="723"/>
                </a:lnTo>
                <a:lnTo>
                  <a:pt x="242" y="744"/>
                </a:lnTo>
                <a:lnTo>
                  <a:pt x="227" y="766"/>
                </a:lnTo>
                <a:lnTo>
                  <a:pt x="213" y="788"/>
                </a:lnTo>
                <a:lnTo>
                  <a:pt x="207" y="800"/>
                </a:lnTo>
                <a:lnTo>
                  <a:pt x="201" y="813"/>
                </a:lnTo>
                <a:lnTo>
                  <a:pt x="201" y="813"/>
                </a:lnTo>
                <a:lnTo>
                  <a:pt x="163" y="861"/>
                </a:lnTo>
                <a:lnTo>
                  <a:pt x="124" y="911"/>
                </a:lnTo>
                <a:lnTo>
                  <a:pt x="87" y="961"/>
                </a:lnTo>
                <a:lnTo>
                  <a:pt x="70" y="987"/>
                </a:lnTo>
                <a:lnTo>
                  <a:pt x="51" y="1013"/>
                </a:lnTo>
                <a:lnTo>
                  <a:pt x="51" y="1013"/>
                </a:lnTo>
                <a:lnTo>
                  <a:pt x="78" y="1015"/>
                </a:lnTo>
                <a:lnTo>
                  <a:pt x="105" y="1018"/>
                </a:lnTo>
                <a:lnTo>
                  <a:pt x="132" y="1024"/>
                </a:lnTo>
                <a:lnTo>
                  <a:pt x="157" y="1028"/>
                </a:lnTo>
                <a:lnTo>
                  <a:pt x="210" y="1041"/>
                </a:lnTo>
                <a:lnTo>
                  <a:pt x="263" y="1054"/>
                </a:lnTo>
                <a:lnTo>
                  <a:pt x="263" y="1054"/>
                </a:lnTo>
                <a:lnTo>
                  <a:pt x="285" y="1060"/>
                </a:lnTo>
                <a:lnTo>
                  <a:pt x="306" y="1067"/>
                </a:lnTo>
                <a:lnTo>
                  <a:pt x="328" y="1074"/>
                </a:lnTo>
                <a:lnTo>
                  <a:pt x="348" y="1080"/>
                </a:lnTo>
                <a:lnTo>
                  <a:pt x="348" y="1080"/>
                </a:lnTo>
                <a:lnTo>
                  <a:pt x="376" y="1088"/>
                </a:lnTo>
                <a:lnTo>
                  <a:pt x="403" y="1094"/>
                </a:lnTo>
                <a:lnTo>
                  <a:pt x="427" y="1100"/>
                </a:lnTo>
                <a:lnTo>
                  <a:pt x="450" y="1102"/>
                </a:lnTo>
                <a:lnTo>
                  <a:pt x="450" y="1102"/>
                </a:lnTo>
                <a:lnTo>
                  <a:pt x="501" y="1118"/>
                </a:lnTo>
                <a:lnTo>
                  <a:pt x="557" y="1135"/>
                </a:lnTo>
                <a:lnTo>
                  <a:pt x="615" y="1155"/>
                </a:lnTo>
                <a:lnTo>
                  <a:pt x="670" y="1175"/>
                </a:lnTo>
                <a:lnTo>
                  <a:pt x="670" y="1175"/>
                </a:lnTo>
                <a:lnTo>
                  <a:pt x="678" y="1179"/>
                </a:lnTo>
                <a:lnTo>
                  <a:pt x="684" y="1183"/>
                </a:lnTo>
                <a:lnTo>
                  <a:pt x="692" y="1187"/>
                </a:lnTo>
                <a:lnTo>
                  <a:pt x="699" y="1191"/>
                </a:lnTo>
                <a:lnTo>
                  <a:pt x="699" y="1191"/>
                </a:lnTo>
                <a:lnTo>
                  <a:pt x="713" y="1196"/>
                </a:lnTo>
                <a:lnTo>
                  <a:pt x="727" y="1200"/>
                </a:lnTo>
                <a:lnTo>
                  <a:pt x="755" y="1208"/>
                </a:lnTo>
                <a:lnTo>
                  <a:pt x="769" y="1211"/>
                </a:lnTo>
                <a:lnTo>
                  <a:pt x="782" y="1216"/>
                </a:lnTo>
                <a:lnTo>
                  <a:pt x="793" y="1223"/>
                </a:lnTo>
                <a:lnTo>
                  <a:pt x="799" y="1227"/>
                </a:lnTo>
                <a:lnTo>
                  <a:pt x="804" y="1231"/>
                </a:lnTo>
                <a:lnTo>
                  <a:pt x="804" y="1231"/>
                </a:lnTo>
                <a:lnTo>
                  <a:pt x="819" y="1236"/>
                </a:lnTo>
                <a:lnTo>
                  <a:pt x="833" y="1241"/>
                </a:lnTo>
                <a:lnTo>
                  <a:pt x="846" y="1247"/>
                </a:lnTo>
                <a:lnTo>
                  <a:pt x="858" y="1254"/>
                </a:lnTo>
                <a:lnTo>
                  <a:pt x="881" y="1269"/>
                </a:lnTo>
                <a:lnTo>
                  <a:pt x="893" y="1276"/>
                </a:lnTo>
                <a:lnTo>
                  <a:pt x="905" y="1284"/>
                </a:lnTo>
                <a:lnTo>
                  <a:pt x="905" y="1284"/>
                </a:lnTo>
                <a:lnTo>
                  <a:pt x="900" y="1261"/>
                </a:lnTo>
                <a:lnTo>
                  <a:pt x="897" y="1239"/>
                </a:lnTo>
                <a:lnTo>
                  <a:pt x="895" y="1217"/>
                </a:lnTo>
                <a:lnTo>
                  <a:pt x="893" y="1196"/>
                </a:lnTo>
                <a:lnTo>
                  <a:pt x="889" y="1115"/>
                </a:lnTo>
                <a:lnTo>
                  <a:pt x="889" y="1115"/>
                </a:lnTo>
                <a:lnTo>
                  <a:pt x="895" y="1033"/>
                </a:lnTo>
                <a:lnTo>
                  <a:pt x="899" y="955"/>
                </a:lnTo>
                <a:lnTo>
                  <a:pt x="900" y="879"/>
                </a:lnTo>
                <a:lnTo>
                  <a:pt x="899" y="803"/>
                </a:lnTo>
                <a:lnTo>
                  <a:pt x="899" y="803"/>
                </a:lnTo>
                <a:lnTo>
                  <a:pt x="898" y="785"/>
                </a:lnTo>
                <a:lnTo>
                  <a:pt x="895" y="768"/>
                </a:lnTo>
                <a:lnTo>
                  <a:pt x="891" y="751"/>
                </a:lnTo>
                <a:lnTo>
                  <a:pt x="885" y="735"/>
                </a:lnTo>
                <a:lnTo>
                  <a:pt x="880" y="717"/>
                </a:lnTo>
                <a:lnTo>
                  <a:pt x="876" y="701"/>
                </a:lnTo>
                <a:lnTo>
                  <a:pt x="873" y="684"/>
                </a:lnTo>
                <a:lnTo>
                  <a:pt x="872" y="666"/>
                </a:lnTo>
                <a:lnTo>
                  <a:pt x="872" y="666"/>
                </a:lnTo>
                <a:lnTo>
                  <a:pt x="867" y="660"/>
                </a:lnTo>
                <a:lnTo>
                  <a:pt x="864" y="653"/>
                </a:lnTo>
                <a:lnTo>
                  <a:pt x="862" y="647"/>
                </a:lnTo>
                <a:lnTo>
                  <a:pt x="861" y="640"/>
                </a:lnTo>
                <a:lnTo>
                  <a:pt x="861" y="640"/>
                </a:lnTo>
                <a:lnTo>
                  <a:pt x="875" y="622"/>
                </a:lnTo>
                <a:lnTo>
                  <a:pt x="889" y="602"/>
                </a:lnTo>
                <a:lnTo>
                  <a:pt x="902" y="580"/>
                </a:lnTo>
                <a:lnTo>
                  <a:pt x="914" y="559"/>
                </a:lnTo>
                <a:lnTo>
                  <a:pt x="939" y="514"/>
                </a:lnTo>
                <a:lnTo>
                  <a:pt x="964" y="469"/>
                </a:lnTo>
                <a:lnTo>
                  <a:pt x="964" y="469"/>
                </a:lnTo>
                <a:lnTo>
                  <a:pt x="920" y="459"/>
                </a:lnTo>
                <a:lnTo>
                  <a:pt x="876" y="449"/>
                </a:lnTo>
                <a:lnTo>
                  <a:pt x="854" y="444"/>
                </a:lnTo>
                <a:lnTo>
                  <a:pt x="833" y="441"/>
                </a:lnTo>
                <a:lnTo>
                  <a:pt x="814" y="440"/>
                </a:lnTo>
                <a:lnTo>
                  <a:pt x="794" y="441"/>
                </a:lnTo>
                <a:lnTo>
                  <a:pt x="794" y="441"/>
                </a:lnTo>
                <a:close/>
                <a:moveTo>
                  <a:pt x="1957" y="430"/>
                </a:moveTo>
                <a:lnTo>
                  <a:pt x="1957" y="430"/>
                </a:lnTo>
                <a:lnTo>
                  <a:pt x="1927" y="430"/>
                </a:lnTo>
                <a:lnTo>
                  <a:pt x="1913" y="433"/>
                </a:lnTo>
                <a:lnTo>
                  <a:pt x="1898" y="436"/>
                </a:lnTo>
                <a:lnTo>
                  <a:pt x="1898" y="436"/>
                </a:lnTo>
                <a:lnTo>
                  <a:pt x="1892" y="437"/>
                </a:lnTo>
                <a:lnTo>
                  <a:pt x="1886" y="439"/>
                </a:lnTo>
                <a:lnTo>
                  <a:pt x="1882" y="441"/>
                </a:lnTo>
                <a:lnTo>
                  <a:pt x="1881" y="443"/>
                </a:lnTo>
                <a:lnTo>
                  <a:pt x="1880" y="446"/>
                </a:lnTo>
                <a:lnTo>
                  <a:pt x="1881" y="451"/>
                </a:lnTo>
                <a:lnTo>
                  <a:pt x="1881" y="451"/>
                </a:lnTo>
                <a:lnTo>
                  <a:pt x="1895" y="454"/>
                </a:lnTo>
                <a:lnTo>
                  <a:pt x="1911" y="455"/>
                </a:lnTo>
                <a:lnTo>
                  <a:pt x="1928" y="455"/>
                </a:lnTo>
                <a:lnTo>
                  <a:pt x="1938" y="453"/>
                </a:lnTo>
                <a:lnTo>
                  <a:pt x="1947" y="451"/>
                </a:lnTo>
                <a:lnTo>
                  <a:pt x="1947" y="451"/>
                </a:lnTo>
                <a:lnTo>
                  <a:pt x="1947" y="454"/>
                </a:lnTo>
                <a:lnTo>
                  <a:pt x="1948" y="455"/>
                </a:lnTo>
                <a:lnTo>
                  <a:pt x="1950" y="456"/>
                </a:lnTo>
                <a:lnTo>
                  <a:pt x="1952" y="456"/>
                </a:lnTo>
                <a:lnTo>
                  <a:pt x="1952" y="456"/>
                </a:lnTo>
                <a:lnTo>
                  <a:pt x="1952" y="472"/>
                </a:lnTo>
                <a:lnTo>
                  <a:pt x="1950" y="487"/>
                </a:lnTo>
                <a:lnTo>
                  <a:pt x="1948" y="502"/>
                </a:lnTo>
                <a:lnTo>
                  <a:pt x="1944" y="516"/>
                </a:lnTo>
                <a:lnTo>
                  <a:pt x="1937" y="545"/>
                </a:lnTo>
                <a:lnTo>
                  <a:pt x="1928" y="574"/>
                </a:lnTo>
                <a:lnTo>
                  <a:pt x="1908" y="629"/>
                </a:lnTo>
                <a:lnTo>
                  <a:pt x="1899" y="655"/>
                </a:lnTo>
                <a:lnTo>
                  <a:pt x="1892" y="682"/>
                </a:lnTo>
                <a:lnTo>
                  <a:pt x="1892" y="682"/>
                </a:lnTo>
                <a:lnTo>
                  <a:pt x="1879" y="736"/>
                </a:lnTo>
                <a:lnTo>
                  <a:pt x="1874" y="762"/>
                </a:lnTo>
                <a:lnTo>
                  <a:pt x="1866" y="789"/>
                </a:lnTo>
                <a:lnTo>
                  <a:pt x="1866" y="789"/>
                </a:lnTo>
                <a:lnTo>
                  <a:pt x="1859" y="818"/>
                </a:lnTo>
                <a:lnTo>
                  <a:pt x="1850" y="847"/>
                </a:lnTo>
                <a:lnTo>
                  <a:pt x="1842" y="876"/>
                </a:lnTo>
                <a:lnTo>
                  <a:pt x="1833" y="905"/>
                </a:lnTo>
                <a:lnTo>
                  <a:pt x="1833" y="905"/>
                </a:lnTo>
                <a:lnTo>
                  <a:pt x="1824" y="933"/>
                </a:lnTo>
                <a:lnTo>
                  <a:pt x="1815" y="960"/>
                </a:lnTo>
                <a:lnTo>
                  <a:pt x="1806" y="987"/>
                </a:lnTo>
                <a:lnTo>
                  <a:pt x="1802" y="1001"/>
                </a:lnTo>
                <a:lnTo>
                  <a:pt x="1799" y="1015"/>
                </a:lnTo>
                <a:lnTo>
                  <a:pt x="1799" y="1015"/>
                </a:lnTo>
                <a:lnTo>
                  <a:pt x="1790" y="1061"/>
                </a:lnTo>
                <a:lnTo>
                  <a:pt x="1786" y="1085"/>
                </a:lnTo>
                <a:lnTo>
                  <a:pt x="1782" y="1107"/>
                </a:lnTo>
                <a:lnTo>
                  <a:pt x="1782" y="1107"/>
                </a:lnTo>
                <a:lnTo>
                  <a:pt x="1776" y="1127"/>
                </a:lnTo>
                <a:lnTo>
                  <a:pt x="1770" y="1149"/>
                </a:lnTo>
                <a:lnTo>
                  <a:pt x="1767" y="1159"/>
                </a:lnTo>
                <a:lnTo>
                  <a:pt x="1761" y="1168"/>
                </a:lnTo>
                <a:lnTo>
                  <a:pt x="1756" y="1177"/>
                </a:lnTo>
                <a:lnTo>
                  <a:pt x="1750" y="1185"/>
                </a:lnTo>
                <a:lnTo>
                  <a:pt x="1750" y="1185"/>
                </a:lnTo>
                <a:lnTo>
                  <a:pt x="1739" y="1181"/>
                </a:lnTo>
                <a:lnTo>
                  <a:pt x="1735" y="1179"/>
                </a:lnTo>
                <a:lnTo>
                  <a:pt x="1730" y="1177"/>
                </a:lnTo>
                <a:lnTo>
                  <a:pt x="1730" y="1177"/>
                </a:lnTo>
                <a:lnTo>
                  <a:pt x="1710" y="1177"/>
                </a:lnTo>
                <a:lnTo>
                  <a:pt x="1690" y="1177"/>
                </a:lnTo>
                <a:lnTo>
                  <a:pt x="1647" y="1175"/>
                </a:lnTo>
                <a:lnTo>
                  <a:pt x="1626" y="1174"/>
                </a:lnTo>
                <a:lnTo>
                  <a:pt x="1606" y="1175"/>
                </a:lnTo>
                <a:lnTo>
                  <a:pt x="1586" y="1176"/>
                </a:lnTo>
                <a:lnTo>
                  <a:pt x="1568" y="1179"/>
                </a:lnTo>
                <a:lnTo>
                  <a:pt x="1568" y="1179"/>
                </a:lnTo>
                <a:lnTo>
                  <a:pt x="1562" y="1175"/>
                </a:lnTo>
                <a:lnTo>
                  <a:pt x="1558" y="1174"/>
                </a:lnTo>
                <a:lnTo>
                  <a:pt x="1553" y="1174"/>
                </a:lnTo>
                <a:lnTo>
                  <a:pt x="1549" y="1175"/>
                </a:lnTo>
                <a:lnTo>
                  <a:pt x="1541" y="1179"/>
                </a:lnTo>
                <a:lnTo>
                  <a:pt x="1536" y="1181"/>
                </a:lnTo>
                <a:lnTo>
                  <a:pt x="1532" y="1182"/>
                </a:lnTo>
                <a:lnTo>
                  <a:pt x="1532" y="1182"/>
                </a:lnTo>
                <a:lnTo>
                  <a:pt x="1515" y="1184"/>
                </a:lnTo>
                <a:lnTo>
                  <a:pt x="1497" y="1185"/>
                </a:lnTo>
                <a:lnTo>
                  <a:pt x="1478" y="1186"/>
                </a:lnTo>
                <a:lnTo>
                  <a:pt x="1459" y="1187"/>
                </a:lnTo>
                <a:lnTo>
                  <a:pt x="1459" y="1187"/>
                </a:lnTo>
                <a:lnTo>
                  <a:pt x="1399" y="1195"/>
                </a:lnTo>
                <a:lnTo>
                  <a:pt x="1399" y="1195"/>
                </a:lnTo>
                <a:lnTo>
                  <a:pt x="1326" y="1202"/>
                </a:lnTo>
                <a:lnTo>
                  <a:pt x="1288" y="1207"/>
                </a:lnTo>
                <a:lnTo>
                  <a:pt x="1252" y="1212"/>
                </a:lnTo>
                <a:lnTo>
                  <a:pt x="1252" y="1212"/>
                </a:lnTo>
                <a:lnTo>
                  <a:pt x="1245" y="1214"/>
                </a:lnTo>
                <a:lnTo>
                  <a:pt x="1239" y="1216"/>
                </a:lnTo>
                <a:lnTo>
                  <a:pt x="1233" y="1220"/>
                </a:lnTo>
                <a:lnTo>
                  <a:pt x="1227" y="1221"/>
                </a:lnTo>
                <a:lnTo>
                  <a:pt x="1227" y="1221"/>
                </a:lnTo>
                <a:lnTo>
                  <a:pt x="1184" y="1231"/>
                </a:lnTo>
                <a:lnTo>
                  <a:pt x="1164" y="1237"/>
                </a:lnTo>
                <a:lnTo>
                  <a:pt x="1144" y="1243"/>
                </a:lnTo>
                <a:lnTo>
                  <a:pt x="1123" y="1250"/>
                </a:lnTo>
                <a:lnTo>
                  <a:pt x="1105" y="1258"/>
                </a:lnTo>
                <a:lnTo>
                  <a:pt x="1086" y="1267"/>
                </a:lnTo>
                <a:lnTo>
                  <a:pt x="1069" y="1278"/>
                </a:lnTo>
                <a:lnTo>
                  <a:pt x="1069" y="1278"/>
                </a:lnTo>
                <a:lnTo>
                  <a:pt x="1141" y="1268"/>
                </a:lnTo>
                <a:lnTo>
                  <a:pt x="1214" y="1259"/>
                </a:lnTo>
                <a:lnTo>
                  <a:pt x="1362" y="1241"/>
                </a:lnTo>
                <a:lnTo>
                  <a:pt x="1362" y="1241"/>
                </a:lnTo>
                <a:lnTo>
                  <a:pt x="1394" y="1236"/>
                </a:lnTo>
                <a:lnTo>
                  <a:pt x="1426" y="1230"/>
                </a:lnTo>
                <a:lnTo>
                  <a:pt x="1458" y="1226"/>
                </a:lnTo>
                <a:lnTo>
                  <a:pt x="1475" y="1225"/>
                </a:lnTo>
                <a:lnTo>
                  <a:pt x="1491" y="1225"/>
                </a:lnTo>
                <a:lnTo>
                  <a:pt x="1491" y="1225"/>
                </a:lnTo>
                <a:lnTo>
                  <a:pt x="1531" y="1226"/>
                </a:lnTo>
                <a:lnTo>
                  <a:pt x="1550" y="1226"/>
                </a:lnTo>
                <a:lnTo>
                  <a:pt x="1568" y="1226"/>
                </a:lnTo>
                <a:lnTo>
                  <a:pt x="1568" y="1226"/>
                </a:lnTo>
                <a:lnTo>
                  <a:pt x="1578" y="1225"/>
                </a:lnTo>
                <a:lnTo>
                  <a:pt x="1589" y="1224"/>
                </a:lnTo>
                <a:lnTo>
                  <a:pt x="1593" y="1224"/>
                </a:lnTo>
                <a:lnTo>
                  <a:pt x="1597" y="1226"/>
                </a:lnTo>
                <a:lnTo>
                  <a:pt x="1601" y="1229"/>
                </a:lnTo>
                <a:lnTo>
                  <a:pt x="1602" y="1236"/>
                </a:lnTo>
                <a:lnTo>
                  <a:pt x="1602" y="1236"/>
                </a:lnTo>
                <a:lnTo>
                  <a:pt x="1594" y="1239"/>
                </a:lnTo>
                <a:lnTo>
                  <a:pt x="1586" y="1241"/>
                </a:lnTo>
                <a:lnTo>
                  <a:pt x="1577" y="1241"/>
                </a:lnTo>
                <a:lnTo>
                  <a:pt x="1569" y="1241"/>
                </a:lnTo>
                <a:lnTo>
                  <a:pt x="1551" y="1239"/>
                </a:lnTo>
                <a:lnTo>
                  <a:pt x="1534" y="1237"/>
                </a:lnTo>
                <a:lnTo>
                  <a:pt x="1534" y="1237"/>
                </a:lnTo>
                <a:lnTo>
                  <a:pt x="1511" y="1238"/>
                </a:lnTo>
                <a:lnTo>
                  <a:pt x="1487" y="1239"/>
                </a:lnTo>
                <a:lnTo>
                  <a:pt x="1440" y="1244"/>
                </a:lnTo>
                <a:lnTo>
                  <a:pt x="1396" y="1251"/>
                </a:lnTo>
                <a:lnTo>
                  <a:pt x="1357" y="1255"/>
                </a:lnTo>
                <a:lnTo>
                  <a:pt x="1357" y="1255"/>
                </a:lnTo>
                <a:lnTo>
                  <a:pt x="1290" y="1261"/>
                </a:lnTo>
                <a:lnTo>
                  <a:pt x="1232" y="1268"/>
                </a:lnTo>
                <a:lnTo>
                  <a:pt x="1232" y="1268"/>
                </a:lnTo>
                <a:lnTo>
                  <a:pt x="1211" y="1271"/>
                </a:lnTo>
                <a:lnTo>
                  <a:pt x="1190" y="1275"/>
                </a:lnTo>
                <a:lnTo>
                  <a:pt x="1169" y="1281"/>
                </a:lnTo>
                <a:lnTo>
                  <a:pt x="1149" y="1284"/>
                </a:lnTo>
                <a:lnTo>
                  <a:pt x="1149" y="1284"/>
                </a:lnTo>
                <a:lnTo>
                  <a:pt x="1106" y="1288"/>
                </a:lnTo>
                <a:lnTo>
                  <a:pt x="1087" y="1290"/>
                </a:lnTo>
                <a:lnTo>
                  <a:pt x="1067" y="1293"/>
                </a:lnTo>
                <a:lnTo>
                  <a:pt x="1049" y="1298"/>
                </a:lnTo>
                <a:lnTo>
                  <a:pt x="1032" y="1303"/>
                </a:lnTo>
                <a:lnTo>
                  <a:pt x="1015" y="1311"/>
                </a:lnTo>
                <a:lnTo>
                  <a:pt x="999" y="1320"/>
                </a:lnTo>
                <a:lnTo>
                  <a:pt x="999" y="1320"/>
                </a:lnTo>
                <a:lnTo>
                  <a:pt x="1002" y="1322"/>
                </a:lnTo>
                <a:lnTo>
                  <a:pt x="1003" y="1326"/>
                </a:lnTo>
                <a:lnTo>
                  <a:pt x="1004" y="1330"/>
                </a:lnTo>
                <a:lnTo>
                  <a:pt x="1004" y="1335"/>
                </a:lnTo>
                <a:lnTo>
                  <a:pt x="1004" y="1335"/>
                </a:lnTo>
                <a:lnTo>
                  <a:pt x="1026" y="1326"/>
                </a:lnTo>
                <a:lnTo>
                  <a:pt x="1047" y="1317"/>
                </a:lnTo>
                <a:lnTo>
                  <a:pt x="1071" y="1311"/>
                </a:lnTo>
                <a:lnTo>
                  <a:pt x="1095" y="1306"/>
                </a:lnTo>
                <a:lnTo>
                  <a:pt x="1095" y="1306"/>
                </a:lnTo>
                <a:lnTo>
                  <a:pt x="1167" y="1298"/>
                </a:lnTo>
                <a:lnTo>
                  <a:pt x="1242" y="1290"/>
                </a:lnTo>
                <a:lnTo>
                  <a:pt x="1318" y="1285"/>
                </a:lnTo>
                <a:lnTo>
                  <a:pt x="1396" y="1278"/>
                </a:lnTo>
                <a:lnTo>
                  <a:pt x="1474" y="1272"/>
                </a:lnTo>
                <a:lnTo>
                  <a:pt x="1554" y="1266"/>
                </a:lnTo>
                <a:lnTo>
                  <a:pt x="1631" y="1258"/>
                </a:lnTo>
                <a:lnTo>
                  <a:pt x="1707" y="1250"/>
                </a:lnTo>
                <a:lnTo>
                  <a:pt x="1707" y="1250"/>
                </a:lnTo>
                <a:lnTo>
                  <a:pt x="1725" y="1248"/>
                </a:lnTo>
                <a:lnTo>
                  <a:pt x="1744" y="1248"/>
                </a:lnTo>
                <a:lnTo>
                  <a:pt x="1782" y="1251"/>
                </a:lnTo>
                <a:lnTo>
                  <a:pt x="1799" y="1250"/>
                </a:lnTo>
                <a:lnTo>
                  <a:pt x="1807" y="1248"/>
                </a:lnTo>
                <a:lnTo>
                  <a:pt x="1816" y="1247"/>
                </a:lnTo>
                <a:lnTo>
                  <a:pt x="1823" y="1245"/>
                </a:lnTo>
                <a:lnTo>
                  <a:pt x="1831" y="1241"/>
                </a:lnTo>
                <a:lnTo>
                  <a:pt x="1837" y="1237"/>
                </a:lnTo>
                <a:lnTo>
                  <a:pt x="1844" y="1231"/>
                </a:lnTo>
                <a:lnTo>
                  <a:pt x="1844" y="1231"/>
                </a:lnTo>
                <a:lnTo>
                  <a:pt x="1853" y="1203"/>
                </a:lnTo>
                <a:lnTo>
                  <a:pt x="1861" y="1176"/>
                </a:lnTo>
                <a:lnTo>
                  <a:pt x="1867" y="1147"/>
                </a:lnTo>
                <a:lnTo>
                  <a:pt x="1873" y="1118"/>
                </a:lnTo>
                <a:lnTo>
                  <a:pt x="1884" y="1059"/>
                </a:lnTo>
                <a:lnTo>
                  <a:pt x="1890" y="1030"/>
                </a:lnTo>
                <a:lnTo>
                  <a:pt x="1897" y="1001"/>
                </a:lnTo>
                <a:lnTo>
                  <a:pt x="1897" y="1001"/>
                </a:lnTo>
                <a:lnTo>
                  <a:pt x="1903" y="982"/>
                </a:lnTo>
                <a:lnTo>
                  <a:pt x="1909" y="964"/>
                </a:lnTo>
                <a:lnTo>
                  <a:pt x="1915" y="944"/>
                </a:lnTo>
                <a:lnTo>
                  <a:pt x="1922" y="926"/>
                </a:lnTo>
                <a:lnTo>
                  <a:pt x="1922" y="926"/>
                </a:lnTo>
                <a:lnTo>
                  <a:pt x="1933" y="884"/>
                </a:lnTo>
                <a:lnTo>
                  <a:pt x="1938" y="863"/>
                </a:lnTo>
                <a:lnTo>
                  <a:pt x="1943" y="843"/>
                </a:lnTo>
                <a:lnTo>
                  <a:pt x="1943" y="843"/>
                </a:lnTo>
                <a:lnTo>
                  <a:pt x="1948" y="822"/>
                </a:lnTo>
                <a:lnTo>
                  <a:pt x="1953" y="802"/>
                </a:lnTo>
                <a:lnTo>
                  <a:pt x="1958" y="782"/>
                </a:lnTo>
                <a:lnTo>
                  <a:pt x="1963" y="760"/>
                </a:lnTo>
                <a:lnTo>
                  <a:pt x="1963" y="760"/>
                </a:lnTo>
                <a:lnTo>
                  <a:pt x="1972" y="717"/>
                </a:lnTo>
                <a:lnTo>
                  <a:pt x="1977" y="696"/>
                </a:lnTo>
                <a:lnTo>
                  <a:pt x="1982" y="676"/>
                </a:lnTo>
                <a:lnTo>
                  <a:pt x="1982" y="676"/>
                </a:lnTo>
                <a:lnTo>
                  <a:pt x="1985" y="667"/>
                </a:lnTo>
                <a:lnTo>
                  <a:pt x="1988" y="661"/>
                </a:lnTo>
                <a:lnTo>
                  <a:pt x="1993" y="653"/>
                </a:lnTo>
                <a:lnTo>
                  <a:pt x="1995" y="645"/>
                </a:lnTo>
                <a:lnTo>
                  <a:pt x="1995" y="645"/>
                </a:lnTo>
                <a:lnTo>
                  <a:pt x="2000" y="617"/>
                </a:lnTo>
                <a:lnTo>
                  <a:pt x="2004" y="588"/>
                </a:lnTo>
                <a:lnTo>
                  <a:pt x="2009" y="560"/>
                </a:lnTo>
                <a:lnTo>
                  <a:pt x="2011" y="546"/>
                </a:lnTo>
                <a:lnTo>
                  <a:pt x="2014" y="533"/>
                </a:lnTo>
                <a:lnTo>
                  <a:pt x="2014" y="533"/>
                </a:lnTo>
                <a:lnTo>
                  <a:pt x="2014" y="521"/>
                </a:lnTo>
                <a:lnTo>
                  <a:pt x="2016" y="510"/>
                </a:lnTo>
                <a:lnTo>
                  <a:pt x="2021" y="482"/>
                </a:lnTo>
                <a:lnTo>
                  <a:pt x="2024" y="468"/>
                </a:lnTo>
                <a:lnTo>
                  <a:pt x="2025" y="454"/>
                </a:lnTo>
                <a:lnTo>
                  <a:pt x="2024" y="449"/>
                </a:lnTo>
                <a:lnTo>
                  <a:pt x="2021" y="442"/>
                </a:lnTo>
                <a:lnTo>
                  <a:pt x="2019" y="437"/>
                </a:lnTo>
                <a:lnTo>
                  <a:pt x="2016" y="431"/>
                </a:lnTo>
                <a:lnTo>
                  <a:pt x="2016" y="431"/>
                </a:lnTo>
                <a:lnTo>
                  <a:pt x="2010" y="429"/>
                </a:lnTo>
                <a:lnTo>
                  <a:pt x="2002" y="428"/>
                </a:lnTo>
                <a:lnTo>
                  <a:pt x="1995" y="427"/>
                </a:lnTo>
                <a:lnTo>
                  <a:pt x="1987" y="427"/>
                </a:lnTo>
                <a:lnTo>
                  <a:pt x="1972" y="429"/>
                </a:lnTo>
                <a:lnTo>
                  <a:pt x="1957" y="430"/>
                </a:lnTo>
                <a:lnTo>
                  <a:pt x="1957" y="430"/>
                </a:lnTo>
                <a:close/>
                <a:moveTo>
                  <a:pt x="1876" y="466"/>
                </a:moveTo>
                <a:lnTo>
                  <a:pt x="1876" y="466"/>
                </a:lnTo>
                <a:lnTo>
                  <a:pt x="1867" y="496"/>
                </a:lnTo>
                <a:lnTo>
                  <a:pt x="1859" y="525"/>
                </a:lnTo>
                <a:lnTo>
                  <a:pt x="1845" y="585"/>
                </a:lnTo>
                <a:lnTo>
                  <a:pt x="1831" y="645"/>
                </a:lnTo>
                <a:lnTo>
                  <a:pt x="1823" y="673"/>
                </a:lnTo>
                <a:lnTo>
                  <a:pt x="1815" y="703"/>
                </a:lnTo>
                <a:lnTo>
                  <a:pt x="1815" y="703"/>
                </a:lnTo>
                <a:lnTo>
                  <a:pt x="1796" y="771"/>
                </a:lnTo>
                <a:lnTo>
                  <a:pt x="1796" y="771"/>
                </a:lnTo>
                <a:lnTo>
                  <a:pt x="1791" y="789"/>
                </a:lnTo>
                <a:lnTo>
                  <a:pt x="1787" y="807"/>
                </a:lnTo>
                <a:lnTo>
                  <a:pt x="1780" y="844"/>
                </a:lnTo>
                <a:lnTo>
                  <a:pt x="1780" y="844"/>
                </a:lnTo>
                <a:lnTo>
                  <a:pt x="1770" y="881"/>
                </a:lnTo>
                <a:lnTo>
                  <a:pt x="1759" y="919"/>
                </a:lnTo>
                <a:lnTo>
                  <a:pt x="1747" y="955"/>
                </a:lnTo>
                <a:lnTo>
                  <a:pt x="1737" y="991"/>
                </a:lnTo>
                <a:lnTo>
                  <a:pt x="1737" y="991"/>
                </a:lnTo>
                <a:lnTo>
                  <a:pt x="1736" y="999"/>
                </a:lnTo>
                <a:lnTo>
                  <a:pt x="1736" y="1008"/>
                </a:lnTo>
                <a:lnTo>
                  <a:pt x="1735" y="1011"/>
                </a:lnTo>
                <a:lnTo>
                  <a:pt x="1733" y="1015"/>
                </a:lnTo>
                <a:lnTo>
                  <a:pt x="1730" y="1017"/>
                </a:lnTo>
                <a:lnTo>
                  <a:pt x="1726" y="1020"/>
                </a:lnTo>
                <a:lnTo>
                  <a:pt x="1726" y="1020"/>
                </a:lnTo>
                <a:lnTo>
                  <a:pt x="1728" y="1025"/>
                </a:lnTo>
                <a:lnTo>
                  <a:pt x="1729" y="1029"/>
                </a:lnTo>
                <a:lnTo>
                  <a:pt x="1729" y="1032"/>
                </a:lnTo>
                <a:lnTo>
                  <a:pt x="1726" y="1036"/>
                </a:lnTo>
                <a:lnTo>
                  <a:pt x="1726" y="1036"/>
                </a:lnTo>
                <a:lnTo>
                  <a:pt x="1683" y="1038"/>
                </a:lnTo>
                <a:lnTo>
                  <a:pt x="1639" y="1042"/>
                </a:lnTo>
                <a:lnTo>
                  <a:pt x="1593" y="1046"/>
                </a:lnTo>
                <a:lnTo>
                  <a:pt x="1547" y="1054"/>
                </a:lnTo>
                <a:lnTo>
                  <a:pt x="1547" y="1054"/>
                </a:lnTo>
                <a:lnTo>
                  <a:pt x="1512" y="1061"/>
                </a:lnTo>
                <a:lnTo>
                  <a:pt x="1478" y="1069"/>
                </a:lnTo>
                <a:lnTo>
                  <a:pt x="1442" y="1076"/>
                </a:lnTo>
                <a:lnTo>
                  <a:pt x="1409" y="1085"/>
                </a:lnTo>
                <a:lnTo>
                  <a:pt x="1376" y="1095"/>
                </a:lnTo>
                <a:lnTo>
                  <a:pt x="1343" y="1106"/>
                </a:lnTo>
                <a:lnTo>
                  <a:pt x="1311" y="1118"/>
                </a:lnTo>
                <a:lnTo>
                  <a:pt x="1279" y="1131"/>
                </a:lnTo>
                <a:lnTo>
                  <a:pt x="1279" y="1131"/>
                </a:lnTo>
                <a:lnTo>
                  <a:pt x="1260" y="1139"/>
                </a:lnTo>
                <a:lnTo>
                  <a:pt x="1241" y="1149"/>
                </a:lnTo>
                <a:lnTo>
                  <a:pt x="1203" y="1170"/>
                </a:lnTo>
                <a:lnTo>
                  <a:pt x="1129" y="1212"/>
                </a:lnTo>
                <a:lnTo>
                  <a:pt x="1129" y="1212"/>
                </a:lnTo>
                <a:lnTo>
                  <a:pt x="1091" y="1233"/>
                </a:lnTo>
                <a:lnTo>
                  <a:pt x="1073" y="1244"/>
                </a:lnTo>
                <a:lnTo>
                  <a:pt x="1055" y="1255"/>
                </a:lnTo>
                <a:lnTo>
                  <a:pt x="1055" y="1255"/>
                </a:lnTo>
                <a:lnTo>
                  <a:pt x="1027" y="1271"/>
                </a:lnTo>
                <a:lnTo>
                  <a:pt x="1013" y="1280"/>
                </a:lnTo>
                <a:lnTo>
                  <a:pt x="1001" y="1289"/>
                </a:lnTo>
                <a:lnTo>
                  <a:pt x="1001" y="1289"/>
                </a:lnTo>
                <a:lnTo>
                  <a:pt x="995" y="1294"/>
                </a:lnTo>
                <a:lnTo>
                  <a:pt x="993" y="1299"/>
                </a:lnTo>
                <a:lnTo>
                  <a:pt x="991" y="1301"/>
                </a:lnTo>
                <a:lnTo>
                  <a:pt x="993" y="1303"/>
                </a:lnTo>
                <a:lnTo>
                  <a:pt x="993" y="1303"/>
                </a:lnTo>
                <a:lnTo>
                  <a:pt x="995" y="1303"/>
                </a:lnTo>
                <a:lnTo>
                  <a:pt x="998" y="1302"/>
                </a:lnTo>
                <a:lnTo>
                  <a:pt x="1003" y="1299"/>
                </a:lnTo>
                <a:lnTo>
                  <a:pt x="1009" y="1293"/>
                </a:lnTo>
                <a:lnTo>
                  <a:pt x="1013" y="1289"/>
                </a:lnTo>
                <a:lnTo>
                  <a:pt x="1013" y="1289"/>
                </a:lnTo>
                <a:lnTo>
                  <a:pt x="1025" y="1283"/>
                </a:lnTo>
                <a:lnTo>
                  <a:pt x="1036" y="1276"/>
                </a:lnTo>
                <a:lnTo>
                  <a:pt x="1061" y="1263"/>
                </a:lnTo>
                <a:lnTo>
                  <a:pt x="1061" y="1263"/>
                </a:lnTo>
                <a:lnTo>
                  <a:pt x="1087" y="1252"/>
                </a:lnTo>
                <a:lnTo>
                  <a:pt x="1111" y="1241"/>
                </a:lnTo>
                <a:lnTo>
                  <a:pt x="1111" y="1241"/>
                </a:lnTo>
                <a:lnTo>
                  <a:pt x="1131" y="1232"/>
                </a:lnTo>
                <a:lnTo>
                  <a:pt x="1150" y="1225"/>
                </a:lnTo>
                <a:lnTo>
                  <a:pt x="1170" y="1218"/>
                </a:lnTo>
                <a:lnTo>
                  <a:pt x="1191" y="1212"/>
                </a:lnTo>
                <a:lnTo>
                  <a:pt x="1211" y="1207"/>
                </a:lnTo>
                <a:lnTo>
                  <a:pt x="1232" y="1202"/>
                </a:lnTo>
                <a:lnTo>
                  <a:pt x="1275" y="1194"/>
                </a:lnTo>
                <a:lnTo>
                  <a:pt x="1320" y="1187"/>
                </a:lnTo>
                <a:lnTo>
                  <a:pt x="1365" y="1182"/>
                </a:lnTo>
                <a:lnTo>
                  <a:pt x="1456" y="1174"/>
                </a:lnTo>
                <a:lnTo>
                  <a:pt x="1456" y="1174"/>
                </a:lnTo>
                <a:lnTo>
                  <a:pt x="1529" y="1166"/>
                </a:lnTo>
                <a:lnTo>
                  <a:pt x="1565" y="1162"/>
                </a:lnTo>
                <a:lnTo>
                  <a:pt x="1603" y="1160"/>
                </a:lnTo>
                <a:lnTo>
                  <a:pt x="1639" y="1157"/>
                </a:lnTo>
                <a:lnTo>
                  <a:pt x="1677" y="1159"/>
                </a:lnTo>
                <a:lnTo>
                  <a:pt x="1714" y="1161"/>
                </a:lnTo>
                <a:lnTo>
                  <a:pt x="1732" y="1163"/>
                </a:lnTo>
                <a:lnTo>
                  <a:pt x="1751" y="1166"/>
                </a:lnTo>
                <a:lnTo>
                  <a:pt x="1751" y="1166"/>
                </a:lnTo>
                <a:lnTo>
                  <a:pt x="1775" y="1067"/>
                </a:lnTo>
                <a:lnTo>
                  <a:pt x="1801" y="967"/>
                </a:lnTo>
                <a:lnTo>
                  <a:pt x="1829" y="867"/>
                </a:lnTo>
                <a:lnTo>
                  <a:pt x="1856" y="773"/>
                </a:lnTo>
                <a:lnTo>
                  <a:pt x="1856" y="773"/>
                </a:lnTo>
                <a:lnTo>
                  <a:pt x="1858" y="766"/>
                </a:lnTo>
                <a:lnTo>
                  <a:pt x="1859" y="758"/>
                </a:lnTo>
                <a:lnTo>
                  <a:pt x="1861" y="743"/>
                </a:lnTo>
                <a:lnTo>
                  <a:pt x="1861" y="743"/>
                </a:lnTo>
                <a:lnTo>
                  <a:pt x="1865" y="733"/>
                </a:lnTo>
                <a:lnTo>
                  <a:pt x="1869" y="723"/>
                </a:lnTo>
                <a:lnTo>
                  <a:pt x="1874" y="713"/>
                </a:lnTo>
                <a:lnTo>
                  <a:pt x="1877" y="703"/>
                </a:lnTo>
                <a:lnTo>
                  <a:pt x="1877" y="703"/>
                </a:lnTo>
                <a:lnTo>
                  <a:pt x="1880" y="692"/>
                </a:lnTo>
                <a:lnTo>
                  <a:pt x="1882" y="680"/>
                </a:lnTo>
                <a:lnTo>
                  <a:pt x="1884" y="668"/>
                </a:lnTo>
                <a:lnTo>
                  <a:pt x="1888" y="655"/>
                </a:lnTo>
                <a:lnTo>
                  <a:pt x="1888" y="655"/>
                </a:lnTo>
                <a:lnTo>
                  <a:pt x="1903" y="609"/>
                </a:lnTo>
                <a:lnTo>
                  <a:pt x="1917" y="563"/>
                </a:lnTo>
                <a:lnTo>
                  <a:pt x="1923" y="541"/>
                </a:lnTo>
                <a:lnTo>
                  <a:pt x="1928" y="518"/>
                </a:lnTo>
                <a:lnTo>
                  <a:pt x="1933" y="497"/>
                </a:lnTo>
                <a:lnTo>
                  <a:pt x="1936" y="476"/>
                </a:lnTo>
                <a:lnTo>
                  <a:pt x="1936" y="476"/>
                </a:lnTo>
                <a:lnTo>
                  <a:pt x="1922" y="473"/>
                </a:lnTo>
                <a:lnTo>
                  <a:pt x="1906" y="470"/>
                </a:lnTo>
                <a:lnTo>
                  <a:pt x="1891" y="468"/>
                </a:lnTo>
                <a:lnTo>
                  <a:pt x="1876" y="466"/>
                </a:lnTo>
                <a:lnTo>
                  <a:pt x="1876" y="466"/>
                </a:lnTo>
                <a:close/>
                <a:moveTo>
                  <a:pt x="1783" y="572"/>
                </a:moveTo>
                <a:lnTo>
                  <a:pt x="1783" y="572"/>
                </a:lnTo>
                <a:lnTo>
                  <a:pt x="1785" y="566"/>
                </a:lnTo>
                <a:lnTo>
                  <a:pt x="1786" y="560"/>
                </a:lnTo>
                <a:lnTo>
                  <a:pt x="1788" y="554"/>
                </a:lnTo>
                <a:lnTo>
                  <a:pt x="1788" y="551"/>
                </a:lnTo>
                <a:lnTo>
                  <a:pt x="1787" y="549"/>
                </a:lnTo>
                <a:lnTo>
                  <a:pt x="1787" y="549"/>
                </a:lnTo>
                <a:lnTo>
                  <a:pt x="1783" y="561"/>
                </a:lnTo>
                <a:lnTo>
                  <a:pt x="1782" y="567"/>
                </a:lnTo>
                <a:lnTo>
                  <a:pt x="1782" y="570"/>
                </a:lnTo>
                <a:lnTo>
                  <a:pt x="1783" y="572"/>
                </a:lnTo>
                <a:lnTo>
                  <a:pt x="1783" y="572"/>
                </a:lnTo>
                <a:close/>
                <a:moveTo>
                  <a:pt x="1470" y="862"/>
                </a:moveTo>
                <a:lnTo>
                  <a:pt x="1470" y="862"/>
                </a:lnTo>
                <a:lnTo>
                  <a:pt x="1458" y="864"/>
                </a:lnTo>
                <a:lnTo>
                  <a:pt x="1448" y="866"/>
                </a:lnTo>
                <a:lnTo>
                  <a:pt x="1425" y="873"/>
                </a:lnTo>
                <a:lnTo>
                  <a:pt x="1405" y="881"/>
                </a:lnTo>
                <a:lnTo>
                  <a:pt x="1385" y="892"/>
                </a:lnTo>
                <a:lnTo>
                  <a:pt x="1366" y="903"/>
                </a:lnTo>
                <a:lnTo>
                  <a:pt x="1348" y="913"/>
                </a:lnTo>
                <a:lnTo>
                  <a:pt x="1311" y="937"/>
                </a:lnTo>
                <a:lnTo>
                  <a:pt x="1311" y="937"/>
                </a:lnTo>
                <a:lnTo>
                  <a:pt x="1282" y="960"/>
                </a:lnTo>
                <a:lnTo>
                  <a:pt x="1252" y="983"/>
                </a:lnTo>
                <a:lnTo>
                  <a:pt x="1222" y="1005"/>
                </a:lnTo>
                <a:lnTo>
                  <a:pt x="1193" y="1029"/>
                </a:lnTo>
                <a:lnTo>
                  <a:pt x="1193" y="1029"/>
                </a:lnTo>
                <a:lnTo>
                  <a:pt x="1164" y="1059"/>
                </a:lnTo>
                <a:lnTo>
                  <a:pt x="1136" y="1089"/>
                </a:lnTo>
                <a:lnTo>
                  <a:pt x="1108" y="1121"/>
                </a:lnTo>
                <a:lnTo>
                  <a:pt x="1080" y="1152"/>
                </a:lnTo>
                <a:lnTo>
                  <a:pt x="1054" y="1185"/>
                </a:lnTo>
                <a:lnTo>
                  <a:pt x="1028" y="1218"/>
                </a:lnTo>
                <a:lnTo>
                  <a:pt x="1004" y="1252"/>
                </a:lnTo>
                <a:lnTo>
                  <a:pt x="982" y="1285"/>
                </a:lnTo>
                <a:lnTo>
                  <a:pt x="982" y="1285"/>
                </a:lnTo>
                <a:lnTo>
                  <a:pt x="1017" y="1246"/>
                </a:lnTo>
                <a:lnTo>
                  <a:pt x="1055" y="1209"/>
                </a:lnTo>
                <a:lnTo>
                  <a:pt x="1075" y="1191"/>
                </a:lnTo>
                <a:lnTo>
                  <a:pt x="1094" y="1174"/>
                </a:lnTo>
                <a:lnTo>
                  <a:pt x="1115" y="1156"/>
                </a:lnTo>
                <a:lnTo>
                  <a:pt x="1136" y="1139"/>
                </a:lnTo>
                <a:lnTo>
                  <a:pt x="1136" y="1139"/>
                </a:lnTo>
                <a:lnTo>
                  <a:pt x="1142" y="1137"/>
                </a:lnTo>
                <a:lnTo>
                  <a:pt x="1149" y="1134"/>
                </a:lnTo>
                <a:lnTo>
                  <a:pt x="1162" y="1124"/>
                </a:lnTo>
                <a:lnTo>
                  <a:pt x="1185" y="1104"/>
                </a:lnTo>
                <a:lnTo>
                  <a:pt x="1185" y="1104"/>
                </a:lnTo>
                <a:lnTo>
                  <a:pt x="1200" y="1096"/>
                </a:lnTo>
                <a:lnTo>
                  <a:pt x="1215" y="1087"/>
                </a:lnTo>
                <a:lnTo>
                  <a:pt x="1243" y="1069"/>
                </a:lnTo>
                <a:lnTo>
                  <a:pt x="1271" y="1048"/>
                </a:lnTo>
                <a:lnTo>
                  <a:pt x="1285" y="1040"/>
                </a:lnTo>
                <a:lnTo>
                  <a:pt x="1300" y="1031"/>
                </a:lnTo>
                <a:lnTo>
                  <a:pt x="1300" y="1031"/>
                </a:lnTo>
                <a:lnTo>
                  <a:pt x="1329" y="1015"/>
                </a:lnTo>
                <a:lnTo>
                  <a:pt x="1359" y="999"/>
                </a:lnTo>
                <a:lnTo>
                  <a:pt x="1375" y="991"/>
                </a:lnTo>
                <a:lnTo>
                  <a:pt x="1391" y="984"/>
                </a:lnTo>
                <a:lnTo>
                  <a:pt x="1407" y="978"/>
                </a:lnTo>
                <a:lnTo>
                  <a:pt x="1424" y="972"/>
                </a:lnTo>
                <a:lnTo>
                  <a:pt x="1424" y="972"/>
                </a:lnTo>
                <a:lnTo>
                  <a:pt x="1426" y="969"/>
                </a:lnTo>
                <a:lnTo>
                  <a:pt x="1429" y="968"/>
                </a:lnTo>
                <a:lnTo>
                  <a:pt x="1433" y="966"/>
                </a:lnTo>
                <a:lnTo>
                  <a:pt x="1435" y="964"/>
                </a:lnTo>
                <a:lnTo>
                  <a:pt x="1435" y="964"/>
                </a:lnTo>
                <a:lnTo>
                  <a:pt x="1485" y="948"/>
                </a:lnTo>
                <a:lnTo>
                  <a:pt x="1513" y="939"/>
                </a:lnTo>
                <a:lnTo>
                  <a:pt x="1542" y="933"/>
                </a:lnTo>
                <a:lnTo>
                  <a:pt x="1572" y="927"/>
                </a:lnTo>
                <a:lnTo>
                  <a:pt x="1587" y="925"/>
                </a:lnTo>
                <a:lnTo>
                  <a:pt x="1602" y="924"/>
                </a:lnTo>
                <a:lnTo>
                  <a:pt x="1617" y="924"/>
                </a:lnTo>
                <a:lnTo>
                  <a:pt x="1632" y="925"/>
                </a:lnTo>
                <a:lnTo>
                  <a:pt x="1647" y="927"/>
                </a:lnTo>
                <a:lnTo>
                  <a:pt x="1661" y="929"/>
                </a:lnTo>
                <a:lnTo>
                  <a:pt x="1661" y="929"/>
                </a:lnTo>
                <a:lnTo>
                  <a:pt x="1661" y="926"/>
                </a:lnTo>
                <a:lnTo>
                  <a:pt x="1661" y="923"/>
                </a:lnTo>
                <a:lnTo>
                  <a:pt x="1659" y="919"/>
                </a:lnTo>
                <a:lnTo>
                  <a:pt x="1656" y="914"/>
                </a:lnTo>
                <a:lnTo>
                  <a:pt x="1655" y="910"/>
                </a:lnTo>
                <a:lnTo>
                  <a:pt x="1655" y="910"/>
                </a:lnTo>
                <a:lnTo>
                  <a:pt x="1626" y="908"/>
                </a:lnTo>
                <a:lnTo>
                  <a:pt x="1626" y="908"/>
                </a:lnTo>
                <a:lnTo>
                  <a:pt x="1617" y="904"/>
                </a:lnTo>
                <a:lnTo>
                  <a:pt x="1607" y="900"/>
                </a:lnTo>
                <a:lnTo>
                  <a:pt x="1596" y="899"/>
                </a:lnTo>
                <a:lnTo>
                  <a:pt x="1585" y="898"/>
                </a:lnTo>
                <a:lnTo>
                  <a:pt x="1573" y="899"/>
                </a:lnTo>
                <a:lnTo>
                  <a:pt x="1561" y="899"/>
                </a:lnTo>
                <a:lnTo>
                  <a:pt x="1538" y="903"/>
                </a:lnTo>
                <a:lnTo>
                  <a:pt x="1538" y="903"/>
                </a:lnTo>
                <a:lnTo>
                  <a:pt x="1505" y="909"/>
                </a:lnTo>
                <a:lnTo>
                  <a:pt x="1489" y="913"/>
                </a:lnTo>
                <a:lnTo>
                  <a:pt x="1473" y="918"/>
                </a:lnTo>
                <a:lnTo>
                  <a:pt x="1458" y="923"/>
                </a:lnTo>
                <a:lnTo>
                  <a:pt x="1443" y="928"/>
                </a:lnTo>
                <a:lnTo>
                  <a:pt x="1429" y="935"/>
                </a:lnTo>
                <a:lnTo>
                  <a:pt x="1417" y="942"/>
                </a:lnTo>
                <a:lnTo>
                  <a:pt x="1417" y="942"/>
                </a:lnTo>
                <a:lnTo>
                  <a:pt x="1407" y="950"/>
                </a:lnTo>
                <a:lnTo>
                  <a:pt x="1397" y="957"/>
                </a:lnTo>
                <a:lnTo>
                  <a:pt x="1392" y="960"/>
                </a:lnTo>
                <a:lnTo>
                  <a:pt x="1388" y="963"/>
                </a:lnTo>
                <a:lnTo>
                  <a:pt x="1382" y="965"/>
                </a:lnTo>
                <a:lnTo>
                  <a:pt x="1376" y="965"/>
                </a:lnTo>
                <a:lnTo>
                  <a:pt x="1376" y="965"/>
                </a:lnTo>
                <a:lnTo>
                  <a:pt x="1380" y="960"/>
                </a:lnTo>
                <a:lnTo>
                  <a:pt x="1387" y="957"/>
                </a:lnTo>
                <a:lnTo>
                  <a:pt x="1399" y="951"/>
                </a:lnTo>
                <a:lnTo>
                  <a:pt x="1399" y="951"/>
                </a:lnTo>
                <a:lnTo>
                  <a:pt x="1408" y="942"/>
                </a:lnTo>
                <a:lnTo>
                  <a:pt x="1418" y="934"/>
                </a:lnTo>
                <a:lnTo>
                  <a:pt x="1428" y="927"/>
                </a:lnTo>
                <a:lnTo>
                  <a:pt x="1439" y="921"/>
                </a:lnTo>
                <a:lnTo>
                  <a:pt x="1452" y="915"/>
                </a:lnTo>
                <a:lnTo>
                  <a:pt x="1465" y="910"/>
                </a:lnTo>
                <a:lnTo>
                  <a:pt x="1478" y="906"/>
                </a:lnTo>
                <a:lnTo>
                  <a:pt x="1491" y="902"/>
                </a:lnTo>
                <a:lnTo>
                  <a:pt x="1520" y="895"/>
                </a:lnTo>
                <a:lnTo>
                  <a:pt x="1551" y="891"/>
                </a:lnTo>
                <a:lnTo>
                  <a:pt x="1582" y="888"/>
                </a:lnTo>
                <a:lnTo>
                  <a:pt x="1612" y="885"/>
                </a:lnTo>
                <a:lnTo>
                  <a:pt x="1612" y="885"/>
                </a:lnTo>
                <a:lnTo>
                  <a:pt x="1612" y="880"/>
                </a:lnTo>
                <a:lnTo>
                  <a:pt x="1612" y="876"/>
                </a:lnTo>
                <a:lnTo>
                  <a:pt x="1611" y="872"/>
                </a:lnTo>
                <a:lnTo>
                  <a:pt x="1609" y="869"/>
                </a:lnTo>
                <a:lnTo>
                  <a:pt x="1609" y="869"/>
                </a:lnTo>
                <a:lnTo>
                  <a:pt x="1585" y="869"/>
                </a:lnTo>
                <a:lnTo>
                  <a:pt x="1560" y="873"/>
                </a:lnTo>
                <a:lnTo>
                  <a:pt x="1535" y="877"/>
                </a:lnTo>
                <a:lnTo>
                  <a:pt x="1511" y="882"/>
                </a:lnTo>
                <a:lnTo>
                  <a:pt x="1486" y="889"/>
                </a:lnTo>
                <a:lnTo>
                  <a:pt x="1464" y="896"/>
                </a:lnTo>
                <a:lnTo>
                  <a:pt x="1422" y="910"/>
                </a:lnTo>
                <a:lnTo>
                  <a:pt x="1422" y="910"/>
                </a:lnTo>
                <a:lnTo>
                  <a:pt x="1436" y="900"/>
                </a:lnTo>
                <a:lnTo>
                  <a:pt x="1451" y="892"/>
                </a:lnTo>
                <a:lnTo>
                  <a:pt x="1467" y="885"/>
                </a:lnTo>
                <a:lnTo>
                  <a:pt x="1484" y="879"/>
                </a:lnTo>
                <a:lnTo>
                  <a:pt x="1502" y="874"/>
                </a:lnTo>
                <a:lnTo>
                  <a:pt x="1519" y="868"/>
                </a:lnTo>
                <a:lnTo>
                  <a:pt x="1554" y="860"/>
                </a:lnTo>
                <a:lnTo>
                  <a:pt x="1554" y="860"/>
                </a:lnTo>
                <a:lnTo>
                  <a:pt x="1511" y="860"/>
                </a:lnTo>
                <a:lnTo>
                  <a:pt x="1490" y="860"/>
                </a:lnTo>
                <a:lnTo>
                  <a:pt x="1470" y="862"/>
                </a:lnTo>
                <a:lnTo>
                  <a:pt x="1470" y="862"/>
                </a:lnTo>
                <a:close/>
                <a:moveTo>
                  <a:pt x="437" y="1121"/>
                </a:moveTo>
                <a:lnTo>
                  <a:pt x="437" y="1121"/>
                </a:lnTo>
                <a:lnTo>
                  <a:pt x="430" y="1120"/>
                </a:lnTo>
                <a:lnTo>
                  <a:pt x="423" y="1118"/>
                </a:lnTo>
                <a:lnTo>
                  <a:pt x="423" y="1118"/>
                </a:lnTo>
                <a:lnTo>
                  <a:pt x="336" y="1093"/>
                </a:lnTo>
                <a:lnTo>
                  <a:pt x="294" y="1081"/>
                </a:lnTo>
                <a:lnTo>
                  <a:pt x="254" y="1072"/>
                </a:lnTo>
                <a:lnTo>
                  <a:pt x="254" y="1072"/>
                </a:lnTo>
                <a:lnTo>
                  <a:pt x="209" y="1062"/>
                </a:lnTo>
                <a:lnTo>
                  <a:pt x="163" y="1054"/>
                </a:lnTo>
                <a:lnTo>
                  <a:pt x="76" y="1038"/>
                </a:lnTo>
                <a:lnTo>
                  <a:pt x="76" y="1038"/>
                </a:lnTo>
                <a:lnTo>
                  <a:pt x="71" y="1041"/>
                </a:lnTo>
                <a:lnTo>
                  <a:pt x="65" y="1041"/>
                </a:lnTo>
                <a:lnTo>
                  <a:pt x="61" y="1041"/>
                </a:lnTo>
                <a:lnTo>
                  <a:pt x="55" y="1042"/>
                </a:lnTo>
                <a:lnTo>
                  <a:pt x="55" y="1042"/>
                </a:lnTo>
                <a:lnTo>
                  <a:pt x="49" y="1051"/>
                </a:lnTo>
                <a:lnTo>
                  <a:pt x="42" y="1061"/>
                </a:lnTo>
                <a:lnTo>
                  <a:pt x="35" y="1070"/>
                </a:lnTo>
                <a:lnTo>
                  <a:pt x="30" y="1080"/>
                </a:lnTo>
                <a:lnTo>
                  <a:pt x="30" y="1080"/>
                </a:lnTo>
                <a:lnTo>
                  <a:pt x="51" y="1081"/>
                </a:lnTo>
                <a:lnTo>
                  <a:pt x="70" y="1084"/>
                </a:lnTo>
                <a:lnTo>
                  <a:pt x="107" y="1088"/>
                </a:lnTo>
                <a:lnTo>
                  <a:pt x="107" y="1088"/>
                </a:lnTo>
                <a:lnTo>
                  <a:pt x="179" y="1099"/>
                </a:lnTo>
                <a:lnTo>
                  <a:pt x="251" y="1110"/>
                </a:lnTo>
                <a:lnTo>
                  <a:pt x="321" y="1122"/>
                </a:lnTo>
                <a:lnTo>
                  <a:pt x="391" y="1132"/>
                </a:lnTo>
                <a:lnTo>
                  <a:pt x="391" y="1132"/>
                </a:lnTo>
                <a:lnTo>
                  <a:pt x="454" y="1139"/>
                </a:lnTo>
                <a:lnTo>
                  <a:pt x="487" y="1144"/>
                </a:lnTo>
                <a:lnTo>
                  <a:pt x="523" y="1148"/>
                </a:lnTo>
                <a:lnTo>
                  <a:pt x="523" y="1148"/>
                </a:lnTo>
                <a:lnTo>
                  <a:pt x="530" y="1151"/>
                </a:lnTo>
                <a:lnTo>
                  <a:pt x="534" y="1151"/>
                </a:lnTo>
                <a:lnTo>
                  <a:pt x="535" y="1150"/>
                </a:lnTo>
                <a:lnTo>
                  <a:pt x="536" y="1148"/>
                </a:lnTo>
                <a:lnTo>
                  <a:pt x="536" y="1148"/>
                </a:lnTo>
                <a:lnTo>
                  <a:pt x="487" y="1136"/>
                </a:lnTo>
                <a:lnTo>
                  <a:pt x="461" y="1130"/>
                </a:lnTo>
                <a:lnTo>
                  <a:pt x="437" y="1121"/>
                </a:lnTo>
                <a:lnTo>
                  <a:pt x="437" y="1121"/>
                </a:lnTo>
                <a:close/>
                <a:moveTo>
                  <a:pt x="657" y="1209"/>
                </a:moveTo>
                <a:lnTo>
                  <a:pt x="657" y="1209"/>
                </a:lnTo>
                <a:lnTo>
                  <a:pt x="624" y="1195"/>
                </a:lnTo>
                <a:lnTo>
                  <a:pt x="607" y="1188"/>
                </a:lnTo>
                <a:lnTo>
                  <a:pt x="589" y="1182"/>
                </a:lnTo>
                <a:lnTo>
                  <a:pt x="589" y="1182"/>
                </a:lnTo>
                <a:lnTo>
                  <a:pt x="572" y="1176"/>
                </a:lnTo>
                <a:lnTo>
                  <a:pt x="555" y="1169"/>
                </a:lnTo>
                <a:lnTo>
                  <a:pt x="555" y="1169"/>
                </a:lnTo>
                <a:lnTo>
                  <a:pt x="546" y="1167"/>
                </a:lnTo>
                <a:lnTo>
                  <a:pt x="536" y="1166"/>
                </a:lnTo>
                <a:lnTo>
                  <a:pt x="515" y="1164"/>
                </a:lnTo>
                <a:lnTo>
                  <a:pt x="494" y="1162"/>
                </a:lnTo>
                <a:lnTo>
                  <a:pt x="473" y="1159"/>
                </a:lnTo>
                <a:lnTo>
                  <a:pt x="473" y="1159"/>
                </a:lnTo>
                <a:lnTo>
                  <a:pt x="442" y="1154"/>
                </a:lnTo>
                <a:lnTo>
                  <a:pt x="411" y="1150"/>
                </a:lnTo>
                <a:lnTo>
                  <a:pt x="347" y="1142"/>
                </a:lnTo>
                <a:lnTo>
                  <a:pt x="347" y="1142"/>
                </a:lnTo>
                <a:lnTo>
                  <a:pt x="307" y="1138"/>
                </a:lnTo>
                <a:lnTo>
                  <a:pt x="269" y="1132"/>
                </a:lnTo>
                <a:lnTo>
                  <a:pt x="194" y="1118"/>
                </a:lnTo>
                <a:lnTo>
                  <a:pt x="156" y="1111"/>
                </a:lnTo>
                <a:lnTo>
                  <a:pt x="119" y="1105"/>
                </a:lnTo>
                <a:lnTo>
                  <a:pt x="82" y="1100"/>
                </a:lnTo>
                <a:lnTo>
                  <a:pt x="46" y="1096"/>
                </a:lnTo>
                <a:lnTo>
                  <a:pt x="46" y="1096"/>
                </a:lnTo>
                <a:lnTo>
                  <a:pt x="42" y="1101"/>
                </a:lnTo>
                <a:lnTo>
                  <a:pt x="37" y="1105"/>
                </a:lnTo>
                <a:lnTo>
                  <a:pt x="30" y="1115"/>
                </a:lnTo>
                <a:lnTo>
                  <a:pt x="25" y="1126"/>
                </a:lnTo>
                <a:lnTo>
                  <a:pt x="21" y="1136"/>
                </a:lnTo>
                <a:lnTo>
                  <a:pt x="21" y="1136"/>
                </a:lnTo>
                <a:lnTo>
                  <a:pt x="57" y="1138"/>
                </a:lnTo>
                <a:lnTo>
                  <a:pt x="93" y="1142"/>
                </a:lnTo>
                <a:lnTo>
                  <a:pt x="131" y="1147"/>
                </a:lnTo>
                <a:lnTo>
                  <a:pt x="169" y="1152"/>
                </a:lnTo>
                <a:lnTo>
                  <a:pt x="169" y="1152"/>
                </a:lnTo>
                <a:lnTo>
                  <a:pt x="215" y="1155"/>
                </a:lnTo>
                <a:lnTo>
                  <a:pt x="264" y="1157"/>
                </a:lnTo>
                <a:lnTo>
                  <a:pt x="313" y="1160"/>
                </a:lnTo>
                <a:lnTo>
                  <a:pt x="335" y="1162"/>
                </a:lnTo>
                <a:lnTo>
                  <a:pt x="355" y="1164"/>
                </a:lnTo>
                <a:lnTo>
                  <a:pt x="355" y="1164"/>
                </a:lnTo>
                <a:lnTo>
                  <a:pt x="393" y="1168"/>
                </a:lnTo>
                <a:lnTo>
                  <a:pt x="410" y="1170"/>
                </a:lnTo>
                <a:lnTo>
                  <a:pt x="427" y="1174"/>
                </a:lnTo>
                <a:lnTo>
                  <a:pt x="427" y="1174"/>
                </a:lnTo>
                <a:lnTo>
                  <a:pt x="430" y="1175"/>
                </a:lnTo>
                <a:lnTo>
                  <a:pt x="435" y="1177"/>
                </a:lnTo>
                <a:lnTo>
                  <a:pt x="439" y="1179"/>
                </a:lnTo>
                <a:lnTo>
                  <a:pt x="442" y="1180"/>
                </a:lnTo>
                <a:lnTo>
                  <a:pt x="442" y="1180"/>
                </a:lnTo>
                <a:lnTo>
                  <a:pt x="455" y="1183"/>
                </a:lnTo>
                <a:lnTo>
                  <a:pt x="467" y="1184"/>
                </a:lnTo>
                <a:lnTo>
                  <a:pt x="491" y="1186"/>
                </a:lnTo>
                <a:lnTo>
                  <a:pt x="516" y="1188"/>
                </a:lnTo>
                <a:lnTo>
                  <a:pt x="529" y="1191"/>
                </a:lnTo>
                <a:lnTo>
                  <a:pt x="541" y="1193"/>
                </a:lnTo>
                <a:lnTo>
                  <a:pt x="541" y="1193"/>
                </a:lnTo>
                <a:lnTo>
                  <a:pt x="616" y="1212"/>
                </a:lnTo>
                <a:lnTo>
                  <a:pt x="684" y="1231"/>
                </a:lnTo>
                <a:lnTo>
                  <a:pt x="684" y="1231"/>
                </a:lnTo>
                <a:lnTo>
                  <a:pt x="710" y="1240"/>
                </a:lnTo>
                <a:lnTo>
                  <a:pt x="723" y="1243"/>
                </a:lnTo>
                <a:lnTo>
                  <a:pt x="729" y="1243"/>
                </a:lnTo>
                <a:lnTo>
                  <a:pt x="736" y="1242"/>
                </a:lnTo>
                <a:lnTo>
                  <a:pt x="736" y="1242"/>
                </a:lnTo>
                <a:lnTo>
                  <a:pt x="725" y="1240"/>
                </a:lnTo>
                <a:lnTo>
                  <a:pt x="714" y="1236"/>
                </a:lnTo>
                <a:lnTo>
                  <a:pt x="695" y="1226"/>
                </a:lnTo>
                <a:lnTo>
                  <a:pt x="676" y="1216"/>
                </a:lnTo>
                <a:lnTo>
                  <a:pt x="667" y="1212"/>
                </a:lnTo>
                <a:lnTo>
                  <a:pt x="657" y="1209"/>
                </a:lnTo>
                <a:lnTo>
                  <a:pt x="657" y="1209"/>
                </a:lnTo>
                <a:close/>
                <a:moveTo>
                  <a:pt x="587" y="1164"/>
                </a:moveTo>
                <a:lnTo>
                  <a:pt x="587" y="1164"/>
                </a:lnTo>
                <a:lnTo>
                  <a:pt x="564" y="1155"/>
                </a:lnTo>
                <a:lnTo>
                  <a:pt x="541" y="1148"/>
                </a:lnTo>
                <a:lnTo>
                  <a:pt x="541" y="1148"/>
                </a:lnTo>
                <a:lnTo>
                  <a:pt x="545" y="1151"/>
                </a:lnTo>
                <a:lnTo>
                  <a:pt x="550" y="1154"/>
                </a:lnTo>
                <a:lnTo>
                  <a:pt x="563" y="1159"/>
                </a:lnTo>
                <a:lnTo>
                  <a:pt x="576" y="1162"/>
                </a:lnTo>
                <a:lnTo>
                  <a:pt x="587" y="1164"/>
                </a:lnTo>
                <a:lnTo>
                  <a:pt x="587" y="1164"/>
                </a:lnTo>
                <a:close/>
                <a:moveTo>
                  <a:pt x="474" y="1198"/>
                </a:moveTo>
                <a:lnTo>
                  <a:pt x="474" y="1198"/>
                </a:lnTo>
                <a:lnTo>
                  <a:pt x="439" y="1193"/>
                </a:lnTo>
                <a:lnTo>
                  <a:pt x="421" y="1190"/>
                </a:lnTo>
                <a:lnTo>
                  <a:pt x="402" y="1187"/>
                </a:lnTo>
                <a:lnTo>
                  <a:pt x="402" y="1187"/>
                </a:lnTo>
                <a:lnTo>
                  <a:pt x="370" y="1183"/>
                </a:lnTo>
                <a:lnTo>
                  <a:pt x="340" y="1178"/>
                </a:lnTo>
                <a:lnTo>
                  <a:pt x="309" y="1172"/>
                </a:lnTo>
                <a:lnTo>
                  <a:pt x="296" y="1170"/>
                </a:lnTo>
                <a:lnTo>
                  <a:pt x="281" y="1169"/>
                </a:lnTo>
                <a:lnTo>
                  <a:pt x="281" y="1169"/>
                </a:lnTo>
                <a:lnTo>
                  <a:pt x="199" y="1167"/>
                </a:lnTo>
                <a:lnTo>
                  <a:pt x="161" y="1166"/>
                </a:lnTo>
                <a:lnTo>
                  <a:pt x="142" y="1165"/>
                </a:lnTo>
                <a:lnTo>
                  <a:pt x="124" y="1163"/>
                </a:lnTo>
                <a:lnTo>
                  <a:pt x="124" y="1163"/>
                </a:lnTo>
                <a:lnTo>
                  <a:pt x="91" y="1159"/>
                </a:lnTo>
                <a:lnTo>
                  <a:pt x="91" y="1159"/>
                </a:lnTo>
                <a:lnTo>
                  <a:pt x="81" y="1157"/>
                </a:lnTo>
                <a:lnTo>
                  <a:pt x="71" y="1155"/>
                </a:lnTo>
                <a:lnTo>
                  <a:pt x="61" y="1153"/>
                </a:lnTo>
                <a:lnTo>
                  <a:pt x="57" y="1153"/>
                </a:lnTo>
                <a:lnTo>
                  <a:pt x="54" y="1153"/>
                </a:lnTo>
                <a:lnTo>
                  <a:pt x="54" y="1153"/>
                </a:lnTo>
                <a:lnTo>
                  <a:pt x="48" y="1156"/>
                </a:lnTo>
                <a:lnTo>
                  <a:pt x="43" y="1161"/>
                </a:lnTo>
                <a:lnTo>
                  <a:pt x="40" y="1167"/>
                </a:lnTo>
                <a:lnTo>
                  <a:pt x="36" y="1174"/>
                </a:lnTo>
                <a:lnTo>
                  <a:pt x="31" y="1188"/>
                </a:lnTo>
                <a:lnTo>
                  <a:pt x="29" y="1201"/>
                </a:lnTo>
                <a:lnTo>
                  <a:pt x="29" y="1201"/>
                </a:lnTo>
                <a:lnTo>
                  <a:pt x="39" y="1199"/>
                </a:lnTo>
                <a:lnTo>
                  <a:pt x="50" y="1198"/>
                </a:lnTo>
                <a:lnTo>
                  <a:pt x="73" y="1197"/>
                </a:lnTo>
                <a:lnTo>
                  <a:pt x="82" y="1196"/>
                </a:lnTo>
                <a:lnTo>
                  <a:pt x="92" y="1195"/>
                </a:lnTo>
                <a:lnTo>
                  <a:pt x="100" y="1192"/>
                </a:lnTo>
                <a:lnTo>
                  <a:pt x="103" y="1190"/>
                </a:lnTo>
                <a:lnTo>
                  <a:pt x="105" y="1187"/>
                </a:lnTo>
                <a:lnTo>
                  <a:pt x="105" y="1187"/>
                </a:lnTo>
                <a:lnTo>
                  <a:pt x="110" y="1192"/>
                </a:lnTo>
                <a:lnTo>
                  <a:pt x="118" y="1194"/>
                </a:lnTo>
                <a:lnTo>
                  <a:pt x="126" y="1195"/>
                </a:lnTo>
                <a:lnTo>
                  <a:pt x="135" y="1194"/>
                </a:lnTo>
                <a:lnTo>
                  <a:pt x="153" y="1192"/>
                </a:lnTo>
                <a:lnTo>
                  <a:pt x="162" y="1192"/>
                </a:lnTo>
                <a:lnTo>
                  <a:pt x="170" y="1191"/>
                </a:lnTo>
                <a:lnTo>
                  <a:pt x="170" y="1191"/>
                </a:lnTo>
                <a:lnTo>
                  <a:pt x="178" y="1192"/>
                </a:lnTo>
                <a:lnTo>
                  <a:pt x="185" y="1194"/>
                </a:lnTo>
                <a:lnTo>
                  <a:pt x="193" y="1195"/>
                </a:lnTo>
                <a:lnTo>
                  <a:pt x="201" y="1196"/>
                </a:lnTo>
                <a:lnTo>
                  <a:pt x="201" y="1196"/>
                </a:lnTo>
                <a:lnTo>
                  <a:pt x="275" y="1199"/>
                </a:lnTo>
                <a:lnTo>
                  <a:pt x="352" y="1200"/>
                </a:lnTo>
                <a:lnTo>
                  <a:pt x="352" y="1200"/>
                </a:lnTo>
                <a:lnTo>
                  <a:pt x="372" y="1200"/>
                </a:lnTo>
                <a:lnTo>
                  <a:pt x="392" y="1201"/>
                </a:lnTo>
                <a:lnTo>
                  <a:pt x="430" y="1205"/>
                </a:lnTo>
                <a:lnTo>
                  <a:pt x="469" y="1211"/>
                </a:lnTo>
                <a:lnTo>
                  <a:pt x="506" y="1217"/>
                </a:lnTo>
                <a:lnTo>
                  <a:pt x="580" y="1230"/>
                </a:lnTo>
                <a:lnTo>
                  <a:pt x="616" y="1236"/>
                </a:lnTo>
                <a:lnTo>
                  <a:pt x="651" y="1239"/>
                </a:lnTo>
                <a:lnTo>
                  <a:pt x="651" y="1239"/>
                </a:lnTo>
                <a:lnTo>
                  <a:pt x="610" y="1226"/>
                </a:lnTo>
                <a:lnTo>
                  <a:pt x="567" y="1214"/>
                </a:lnTo>
                <a:lnTo>
                  <a:pt x="521" y="1205"/>
                </a:lnTo>
                <a:lnTo>
                  <a:pt x="498" y="1201"/>
                </a:lnTo>
                <a:lnTo>
                  <a:pt x="474" y="1198"/>
                </a:lnTo>
                <a:lnTo>
                  <a:pt x="474" y="1198"/>
                </a:lnTo>
                <a:close/>
                <a:moveTo>
                  <a:pt x="770" y="1237"/>
                </a:moveTo>
                <a:lnTo>
                  <a:pt x="770" y="1237"/>
                </a:lnTo>
                <a:lnTo>
                  <a:pt x="798" y="1250"/>
                </a:lnTo>
                <a:lnTo>
                  <a:pt x="827" y="1262"/>
                </a:lnTo>
                <a:lnTo>
                  <a:pt x="854" y="1275"/>
                </a:lnTo>
                <a:lnTo>
                  <a:pt x="882" y="1285"/>
                </a:lnTo>
                <a:lnTo>
                  <a:pt x="882" y="1285"/>
                </a:lnTo>
                <a:lnTo>
                  <a:pt x="853" y="1269"/>
                </a:lnTo>
                <a:lnTo>
                  <a:pt x="824" y="1255"/>
                </a:lnTo>
                <a:lnTo>
                  <a:pt x="794" y="1241"/>
                </a:lnTo>
                <a:lnTo>
                  <a:pt x="764" y="1228"/>
                </a:lnTo>
                <a:lnTo>
                  <a:pt x="733" y="1216"/>
                </a:lnTo>
                <a:lnTo>
                  <a:pt x="702" y="1205"/>
                </a:lnTo>
                <a:lnTo>
                  <a:pt x="636" y="1182"/>
                </a:lnTo>
                <a:lnTo>
                  <a:pt x="636" y="1182"/>
                </a:lnTo>
                <a:lnTo>
                  <a:pt x="669" y="1197"/>
                </a:lnTo>
                <a:lnTo>
                  <a:pt x="702" y="1212"/>
                </a:lnTo>
                <a:lnTo>
                  <a:pt x="720" y="1220"/>
                </a:lnTo>
                <a:lnTo>
                  <a:pt x="736" y="1227"/>
                </a:lnTo>
                <a:lnTo>
                  <a:pt x="753" y="1232"/>
                </a:lnTo>
                <a:lnTo>
                  <a:pt x="770" y="1237"/>
                </a:lnTo>
                <a:lnTo>
                  <a:pt x="770" y="1237"/>
                </a:lnTo>
                <a:close/>
                <a:moveTo>
                  <a:pt x="552" y="1239"/>
                </a:moveTo>
                <a:lnTo>
                  <a:pt x="552" y="1239"/>
                </a:lnTo>
                <a:lnTo>
                  <a:pt x="516" y="1233"/>
                </a:lnTo>
                <a:lnTo>
                  <a:pt x="480" y="1226"/>
                </a:lnTo>
                <a:lnTo>
                  <a:pt x="480" y="1226"/>
                </a:lnTo>
                <a:lnTo>
                  <a:pt x="441" y="1221"/>
                </a:lnTo>
                <a:lnTo>
                  <a:pt x="399" y="1216"/>
                </a:lnTo>
                <a:lnTo>
                  <a:pt x="358" y="1213"/>
                </a:lnTo>
                <a:lnTo>
                  <a:pt x="314" y="1211"/>
                </a:lnTo>
                <a:lnTo>
                  <a:pt x="230" y="1209"/>
                </a:lnTo>
                <a:lnTo>
                  <a:pt x="156" y="1207"/>
                </a:lnTo>
                <a:lnTo>
                  <a:pt x="156" y="1207"/>
                </a:lnTo>
                <a:lnTo>
                  <a:pt x="151" y="1211"/>
                </a:lnTo>
                <a:lnTo>
                  <a:pt x="146" y="1216"/>
                </a:lnTo>
                <a:lnTo>
                  <a:pt x="142" y="1222"/>
                </a:lnTo>
                <a:lnTo>
                  <a:pt x="138" y="1228"/>
                </a:lnTo>
                <a:lnTo>
                  <a:pt x="132" y="1241"/>
                </a:lnTo>
                <a:lnTo>
                  <a:pt x="127" y="1256"/>
                </a:lnTo>
                <a:lnTo>
                  <a:pt x="118" y="1286"/>
                </a:lnTo>
                <a:lnTo>
                  <a:pt x="112" y="1300"/>
                </a:lnTo>
                <a:lnTo>
                  <a:pt x="109" y="1307"/>
                </a:lnTo>
                <a:lnTo>
                  <a:pt x="105" y="1314"/>
                </a:lnTo>
                <a:lnTo>
                  <a:pt x="105" y="1314"/>
                </a:lnTo>
                <a:lnTo>
                  <a:pt x="132" y="1305"/>
                </a:lnTo>
                <a:lnTo>
                  <a:pt x="160" y="1296"/>
                </a:lnTo>
                <a:lnTo>
                  <a:pt x="190" y="1288"/>
                </a:lnTo>
                <a:lnTo>
                  <a:pt x="219" y="1281"/>
                </a:lnTo>
                <a:lnTo>
                  <a:pt x="252" y="1274"/>
                </a:lnTo>
                <a:lnTo>
                  <a:pt x="284" y="1268"/>
                </a:lnTo>
                <a:lnTo>
                  <a:pt x="317" y="1263"/>
                </a:lnTo>
                <a:lnTo>
                  <a:pt x="350" y="1260"/>
                </a:lnTo>
                <a:lnTo>
                  <a:pt x="350" y="1260"/>
                </a:lnTo>
                <a:lnTo>
                  <a:pt x="379" y="1258"/>
                </a:lnTo>
                <a:lnTo>
                  <a:pt x="407" y="1257"/>
                </a:lnTo>
                <a:lnTo>
                  <a:pt x="464" y="1257"/>
                </a:lnTo>
                <a:lnTo>
                  <a:pt x="520" y="1258"/>
                </a:lnTo>
                <a:lnTo>
                  <a:pt x="575" y="1261"/>
                </a:lnTo>
                <a:lnTo>
                  <a:pt x="630" y="1267"/>
                </a:lnTo>
                <a:lnTo>
                  <a:pt x="682" y="1272"/>
                </a:lnTo>
                <a:lnTo>
                  <a:pt x="781" y="1284"/>
                </a:lnTo>
                <a:lnTo>
                  <a:pt x="781" y="1284"/>
                </a:lnTo>
                <a:lnTo>
                  <a:pt x="752" y="1275"/>
                </a:lnTo>
                <a:lnTo>
                  <a:pt x="723" y="1269"/>
                </a:lnTo>
                <a:lnTo>
                  <a:pt x="666" y="1257"/>
                </a:lnTo>
                <a:lnTo>
                  <a:pt x="609" y="1247"/>
                </a:lnTo>
                <a:lnTo>
                  <a:pt x="552" y="1239"/>
                </a:lnTo>
                <a:lnTo>
                  <a:pt x="552" y="1239"/>
                </a:lnTo>
                <a:close/>
                <a:moveTo>
                  <a:pt x="116" y="1207"/>
                </a:moveTo>
                <a:lnTo>
                  <a:pt x="116" y="1207"/>
                </a:lnTo>
                <a:lnTo>
                  <a:pt x="110" y="1211"/>
                </a:lnTo>
                <a:lnTo>
                  <a:pt x="105" y="1216"/>
                </a:lnTo>
                <a:lnTo>
                  <a:pt x="96" y="1227"/>
                </a:lnTo>
                <a:lnTo>
                  <a:pt x="89" y="1239"/>
                </a:lnTo>
                <a:lnTo>
                  <a:pt x="80" y="1253"/>
                </a:lnTo>
                <a:lnTo>
                  <a:pt x="80" y="1253"/>
                </a:lnTo>
                <a:lnTo>
                  <a:pt x="70" y="1271"/>
                </a:lnTo>
                <a:lnTo>
                  <a:pt x="59" y="1289"/>
                </a:lnTo>
                <a:lnTo>
                  <a:pt x="59" y="1289"/>
                </a:lnTo>
                <a:lnTo>
                  <a:pt x="44" y="1316"/>
                </a:lnTo>
                <a:lnTo>
                  <a:pt x="37" y="1329"/>
                </a:lnTo>
                <a:lnTo>
                  <a:pt x="32" y="1342"/>
                </a:lnTo>
                <a:lnTo>
                  <a:pt x="27" y="1354"/>
                </a:lnTo>
                <a:lnTo>
                  <a:pt x="24" y="1368"/>
                </a:lnTo>
                <a:lnTo>
                  <a:pt x="21" y="1382"/>
                </a:lnTo>
                <a:lnTo>
                  <a:pt x="21" y="1397"/>
                </a:lnTo>
                <a:lnTo>
                  <a:pt x="21" y="1397"/>
                </a:lnTo>
                <a:lnTo>
                  <a:pt x="35" y="1403"/>
                </a:lnTo>
                <a:lnTo>
                  <a:pt x="49" y="1406"/>
                </a:lnTo>
                <a:lnTo>
                  <a:pt x="64" y="1409"/>
                </a:lnTo>
                <a:lnTo>
                  <a:pt x="79" y="1411"/>
                </a:lnTo>
                <a:lnTo>
                  <a:pt x="94" y="1412"/>
                </a:lnTo>
                <a:lnTo>
                  <a:pt x="109" y="1412"/>
                </a:lnTo>
                <a:lnTo>
                  <a:pt x="140" y="1412"/>
                </a:lnTo>
                <a:lnTo>
                  <a:pt x="171" y="1410"/>
                </a:lnTo>
                <a:lnTo>
                  <a:pt x="201" y="1407"/>
                </a:lnTo>
                <a:lnTo>
                  <a:pt x="230" y="1405"/>
                </a:lnTo>
                <a:lnTo>
                  <a:pt x="258" y="1404"/>
                </a:lnTo>
                <a:lnTo>
                  <a:pt x="258" y="1404"/>
                </a:lnTo>
                <a:lnTo>
                  <a:pt x="289" y="1404"/>
                </a:lnTo>
                <a:lnTo>
                  <a:pt x="321" y="1402"/>
                </a:lnTo>
                <a:lnTo>
                  <a:pt x="352" y="1399"/>
                </a:lnTo>
                <a:lnTo>
                  <a:pt x="384" y="1396"/>
                </a:lnTo>
                <a:lnTo>
                  <a:pt x="448" y="1389"/>
                </a:lnTo>
                <a:lnTo>
                  <a:pt x="511" y="1383"/>
                </a:lnTo>
                <a:lnTo>
                  <a:pt x="511" y="1383"/>
                </a:lnTo>
                <a:lnTo>
                  <a:pt x="577" y="1377"/>
                </a:lnTo>
                <a:lnTo>
                  <a:pt x="610" y="1374"/>
                </a:lnTo>
                <a:lnTo>
                  <a:pt x="641" y="1373"/>
                </a:lnTo>
                <a:lnTo>
                  <a:pt x="641" y="1373"/>
                </a:lnTo>
                <a:lnTo>
                  <a:pt x="667" y="1366"/>
                </a:lnTo>
                <a:lnTo>
                  <a:pt x="693" y="1362"/>
                </a:lnTo>
                <a:lnTo>
                  <a:pt x="720" y="1359"/>
                </a:lnTo>
                <a:lnTo>
                  <a:pt x="746" y="1357"/>
                </a:lnTo>
                <a:lnTo>
                  <a:pt x="801" y="1354"/>
                </a:lnTo>
                <a:lnTo>
                  <a:pt x="853" y="1352"/>
                </a:lnTo>
                <a:lnTo>
                  <a:pt x="853" y="1352"/>
                </a:lnTo>
                <a:lnTo>
                  <a:pt x="850" y="1341"/>
                </a:lnTo>
                <a:lnTo>
                  <a:pt x="846" y="1330"/>
                </a:lnTo>
                <a:lnTo>
                  <a:pt x="846" y="1330"/>
                </a:lnTo>
                <a:lnTo>
                  <a:pt x="773" y="1334"/>
                </a:lnTo>
                <a:lnTo>
                  <a:pt x="701" y="1338"/>
                </a:lnTo>
                <a:lnTo>
                  <a:pt x="666" y="1341"/>
                </a:lnTo>
                <a:lnTo>
                  <a:pt x="632" y="1344"/>
                </a:lnTo>
                <a:lnTo>
                  <a:pt x="597" y="1348"/>
                </a:lnTo>
                <a:lnTo>
                  <a:pt x="563" y="1352"/>
                </a:lnTo>
                <a:lnTo>
                  <a:pt x="563" y="1352"/>
                </a:lnTo>
                <a:lnTo>
                  <a:pt x="551" y="1356"/>
                </a:lnTo>
                <a:lnTo>
                  <a:pt x="541" y="1358"/>
                </a:lnTo>
                <a:lnTo>
                  <a:pt x="529" y="1360"/>
                </a:lnTo>
                <a:lnTo>
                  <a:pt x="517" y="1362"/>
                </a:lnTo>
                <a:lnTo>
                  <a:pt x="517" y="1362"/>
                </a:lnTo>
                <a:lnTo>
                  <a:pt x="513" y="1361"/>
                </a:lnTo>
                <a:lnTo>
                  <a:pt x="508" y="1361"/>
                </a:lnTo>
                <a:lnTo>
                  <a:pt x="502" y="1360"/>
                </a:lnTo>
                <a:lnTo>
                  <a:pt x="498" y="1360"/>
                </a:lnTo>
                <a:lnTo>
                  <a:pt x="498" y="1360"/>
                </a:lnTo>
                <a:lnTo>
                  <a:pt x="469" y="1363"/>
                </a:lnTo>
                <a:lnTo>
                  <a:pt x="439" y="1368"/>
                </a:lnTo>
                <a:lnTo>
                  <a:pt x="379" y="1378"/>
                </a:lnTo>
                <a:lnTo>
                  <a:pt x="348" y="1382"/>
                </a:lnTo>
                <a:lnTo>
                  <a:pt x="317" y="1386"/>
                </a:lnTo>
                <a:lnTo>
                  <a:pt x="287" y="1388"/>
                </a:lnTo>
                <a:lnTo>
                  <a:pt x="256" y="1389"/>
                </a:lnTo>
                <a:lnTo>
                  <a:pt x="256" y="1389"/>
                </a:lnTo>
                <a:lnTo>
                  <a:pt x="272" y="1383"/>
                </a:lnTo>
                <a:lnTo>
                  <a:pt x="287" y="1379"/>
                </a:lnTo>
                <a:lnTo>
                  <a:pt x="303" y="1377"/>
                </a:lnTo>
                <a:lnTo>
                  <a:pt x="319" y="1375"/>
                </a:lnTo>
                <a:lnTo>
                  <a:pt x="352" y="1372"/>
                </a:lnTo>
                <a:lnTo>
                  <a:pt x="368" y="1369"/>
                </a:lnTo>
                <a:lnTo>
                  <a:pt x="384" y="1367"/>
                </a:lnTo>
                <a:lnTo>
                  <a:pt x="384" y="1367"/>
                </a:lnTo>
                <a:lnTo>
                  <a:pt x="422" y="1359"/>
                </a:lnTo>
                <a:lnTo>
                  <a:pt x="459" y="1351"/>
                </a:lnTo>
                <a:lnTo>
                  <a:pt x="498" y="1345"/>
                </a:lnTo>
                <a:lnTo>
                  <a:pt x="516" y="1343"/>
                </a:lnTo>
                <a:lnTo>
                  <a:pt x="535" y="1342"/>
                </a:lnTo>
                <a:lnTo>
                  <a:pt x="535" y="1342"/>
                </a:lnTo>
                <a:lnTo>
                  <a:pt x="489" y="1342"/>
                </a:lnTo>
                <a:lnTo>
                  <a:pt x="440" y="1342"/>
                </a:lnTo>
                <a:lnTo>
                  <a:pt x="389" y="1344"/>
                </a:lnTo>
                <a:lnTo>
                  <a:pt x="362" y="1346"/>
                </a:lnTo>
                <a:lnTo>
                  <a:pt x="334" y="1349"/>
                </a:lnTo>
                <a:lnTo>
                  <a:pt x="334" y="1349"/>
                </a:lnTo>
                <a:lnTo>
                  <a:pt x="309" y="1351"/>
                </a:lnTo>
                <a:lnTo>
                  <a:pt x="285" y="1352"/>
                </a:lnTo>
                <a:lnTo>
                  <a:pt x="285" y="1352"/>
                </a:lnTo>
                <a:lnTo>
                  <a:pt x="258" y="1357"/>
                </a:lnTo>
                <a:lnTo>
                  <a:pt x="232" y="1361"/>
                </a:lnTo>
                <a:lnTo>
                  <a:pt x="208" y="1364"/>
                </a:lnTo>
                <a:lnTo>
                  <a:pt x="195" y="1365"/>
                </a:lnTo>
                <a:lnTo>
                  <a:pt x="183" y="1365"/>
                </a:lnTo>
                <a:lnTo>
                  <a:pt x="183" y="1365"/>
                </a:lnTo>
                <a:lnTo>
                  <a:pt x="165" y="1364"/>
                </a:lnTo>
                <a:lnTo>
                  <a:pt x="147" y="1363"/>
                </a:lnTo>
                <a:lnTo>
                  <a:pt x="130" y="1362"/>
                </a:lnTo>
                <a:lnTo>
                  <a:pt x="112" y="1363"/>
                </a:lnTo>
                <a:lnTo>
                  <a:pt x="112" y="1363"/>
                </a:lnTo>
                <a:lnTo>
                  <a:pt x="105" y="1365"/>
                </a:lnTo>
                <a:lnTo>
                  <a:pt x="97" y="1367"/>
                </a:lnTo>
                <a:lnTo>
                  <a:pt x="91" y="1369"/>
                </a:lnTo>
                <a:lnTo>
                  <a:pt x="87" y="1369"/>
                </a:lnTo>
                <a:lnTo>
                  <a:pt x="84" y="1368"/>
                </a:lnTo>
                <a:lnTo>
                  <a:pt x="84" y="1368"/>
                </a:lnTo>
                <a:lnTo>
                  <a:pt x="82" y="1365"/>
                </a:lnTo>
                <a:lnTo>
                  <a:pt x="82" y="1362"/>
                </a:lnTo>
                <a:lnTo>
                  <a:pt x="82" y="1356"/>
                </a:lnTo>
                <a:lnTo>
                  <a:pt x="86" y="1350"/>
                </a:lnTo>
                <a:lnTo>
                  <a:pt x="89" y="1346"/>
                </a:lnTo>
                <a:lnTo>
                  <a:pt x="89" y="1346"/>
                </a:lnTo>
                <a:lnTo>
                  <a:pt x="88" y="1337"/>
                </a:lnTo>
                <a:lnTo>
                  <a:pt x="87" y="1328"/>
                </a:lnTo>
                <a:lnTo>
                  <a:pt x="88" y="1320"/>
                </a:lnTo>
                <a:lnTo>
                  <a:pt x="89" y="1315"/>
                </a:lnTo>
                <a:lnTo>
                  <a:pt x="89" y="1315"/>
                </a:lnTo>
                <a:lnTo>
                  <a:pt x="99" y="1293"/>
                </a:lnTo>
                <a:lnTo>
                  <a:pt x="110" y="1269"/>
                </a:lnTo>
                <a:lnTo>
                  <a:pt x="121" y="1243"/>
                </a:lnTo>
                <a:lnTo>
                  <a:pt x="125" y="1230"/>
                </a:lnTo>
                <a:lnTo>
                  <a:pt x="128" y="1217"/>
                </a:lnTo>
                <a:lnTo>
                  <a:pt x="128" y="1217"/>
                </a:lnTo>
                <a:lnTo>
                  <a:pt x="132" y="1215"/>
                </a:lnTo>
                <a:lnTo>
                  <a:pt x="137" y="1212"/>
                </a:lnTo>
                <a:lnTo>
                  <a:pt x="138" y="1210"/>
                </a:lnTo>
                <a:lnTo>
                  <a:pt x="139" y="1209"/>
                </a:lnTo>
                <a:lnTo>
                  <a:pt x="139" y="1208"/>
                </a:lnTo>
                <a:lnTo>
                  <a:pt x="137" y="1207"/>
                </a:lnTo>
                <a:lnTo>
                  <a:pt x="137" y="1207"/>
                </a:lnTo>
                <a:lnTo>
                  <a:pt x="126" y="1208"/>
                </a:lnTo>
                <a:lnTo>
                  <a:pt x="116" y="1207"/>
                </a:lnTo>
                <a:lnTo>
                  <a:pt x="116" y="1207"/>
                </a:lnTo>
                <a:close/>
                <a:moveTo>
                  <a:pt x="380" y="1271"/>
                </a:moveTo>
                <a:lnTo>
                  <a:pt x="380" y="1271"/>
                </a:lnTo>
                <a:lnTo>
                  <a:pt x="379" y="1271"/>
                </a:lnTo>
                <a:lnTo>
                  <a:pt x="379" y="1273"/>
                </a:lnTo>
                <a:lnTo>
                  <a:pt x="378" y="1274"/>
                </a:lnTo>
                <a:lnTo>
                  <a:pt x="377" y="1274"/>
                </a:lnTo>
                <a:lnTo>
                  <a:pt x="377" y="1274"/>
                </a:lnTo>
                <a:lnTo>
                  <a:pt x="361" y="1275"/>
                </a:lnTo>
                <a:lnTo>
                  <a:pt x="345" y="1276"/>
                </a:lnTo>
                <a:lnTo>
                  <a:pt x="311" y="1280"/>
                </a:lnTo>
                <a:lnTo>
                  <a:pt x="275" y="1285"/>
                </a:lnTo>
                <a:lnTo>
                  <a:pt x="240" y="1290"/>
                </a:lnTo>
                <a:lnTo>
                  <a:pt x="240" y="1290"/>
                </a:lnTo>
                <a:lnTo>
                  <a:pt x="206" y="1297"/>
                </a:lnTo>
                <a:lnTo>
                  <a:pt x="171" y="1306"/>
                </a:lnTo>
                <a:lnTo>
                  <a:pt x="155" y="1312"/>
                </a:lnTo>
                <a:lnTo>
                  <a:pt x="139" y="1317"/>
                </a:lnTo>
                <a:lnTo>
                  <a:pt x="123" y="1324"/>
                </a:lnTo>
                <a:lnTo>
                  <a:pt x="108" y="1331"/>
                </a:lnTo>
                <a:lnTo>
                  <a:pt x="108" y="1331"/>
                </a:lnTo>
                <a:lnTo>
                  <a:pt x="120" y="1331"/>
                </a:lnTo>
                <a:lnTo>
                  <a:pt x="132" y="1330"/>
                </a:lnTo>
                <a:lnTo>
                  <a:pt x="142" y="1329"/>
                </a:lnTo>
                <a:lnTo>
                  <a:pt x="148" y="1330"/>
                </a:lnTo>
                <a:lnTo>
                  <a:pt x="153" y="1331"/>
                </a:lnTo>
                <a:lnTo>
                  <a:pt x="153" y="1331"/>
                </a:lnTo>
                <a:lnTo>
                  <a:pt x="146" y="1334"/>
                </a:lnTo>
                <a:lnTo>
                  <a:pt x="138" y="1336"/>
                </a:lnTo>
                <a:lnTo>
                  <a:pt x="122" y="1337"/>
                </a:lnTo>
                <a:lnTo>
                  <a:pt x="115" y="1338"/>
                </a:lnTo>
                <a:lnTo>
                  <a:pt x="109" y="1342"/>
                </a:lnTo>
                <a:lnTo>
                  <a:pt x="106" y="1343"/>
                </a:lnTo>
                <a:lnTo>
                  <a:pt x="104" y="1345"/>
                </a:lnTo>
                <a:lnTo>
                  <a:pt x="103" y="1348"/>
                </a:lnTo>
                <a:lnTo>
                  <a:pt x="102" y="1351"/>
                </a:lnTo>
                <a:lnTo>
                  <a:pt x="102" y="1351"/>
                </a:lnTo>
                <a:lnTo>
                  <a:pt x="155" y="1349"/>
                </a:lnTo>
                <a:lnTo>
                  <a:pt x="211" y="1346"/>
                </a:lnTo>
                <a:lnTo>
                  <a:pt x="322" y="1336"/>
                </a:lnTo>
                <a:lnTo>
                  <a:pt x="377" y="1332"/>
                </a:lnTo>
                <a:lnTo>
                  <a:pt x="431" y="1329"/>
                </a:lnTo>
                <a:lnTo>
                  <a:pt x="485" y="1327"/>
                </a:lnTo>
                <a:lnTo>
                  <a:pt x="536" y="1326"/>
                </a:lnTo>
                <a:lnTo>
                  <a:pt x="536" y="1326"/>
                </a:lnTo>
                <a:lnTo>
                  <a:pt x="616" y="1327"/>
                </a:lnTo>
                <a:lnTo>
                  <a:pt x="685" y="1324"/>
                </a:lnTo>
                <a:lnTo>
                  <a:pt x="754" y="1320"/>
                </a:lnTo>
                <a:lnTo>
                  <a:pt x="827" y="1314"/>
                </a:lnTo>
                <a:lnTo>
                  <a:pt x="827" y="1314"/>
                </a:lnTo>
                <a:lnTo>
                  <a:pt x="791" y="1311"/>
                </a:lnTo>
                <a:lnTo>
                  <a:pt x="754" y="1307"/>
                </a:lnTo>
                <a:lnTo>
                  <a:pt x="713" y="1303"/>
                </a:lnTo>
                <a:lnTo>
                  <a:pt x="692" y="1302"/>
                </a:lnTo>
                <a:lnTo>
                  <a:pt x="668" y="1301"/>
                </a:lnTo>
                <a:lnTo>
                  <a:pt x="668" y="1301"/>
                </a:lnTo>
                <a:lnTo>
                  <a:pt x="677" y="1298"/>
                </a:lnTo>
                <a:lnTo>
                  <a:pt x="687" y="1294"/>
                </a:lnTo>
                <a:lnTo>
                  <a:pt x="698" y="1293"/>
                </a:lnTo>
                <a:lnTo>
                  <a:pt x="702" y="1293"/>
                </a:lnTo>
                <a:lnTo>
                  <a:pt x="708" y="1294"/>
                </a:lnTo>
                <a:lnTo>
                  <a:pt x="708" y="1294"/>
                </a:lnTo>
                <a:lnTo>
                  <a:pt x="686" y="1288"/>
                </a:lnTo>
                <a:lnTo>
                  <a:pt x="665" y="1284"/>
                </a:lnTo>
                <a:lnTo>
                  <a:pt x="642" y="1281"/>
                </a:lnTo>
                <a:lnTo>
                  <a:pt x="621" y="1277"/>
                </a:lnTo>
                <a:lnTo>
                  <a:pt x="600" y="1275"/>
                </a:lnTo>
                <a:lnTo>
                  <a:pt x="578" y="1274"/>
                </a:lnTo>
                <a:lnTo>
                  <a:pt x="536" y="1273"/>
                </a:lnTo>
                <a:lnTo>
                  <a:pt x="455" y="1273"/>
                </a:lnTo>
                <a:lnTo>
                  <a:pt x="417" y="1273"/>
                </a:lnTo>
                <a:lnTo>
                  <a:pt x="380" y="1271"/>
                </a:lnTo>
                <a:lnTo>
                  <a:pt x="380" y="1271"/>
                </a:lnTo>
                <a:close/>
                <a:moveTo>
                  <a:pt x="789" y="1299"/>
                </a:moveTo>
                <a:lnTo>
                  <a:pt x="789" y="1299"/>
                </a:lnTo>
                <a:lnTo>
                  <a:pt x="766" y="1296"/>
                </a:lnTo>
                <a:lnTo>
                  <a:pt x="754" y="1294"/>
                </a:lnTo>
                <a:lnTo>
                  <a:pt x="748" y="1294"/>
                </a:lnTo>
                <a:lnTo>
                  <a:pt x="743" y="1296"/>
                </a:lnTo>
                <a:lnTo>
                  <a:pt x="743" y="1296"/>
                </a:lnTo>
                <a:lnTo>
                  <a:pt x="769" y="1299"/>
                </a:lnTo>
                <a:lnTo>
                  <a:pt x="781" y="1300"/>
                </a:lnTo>
                <a:lnTo>
                  <a:pt x="786" y="1300"/>
                </a:lnTo>
                <a:lnTo>
                  <a:pt x="789" y="1299"/>
                </a:lnTo>
                <a:lnTo>
                  <a:pt x="789" y="1299"/>
                </a:lnTo>
                <a:close/>
                <a:moveTo>
                  <a:pt x="926" y="1341"/>
                </a:moveTo>
                <a:lnTo>
                  <a:pt x="926" y="1341"/>
                </a:lnTo>
                <a:lnTo>
                  <a:pt x="922" y="1341"/>
                </a:lnTo>
                <a:lnTo>
                  <a:pt x="917" y="1341"/>
                </a:lnTo>
                <a:lnTo>
                  <a:pt x="914" y="1341"/>
                </a:lnTo>
                <a:lnTo>
                  <a:pt x="914" y="1342"/>
                </a:lnTo>
                <a:lnTo>
                  <a:pt x="915" y="1344"/>
                </a:lnTo>
                <a:lnTo>
                  <a:pt x="915" y="1344"/>
                </a:lnTo>
                <a:lnTo>
                  <a:pt x="890" y="1337"/>
                </a:lnTo>
                <a:lnTo>
                  <a:pt x="862" y="1330"/>
                </a:lnTo>
                <a:lnTo>
                  <a:pt x="862" y="1330"/>
                </a:lnTo>
                <a:lnTo>
                  <a:pt x="862" y="1335"/>
                </a:lnTo>
                <a:lnTo>
                  <a:pt x="863" y="1339"/>
                </a:lnTo>
                <a:lnTo>
                  <a:pt x="864" y="1343"/>
                </a:lnTo>
                <a:lnTo>
                  <a:pt x="867" y="1346"/>
                </a:lnTo>
                <a:lnTo>
                  <a:pt x="873" y="1351"/>
                </a:lnTo>
                <a:lnTo>
                  <a:pt x="875" y="1354"/>
                </a:lnTo>
                <a:lnTo>
                  <a:pt x="877" y="1358"/>
                </a:lnTo>
                <a:lnTo>
                  <a:pt x="877" y="1358"/>
                </a:lnTo>
                <a:lnTo>
                  <a:pt x="909" y="1362"/>
                </a:lnTo>
                <a:lnTo>
                  <a:pt x="925" y="1363"/>
                </a:lnTo>
                <a:lnTo>
                  <a:pt x="941" y="1362"/>
                </a:lnTo>
                <a:lnTo>
                  <a:pt x="955" y="1360"/>
                </a:lnTo>
                <a:lnTo>
                  <a:pt x="963" y="1358"/>
                </a:lnTo>
                <a:lnTo>
                  <a:pt x="969" y="1356"/>
                </a:lnTo>
                <a:lnTo>
                  <a:pt x="974" y="1352"/>
                </a:lnTo>
                <a:lnTo>
                  <a:pt x="981" y="1348"/>
                </a:lnTo>
                <a:lnTo>
                  <a:pt x="986" y="1344"/>
                </a:lnTo>
                <a:lnTo>
                  <a:pt x="990" y="1338"/>
                </a:lnTo>
                <a:lnTo>
                  <a:pt x="990" y="1338"/>
                </a:lnTo>
                <a:lnTo>
                  <a:pt x="989" y="1333"/>
                </a:lnTo>
                <a:lnTo>
                  <a:pt x="986" y="1329"/>
                </a:lnTo>
                <a:lnTo>
                  <a:pt x="978" y="1317"/>
                </a:lnTo>
                <a:lnTo>
                  <a:pt x="978" y="1317"/>
                </a:lnTo>
                <a:lnTo>
                  <a:pt x="971" y="1319"/>
                </a:lnTo>
                <a:lnTo>
                  <a:pt x="966" y="1322"/>
                </a:lnTo>
                <a:lnTo>
                  <a:pt x="960" y="1326"/>
                </a:lnTo>
                <a:lnTo>
                  <a:pt x="956" y="1330"/>
                </a:lnTo>
                <a:lnTo>
                  <a:pt x="956" y="1330"/>
                </a:lnTo>
                <a:lnTo>
                  <a:pt x="954" y="1328"/>
                </a:lnTo>
                <a:lnTo>
                  <a:pt x="952" y="1328"/>
                </a:lnTo>
                <a:lnTo>
                  <a:pt x="948" y="1329"/>
                </a:lnTo>
                <a:lnTo>
                  <a:pt x="944" y="1331"/>
                </a:lnTo>
                <a:lnTo>
                  <a:pt x="936" y="1336"/>
                </a:lnTo>
                <a:lnTo>
                  <a:pt x="930" y="1338"/>
                </a:lnTo>
                <a:lnTo>
                  <a:pt x="926" y="1341"/>
                </a:lnTo>
                <a:lnTo>
                  <a:pt x="926" y="13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 rot="891772">
            <a:off x="477640" y="568816"/>
            <a:ext cx="684267" cy="1238464"/>
            <a:chOff x="472" y="425"/>
            <a:chExt cx="363" cy="657"/>
          </a:xfrm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Rectangle 47"/>
          <p:cNvSpPr/>
          <p:nvPr/>
        </p:nvSpPr>
        <p:spPr>
          <a:xfrm>
            <a:off x="1331754" y="861843"/>
            <a:ext cx="1131720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排序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26" y="792446"/>
            <a:ext cx="3806302" cy="578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66" y="4850558"/>
            <a:ext cx="1324904" cy="1731409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2001006" y="3786230"/>
            <a:ext cx="1232264" cy="2795737"/>
          </a:xfrm>
          <a:custGeom>
            <a:avLst/>
            <a:gdLst>
              <a:gd name="T0" fmla="*/ 56 w 93"/>
              <a:gd name="T1" fmla="*/ 115 h 215"/>
              <a:gd name="T2" fmla="*/ 44 w 93"/>
              <a:gd name="T3" fmla="*/ 162 h 215"/>
              <a:gd name="T4" fmla="*/ 22 w 93"/>
              <a:gd name="T5" fmla="*/ 126 h 215"/>
              <a:gd name="T6" fmla="*/ 8 w 93"/>
              <a:gd name="T7" fmla="*/ 77 h 215"/>
              <a:gd name="T8" fmla="*/ 31 w 93"/>
              <a:gd name="T9" fmla="*/ 5 h 215"/>
              <a:gd name="T10" fmla="*/ 37 w 93"/>
              <a:gd name="T11" fmla="*/ 9 h 215"/>
              <a:gd name="T12" fmla="*/ 48 w 93"/>
              <a:gd name="T13" fmla="*/ 16 h 215"/>
              <a:gd name="T14" fmla="*/ 28 w 93"/>
              <a:gd name="T15" fmla="*/ 18 h 215"/>
              <a:gd name="T16" fmla="*/ 23 w 93"/>
              <a:gd name="T17" fmla="*/ 19 h 215"/>
              <a:gd name="T18" fmla="*/ 52 w 93"/>
              <a:gd name="T19" fmla="*/ 25 h 215"/>
              <a:gd name="T20" fmla="*/ 27 w 93"/>
              <a:gd name="T21" fmla="*/ 26 h 215"/>
              <a:gd name="T22" fmla="*/ 37 w 93"/>
              <a:gd name="T23" fmla="*/ 28 h 215"/>
              <a:gd name="T24" fmla="*/ 25 w 93"/>
              <a:gd name="T25" fmla="*/ 30 h 215"/>
              <a:gd name="T26" fmla="*/ 33 w 93"/>
              <a:gd name="T27" fmla="*/ 35 h 215"/>
              <a:gd name="T28" fmla="*/ 42 w 93"/>
              <a:gd name="T29" fmla="*/ 35 h 215"/>
              <a:gd name="T30" fmla="*/ 29 w 93"/>
              <a:gd name="T31" fmla="*/ 43 h 215"/>
              <a:gd name="T32" fmla="*/ 49 w 93"/>
              <a:gd name="T33" fmla="*/ 51 h 215"/>
              <a:gd name="T34" fmla="*/ 45 w 93"/>
              <a:gd name="T35" fmla="*/ 54 h 215"/>
              <a:gd name="T36" fmla="*/ 28 w 93"/>
              <a:gd name="T37" fmla="*/ 56 h 215"/>
              <a:gd name="T38" fmla="*/ 53 w 93"/>
              <a:gd name="T39" fmla="*/ 59 h 215"/>
              <a:gd name="T40" fmla="*/ 51 w 93"/>
              <a:gd name="T41" fmla="*/ 62 h 215"/>
              <a:gd name="T42" fmla="*/ 48 w 93"/>
              <a:gd name="T43" fmla="*/ 63 h 215"/>
              <a:gd name="T44" fmla="*/ 23 w 93"/>
              <a:gd name="T45" fmla="*/ 64 h 215"/>
              <a:gd name="T46" fmla="*/ 40 w 93"/>
              <a:gd name="T47" fmla="*/ 66 h 215"/>
              <a:gd name="T48" fmla="*/ 48 w 93"/>
              <a:gd name="T49" fmla="*/ 68 h 215"/>
              <a:gd name="T50" fmla="*/ 36 w 93"/>
              <a:gd name="T51" fmla="*/ 71 h 215"/>
              <a:gd name="T52" fmla="*/ 38 w 93"/>
              <a:gd name="T53" fmla="*/ 74 h 215"/>
              <a:gd name="T54" fmla="*/ 54 w 93"/>
              <a:gd name="T55" fmla="*/ 77 h 215"/>
              <a:gd name="T56" fmla="*/ 42 w 93"/>
              <a:gd name="T57" fmla="*/ 78 h 215"/>
              <a:gd name="T58" fmla="*/ 39 w 93"/>
              <a:gd name="T59" fmla="*/ 80 h 215"/>
              <a:gd name="T60" fmla="*/ 42 w 93"/>
              <a:gd name="T61" fmla="*/ 81 h 215"/>
              <a:gd name="T62" fmla="*/ 47 w 93"/>
              <a:gd name="T63" fmla="*/ 82 h 215"/>
              <a:gd name="T64" fmla="*/ 36 w 93"/>
              <a:gd name="T65" fmla="*/ 86 h 215"/>
              <a:gd name="T66" fmla="*/ 23 w 93"/>
              <a:gd name="T67" fmla="*/ 88 h 215"/>
              <a:gd name="T68" fmla="*/ 43 w 93"/>
              <a:gd name="T69" fmla="*/ 91 h 215"/>
              <a:gd name="T70" fmla="*/ 39 w 93"/>
              <a:gd name="T71" fmla="*/ 93 h 215"/>
              <a:gd name="T72" fmla="*/ 24 w 93"/>
              <a:gd name="T73" fmla="*/ 94 h 215"/>
              <a:gd name="T74" fmla="*/ 35 w 93"/>
              <a:gd name="T75" fmla="*/ 96 h 215"/>
              <a:gd name="T76" fmla="*/ 36 w 93"/>
              <a:gd name="T77" fmla="*/ 100 h 215"/>
              <a:gd name="T78" fmla="*/ 25 w 93"/>
              <a:gd name="T79" fmla="*/ 101 h 215"/>
              <a:gd name="T80" fmla="*/ 33 w 93"/>
              <a:gd name="T81" fmla="*/ 105 h 215"/>
              <a:gd name="T82" fmla="*/ 41 w 93"/>
              <a:gd name="T83" fmla="*/ 108 h 215"/>
              <a:gd name="T84" fmla="*/ 40 w 93"/>
              <a:gd name="T85" fmla="*/ 110 h 215"/>
              <a:gd name="T86" fmla="*/ 35 w 93"/>
              <a:gd name="T87" fmla="*/ 113 h 215"/>
              <a:gd name="T88" fmla="*/ 37 w 93"/>
              <a:gd name="T89" fmla="*/ 117 h 215"/>
              <a:gd name="T90" fmla="*/ 41 w 93"/>
              <a:gd name="T91" fmla="*/ 120 h 215"/>
              <a:gd name="T92" fmla="*/ 40 w 93"/>
              <a:gd name="T93" fmla="*/ 123 h 215"/>
              <a:gd name="T94" fmla="*/ 53 w 93"/>
              <a:gd name="T95" fmla="*/ 125 h 215"/>
              <a:gd name="T96" fmla="*/ 36 w 93"/>
              <a:gd name="T97" fmla="*/ 127 h 215"/>
              <a:gd name="T98" fmla="*/ 33 w 93"/>
              <a:gd name="T99" fmla="*/ 135 h 215"/>
              <a:gd name="T100" fmla="*/ 2 w 93"/>
              <a:gd name="T101" fmla="*/ 141 h 215"/>
              <a:gd name="T102" fmla="*/ 4 w 93"/>
              <a:gd name="T103" fmla="*/ 147 h 215"/>
              <a:gd name="T104" fmla="*/ 29 w 93"/>
              <a:gd name="T105" fmla="*/ 149 h 215"/>
              <a:gd name="T106" fmla="*/ 27 w 93"/>
              <a:gd name="T107" fmla="*/ 152 h 215"/>
              <a:gd name="T108" fmla="*/ 45 w 93"/>
              <a:gd name="T109" fmla="*/ 161 h 215"/>
              <a:gd name="T110" fmla="*/ 47 w 93"/>
              <a:gd name="T111" fmla="*/ 163 h 215"/>
              <a:gd name="T112" fmla="*/ 50 w 93"/>
              <a:gd name="T113" fmla="*/ 171 h 215"/>
              <a:gd name="T114" fmla="*/ 27 w 93"/>
              <a:gd name="T115" fmla="*/ 177 h 215"/>
              <a:gd name="T116" fmla="*/ 26 w 93"/>
              <a:gd name="T117" fmla="*/ 188 h 215"/>
              <a:gd name="T118" fmla="*/ 25 w 93"/>
              <a:gd name="T119" fmla="*/ 199 h 215"/>
              <a:gd name="T120" fmla="*/ 49 w 93"/>
              <a:gd name="T121" fmla="*/ 202 h 215"/>
              <a:gd name="T122" fmla="*/ 55 w 93"/>
              <a:gd name="T123" fmla="*/ 205 h 215"/>
              <a:gd name="T124" fmla="*/ 28 w 93"/>
              <a:gd name="T125" fmla="*/ 20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3" h="215">
                <a:moveTo>
                  <a:pt x="40" y="4"/>
                </a:moveTo>
                <a:cubicBezTo>
                  <a:pt x="46" y="3"/>
                  <a:pt x="47" y="9"/>
                  <a:pt x="50" y="12"/>
                </a:cubicBezTo>
                <a:cubicBezTo>
                  <a:pt x="50" y="14"/>
                  <a:pt x="52" y="15"/>
                  <a:pt x="52" y="17"/>
                </a:cubicBezTo>
                <a:cubicBezTo>
                  <a:pt x="52" y="17"/>
                  <a:pt x="53" y="16"/>
                  <a:pt x="53" y="17"/>
                </a:cubicBezTo>
                <a:cubicBezTo>
                  <a:pt x="55" y="15"/>
                  <a:pt x="57" y="14"/>
                  <a:pt x="58" y="11"/>
                </a:cubicBezTo>
                <a:cubicBezTo>
                  <a:pt x="59" y="11"/>
                  <a:pt x="59" y="10"/>
                  <a:pt x="60" y="11"/>
                </a:cubicBezTo>
                <a:cubicBezTo>
                  <a:pt x="60" y="11"/>
                  <a:pt x="60" y="11"/>
                  <a:pt x="60" y="12"/>
                </a:cubicBezTo>
                <a:cubicBezTo>
                  <a:pt x="60" y="12"/>
                  <a:pt x="60" y="12"/>
                  <a:pt x="61" y="13"/>
                </a:cubicBezTo>
                <a:cubicBezTo>
                  <a:pt x="61" y="13"/>
                  <a:pt x="61" y="12"/>
                  <a:pt x="62" y="12"/>
                </a:cubicBezTo>
                <a:cubicBezTo>
                  <a:pt x="62" y="13"/>
                  <a:pt x="62" y="13"/>
                  <a:pt x="62" y="14"/>
                </a:cubicBezTo>
                <a:cubicBezTo>
                  <a:pt x="62" y="14"/>
                  <a:pt x="62" y="14"/>
                  <a:pt x="63" y="14"/>
                </a:cubicBezTo>
                <a:cubicBezTo>
                  <a:pt x="63" y="14"/>
                  <a:pt x="63" y="14"/>
                  <a:pt x="63" y="15"/>
                </a:cubicBezTo>
                <a:cubicBezTo>
                  <a:pt x="64" y="15"/>
                  <a:pt x="64" y="14"/>
                  <a:pt x="65" y="14"/>
                </a:cubicBezTo>
                <a:cubicBezTo>
                  <a:pt x="65" y="15"/>
                  <a:pt x="65" y="15"/>
                  <a:pt x="65" y="16"/>
                </a:cubicBezTo>
                <a:cubicBezTo>
                  <a:pt x="65" y="17"/>
                  <a:pt x="66" y="17"/>
                  <a:pt x="68" y="18"/>
                </a:cubicBezTo>
                <a:cubicBezTo>
                  <a:pt x="68" y="19"/>
                  <a:pt x="68" y="22"/>
                  <a:pt x="68" y="24"/>
                </a:cubicBezTo>
                <a:cubicBezTo>
                  <a:pt x="68" y="24"/>
                  <a:pt x="68" y="24"/>
                  <a:pt x="69" y="25"/>
                </a:cubicBezTo>
                <a:cubicBezTo>
                  <a:pt x="69" y="27"/>
                  <a:pt x="70" y="30"/>
                  <a:pt x="71" y="33"/>
                </a:cubicBezTo>
                <a:cubicBezTo>
                  <a:pt x="72" y="35"/>
                  <a:pt x="73" y="37"/>
                  <a:pt x="74" y="39"/>
                </a:cubicBezTo>
                <a:cubicBezTo>
                  <a:pt x="75" y="40"/>
                  <a:pt x="76" y="42"/>
                  <a:pt x="76" y="43"/>
                </a:cubicBezTo>
                <a:cubicBezTo>
                  <a:pt x="77" y="43"/>
                  <a:pt x="76" y="43"/>
                  <a:pt x="77" y="44"/>
                </a:cubicBezTo>
                <a:cubicBezTo>
                  <a:pt x="78" y="45"/>
                  <a:pt x="79" y="47"/>
                  <a:pt x="80" y="49"/>
                </a:cubicBezTo>
                <a:cubicBezTo>
                  <a:pt x="81" y="50"/>
                  <a:pt x="82" y="51"/>
                  <a:pt x="83" y="53"/>
                </a:cubicBezTo>
                <a:cubicBezTo>
                  <a:pt x="84" y="54"/>
                  <a:pt x="85" y="56"/>
                  <a:pt x="87" y="58"/>
                </a:cubicBezTo>
                <a:cubicBezTo>
                  <a:pt x="87" y="58"/>
                  <a:pt x="87" y="58"/>
                  <a:pt x="88" y="58"/>
                </a:cubicBezTo>
                <a:cubicBezTo>
                  <a:pt x="89" y="59"/>
                  <a:pt x="90" y="60"/>
                  <a:pt x="91" y="61"/>
                </a:cubicBezTo>
                <a:cubicBezTo>
                  <a:pt x="92" y="62"/>
                  <a:pt x="93" y="62"/>
                  <a:pt x="93" y="63"/>
                </a:cubicBezTo>
                <a:cubicBezTo>
                  <a:pt x="92" y="63"/>
                  <a:pt x="91" y="62"/>
                  <a:pt x="90" y="62"/>
                </a:cubicBezTo>
                <a:cubicBezTo>
                  <a:pt x="90" y="62"/>
                  <a:pt x="89" y="62"/>
                  <a:pt x="89" y="63"/>
                </a:cubicBezTo>
                <a:cubicBezTo>
                  <a:pt x="88" y="64"/>
                  <a:pt x="86" y="63"/>
                  <a:pt x="84" y="63"/>
                </a:cubicBezTo>
                <a:cubicBezTo>
                  <a:pt x="83" y="63"/>
                  <a:pt x="83" y="63"/>
                  <a:pt x="83" y="63"/>
                </a:cubicBezTo>
                <a:cubicBezTo>
                  <a:pt x="82" y="63"/>
                  <a:pt x="82" y="63"/>
                  <a:pt x="82" y="62"/>
                </a:cubicBezTo>
                <a:cubicBezTo>
                  <a:pt x="77" y="61"/>
                  <a:pt x="72" y="60"/>
                  <a:pt x="68" y="59"/>
                </a:cubicBezTo>
                <a:cubicBezTo>
                  <a:pt x="67" y="58"/>
                  <a:pt x="65" y="58"/>
                  <a:pt x="63" y="57"/>
                </a:cubicBezTo>
                <a:cubicBezTo>
                  <a:pt x="62" y="57"/>
                  <a:pt x="61" y="56"/>
                  <a:pt x="60" y="55"/>
                </a:cubicBezTo>
                <a:cubicBezTo>
                  <a:pt x="60" y="55"/>
                  <a:pt x="61" y="55"/>
                  <a:pt x="60" y="55"/>
                </a:cubicBezTo>
                <a:cubicBezTo>
                  <a:pt x="61" y="54"/>
                  <a:pt x="61" y="55"/>
                  <a:pt x="62" y="55"/>
                </a:cubicBezTo>
                <a:cubicBezTo>
                  <a:pt x="61" y="54"/>
                  <a:pt x="60" y="54"/>
                  <a:pt x="59" y="53"/>
                </a:cubicBezTo>
                <a:cubicBezTo>
                  <a:pt x="59" y="55"/>
                  <a:pt x="60" y="57"/>
                  <a:pt x="59" y="58"/>
                </a:cubicBezTo>
                <a:cubicBezTo>
                  <a:pt x="58" y="58"/>
                  <a:pt x="58" y="57"/>
                  <a:pt x="58" y="57"/>
                </a:cubicBezTo>
                <a:cubicBezTo>
                  <a:pt x="57" y="58"/>
                  <a:pt x="58" y="59"/>
                  <a:pt x="58" y="60"/>
                </a:cubicBezTo>
                <a:cubicBezTo>
                  <a:pt x="59" y="60"/>
                  <a:pt x="58" y="59"/>
                  <a:pt x="58" y="59"/>
                </a:cubicBezTo>
                <a:cubicBezTo>
                  <a:pt x="60" y="59"/>
                  <a:pt x="59" y="64"/>
                  <a:pt x="59" y="66"/>
                </a:cubicBezTo>
                <a:cubicBezTo>
                  <a:pt x="59" y="67"/>
                  <a:pt x="58" y="68"/>
                  <a:pt x="58" y="69"/>
                </a:cubicBezTo>
                <a:cubicBezTo>
                  <a:pt x="58" y="69"/>
                  <a:pt x="58" y="70"/>
                  <a:pt x="58" y="70"/>
                </a:cubicBezTo>
                <a:cubicBezTo>
                  <a:pt x="58" y="71"/>
                  <a:pt x="58" y="71"/>
                  <a:pt x="58" y="72"/>
                </a:cubicBezTo>
                <a:cubicBezTo>
                  <a:pt x="58" y="73"/>
                  <a:pt x="58" y="74"/>
                  <a:pt x="58" y="76"/>
                </a:cubicBezTo>
                <a:cubicBezTo>
                  <a:pt x="58" y="78"/>
                  <a:pt x="58" y="79"/>
                  <a:pt x="57" y="81"/>
                </a:cubicBezTo>
                <a:cubicBezTo>
                  <a:pt x="57" y="82"/>
                  <a:pt x="57" y="84"/>
                  <a:pt x="57" y="85"/>
                </a:cubicBezTo>
                <a:cubicBezTo>
                  <a:pt x="57" y="85"/>
                  <a:pt x="57" y="86"/>
                  <a:pt x="57" y="86"/>
                </a:cubicBezTo>
                <a:cubicBezTo>
                  <a:pt x="57" y="87"/>
                  <a:pt x="57" y="88"/>
                  <a:pt x="57" y="88"/>
                </a:cubicBezTo>
                <a:cubicBezTo>
                  <a:pt x="57" y="90"/>
                  <a:pt x="56" y="92"/>
                  <a:pt x="56" y="93"/>
                </a:cubicBezTo>
                <a:cubicBezTo>
                  <a:pt x="56" y="96"/>
                  <a:pt x="56" y="100"/>
                  <a:pt x="56" y="103"/>
                </a:cubicBezTo>
                <a:cubicBezTo>
                  <a:pt x="55" y="104"/>
                  <a:pt x="56" y="106"/>
                  <a:pt x="56" y="107"/>
                </a:cubicBezTo>
                <a:cubicBezTo>
                  <a:pt x="56" y="108"/>
                  <a:pt x="55" y="109"/>
                  <a:pt x="56" y="111"/>
                </a:cubicBezTo>
                <a:cubicBezTo>
                  <a:pt x="55" y="112"/>
                  <a:pt x="56" y="113"/>
                  <a:pt x="55" y="114"/>
                </a:cubicBezTo>
                <a:cubicBezTo>
                  <a:pt x="55" y="115"/>
                  <a:pt x="56" y="115"/>
                  <a:pt x="56" y="115"/>
                </a:cubicBezTo>
                <a:cubicBezTo>
                  <a:pt x="56" y="116"/>
                  <a:pt x="55" y="118"/>
                  <a:pt x="56" y="118"/>
                </a:cubicBezTo>
                <a:cubicBezTo>
                  <a:pt x="55" y="119"/>
                  <a:pt x="55" y="122"/>
                  <a:pt x="55" y="123"/>
                </a:cubicBezTo>
                <a:cubicBezTo>
                  <a:pt x="55" y="123"/>
                  <a:pt x="55" y="124"/>
                  <a:pt x="56" y="124"/>
                </a:cubicBezTo>
                <a:cubicBezTo>
                  <a:pt x="55" y="126"/>
                  <a:pt x="55" y="128"/>
                  <a:pt x="54" y="131"/>
                </a:cubicBezTo>
                <a:cubicBezTo>
                  <a:pt x="55" y="135"/>
                  <a:pt x="54" y="139"/>
                  <a:pt x="54" y="143"/>
                </a:cubicBezTo>
                <a:cubicBezTo>
                  <a:pt x="55" y="144"/>
                  <a:pt x="55" y="144"/>
                  <a:pt x="56" y="144"/>
                </a:cubicBezTo>
                <a:cubicBezTo>
                  <a:pt x="55" y="145"/>
                  <a:pt x="55" y="146"/>
                  <a:pt x="54" y="147"/>
                </a:cubicBezTo>
                <a:cubicBezTo>
                  <a:pt x="54" y="147"/>
                  <a:pt x="54" y="148"/>
                  <a:pt x="55" y="148"/>
                </a:cubicBezTo>
                <a:cubicBezTo>
                  <a:pt x="54" y="150"/>
                  <a:pt x="54" y="151"/>
                  <a:pt x="54" y="153"/>
                </a:cubicBezTo>
                <a:cubicBezTo>
                  <a:pt x="54" y="154"/>
                  <a:pt x="54" y="154"/>
                  <a:pt x="54" y="155"/>
                </a:cubicBezTo>
                <a:cubicBezTo>
                  <a:pt x="54" y="155"/>
                  <a:pt x="54" y="156"/>
                  <a:pt x="54" y="156"/>
                </a:cubicBezTo>
                <a:cubicBezTo>
                  <a:pt x="54" y="156"/>
                  <a:pt x="54" y="157"/>
                  <a:pt x="54" y="157"/>
                </a:cubicBezTo>
                <a:cubicBezTo>
                  <a:pt x="54" y="157"/>
                  <a:pt x="54" y="158"/>
                  <a:pt x="54" y="159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54" y="159"/>
                  <a:pt x="54" y="160"/>
                  <a:pt x="54" y="161"/>
                </a:cubicBezTo>
                <a:cubicBezTo>
                  <a:pt x="54" y="161"/>
                  <a:pt x="53" y="162"/>
                  <a:pt x="54" y="162"/>
                </a:cubicBezTo>
                <a:cubicBezTo>
                  <a:pt x="53" y="163"/>
                  <a:pt x="54" y="164"/>
                  <a:pt x="54" y="165"/>
                </a:cubicBezTo>
                <a:cubicBezTo>
                  <a:pt x="54" y="165"/>
                  <a:pt x="53" y="165"/>
                  <a:pt x="53" y="165"/>
                </a:cubicBezTo>
                <a:cubicBezTo>
                  <a:pt x="53" y="167"/>
                  <a:pt x="55" y="168"/>
                  <a:pt x="54" y="170"/>
                </a:cubicBezTo>
                <a:cubicBezTo>
                  <a:pt x="53" y="170"/>
                  <a:pt x="54" y="170"/>
                  <a:pt x="53" y="169"/>
                </a:cubicBezTo>
                <a:cubicBezTo>
                  <a:pt x="52" y="171"/>
                  <a:pt x="54" y="173"/>
                  <a:pt x="53" y="175"/>
                </a:cubicBezTo>
                <a:cubicBezTo>
                  <a:pt x="53" y="178"/>
                  <a:pt x="53" y="180"/>
                  <a:pt x="54" y="183"/>
                </a:cubicBezTo>
                <a:cubicBezTo>
                  <a:pt x="53" y="183"/>
                  <a:pt x="53" y="183"/>
                  <a:pt x="53" y="183"/>
                </a:cubicBezTo>
                <a:cubicBezTo>
                  <a:pt x="52" y="185"/>
                  <a:pt x="53" y="187"/>
                  <a:pt x="53" y="189"/>
                </a:cubicBezTo>
                <a:cubicBezTo>
                  <a:pt x="55" y="191"/>
                  <a:pt x="52" y="194"/>
                  <a:pt x="55" y="196"/>
                </a:cubicBezTo>
                <a:cubicBezTo>
                  <a:pt x="56" y="196"/>
                  <a:pt x="56" y="196"/>
                  <a:pt x="56" y="196"/>
                </a:cubicBezTo>
                <a:cubicBezTo>
                  <a:pt x="57" y="198"/>
                  <a:pt x="57" y="200"/>
                  <a:pt x="57" y="202"/>
                </a:cubicBezTo>
                <a:cubicBezTo>
                  <a:pt x="59" y="202"/>
                  <a:pt x="57" y="200"/>
                  <a:pt x="59" y="200"/>
                </a:cubicBezTo>
                <a:cubicBezTo>
                  <a:pt x="59" y="200"/>
                  <a:pt x="59" y="200"/>
                  <a:pt x="59" y="200"/>
                </a:cubicBezTo>
                <a:cubicBezTo>
                  <a:pt x="60" y="201"/>
                  <a:pt x="60" y="204"/>
                  <a:pt x="60" y="206"/>
                </a:cubicBezTo>
                <a:cubicBezTo>
                  <a:pt x="61" y="208"/>
                  <a:pt x="62" y="210"/>
                  <a:pt x="61" y="211"/>
                </a:cubicBezTo>
                <a:cubicBezTo>
                  <a:pt x="60" y="211"/>
                  <a:pt x="60" y="210"/>
                  <a:pt x="59" y="210"/>
                </a:cubicBezTo>
                <a:cubicBezTo>
                  <a:pt x="59" y="209"/>
                  <a:pt x="60" y="210"/>
                  <a:pt x="60" y="210"/>
                </a:cubicBezTo>
                <a:cubicBezTo>
                  <a:pt x="60" y="208"/>
                  <a:pt x="59" y="207"/>
                  <a:pt x="59" y="206"/>
                </a:cubicBezTo>
                <a:cubicBezTo>
                  <a:pt x="58" y="207"/>
                  <a:pt x="57" y="209"/>
                  <a:pt x="56" y="210"/>
                </a:cubicBezTo>
                <a:cubicBezTo>
                  <a:pt x="55" y="210"/>
                  <a:pt x="56" y="211"/>
                  <a:pt x="55" y="211"/>
                </a:cubicBezTo>
                <a:cubicBezTo>
                  <a:pt x="54" y="211"/>
                  <a:pt x="55" y="210"/>
                  <a:pt x="55" y="210"/>
                </a:cubicBezTo>
                <a:cubicBezTo>
                  <a:pt x="54" y="209"/>
                  <a:pt x="53" y="208"/>
                  <a:pt x="51" y="207"/>
                </a:cubicBezTo>
                <a:cubicBezTo>
                  <a:pt x="49" y="208"/>
                  <a:pt x="48" y="209"/>
                  <a:pt x="45" y="209"/>
                </a:cubicBezTo>
                <a:cubicBezTo>
                  <a:pt x="44" y="209"/>
                  <a:pt x="43" y="209"/>
                  <a:pt x="42" y="209"/>
                </a:cubicBezTo>
                <a:cubicBezTo>
                  <a:pt x="41" y="208"/>
                  <a:pt x="42" y="207"/>
                  <a:pt x="43" y="206"/>
                </a:cubicBezTo>
                <a:cubicBezTo>
                  <a:pt x="42" y="206"/>
                  <a:pt x="42" y="206"/>
                  <a:pt x="41" y="206"/>
                </a:cubicBezTo>
                <a:cubicBezTo>
                  <a:pt x="42" y="205"/>
                  <a:pt x="43" y="203"/>
                  <a:pt x="43" y="202"/>
                </a:cubicBezTo>
                <a:cubicBezTo>
                  <a:pt x="43" y="201"/>
                  <a:pt x="42" y="201"/>
                  <a:pt x="42" y="201"/>
                </a:cubicBezTo>
                <a:cubicBezTo>
                  <a:pt x="42" y="199"/>
                  <a:pt x="44" y="198"/>
                  <a:pt x="45" y="197"/>
                </a:cubicBezTo>
                <a:cubicBezTo>
                  <a:pt x="44" y="197"/>
                  <a:pt x="44" y="198"/>
                  <a:pt x="43" y="198"/>
                </a:cubicBezTo>
                <a:cubicBezTo>
                  <a:pt x="44" y="196"/>
                  <a:pt x="45" y="196"/>
                  <a:pt x="46" y="196"/>
                </a:cubicBezTo>
                <a:cubicBezTo>
                  <a:pt x="46" y="195"/>
                  <a:pt x="46" y="194"/>
                  <a:pt x="46" y="193"/>
                </a:cubicBezTo>
                <a:cubicBezTo>
                  <a:pt x="46" y="192"/>
                  <a:pt x="46" y="192"/>
                  <a:pt x="46" y="191"/>
                </a:cubicBezTo>
                <a:cubicBezTo>
                  <a:pt x="46" y="190"/>
                  <a:pt x="46" y="189"/>
                  <a:pt x="46" y="187"/>
                </a:cubicBezTo>
                <a:cubicBezTo>
                  <a:pt x="46" y="185"/>
                  <a:pt x="46" y="184"/>
                  <a:pt x="45" y="182"/>
                </a:cubicBezTo>
                <a:cubicBezTo>
                  <a:pt x="46" y="181"/>
                  <a:pt x="46" y="180"/>
                  <a:pt x="46" y="179"/>
                </a:cubicBezTo>
                <a:cubicBezTo>
                  <a:pt x="46" y="178"/>
                  <a:pt x="45" y="178"/>
                  <a:pt x="45" y="177"/>
                </a:cubicBezTo>
                <a:cubicBezTo>
                  <a:pt x="45" y="177"/>
                  <a:pt x="46" y="176"/>
                  <a:pt x="46" y="175"/>
                </a:cubicBezTo>
                <a:cubicBezTo>
                  <a:pt x="46" y="174"/>
                  <a:pt x="45" y="172"/>
                  <a:pt x="45" y="170"/>
                </a:cubicBezTo>
                <a:cubicBezTo>
                  <a:pt x="45" y="170"/>
                  <a:pt x="45" y="169"/>
                  <a:pt x="45" y="168"/>
                </a:cubicBezTo>
                <a:cubicBezTo>
                  <a:pt x="45" y="166"/>
                  <a:pt x="44" y="164"/>
                  <a:pt x="44" y="162"/>
                </a:cubicBezTo>
                <a:cubicBezTo>
                  <a:pt x="45" y="159"/>
                  <a:pt x="44" y="156"/>
                  <a:pt x="43" y="152"/>
                </a:cubicBezTo>
                <a:cubicBezTo>
                  <a:pt x="43" y="146"/>
                  <a:pt x="42" y="141"/>
                  <a:pt x="41" y="136"/>
                </a:cubicBezTo>
                <a:cubicBezTo>
                  <a:pt x="41" y="136"/>
                  <a:pt x="41" y="136"/>
                  <a:pt x="40" y="136"/>
                </a:cubicBezTo>
                <a:cubicBezTo>
                  <a:pt x="40" y="135"/>
                  <a:pt x="40" y="134"/>
                  <a:pt x="40" y="133"/>
                </a:cubicBezTo>
                <a:cubicBezTo>
                  <a:pt x="40" y="133"/>
                  <a:pt x="39" y="133"/>
                  <a:pt x="39" y="133"/>
                </a:cubicBezTo>
                <a:cubicBezTo>
                  <a:pt x="39" y="132"/>
                  <a:pt x="39" y="132"/>
                  <a:pt x="39" y="131"/>
                </a:cubicBezTo>
                <a:cubicBezTo>
                  <a:pt x="38" y="131"/>
                  <a:pt x="38" y="130"/>
                  <a:pt x="38" y="130"/>
                </a:cubicBezTo>
                <a:cubicBezTo>
                  <a:pt x="37" y="130"/>
                  <a:pt x="37" y="131"/>
                  <a:pt x="37" y="131"/>
                </a:cubicBezTo>
                <a:cubicBezTo>
                  <a:pt x="35" y="132"/>
                  <a:pt x="36" y="135"/>
                  <a:pt x="34" y="137"/>
                </a:cubicBezTo>
                <a:cubicBezTo>
                  <a:pt x="34" y="138"/>
                  <a:pt x="34" y="139"/>
                  <a:pt x="34" y="140"/>
                </a:cubicBezTo>
                <a:cubicBezTo>
                  <a:pt x="33" y="142"/>
                  <a:pt x="32" y="145"/>
                  <a:pt x="33" y="147"/>
                </a:cubicBezTo>
                <a:cubicBezTo>
                  <a:pt x="33" y="147"/>
                  <a:pt x="33" y="148"/>
                  <a:pt x="32" y="148"/>
                </a:cubicBezTo>
                <a:cubicBezTo>
                  <a:pt x="32" y="149"/>
                  <a:pt x="32" y="148"/>
                  <a:pt x="32" y="149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32" y="151"/>
                  <a:pt x="32" y="153"/>
                  <a:pt x="32" y="154"/>
                </a:cubicBezTo>
                <a:cubicBezTo>
                  <a:pt x="31" y="160"/>
                  <a:pt x="30" y="164"/>
                  <a:pt x="30" y="170"/>
                </a:cubicBezTo>
                <a:cubicBezTo>
                  <a:pt x="30" y="170"/>
                  <a:pt x="30" y="170"/>
                  <a:pt x="30" y="170"/>
                </a:cubicBezTo>
                <a:cubicBezTo>
                  <a:pt x="30" y="174"/>
                  <a:pt x="29" y="178"/>
                  <a:pt x="29" y="181"/>
                </a:cubicBezTo>
                <a:cubicBezTo>
                  <a:pt x="29" y="181"/>
                  <a:pt x="30" y="181"/>
                  <a:pt x="30" y="181"/>
                </a:cubicBezTo>
                <a:cubicBezTo>
                  <a:pt x="29" y="183"/>
                  <a:pt x="29" y="184"/>
                  <a:pt x="29" y="186"/>
                </a:cubicBezTo>
                <a:cubicBezTo>
                  <a:pt x="29" y="187"/>
                  <a:pt x="29" y="187"/>
                  <a:pt x="29" y="187"/>
                </a:cubicBezTo>
                <a:cubicBezTo>
                  <a:pt x="29" y="188"/>
                  <a:pt x="29" y="188"/>
                  <a:pt x="29" y="189"/>
                </a:cubicBezTo>
                <a:cubicBezTo>
                  <a:pt x="29" y="191"/>
                  <a:pt x="29" y="193"/>
                  <a:pt x="29" y="195"/>
                </a:cubicBezTo>
                <a:cubicBezTo>
                  <a:pt x="29" y="195"/>
                  <a:pt x="29" y="196"/>
                  <a:pt x="29" y="197"/>
                </a:cubicBezTo>
                <a:cubicBezTo>
                  <a:pt x="28" y="197"/>
                  <a:pt x="28" y="197"/>
                  <a:pt x="28" y="197"/>
                </a:cubicBezTo>
                <a:cubicBezTo>
                  <a:pt x="27" y="198"/>
                  <a:pt x="28" y="199"/>
                  <a:pt x="29" y="200"/>
                </a:cubicBezTo>
                <a:cubicBezTo>
                  <a:pt x="29" y="200"/>
                  <a:pt x="29" y="200"/>
                  <a:pt x="29" y="199"/>
                </a:cubicBezTo>
                <a:cubicBezTo>
                  <a:pt x="30" y="200"/>
                  <a:pt x="30" y="201"/>
                  <a:pt x="31" y="201"/>
                </a:cubicBezTo>
                <a:cubicBezTo>
                  <a:pt x="30" y="201"/>
                  <a:pt x="30" y="201"/>
                  <a:pt x="30" y="202"/>
                </a:cubicBezTo>
                <a:cubicBezTo>
                  <a:pt x="30" y="202"/>
                  <a:pt x="30" y="202"/>
                  <a:pt x="29" y="202"/>
                </a:cubicBezTo>
                <a:cubicBezTo>
                  <a:pt x="30" y="203"/>
                  <a:pt x="28" y="204"/>
                  <a:pt x="29" y="206"/>
                </a:cubicBezTo>
                <a:cubicBezTo>
                  <a:pt x="30" y="205"/>
                  <a:pt x="31" y="204"/>
                  <a:pt x="32" y="202"/>
                </a:cubicBezTo>
                <a:cubicBezTo>
                  <a:pt x="34" y="202"/>
                  <a:pt x="33" y="203"/>
                  <a:pt x="33" y="205"/>
                </a:cubicBezTo>
                <a:cubicBezTo>
                  <a:pt x="33" y="207"/>
                  <a:pt x="36" y="211"/>
                  <a:pt x="33" y="211"/>
                </a:cubicBezTo>
                <a:cubicBezTo>
                  <a:pt x="31" y="211"/>
                  <a:pt x="29" y="210"/>
                  <a:pt x="26" y="210"/>
                </a:cubicBezTo>
                <a:cubicBezTo>
                  <a:pt x="26" y="210"/>
                  <a:pt x="26" y="210"/>
                  <a:pt x="25" y="210"/>
                </a:cubicBezTo>
                <a:cubicBezTo>
                  <a:pt x="24" y="209"/>
                  <a:pt x="22" y="212"/>
                  <a:pt x="21" y="212"/>
                </a:cubicBezTo>
                <a:cubicBezTo>
                  <a:pt x="21" y="212"/>
                  <a:pt x="20" y="212"/>
                  <a:pt x="20" y="211"/>
                </a:cubicBezTo>
                <a:cubicBezTo>
                  <a:pt x="19" y="211"/>
                  <a:pt x="18" y="212"/>
                  <a:pt x="17" y="211"/>
                </a:cubicBezTo>
                <a:cubicBezTo>
                  <a:pt x="17" y="211"/>
                  <a:pt x="17" y="211"/>
                  <a:pt x="17" y="211"/>
                </a:cubicBezTo>
                <a:cubicBezTo>
                  <a:pt x="15" y="211"/>
                  <a:pt x="14" y="215"/>
                  <a:pt x="12" y="213"/>
                </a:cubicBezTo>
                <a:cubicBezTo>
                  <a:pt x="13" y="211"/>
                  <a:pt x="14" y="210"/>
                  <a:pt x="14" y="209"/>
                </a:cubicBezTo>
                <a:cubicBezTo>
                  <a:pt x="14" y="208"/>
                  <a:pt x="13" y="207"/>
                  <a:pt x="13" y="205"/>
                </a:cubicBezTo>
                <a:cubicBezTo>
                  <a:pt x="12" y="206"/>
                  <a:pt x="12" y="207"/>
                  <a:pt x="10" y="207"/>
                </a:cubicBezTo>
                <a:cubicBezTo>
                  <a:pt x="10" y="207"/>
                  <a:pt x="9" y="206"/>
                  <a:pt x="10" y="205"/>
                </a:cubicBezTo>
                <a:cubicBezTo>
                  <a:pt x="11" y="203"/>
                  <a:pt x="14" y="202"/>
                  <a:pt x="16" y="201"/>
                </a:cubicBezTo>
                <a:cubicBezTo>
                  <a:pt x="17" y="201"/>
                  <a:pt x="17" y="199"/>
                  <a:pt x="18" y="199"/>
                </a:cubicBezTo>
                <a:cubicBezTo>
                  <a:pt x="19" y="198"/>
                  <a:pt x="21" y="198"/>
                  <a:pt x="22" y="198"/>
                </a:cubicBezTo>
                <a:cubicBezTo>
                  <a:pt x="22" y="198"/>
                  <a:pt x="22" y="197"/>
                  <a:pt x="22" y="197"/>
                </a:cubicBezTo>
                <a:cubicBezTo>
                  <a:pt x="22" y="195"/>
                  <a:pt x="23" y="194"/>
                  <a:pt x="23" y="192"/>
                </a:cubicBezTo>
                <a:cubicBezTo>
                  <a:pt x="22" y="192"/>
                  <a:pt x="22" y="193"/>
                  <a:pt x="21" y="193"/>
                </a:cubicBezTo>
                <a:cubicBezTo>
                  <a:pt x="20" y="192"/>
                  <a:pt x="22" y="190"/>
                  <a:pt x="22" y="188"/>
                </a:cubicBezTo>
                <a:cubicBezTo>
                  <a:pt x="22" y="187"/>
                  <a:pt x="22" y="186"/>
                  <a:pt x="22" y="185"/>
                </a:cubicBezTo>
                <a:cubicBezTo>
                  <a:pt x="22" y="182"/>
                  <a:pt x="21" y="180"/>
                  <a:pt x="21" y="177"/>
                </a:cubicBezTo>
                <a:cubicBezTo>
                  <a:pt x="21" y="172"/>
                  <a:pt x="21" y="167"/>
                  <a:pt x="21" y="161"/>
                </a:cubicBezTo>
                <a:cubicBezTo>
                  <a:pt x="22" y="152"/>
                  <a:pt x="22" y="140"/>
                  <a:pt x="22" y="130"/>
                </a:cubicBezTo>
                <a:cubicBezTo>
                  <a:pt x="22" y="128"/>
                  <a:pt x="22" y="127"/>
                  <a:pt x="22" y="126"/>
                </a:cubicBezTo>
                <a:cubicBezTo>
                  <a:pt x="22" y="124"/>
                  <a:pt x="21" y="121"/>
                  <a:pt x="21" y="119"/>
                </a:cubicBezTo>
                <a:cubicBezTo>
                  <a:pt x="20" y="120"/>
                  <a:pt x="20" y="122"/>
                  <a:pt x="18" y="122"/>
                </a:cubicBezTo>
                <a:cubicBezTo>
                  <a:pt x="18" y="121"/>
                  <a:pt x="19" y="120"/>
                  <a:pt x="20" y="119"/>
                </a:cubicBezTo>
                <a:cubicBezTo>
                  <a:pt x="20" y="118"/>
                  <a:pt x="21" y="117"/>
                  <a:pt x="21" y="116"/>
                </a:cubicBezTo>
                <a:cubicBezTo>
                  <a:pt x="21" y="116"/>
                  <a:pt x="21" y="116"/>
                  <a:pt x="21" y="115"/>
                </a:cubicBezTo>
                <a:cubicBezTo>
                  <a:pt x="22" y="115"/>
                  <a:pt x="21" y="113"/>
                  <a:pt x="21" y="112"/>
                </a:cubicBezTo>
                <a:cubicBezTo>
                  <a:pt x="20" y="113"/>
                  <a:pt x="20" y="114"/>
                  <a:pt x="20" y="114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19" y="112"/>
                  <a:pt x="20" y="111"/>
                  <a:pt x="21" y="110"/>
                </a:cubicBezTo>
                <a:cubicBezTo>
                  <a:pt x="20" y="106"/>
                  <a:pt x="20" y="101"/>
                  <a:pt x="20" y="98"/>
                </a:cubicBezTo>
                <a:cubicBezTo>
                  <a:pt x="19" y="97"/>
                  <a:pt x="19" y="97"/>
                  <a:pt x="18" y="97"/>
                </a:cubicBezTo>
                <a:cubicBezTo>
                  <a:pt x="17" y="95"/>
                  <a:pt x="19" y="94"/>
                  <a:pt x="19" y="93"/>
                </a:cubicBezTo>
                <a:cubicBezTo>
                  <a:pt x="19" y="92"/>
                  <a:pt x="19" y="91"/>
                  <a:pt x="19" y="90"/>
                </a:cubicBezTo>
                <a:cubicBezTo>
                  <a:pt x="18" y="88"/>
                  <a:pt x="18" y="86"/>
                  <a:pt x="18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7" y="83"/>
                  <a:pt x="17" y="82"/>
                  <a:pt x="18" y="82"/>
                </a:cubicBezTo>
                <a:cubicBezTo>
                  <a:pt x="17" y="77"/>
                  <a:pt x="16" y="72"/>
                  <a:pt x="15" y="68"/>
                </a:cubicBezTo>
                <a:cubicBezTo>
                  <a:pt x="14" y="70"/>
                  <a:pt x="14" y="71"/>
                  <a:pt x="14" y="73"/>
                </a:cubicBezTo>
                <a:cubicBezTo>
                  <a:pt x="12" y="77"/>
                  <a:pt x="11" y="80"/>
                  <a:pt x="10" y="85"/>
                </a:cubicBezTo>
                <a:cubicBezTo>
                  <a:pt x="10" y="85"/>
                  <a:pt x="9" y="85"/>
                  <a:pt x="9" y="85"/>
                </a:cubicBezTo>
                <a:cubicBezTo>
                  <a:pt x="9" y="87"/>
                  <a:pt x="8" y="89"/>
                  <a:pt x="7" y="91"/>
                </a:cubicBezTo>
                <a:cubicBezTo>
                  <a:pt x="7" y="92"/>
                  <a:pt x="6" y="94"/>
                  <a:pt x="5" y="96"/>
                </a:cubicBezTo>
                <a:cubicBezTo>
                  <a:pt x="6" y="97"/>
                  <a:pt x="6" y="98"/>
                  <a:pt x="5" y="100"/>
                </a:cubicBezTo>
                <a:cubicBezTo>
                  <a:pt x="5" y="107"/>
                  <a:pt x="6" y="114"/>
                  <a:pt x="5" y="118"/>
                </a:cubicBezTo>
                <a:cubicBezTo>
                  <a:pt x="5" y="119"/>
                  <a:pt x="6" y="119"/>
                  <a:pt x="6" y="119"/>
                </a:cubicBezTo>
                <a:cubicBezTo>
                  <a:pt x="5" y="120"/>
                  <a:pt x="6" y="121"/>
                  <a:pt x="5" y="122"/>
                </a:cubicBezTo>
                <a:cubicBezTo>
                  <a:pt x="5" y="122"/>
                  <a:pt x="6" y="122"/>
                  <a:pt x="6" y="122"/>
                </a:cubicBezTo>
                <a:cubicBezTo>
                  <a:pt x="6" y="123"/>
                  <a:pt x="6" y="124"/>
                  <a:pt x="6" y="125"/>
                </a:cubicBezTo>
                <a:cubicBezTo>
                  <a:pt x="6" y="126"/>
                  <a:pt x="6" y="126"/>
                  <a:pt x="6" y="126"/>
                </a:cubicBezTo>
                <a:cubicBezTo>
                  <a:pt x="7" y="128"/>
                  <a:pt x="6" y="131"/>
                  <a:pt x="7" y="133"/>
                </a:cubicBezTo>
                <a:cubicBezTo>
                  <a:pt x="8" y="136"/>
                  <a:pt x="7" y="140"/>
                  <a:pt x="9" y="142"/>
                </a:cubicBezTo>
                <a:cubicBezTo>
                  <a:pt x="8" y="144"/>
                  <a:pt x="9" y="146"/>
                  <a:pt x="9" y="148"/>
                </a:cubicBezTo>
                <a:cubicBezTo>
                  <a:pt x="8" y="148"/>
                  <a:pt x="8" y="145"/>
                  <a:pt x="8" y="144"/>
                </a:cubicBezTo>
                <a:cubicBezTo>
                  <a:pt x="6" y="146"/>
                  <a:pt x="6" y="147"/>
                  <a:pt x="5" y="150"/>
                </a:cubicBezTo>
                <a:cubicBezTo>
                  <a:pt x="8" y="150"/>
                  <a:pt x="6" y="156"/>
                  <a:pt x="4" y="157"/>
                </a:cubicBezTo>
                <a:cubicBezTo>
                  <a:pt x="4" y="157"/>
                  <a:pt x="3" y="156"/>
                  <a:pt x="3" y="155"/>
                </a:cubicBezTo>
                <a:cubicBezTo>
                  <a:pt x="2" y="152"/>
                  <a:pt x="2" y="147"/>
                  <a:pt x="0" y="145"/>
                </a:cubicBezTo>
                <a:cubicBezTo>
                  <a:pt x="0" y="142"/>
                  <a:pt x="2" y="139"/>
                  <a:pt x="1" y="136"/>
                </a:cubicBezTo>
                <a:cubicBezTo>
                  <a:pt x="0" y="133"/>
                  <a:pt x="1" y="132"/>
                  <a:pt x="2" y="130"/>
                </a:cubicBezTo>
                <a:cubicBezTo>
                  <a:pt x="2" y="130"/>
                  <a:pt x="3" y="130"/>
                  <a:pt x="3" y="130"/>
                </a:cubicBezTo>
                <a:cubicBezTo>
                  <a:pt x="3" y="130"/>
                  <a:pt x="3" y="129"/>
                  <a:pt x="4" y="129"/>
                </a:cubicBezTo>
                <a:cubicBezTo>
                  <a:pt x="4" y="129"/>
                  <a:pt x="4" y="129"/>
                  <a:pt x="4" y="129"/>
                </a:cubicBezTo>
                <a:cubicBezTo>
                  <a:pt x="5" y="129"/>
                  <a:pt x="4" y="130"/>
                  <a:pt x="5" y="130"/>
                </a:cubicBezTo>
                <a:cubicBezTo>
                  <a:pt x="5" y="127"/>
                  <a:pt x="5" y="123"/>
                  <a:pt x="5" y="120"/>
                </a:cubicBezTo>
                <a:cubicBezTo>
                  <a:pt x="4" y="115"/>
                  <a:pt x="5" y="111"/>
                  <a:pt x="5" y="107"/>
                </a:cubicBezTo>
                <a:cubicBezTo>
                  <a:pt x="4" y="109"/>
                  <a:pt x="5" y="112"/>
                  <a:pt x="4" y="114"/>
                </a:cubicBezTo>
                <a:cubicBezTo>
                  <a:pt x="4" y="117"/>
                  <a:pt x="4" y="122"/>
                  <a:pt x="5" y="126"/>
                </a:cubicBezTo>
                <a:cubicBezTo>
                  <a:pt x="4" y="126"/>
                  <a:pt x="4" y="126"/>
                  <a:pt x="4" y="126"/>
                </a:cubicBezTo>
                <a:cubicBezTo>
                  <a:pt x="3" y="126"/>
                  <a:pt x="3" y="125"/>
                  <a:pt x="3" y="125"/>
                </a:cubicBezTo>
                <a:cubicBezTo>
                  <a:pt x="3" y="117"/>
                  <a:pt x="1" y="108"/>
                  <a:pt x="1" y="100"/>
                </a:cubicBezTo>
                <a:cubicBezTo>
                  <a:pt x="2" y="99"/>
                  <a:pt x="1" y="99"/>
                  <a:pt x="1" y="99"/>
                </a:cubicBezTo>
                <a:cubicBezTo>
                  <a:pt x="1" y="97"/>
                  <a:pt x="2" y="96"/>
                  <a:pt x="2" y="95"/>
                </a:cubicBezTo>
                <a:cubicBezTo>
                  <a:pt x="2" y="94"/>
                  <a:pt x="1" y="93"/>
                  <a:pt x="2" y="92"/>
                </a:cubicBezTo>
                <a:cubicBezTo>
                  <a:pt x="2" y="91"/>
                  <a:pt x="2" y="91"/>
                  <a:pt x="3" y="91"/>
                </a:cubicBezTo>
                <a:cubicBezTo>
                  <a:pt x="3" y="89"/>
                  <a:pt x="4" y="87"/>
                  <a:pt x="5" y="85"/>
                </a:cubicBezTo>
                <a:cubicBezTo>
                  <a:pt x="6" y="82"/>
                  <a:pt x="7" y="80"/>
                  <a:pt x="8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9" y="75"/>
                  <a:pt x="9" y="72"/>
                  <a:pt x="10" y="69"/>
                </a:cubicBezTo>
                <a:cubicBezTo>
                  <a:pt x="11" y="67"/>
                  <a:pt x="12" y="64"/>
                  <a:pt x="13" y="61"/>
                </a:cubicBezTo>
                <a:cubicBezTo>
                  <a:pt x="13" y="59"/>
                  <a:pt x="13" y="57"/>
                  <a:pt x="14" y="56"/>
                </a:cubicBezTo>
                <a:cubicBezTo>
                  <a:pt x="14" y="56"/>
                  <a:pt x="14" y="56"/>
                  <a:pt x="14" y="55"/>
                </a:cubicBezTo>
                <a:cubicBezTo>
                  <a:pt x="15" y="53"/>
                  <a:pt x="17" y="51"/>
                  <a:pt x="18" y="49"/>
                </a:cubicBezTo>
                <a:cubicBezTo>
                  <a:pt x="20" y="49"/>
                  <a:pt x="22" y="50"/>
                  <a:pt x="24" y="49"/>
                </a:cubicBezTo>
                <a:cubicBezTo>
                  <a:pt x="25" y="50"/>
                  <a:pt x="27" y="51"/>
                  <a:pt x="28" y="51"/>
                </a:cubicBezTo>
                <a:cubicBezTo>
                  <a:pt x="28" y="51"/>
                  <a:pt x="28" y="50"/>
                  <a:pt x="28" y="49"/>
                </a:cubicBezTo>
                <a:cubicBezTo>
                  <a:pt x="28" y="50"/>
                  <a:pt x="28" y="49"/>
                  <a:pt x="29" y="49"/>
                </a:cubicBezTo>
                <a:cubicBezTo>
                  <a:pt x="29" y="50"/>
                  <a:pt x="29" y="51"/>
                  <a:pt x="29" y="51"/>
                </a:cubicBezTo>
                <a:cubicBezTo>
                  <a:pt x="31" y="51"/>
                  <a:pt x="32" y="52"/>
                  <a:pt x="34" y="52"/>
                </a:cubicBezTo>
                <a:cubicBezTo>
                  <a:pt x="34" y="52"/>
                  <a:pt x="34" y="51"/>
                  <a:pt x="34" y="51"/>
                </a:cubicBezTo>
                <a:cubicBezTo>
                  <a:pt x="35" y="52"/>
                  <a:pt x="35" y="52"/>
                  <a:pt x="36" y="52"/>
                </a:cubicBezTo>
                <a:cubicBezTo>
                  <a:pt x="36" y="52"/>
                  <a:pt x="37" y="52"/>
                  <a:pt x="37" y="52"/>
                </a:cubicBezTo>
                <a:cubicBezTo>
                  <a:pt x="40" y="51"/>
                  <a:pt x="43" y="51"/>
                  <a:pt x="46" y="51"/>
                </a:cubicBezTo>
                <a:cubicBezTo>
                  <a:pt x="49" y="50"/>
                  <a:pt x="51" y="50"/>
                  <a:pt x="52" y="48"/>
                </a:cubicBezTo>
                <a:cubicBezTo>
                  <a:pt x="53" y="48"/>
                  <a:pt x="55" y="48"/>
                  <a:pt x="55" y="47"/>
                </a:cubicBezTo>
                <a:cubicBezTo>
                  <a:pt x="56" y="47"/>
                  <a:pt x="56" y="48"/>
                  <a:pt x="57" y="48"/>
                </a:cubicBezTo>
                <a:cubicBezTo>
                  <a:pt x="57" y="48"/>
                  <a:pt x="58" y="47"/>
                  <a:pt x="59" y="48"/>
                </a:cubicBezTo>
                <a:cubicBezTo>
                  <a:pt x="59" y="48"/>
                  <a:pt x="59" y="48"/>
                  <a:pt x="59" y="48"/>
                </a:cubicBezTo>
                <a:cubicBezTo>
                  <a:pt x="65" y="53"/>
                  <a:pt x="74" y="54"/>
                  <a:pt x="80" y="57"/>
                </a:cubicBezTo>
                <a:cubicBezTo>
                  <a:pt x="77" y="52"/>
                  <a:pt x="74" y="46"/>
                  <a:pt x="71" y="40"/>
                </a:cubicBezTo>
                <a:cubicBezTo>
                  <a:pt x="69" y="36"/>
                  <a:pt x="68" y="31"/>
                  <a:pt x="65" y="27"/>
                </a:cubicBezTo>
                <a:cubicBezTo>
                  <a:pt x="65" y="27"/>
                  <a:pt x="65" y="28"/>
                  <a:pt x="64" y="28"/>
                </a:cubicBezTo>
                <a:cubicBezTo>
                  <a:pt x="62" y="26"/>
                  <a:pt x="61" y="23"/>
                  <a:pt x="59" y="23"/>
                </a:cubicBezTo>
                <a:cubicBezTo>
                  <a:pt x="59" y="22"/>
                  <a:pt x="58" y="21"/>
                  <a:pt x="58" y="21"/>
                </a:cubicBezTo>
                <a:cubicBezTo>
                  <a:pt x="57" y="21"/>
                  <a:pt x="56" y="21"/>
                  <a:pt x="55" y="21"/>
                </a:cubicBezTo>
                <a:cubicBezTo>
                  <a:pt x="54" y="21"/>
                  <a:pt x="54" y="21"/>
                  <a:pt x="53" y="21"/>
                </a:cubicBezTo>
                <a:cubicBezTo>
                  <a:pt x="54" y="25"/>
                  <a:pt x="53" y="29"/>
                  <a:pt x="52" y="33"/>
                </a:cubicBezTo>
                <a:cubicBezTo>
                  <a:pt x="51" y="37"/>
                  <a:pt x="49" y="40"/>
                  <a:pt x="47" y="42"/>
                </a:cubicBezTo>
                <a:cubicBezTo>
                  <a:pt x="47" y="44"/>
                  <a:pt x="45" y="46"/>
                  <a:pt x="43" y="46"/>
                </a:cubicBezTo>
                <a:cubicBezTo>
                  <a:pt x="42" y="46"/>
                  <a:pt x="40" y="47"/>
                  <a:pt x="39" y="47"/>
                </a:cubicBezTo>
                <a:cubicBezTo>
                  <a:pt x="38" y="47"/>
                  <a:pt x="37" y="47"/>
                  <a:pt x="36" y="47"/>
                </a:cubicBezTo>
                <a:cubicBezTo>
                  <a:pt x="34" y="47"/>
                  <a:pt x="32" y="47"/>
                  <a:pt x="30" y="47"/>
                </a:cubicBezTo>
                <a:cubicBezTo>
                  <a:pt x="27" y="46"/>
                  <a:pt x="25" y="43"/>
                  <a:pt x="23" y="41"/>
                </a:cubicBezTo>
                <a:cubicBezTo>
                  <a:pt x="22" y="39"/>
                  <a:pt x="21" y="37"/>
                  <a:pt x="20" y="34"/>
                </a:cubicBezTo>
                <a:cubicBezTo>
                  <a:pt x="19" y="31"/>
                  <a:pt x="18" y="30"/>
                  <a:pt x="18" y="25"/>
                </a:cubicBezTo>
                <a:cubicBezTo>
                  <a:pt x="18" y="24"/>
                  <a:pt x="19" y="23"/>
                  <a:pt x="18" y="22"/>
                </a:cubicBezTo>
                <a:cubicBezTo>
                  <a:pt x="18" y="22"/>
                  <a:pt x="18" y="21"/>
                  <a:pt x="19" y="21"/>
                </a:cubicBezTo>
                <a:cubicBezTo>
                  <a:pt x="21" y="13"/>
                  <a:pt x="24" y="5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4" y="0"/>
                  <a:pt x="39" y="2"/>
                  <a:pt x="40" y="4"/>
                </a:cubicBezTo>
                <a:close/>
                <a:moveTo>
                  <a:pt x="29" y="60"/>
                </a:moveTo>
                <a:cubicBezTo>
                  <a:pt x="29" y="59"/>
                  <a:pt x="29" y="58"/>
                  <a:pt x="30" y="58"/>
                </a:cubicBezTo>
                <a:cubicBezTo>
                  <a:pt x="30" y="57"/>
                  <a:pt x="31" y="57"/>
                  <a:pt x="31" y="57"/>
                </a:cubicBezTo>
                <a:cubicBezTo>
                  <a:pt x="30" y="57"/>
                  <a:pt x="29" y="58"/>
                  <a:pt x="29" y="58"/>
                </a:cubicBezTo>
                <a:cubicBezTo>
                  <a:pt x="29" y="59"/>
                  <a:pt x="28" y="59"/>
                  <a:pt x="29" y="60"/>
                </a:cubicBezTo>
                <a:close/>
                <a:moveTo>
                  <a:pt x="27" y="6"/>
                </a:moveTo>
                <a:cubicBezTo>
                  <a:pt x="29" y="4"/>
                  <a:pt x="30" y="5"/>
                  <a:pt x="31" y="3"/>
                </a:cubicBezTo>
                <a:cubicBezTo>
                  <a:pt x="30" y="4"/>
                  <a:pt x="29" y="5"/>
                  <a:pt x="27" y="6"/>
                </a:cubicBezTo>
                <a:close/>
                <a:moveTo>
                  <a:pt x="34" y="4"/>
                </a:moveTo>
                <a:cubicBezTo>
                  <a:pt x="34" y="5"/>
                  <a:pt x="33" y="5"/>
                  <a:pt x="33" y="5"/>
                </a:cubicBezTo>
                <a:cubicBezTo>
                  <a:pt x="34" y="5"/>
                  <a:pt x="36" y="5"/>
                  <a:pt x="36" y="4"/>
                </a:cubicBezTo>
                <a:cubicBezTo>
                  <a:pt x="36" y="4"/>
                  <a:pt x="35" y="4"/>
                  <a:pt x="34" y="4"/>
                </a:cubicBezTo>
                <a:close/>
                <a:moveTo>
                  <a:pt x="31" y="5"/>
                </a:moveTo>
                <a:cubicBezTo>
                  <a:pt x="32" y="6"/>
                  <a:pt x="32" y="5"/>
                  <a:pt x="32" y="4"/>
                </a:cubicBezTo>
                <a:cubicBezTo>
                  <a:pt x="32" y="5"/>
                  <a:pt x="32" y="5"/>
                  <a:pt x="31" y="5"/>
                </a:cubicBezTo>
                <a:close/>
                <a:moveTo>
                  <a:pt x="43" y="7"/>
                </a:moveTo>
                <a:cubicBezTo>
                  <a:pt x="43" y="6"/>
                  <a:pt x="42" y="5"/>
                  <a:pt x="42" y="5"/>
                </a:cubicBezTo>
                <a:cubicBezTo>
                  <a:pt x="42" y="6"/>
                  <a:pt x="42" y="6"/>
                  <a:pt x="43" y="7"/>
                </a:cubicBezTo>
                <a:close/>
                <a:moveTo>
                  <a:pt x="39" y="8"/>
                </a:moveTo>
                <a:cubicBezTo>
                  <a:pt x="39" y="7"/>
                  <a:pt x="40" y="7"/>
                  <a:pt x="40" y="6"/>
                </a:cubicBezTo>
                <a:cubicBezTo>
                  <a:pt x="38" y="5"/>
                  <a:pt x="37" y="7"/>
                  <a:pt x="39" y="8"/>
                </a:cubicBezTo>
                <a:close/>
                <a:moveTo>
                  <a:pt x="25" y="10"/>
                </a:moveTo>
                <a:cubicBezTo>
                  <a:pt x="25" y="10"/>
                  <a:pt x="25" y="10"/>
                  <a:pt x="26" y="10"/>
                </a:cubicBezTo>
                <a:cubicBezTo>
                  <a:pt x="28" y="9"/>
                  <a:pt x="28" y="7"/>
                  <a:pt x="29" y="6"/>
                </a:cubicBezTo>
                <a:cubicBezTo>
                  <a:pt x="27" y="7"/>
                  <a:pt x="26" y="8"/>
                  <a:pt x="25" y="10"/>
                </a:cubicBezTo>
                <a:close/>
                <a:moveTo>
                  <a:pt x="30" y="7"/>
                </a:moveTo>
                <a:cubicBezTo>
                  <a:pt x="31" y="7"/>
                  <a:pt x="31" y="6"/>
                  <a:pt x="31" y="6"/>
                </a:cubicBezTo>
                <a:cubicBezTo>
                  <a:pt x="31" y="6"/>
                  <a:pt x="30" y="7"/>
                  <a:pt x="30" y="7"/>
                </a:cubicBezTo>
                <a:close/>
                <a:moveTo>
                  <a:pt x="33" y="7"/>
                </a:moveTo>
                <a:cubicBezTo>
                  <a:pt x="33" y="7"/>
                  <a:pt x="34" y="6"/>
                  <a:pt x="34" y="6"/>
                </a:cubicBezTo>
                <a:cubicBezTo>
                  <a:pt x="34" y="6"/>
                  <a:pt x="33" y="6"/>
                  <a:pt x="33" y="7"/>
                </a:cubicBezTo>
                <a:close/>
                <a:moveTo>
                  <a:pt x="34" y="7"/>
                </a:move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8"/>
                </a:cubicBezTo>
                <a:cubicBezTo>
                  <a:pt x="34" y="7"/>
                  <a:pt x="35" y="7"/>
                  <a:pt x="35" y="7"/>
                </a:cubicBezTo>
                <a:cubicBezTo>
                  <a:pt x="34" y="7"/>
                  <a:pt x="34" y="7"/>
                  <a:pt x="34" y="7"/>
                </a:cubicBezTo>
                <a:close/>
                <a:moveTo>
                  <a:pt x="32" y="7"/>
                </a:moveTo>
                <a:cubicBezTo>
                  <a:pt x="32" y="8"/>
                  <a:pt x="32" y="8"/>
                  <a:pt x="32" y="8"/>
                </a:cubicBezTo>
                <a:cubicBezTo>
                  <a:pt x="33" y="8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lose/>
                <a:moveTo>
                  <a:pt x="41" y="7"/>
                </a:moveTo>
                <a:cubicBezTo>
                  <a:pt x="41" y="8"/>
                  <a:pt x="42" y="9"/>
                  <a:pt x="43" y="9"/>
                </a:cubicBezTo>
                <a:cubicBezTo>
                  <a:pt x="43" y="9"/>
                  <a:pt x="43" y="9"/>
                  <a:pt x="44" y="8"/>
                </a:cubicBezTo>
                <a:cubicBezTo>
                  <a:pt x="43" y="8"/>
                  <a:pt x="42" y="7"/>
                  <a:pt x="41" y="7"/>
                </a:cubicBezTo>
                <a:close/>
                <a:moveTo>
                  <a:pt x="36" y="9"/>
                </a:moveTo>
                <a:cubicBezTo>
                  <a:pt x="36" y="9"/>
                  <a:pt x="36" y="9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5" y="7"/>
                  <a:pt x="35" y="9"/>
                  <a:pt x="36" y="9"/>
                </a:cubicBezTo>
                <a:close/>
                <a:moveTo>
                  <a:pt x="37" y="9"/>
                </a:moveTo>
                <a:cubicBezTo>
                  <a:pt x="38" y="9"/>
                  <a:pt x="38" y="9"/>
                  <a:pt x="38" y="9"/>
                </a:cubicBezTo>
                <a:cubicBezTo>
                  <a:pt x="38" y="8"/>
                  <a:pt x="38" y="8"/>
                  <a:pt x="37" y="8"/>
                </a:cubicBezTo>
                <a:cubicBezTo>
                  <a:pt x="37" y="8"/>
                  <a:pt x="37" y="9"/>
                  <a:pt x="37" y="9"/>
                </a:cubicBezTo>
                <a:close/>
                <a:moveTo>
                  <a:pt x="48" y="13"/>
                </a:moveTo>
                <a:cubicBezTo>
                  <a:pt x="48" y="10"/>
                  <a:pt x="46" y="9"/>
                  <a:pt x="45" y="8"/>
                </a:cubicBezTo>
                <a:cubicBezTo>
                  <a:pt x="46" y="10"/>
                  <a:pt x="47" y="11"/>
                  <a:pt x="48" y="13"/>
                </a:cubicBezTo>
                <a:close/>
                <a:moveTo>
                  <a:pt x="33" y="8"/>
                </a:moveTo>
                <a:cubicBezTo>
                  <a:pt x="33" y="9"/>
                  <a:pt x="33" y="9"/>
                  <a:pt x="33" y="9"/>
                </a:cubicBezTo>
                <a:cubicBezTo>
                  <a:pt x="34" y="9"/>
                  <a:pt x="33" y="8"/>
                  <a:pt x="33" y="8"/>
                </a:cubicBezTo>
                <a:close/>
                <a:moveTo>
                  <a:pt x="30" y="10"/>
                </a:moveTo>
                <a:cubicBezTo>
                  <a:pt x="31" y="10"/>
                  <a:pt x="31" y="11"/>
                  <a:pt x="32" y="11"/>
                </a:cubicBezTo>
                <a:cubicBezTo>
                  <a:pt x="32" y="11"/>
                  <a:pt x="32" y="10"/>
                  <a:pt x="32" y="10"/>
                </a:cubicBezTo>
                <a:cubicBezTo>
                  <a:pt x="32" y="10"/>
                  <a:pt x="31" y="10"/>
                  <a:pt x="31" y="10"/>
                </a:cubicBezTo>
                <a:cubicBezTo>
                  <a:pt x="32" y="9"/>
                  <a:pt x="31" y="8"/>
                  <a:pt x="31" y="8"/>
                </a:cubicBezTo>
                <a:cubicBezTo>
                  <a:pt x="31" y="9"/>
                  <a:pt x="30" y="9"/>
                  <a:pt x="30" y="10"/>
                </a:cubicBezTo>
                <a:close/>
                <a:moveTo>
                  <a:pt x="40" y="10"/>
                </a:moveTo>
                <a:cubicBezTo>
                  <a:pt x="40" y="9"/>
                  <a:pt x="40" y="9"/>
                  <a:pt x="39" y="9"/>
                </a:cubicBezTo>
                <a:cubicBezTo>
                  <a:pt x="40" y="9"/>
                  <a:pt x="40" y="9"/>
                  <a:pt x="40" y="10"/>
                </a:cubicBezTo>
                <a:close/>
                <a:moveTo>
                  <a:pt x="27" y="10"/>
                </a:moveTo>
                <a:cubicBezTo>
                  <a:pt x="28" y="10"/>
                  <a:pt x="29" y="9"/>
                  <a:pt x="28" y="9"/>
                </a:cubicBezTo>
                <a:cubicBezTo>
                  <a:pt x="28" y="9"/>
                  <a:pt x="27" y="10"/>
                  <a:pt x="27" y="10"/>
                </a:cubicBezTo>
                <a:close/>
                <a:moveTo>
                  <a:pt x="36" y="10"/>
                </a:moveTo>
                <a:cubicBezTo>
                  <a:pt x="37" y="10"/>
                  <a:pt x="37" y="10"/>
                  <a:pt x="37" y="9"/>
                </a:cubicBezTo>
                <a:cubicBezTo>
                  <a:pt x="36" y="10"/>
                  <a:pt x="36" y="10"/>
                  <a:pt x="36" y="10"/>
                </a:cubicBezTo>
                <a:close/>
                <a:moveTo>
                  <a:pt x="42" y="10"/>
                </a:moveTo>
                <a:cubicBezTo>
                  <a:pt x="42" y="10"/>
                  <a:pt x="42" y="10"/>
                  <a:pt x="41" y="10"/>
                </a:cubicBezTo>
                <a:cubicBezTo>
                  <a:pt x="41" y="10"/>
                  <a:pt x="42" y="11"/>
                  <a:pt x="42" y="10"/>
                </a:cubicBezTo>
                <a:close/>
                <a:moveTo>
                  <a:pt x="44" y="10"/>
                </a:moveTo>
                <a:cubicBezTo>
                  <a:pt x="44" y="11"/>
                  <a:pt x="44" y="11"/>
                  <a:pt x="44" y="11"/>
                </a:cubicBezTo>
                <a:cubicBezTo>
                  <a:pt x="45" y="11"/>
                  <a:pt x="45" y="11"/>
                  <a:pt x="45" y="10"/>
                </a:cubicBezTo>
                <a:cubicBezTo>
                  <a:pt x="45" y="9"/>
                  <a:pt x="44" y="9"/>
                  <a:pt x="44" y="10"/>
                </a:cubicBezTo>
                <a:close/>
                <a:moveTo>
                  <a:pt x="38" y="11"/>
                </a:moveTo>
                <a:cubicBezTo>
                  <a:pt x="38" y="11"/>
                  <a:pt x="38" y="11"/>
                  <a:pt x="39" y="11"/>
                </a:cubicBezTo>
                <a:cubicBezTo>
                  <a:pt x="39" y="11"/>
                  <a:pt x="40" y="10"/>
                  <a:pt x="39" y="10"/>
                </a:cubicBezTo>
                <a:cubicBezTo>
                  <a:pt x="39" y="10"/>
                  <a:pt x="38" y="10"/>
                  <a:pt x="38" y="11"/>
                </a:cubicBezTo>
                <a:close/>
                <a:moveTo>
                  <a:pt x="34" y="10"/>
                </a:moveTo>
                <a:cubicBezTo>
                  <a:pt x="34" y="11"/>
                  <a:pt x="34" y="11"/>
                  <a:pt x="35" y="11"/>
                </a:cubicBezTo>
                <a:cubicBezTo>
                  <a:pt x="34" y="11"/>
                  <a:pt x="34" y="10"/>
                  <a:pt x="34" y="10"/>
                </a:cubicBezTo>
                <a:close/>
                <a:moveTo>
                  <a:pt x="24" y="15"/>
                </a:moveTo>
                <a:cubicBezTo>
                  <a:pt x="25" y="14"/>
                  <a:pt x="27" y="13"/>
                  <a:pt x="27" y="11"/>
                </a:cubicBezTo>
                <a:cubicBezTo>
                  <a:pt x="26" y="12"/>
                  <a:pt x="25" y="14"/>
                  <a:pt x="24" y="15"/>
                </a:cubicBezTo>
                <a:close/>
                <a:moveTo>
                  <a:pt x="29" y="12"/>
                </a:moveTo>
                <a:cubicBezTo>
                  <a:pt x="29" y="12"/>
                  <a:pt x="30" y="11"/>
                  <a:pt x="29" y="11"/>
                </a:cubicBezTo>
                <a:cubicBezTo>
                  <a:pt x="29" y="11"/>
                  <a:pt x="28" y="12"/>
                  <a:pt x="29" y="12"/>
                </a:cubicBezTo>
                <a:close/>
                <a:moveTo>
                  <a:pt x="42" y="12"/>
                </a:moveTo>
                <a:cubicBezTo>
                  <a:pt x="42" y="12"/>
                  <a:pt x="43" y="12"/>
                  <a:pt x="43" y="12"/>
                </a:cubicBezTo>
                <a:cubicBezTo>
                  <a:pt x="43" y="12"/>
                  <a:pt x="43" y="12"/>
                  <a:pt x="44" y="12"/>
                </a:cubicBezTo>
                <a:cubicBezTo>
                  <a:pt x="43" y="12"/>
                  <a:pt x="43" y="11"/>
                  <a:pt x="43" y="11"/>
                </a:cubicBezTo>
                <a:cubicBezTo>
                  <a:pt x="43" y="12"/>
                  <a:pt x="42" y="12"/>
                  <a:pt x="42" y="12"/>
                </a:cubicBezTo>
                <a:close/>
                <a:moveTo>
                  <a:pt x="32" y="13"/>
                </a:moveTo>
                <a:cubicBezTo>
                  <a:pt x="33" y="13"/>
                  <a:pt x="33" y="14"/>
                  <a:pt x="33" y="14"/>
                </a:cubicBezTo>
                <a:cubicBezTo>
                  <a:pt x="34" y="13"/>
                  <a:pt x="34" y="12"/>
                  <a:pt x="33" y="11"/>
                </a:cubicBezTo>
                <a:cubicBezTo>
                  <a:pt x="33" y="12"/>
                  <a:pt x="32" y="12"/>
                  <a:pt x="32" y="13"/>
                </a:cubicBezTo>
                <a:close/>
                <a:moveTo>
                  <a:pt x="45" y="12"/>
                </a:move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1"/>
                  <a:pt x="46" y="11"/>
                </a:cubicBezTo>
                <a:cubicBezTo>
                  <a:pt x="46" y="12"/>
                  <a:pt x="45" y="12"/>
                  <a:pt x="45" y="12"/>
                </a:cubicBezTo>
                <a:close/>
                <a:moveTo>
                  <a:pt x="24" y="14"/>
                </a:moveTo>
                <a:cubicBezTo>
                  <a:pt x="24" y="13"/>
                  <a:pt x="25" y="12"/>
                  <a:pt x="25" y="12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38" y="12"/>
                </a:move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7" y="12"/>
                  <a:pt x="38" y="12"/>
                </a:cubicBezTo>
                <a:close/>
                <a:moveTo>
                  <a:pt x="40" y="13"/>
                </a:moveTo>
                <a:cubicBezTo>
                  <a:pt x="40" y="13"/>
                  <a:pt x="40" y="12"/>
                  <a:pt x="41" y="12"/>
                </a:cubicBezTo>
                <a:cubicBezTo>
                  <a:pt x="40" y="12"/>
                  <a:pt x="40" y="11"/>
                  <a:pt x="40" y="12"/>
                </a:cubicBezTo>
                <a:cubicBezTo>
                  <a:pt x="40" y="12"/>
                  <a:pt x="39" y="12"/>
                  <a:pt x="40" y="13"/>
                </a:cubicBezTo>
                <a:close/>
                <a:moveTo>
                  <a:pt x="29" y="13"/>
                </a:moveTo>
                <a:cubicBezTo>
                  <a:pt x="30" y="13"/>
                  <a:pt x="30" y="14"/>
                  <a:pt x="30" y="14"/>
                </a:cubicBezTo>
                <a:cubicBezTo>
                  <a:pt x="30" y="13"/>
                  <a:pt x="31" y="13"/>
                  <a:pt x="31" y="13"/>
                </a:cubicBezTo>
                <a:cubicBezTo>
                  <a:pt x="30" y="13"/>
                  <a:pt x="30" y="12"/>
                  <a:pt x="30" y="12"/>
                </a:cubicBezTo>
                <a:cubicBezTo>
                  <a:pt x="30" y="12"/>
                  <a:pt x="29" y="12"/>
                  <a:pt x="29" y="13"/>
                </a:cubicBezTo>
                <a:close/>
                <a:moveTo>
                  <a:pt x="25" y="16"/>
                </a:moveTo>
                <a:cubicBezTo>
                  <a:pt x="26" y="15"/>
                  <a:pt x="27" y="13"/>
                  <a:pt x="27" y="12"/>
                </a:cubicBezTo>
                <a:cubicBezTo>
                  <a:pt x="27" y="14"/>
                  <a:pt x="25" y="14"/>
                  <a:pt x="25" y="16"/>
                </a:cubicBezTo>
                <a:close/>
                <a:moveTo>
                  <a:pt x="43" y="14"/>
                </a:moveTo>
                <a:cubicBezTo>
                  <a:pt x="43" y="13"/>
                  <a:pt x="44" y="13"/>
                  <a:pt x="44" y="13"/>
                </a:cubicBezTo>
                <a:cubicBezTo>
                  <a:pt x="43" y="13"/>
                  <a:pt x="43" y="13"/>
                  <a:pt x="43" y="14"/>
                </a:cubicBezTo>
                <a:close/>
                <a:moveTo>
                  <a:pt x="46" y="14"/>
                </a:moveTo>
                <a:cubicBezTo>
                  <a:pt x="47" y="14"/>
                  <a:pt x="48" y="15"/>
                  <a:pt x="48" y="16"/>
                </a:cubicBezTo>
                <a:cubicBezTo>
                  <a:pt x="48" y="15"/>
                  <a:pt x="48" y="13"/>
                  <a:pt x="47" y="13"/>
                </a:cubicBezTo>
                <a:cubicBezTo>
                  <a:pt x="47" y="13"/>
                  <a:pt x="46" y="13"/>
                  <a:pt x="46" y="14"/>
                </a:cubicBezTo>
                <a:close/>
                <a:moveTo>
                  <a:pt x="51" y="18"/>
                </a:moveTo>
                <a:cubicBezTo>
                  <a:pt x="51" y="17"/>
                  <a:pt x="50" y="15"/>
                  <a:pt x="50" y="14"/>
                </a:cubicBezTo>
                <a:cubicBezTo>
                  <a:pt x="50" y="14"/>
                  <a:pt x="49" y="13"/>
                  <a:pt x="49" y="13"/>
                </a:cubicBezTo>
                <a:cubicBezTo>
                  <a:pt x="50" y="15"/>
                  <a:pt x="49" y="17"/>
                  <a:pt x="51" y="18"/>
                </a:cubicBezTo>
                <a:close/>
                <a:moveTo>
                  <a:pt x="44" y="14"/>
                </a:moveTo>
                <a:cubicBezTo>
                  <a:pt x="45" y="14"/>
                  <a:pt x="45" y="14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4"/>
                  <a:pt x="44" y="14"/>
                  <a:pt x="44" y="14"/>
                </a:cubicBezTo>
                <a:close/>
                <a:moveTo>
                  <a:pt x="33" y="15"/>
                </a:moveTo>
                <a:cubicBezTo>
                  <a:pt x="33" y="14"/>
                  <a:pt x="32" y="14"/>
                  <a:pt x="32" y="13"/>
                </a:cubicBezTo>
                <a:cubicBezTo>
                  <a:pt x="32" y="14"/>
                  <a:pt x="32" y="14"/>
                  <a:pt x="33" y="15"/>
                </a:cubicBezTo>
                <a:close/>
                <a:moveTo>
                  <a:pt x="35" y="15"/>
                </a:moveTo>
                <a:cubicBezTo>
                  <a:pt x="35" y="15"/>
                  <a:pt x="35" y="15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4" y="14"/>
                  <a:pt x="34" y="15"/>
                  <a:pt x="35" y="15"/>
                </a:cubicBezTo>
                <a:close/>
                <a:moveTo>
                  <a:pt x="37" y="15"/>
                </a:move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7" y="15"/>
                  <a:pt x="37" y="15"/>
                </a:cubicBezTo>
                <a:close/>
                <a:moveTo>
                  <a:pt x="32" y="17"/>
                </a:moveTo>
                <a:cubicBezTo>
                  <a:pt x="33" y="16"/>
                  <a:pt x="32" y="15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0" y="15"/>
                  <a:pt x="31" y="16"/>
                  <a:pt x="32" y="17"/>
                </a:cubicBezTo>
                <a:close/>
                <a:moveTo>
                  <a:pt x="39" y="14"/>
                </a:moveTo>
                <a:cubicBezTo>
                  <a:pt x="39" y="15"/>
                  <a:pt x="39" y="15"/>
                  <a:pt x="40" y="15"/>
                </a:cubicBezTo>
                <a:cubicBezTo>
                  <a:pt x="40" y="15"/>
                  <a:pt x="40" y="14"/>
                  <a:pt x="39" y="14"/>
                </a:cubicBezTo>
                <a:close/>
                <a:moveTo>
                  <a:pt x="42" y="16"/>
                </a:moveTo>
                <a:cubicBezTo>
                  <a:pt x="42" y="16"/>
                  <a:pt x="43" y="15"/>
                  <a:pt x="43" y="15"/>
                </a:cubicBezTo>
                <a:cubicBezTo>
                  <a:pt x="43" y="14"/>
                  <a:pt x="42" y="14"/>
                  <a:pt x="42" y="14"/>
                </a:cubicBezTo>
                <a:cubicBezTo>
                  <a:pt x="41" y="15"/>
                  <a:pt x="41" y="16"/>
                  <a:pt x="42" y="16"/>
                </a:cubicBezTo>
                <a:close/>
                <a:moveTo>
                  <a:pt x="29" y="16"/>
                </a:moveTo>
                <a:cubicBezTo>
                  <a:pt x="29" y="16"/>
                  <a:pt x="29" y="15"/>
                  <a:pt x="28" y="14"/>
                </a:cubicBezTo>
                <a:cubicBezTo>
                  <a:pt x="28" y="15"/>
                  <a:pt x="28" y="16"/>
                  <a:pt x="29" y="16"/>
                </a:cubicBezTo>
                <a:close/>
                <a:moveTo>
                  <a:pt x="45" y="16"/>
                </a:moveTo>
                <a:cubicBezTo>
                  <a:pt x="45" y="16"/>
                  <a:pt x="45" y="16"/>
                  <a:pt x="45" y="17"/>
                </a:cubicBezTo>
                <a:cubicBezTo>
                  <a:pt x="46" y="16"/>
                  <a:pt x="46" y="16"/>
                  <a:pt x="47" y="15"/>
                </a:cubicBezTo>
                <a:cubicBezTo>
                  <a:pt x="47" y="15"/>
                  <a:pt x="46" y="15"/>
                  <a:pt x="46" y="14"/>
                </a:cubicBezTo>
                <a:cubicBezTo>
                  <a:pt x="45" y="15"/>
                  <a:pt x="45" y="15"/>
                  <a:pt x="45" y="16"/>
                </a:cubicBezTo>
                <a:close/>
                <a:moveTo>
                  <a:pt x="59" y="17"/>
                </a:moveTo>
                <a:cubicBezTo>
                  <a:pt x="60" y="17"/>
                  <a:pt x="61" y="16"/>
                  <a:pt x="61" y="15"/>
                </a:cubicBezTo>
                <a:cubicBezTo>
                  <a:pt x="61" y="16"/>
                  <a:pt x="59" y="16"/>
                  <a:pt x="59" y="17"/>
                </a:cubicBezTo>
                <a:close/>
                <a:moveTo>
                  <a:pt x="35" y="16"/>
                </a:moveTo>
                <a:cubicBezTo>
                  <a:pt x="35" y="17"/>
                  <a:pt x="35" y="17"/>
                  <a:pt x="36" y="17"/>
                </a:cubicBezTo>
                <a:cubicBezTo>
                  <a:pt x="36" y="17"/>
                  <a:pt x="36" y="17"/>
                  <a:pt x="37" y="17"/>
                </a:cubicBezTo>
                <a:cubicBezTo>
                  <a:pt x="36" y="16"/>
                  <a:pt x="36" y="15"/>
                  <a:pt x="36" y="15"/>
                </a:cubicBezTo>
                <a:cubicBezTo>
                  <a:pt x="36" y="16"/>
                  <a:pt x="35" y="16"/>
                  <a:pt x="35" y="16"/>
                </a:cubicBezTo>
                <a:close/>
                <a:moveTo>
                  <a:pt x="41" y="17"/>
                </a:moveTo>
                <a:cubicBezTo>
                  <a:pt x="41" y="17"/>
                  <a:pt x="41" y="16"/>
                  <a:pt x="41" y="16"/>
                </a:cubicBezTo>
                <a:cubicBezTo>
                  <a:pt x="40" y="16"/>
                  <a:pt x="41" y="17"/>
                  <a:pt x="41" y="17"/>
                </a:cubicBezTo>
                <a:close/>
                <a:moveTo>
                  <a:pt x="62" y="17"/>
                </a:moveTo>
                <a:cubicBezTo>
                  <a:pt x="62" y="16"/>
                  <a:pt x="63" y="17"/>
                  <a:pt x="63" y="16"/>
                </a:cubicBezTo>
                <a:cubicBezTo>
                  <a:pt x="63" y="16"/>
                  <a:pt x="62" y="16"/>
                  <a:pt x="63" y="16"/>
                </a:cubicBezTo>
                <a:cubicBezTo>
                  <a:pt x="62" y="16"/>
                  <a:pt x="62" y="17"/>
                  <a:pt x="62" y="17"/>
                </a:cubicBezTo>
                <a:close/>
                <a:moveTo>
                  <a:pt x="28" y="18"/>
                </a:moveTo>
                <a:cubicBezTo>
                  <a:pt x="28" y="17"/>
                  <a:pt x="27" y="17"/>
                  <a:pt x="27" y="16"/>
                </a:cubicBezTo>
                <a:cubicBezTo>
                  <a:pt x="26" y="17"/>
                  <a:pt x="27" y="18"/>
                  <a:pt x="28" y="18"/>
                </a:cubicBezTo>
                <a:close/>
                <a:moveTo>
                  <a:pt x="24" y="18"/>
                </a:moveTo>
                <a:cubicBezTo>
                  <a:pt x="24" y="18"/>
                  <a:pt x="24" y="19"/>
                  <a:pt x="24" y="19"/>
                </a:cubicBezTo>
                <a:cubicBezTo>
                  <a:pt x="24" y="18"/>
                  <a:pt x="25" y="17"/>
                  <a:pt x="25" y="16"/>
                </a:cubicBezTo>
                <a:cubicBezTo>
                  <a:pt x="24" y="17"/>
                  <a:pt x="24" y="17"/>
                  <a:pt x="24" y="18"/>
                </a:cubicBezTo>
                <a:close/>
                <a:moveTo>
                  <a:pt x="43" y="18"/>
                </a:moveTo>
                <a:cubicBezTo>
                  <a:pt x="43" y="18"/>
                  <a:pt x="44" y="17"/>
                  <a:pt x="43" y="16"/>
                </a:cubicBezTo>
                <a:cubicBezTo>
                  <a:pt x="43" y="17"/>
                  <a:pt x="42" y="17"/>
                  <a:pt x="43" y="18"/>
                </a:cubicBezTo>
                <a:close/>
                <a:moveTo>
                  <a:pt x="48" y="16"/>
                </a:moveTo>
                <a:cubicBezTo>
                  <a:pt x="47" y="17"/>
                  <a:pt x="47" y="17"/>
                  <a:pt x="46" y="18"/>
                </a:cubicBezTo>
                <a:cubicBezTo>
                  <a:pt x="47" y="18"/>
                  <a:pt x="48" y="18"/>
                  <a:pt x="49" y="18"/>
                </a:cubicBezTo>
                <a:cubicBezTo>
                  <a:pt x="48" y="17"/>
                  <a:pt x="48" y="17"/>
                  <a:pt x="48" y="16"/>
                </a:cubicBezTo>
                <a:close/>
                <a:moveTo>
                  <a:pt x="31" y="19"/>
                </a:moveTo>
                <a:cubicBezTo>
                  <a:pt x="31" y="18"/>
                  <a:pt x="30" y="17"/>
                  <a:pt x="30" y="17"/>
                </a:cubicBezTo>
                <a:cubicBezTo>
                  <a:pt x="29" y="17"/>
                  <a:pt x="30" y="19"/>
                  <a:pt x="31" y="19"/>
                </a:cubicBezTo>
                <a:close/>
                <a:moveTo>
                  <a:pt x="55" y="20"/>
                </a:moveTo>
                <a:cubicBezTo>
                  <a:pt x="55" y="19"/>
                  <a:pt x="57" y="18"/>
                  <a:pt x="56" y="17"/>
                </a:cubicBezTo>
                <a:cubicBezTo>
                  <a:pt x="55" y="17"/>
                  <a:pt x="55" y="19"/>
                  <a:pt x="53" y="19"/>
                </a:cubicBezTo>
                <a:cubicBezTo>
                  <a:pt x="52" y="19"/>
                  <a:pt x="52" y="18"/>
                  <a:pt x="52" y="18"/>
                </a:cubicBezTo>
                <a:cubicBezTo>
                  <a:pt x="52" y="19"/>
                  <a:pt x="53" y="20"/>
                  <a:pt x="55" y="20"/>
                </a:cubicBezTo>
                <a:close/>
                <a:moveTo>
                  <a:pt x="62" y="20"/>
                </a:moveTo>
                <a:cubicBezTo>
                  <a:pt x="63" y="19"/>
                  <a:pt x="63" y="18"/>
                  <a:pt x="64" y="17"/>
                </a:cubicBezTo>
                <a:cubicBezTo>
                  <a:pt x="63" y="17"/>
                  <a:pt x="62" y="19"/>
                  <a:pt x="62" y="20"/>
                </a:cubicBezTo>
                <a:close/>
                <a:moveTo>
                  <a:pt x="35" y="18"/>
                </a:moveTo>
                <a:cubicBezTo>
                  <a:pt x="36" y="18"/>
                  <a:pt x="35" y="17"/>
                  <a:pt x="35" y="17"/>
                </a:cubicBezTo>
                <a:cubicBezTo>
                  <a:pt x="34" y="18"/>
                  <a:pt x="35" y="18"/>
                  <a:pt x="35" y="18"/>
                </a:cubicBezTo>
                <a:close/>
                <a:moveTo>
                  <a:pt x="44" y="18"/>
                </a:moveTo>
                <a:cubicBezTo>
                  <a:pt x="44" y="18"/>
                  <a:pt x="45" y="18"/>
                  <a:pt x="45" y="17"/>
                </a:cubicBezTo>
                <a:cubicBezTo>
                  <a:pt x="45" y="17"/>
                  <a:pt x="45" y="17"/>
                  <a:pt x="44" y="17"/>
                </a:cubicBezTo>
                <a:cubicBezTo>
                  <a:pt x="44" y="17"/>
                  <a:pt x="44" y="18"/>
                  <a:pt x="44" y="18"/>
                </a:cubicBezTo>
                <a:close/>
                <a:moveTo>
                  <a:pt x="37" y="19"/>
                </a:moveTo>
                <a:cubicBezTo>
                  <a:pt x="37" y="18"/>
                  <a:pt x="38" y="18"/>
                  <a:pt x="37" y="17"/>
                </a:cubicBezTo>
                <a:cubicBezTo>
                  <a:pt x="37" y="17"/>
                  <a:pt x="37" y="18"/>
                  <a:pt x="37" y="19"/>
                </a:cubicBezTo>
                <a:close/>
                <a:moveTo>
                  <a:pt x="65" y="18"/>
                </a:moveTo>
                <a:cubicBezTo>
                  <a:pt x="64" y="19"/>
                  <a:pt x="63" y="20"/>
                  <a:pt x="62" y="22"/>
                </a:cubicBezTo>
                <a:cubicBezTo>
                  <a:pt x="64" y="21"/>
                  <a:pt x="65" y="20"/>
                  <a:pt x="66" y="18"/>
                </a:cubicBezTo>
                <a:cubicBezTo>
                  <a:pt x="65" y="18"/>
                  <a:pt x="65" y="18"/>
                  <a:pt x="65" y="18"/>
                </a:cubicBezTo>
                <a:close/>
                <a:moveTo>
                  <a:pt x="30" y="20"/>
                </a:moveTo>
                <a:cubicBezTo>
                  <a:pt x="30" y="19"/>
                  <a:pt x="29" y="19"/>
                  <a:pt x="29" y="18"/>
                </a:cubicBezTo>
                <a:cubicBezTo>
                  <a:pt x="29" y="19"/>
                  <a:pt x="30" y="19"/>
                  <a:pt x="30" y="20"/>
                </a:cubicBezTo>
                <a:close/>
                <a:moveTo>
                  <a:pt x="34" y="19"/>
                </a:moveTo>
                <a:cubicBezTo>
                  <a:pt x="34" y="19"/>
                  <a:pt x="34" y="20"/>
                  <a:pt x="35" y="20"/>
                </a:cubicBezTo>
                <a:cubicBezTo>
                  <a:pt x="35" y="19"/>
                  <a:pt x="35" y="19"/>
                  <a:pt x="34" y="18"/>
                </a:cubicBezTo>
                <a:cubicBezTo>
                  <a:pt x="34" y="19"/>
                  <a:pt x="34" y="18"/>
                  <a:pt x="34" y="19"/>
                </a:cubicBezTo>
                <a:close/>
                <a:moveTo>
                  <a:pt x="44" y="19"/>
                </a:moveTo>
                <a:cubicBezTo>
                  <a:pt x="44" y="20"/>
                  <a:pt x="44" y="20"/>
                  <a:pt x="44" y="20"/>
                </a:cubicBezTo>
                <a:cubicBezTo>
                  <a:pt x="45" y="20"/>
                  <a:pt x="45" y="19"/>
                  <a:pt x="45" y="18"/>
                </a:cubicBezTo>
                <a:cubicBezTo>
                  <a:pt x="45" y="19"/>
                  <a:pt x="44" y="19"/>
                  <a:pt x="44" y="19"/>
                </a:cubicBezTo>
                <a:close/>
                <a:moveTo>
                  <a:pt x="40" y="20"/>
                </a:moveTo>
                <a:cubicBezTo>
                  <a:pt x="39" y="19"/>
                  <a:pt x="39" y="19"/>
                  <a:pt x="39" y="18"/>
                </a:cubicBezTo>
                <a:cubicBezTo>
                  <a:pt x="39" y="19"/>
                  <a:pt x="39" y="20"/>
                  <a:pt x="40" y="20"/>
                </a:cubicBezTo>
                <a:close/>
                <a:moveTo>
                  <a:pt x="25" y="20"/>
                </a:moveTo>
                <a:cubicBezTo>
                  <a:pt x="25" y="21"/>
                  <a:pt x="25" y="21"/>
                  <a:pt x="26" y="21"/>
                </a:cubicBezTo>
                <a:cubicBezTo>
                  <a:pt x="26" y="21"/>
                  <a:pt x="26" y="20"/>
                  <a:pt x="27" y="20"/>
                </a:cubicBezTo>
                <a:cubicBezTo>
                  <a:pt x="26" y="20"/>
                  <a:pt x="26" y="19"/>
                  <a:pt x="25" y="19"/>
                </a:cubicBezTo>
                <a:cubicBezTo>
                  <a:pt x="25" y="19"/>
                  <a:pt x="25" y="20"/>
                  <a:pt x="25" y="20"/>
                </a:cubicBezTo>
                <a:close/>
                <a:moveTo>
                  <a:pt x="23" y="21"/>
                </a:moveTo>
                <a:cubicBezTo>
                  <a:pt x="24" y="21"/>
                  <a:pt x="24" y="19"/>
                  <a:pt x="23" y="19"/>
                </a:cubicBezTo>
                <a:cubicBezTo>
                  <a:pt x="22" y="20"/>
                  <a:pt x="23" y="20"/>
                  <a:pt x="23" y="21"/>
                </a:cubicBezTo>
                <a:close/>
                <a:moveTo>
                  <a:pt x="28" y="20"/>
                </a:moveTo>
                <a:cubicBezTo>
                  <a:pt x="29" y="20"/>
                  <a:pt x="29" y="21"/>
                  <a:pt x="29" y="21"/>
                </a:cubicBezTo>
                <a:cubicBezTo>
                  <a:pt x="29" y="20"/>
                  <a:pt x="29" y="20"/>
                  <a:pt x="28" y="19"/>
                </a:cubicBezTo>
                <a:cubicBezTo>
                  <a:pt x="27" y="19"/>
                  <a:pt x="29" y="20"/>
                  <a:pt x="28" y="20"/>
                </a:cubicBezTo>
                <a:close/>
                <a:moveTo>
                  <a:pt x="48" y="20"/>
                </a:moveTo>
                <a:cubicBezTo>
                  <a:pt x="48" y="19"/>
                  <a:pt x="48" y="20"/>
                  <a:pt x="48" y="19"/>
                </a:cubicBezTo>
                <a:cubicBezTo>
                  <a:pt x="48" y="19"/>
                  <a:pt x="48" y="19"/>
                  <a:pt x="47" y="19"/>
                </a:cubicBezTo>
                <a:cubicBezTo>
                  <a:pt x="47" y="19"/>
                  <a:pt x="48" y="20"/>
                  <a:pt x="48" y="20"/>
                </a:cubicBezTo>
                <a:close/>
                <a:moveTo>
                  <a:pt x="38" y="20"/>
                </a:moveTo>
                <a:cubicBezTo>
                  <a:pt x="38" y="20"/>
                  <a:pt x="39" y="21"/>
                  <a:pt x="39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20"/>
                  <a:pt x="39" y="20"/>
                  <a:pt x="38" y="19"/>
                </a:cubicBezTo>
                <a:cubicBezTo>
                  <a:pt x="38" y="20"/>
                  <a:pt x="38" y="19"/>
                  <a:pt x="38" y="20"/>
                </a:cubicBezTo>
                <a:close/>
                <a:moveTo>
                  <a:pt x="45" y="22"/>
                </a:moveTo>
                <a:cubicBezTo>
                  <a:pt x="46" y="21"/>
                  <a:pt x="46" y="21"/>
                  <a:pt x="47" y="20"/>
                </a:cubicBezTo>
                <a:cubicBezTo>
                  <a:pt x="47" y="20"/>
                  <a:pt x="46" y="19"/>
                  <a:pt x="46" y="19"/>
                </a:cubicBezTo>
                <a:cubicBezTo>
                  <a:pt x="46" y="20"/>
                  <a:pt x="44" y="21"/>
                  <a:pt x="45" y="22"/>
                </a:cubicBezTo>
                <a:close/>
                <a:moveTo>
                  <a:pt x="64" y="23"/>
                </a:moveTo>
                <a:cubicBezTo>
                  <a:pt x="65" y="22"/>
                  <a:pt x="66" y="21"/>
                  <a:pt x="66" y="19"/>
                </a:cubicBezTo>
                <a:cubicBezTo>
                  <a:pt x="65" y="20"/>
                  <a:pt x="64" y="21"/>
                  <a:pt x="64" y="23"/>
                </a:cubicBezTo>
                <a:close/>
                <a:moveTo>
                  <a:pt x="49" y="22"/>
                </a:moveTo>
                <a:cubicBezTo>
                  <a:pt x="49" y="21"/>
                  <a:pt x="49" y="21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1"/>
                  <a:pt x="49" y="21"/>
                  <a:pt x="49" y="22"/>
                </a:cubicBezTo>
                <a:close/>
                <a:moveTo>
                  <a:pt x="33" y="20"/>
                </a:moveTo>
                <a:cubicBezTo>
                  <a:pt x="33" y="20"/>
                  <a:pt x="33" y="21"/>
                  <a:pt x="34" y="21"/>
                </a:cubicBezTo>
                <a:cubicBezTo>
                  <a:pt x="34" y="20"/>
                  <a:pt x="33" y="20"/>
                  <a:pt x="33" y="20"/>
                </a:cubicBezTo>
                <a:close/>
                <a:moveTo>
                  <a:pt x="29" y="22"/>
                </a:moveTo>
                <a:cubicBezTo>
                  <a:pt x="29" y="21"/>
                  <a:pt x="28" y="21"/>
                  <a:pt x="27" y="20"/>
                </a:cubicBezTo>
                <a:cubicBezTo>
                  <a:pt x="28" y="21"/>
                  <a:pt x="28" y="22"/>
                  <a:pt x="29" y="22"/>
                </a:cubicBezTo>
                <a:close/>
                <a:moveTo>
                  <a:pt x="61" y="22"/>
                </a:moveTo>
                <a:cubicBezTo>
                  <a:pt x="61" y="22"/>
                  <a:pt x="61" y="22"/>
                  <a:pt x="61" y="21"/>
                </a:cubicBezTo>
                <a:cubicBezTo>
                  <a:pt x="61" y="21"/>
                  <a:pt x="60" y="21"/>
                  <a:pt x="6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1" y="22"/>
                  <a:pt x="61" y="22"/>
                </a:cubicBezTo>
                <a:close/>
                <a:moveTo>
                  <a:pt x="50" y="33"/>
                </a:moveTo>
                <a:cubicBezTo>
                  <a:pt x="51" y="32"/>
                  <a:pt x="51" y="29"/>
                  <a:pt x="52" y="28"/>
                </a:cubicBezTo>
                <a:cubicBezTo>
                  <a:pt x="51" y="26"/>
                  <a:pt x="51" y="23"/>
                  <a:pt x="50" y="20"/>
                </a:cubicBezTo>
                <a:cubicBezTo>
                  <a:pt x="50" y="25"/>
                  <a:pt x="51" y="29"/>
                  <a:pt x="50" y="33"/>
                </a:cubicBezTo>
                <a:close/>
                <a:moveTo>
                  <a:pt x="33" y="22"/>
                </a:moveTo>
                <a:cubicBezTo>
                  <a:pt x="34" y="22"/>
                  <a:pt x="33" y="21"/>
                  <a:pt x="33" y="21"/>
                </a:cubicBezTo>
                <a:cubicBezTo>
                  <a:pt x="32" y="21"/>
                  <a:pt x="33" y="21"/>
                  <a:pt x="33" y="22"/>
                </a:cubicBezTo>
                <a:close/>
                <a:moveTo>
                  <a:pt x="38" y="23"/>
                </a:moveTo>
                <a:cubicBezTo>
                  <a:pt x="39" y="22"/>
                  <a:pt x="38" y="21"/>
                  <a:pt x="37" y="21"/>
                </a:cubicBezTo>
                <a:cubicBezTo>
                  <a:pt x="37" y="21"/>
                  <a:pt x="38" y="22"/>
                  <a:pt x="38" y="23"/>
                </a:cubicBezTo>
                <a:close/>
                <a:moveTo>
                  <a:pt x="40" y="21"/>
                </a:moveTo>
                <a:cubicBezTo>
                  <a:pt x="40" y="21"/>
                  <a:pt x="40" y="21"/>
                  <a:pt x="40" y="21"/>
                </a:cubicBezTo>
                <a:cubicBezTo>
                  <a:pt x="41" y="21"/>
                  <a:pt x="41" y="22"/>
                  <a:pt x="41" y="22"/>
                </a:cubicBezTo>
                <a:cubicBezTo>
                  <a:pt x="41" y="21"/>
                  <a:pt x="41" y="21"/>
                  <a:pt x="41" y="21"/>
                </a:cubicBezTo>
                <a:cubicBezTo>
                  <a:pt x="40" y="21"/>
                  <a:pt x="40" y="21"/>
                  <a:pt x="40" y="21"/>
                </a:cubicBezTo>
                <a:close/>
                <a:moveTo>
                  <a:pt x="26" y="23"/>
                </a:moveTo>
                <a:cubicBezTo>
                  <a:pt x="27" y="23"/>
                  <a:pt x="27" y="23"/>
                  <a:pt x="27" y="24"/>
                </a:cubicBezTo>
                <a:cubicBezTo>
                  <a:pt x="28" y="24"/>
                  <a:pt x="28" y="24"/>
                  <a:pt x="28" y="23"/>
                </a:cubicBezTo>
                <a:cubicBezTo>
                  <a:pt x="28" y="22"/>
                  <a:pt x="28" y="22"/>
                  <a:pt x="27" y="21"/>
                </a:cubicBezTo>
                <a:cubicBezTo>
                  <a:pt x="27" y="22"/>
                  <a:pt x="27" y="22"/>
                  <a:pt x="26" y="23"/>
                </a:cubicBezTo>
                <a:close/>
                <a:moveTo>
                  <a:pt x="52" y="25"/>
                </a:moveTo>
                <a:cubicBezTo>
                  <a:pt x="52" y="24"/>
                  <a:pt x="53" y="22"/>
                  <a:pt x="51" y="21"/>
                </a:cubicBezTo>
                <a:cubicBezTo>
                  <a:pt x="52" y="23"/>
                  <a:pt x="52" y="24"/>
                  <a:pt x="52" y="25"/>
                </a:cubicBezTo>
                <a:close/>
                <a:moveTo>
                  <a:pt x="46" y="24"/>
                </a:moveTo>
                <a:cubicBezTo>
                  <a:pt x="47" y="23"/>
                  <a:pt x="48" y="23"/>
                  <a:pt x="48" y="22"/>
                </a:cubicBezTo>
                <a:cubicBezTo>
                  <a:pt x="48" y="22"/>
                  <a:pt x="48" y="22"/>
                  <a:pt x="47" y="21"/>
                </a:cubicBezTo>
                <a:cubicBezTo>
                  <a:pt x="47" y="22"/>
                  <a:pt x="47" y="23"/>
                  <a:pt x="46" y="24"/>
                </a:cubicBezTo>
                <a:close/>
                <a:moveTo>
                  <a:pt x="40" y="23"/>
                </a:moveTo>
                <a:cubicBezTo>
                  <a:pt x="40" y="23"/>
                  <a:pt x="40" y="23"/>
                  <a:pt x="41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2"/>
                  <a:pt x="40" y="22"/>
                  <a:pt x="40" y="23"/>
                </a:cubicBezTo>
                <a:close/>
                <a:moveTo>
                  <a:pt x="23" y="23"/>
                </a:moveTo>
                <a:cubicBezTo>
                  <a:pt x="24" y="23"/>
                  <a:pt x="24" y="24"/>
                  <a:pt x="24" y="24"/>
                </a:cubicBezTo>
                <a:cubicBezTo>
                  <a:pt x="25" y="23"/>
                  <a:pt x="25" y="22"/>
                  <a:pt x="24" y="22"/>
                </a:cubicBezTo>
                <a:cubicBezTo>
                  <a:pt x="24" y="22"/>
                  <a:pt x="24" y="23"/>
                  <a:pt x="23" y="23"/>
                </a:cubicBezTo>
                <a:close/>
                <a:moveTo>
                  <a:pt x="32" y="24"/>
                </a:moveTo>
                <a:cubicBezTo>
                  <a:pt x="33" y="23"/>
                  <a:pt x="32" y="22"/>
                  <a:pt x="32" y="22"/>
                </a:cubicBezTo>
                <a:cubicBezTo>
                  <a:pt x="31" y="22"/>
                  <a:pt x="32" y="23"/>
                  <a:pt x="32" y="24"/>
                </a:cubicBezTo>
                <a:close/>
                <a:moveTo>
                  <a:pt x="37" y="24"/>
                </a:moveTo>
                <a:cubicBezTo>
                  <a:pt x="38" y="23"/>
                  <a:pt x="37" y="22"/>
                  <a:pt x="37" y="22"/>
                </a:cubicBezTo>
                <a:cubicBezTo>
                  <a:pt x="36" y="22"/>
                  <a:pt x="37" y="24"/>
                  <a:pt x="37" y="24"/>
                </a:cubicBezTo>
                <a:close/>
                <a:moveTo>
                  <a:pt x="43" y="24"/>
                </a:moveTo>
                <a:cubicBezTo>
                  <a:pt x="42" y="23"/>
                  <a:pt x="42" y="23"/>
                  <a:pt x="42" y="22"/>
                </a:cubicBezTo>
                <a:cubicBezTo>
                  <a:pt x="42" y="23"/>
                  <a:pt x="42" y="24"/>
                  <a:pt x="43" y="24"/>
                </a:cubicBezTo>
                <a:close/>
                <a:moveTo>
                  <a:pt x="39" y="25"/>
                </a:move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3"/>
                  <a:pt x="39" y="23"/>
                </a:cubicBezTo>
                <a:cubicBezTo>
                  <a:pt x="39" y="24"/>
                  <a:pt x="39" y="24"/>
                  <a:pt x="39" y="25"/>
                </a:cubicBezTo>
                <a:close/>
                <a:moveTo>
                  <a:pt x="32" y="24"/>
                </a:moveTo>
                <a:cubicBezTo>
                  <a:pt x="32" y="24"/>
                  <a:pt x="31" y="24"/>
                  <a:pt x="31" y="23"/>
                </a:cubicBezTo>
                <a:cubicBezTo>
                  <a:pt x="31" y="24"/>
                  <a:pt x="31" y="24"/>
                  <a:pt x="32" y="24"/>
                </a:cubicBezTo>
                <a:close/>
                <a:moveTo>
                  <a:pt x="37" y="25"/>
                </a:moveTo>
                <a:cubicBezTo>
                  <a:pt x="36" y="24"/>
                  <a:pt x="36" y="24"/>
                  <a:pt x="36" y="23"/>
                </a:cubicBezTo>
                <a:cubicBezTo>
                  <a:pt x="36" y="24"/>
                  <a:pt x="36" y="25"/>
                  <a:pt x="37" y="25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2" y="25"/>
                </a:cubicBezTo>
                <a:cubicBezTo>
                  <a:pt x="42" y="24"/>
                  <a:pt x="42" y="24"/>
                  <a:pt x="41" y="23"/>
                </a:cubicBezTo>
                <a:cubicBezTo>
                  <a:pt x="41" y="23"/>
                  <a:pt x="41" y="23"/>
                  <a:pt x="41" y="23"/>
                </a:cubicBezTo>
                <a:close/>
                <a:moveTo>
                  <a:pt x="33" y="25"/>
                </a:moveTo>
                <a:cubicBezTo>
                  <a:pt x="33" y="25"/>
                  <a:pt x="34" y="24"/>
                  <a:pt x="33" y="24"/>
                </a:cubicBezTo>
                <a:cubicBezTo>
                  <a:pt x="33" y="24"/>
                  <a:pt x="33" y="24"/>
                  <a:pt x="33" y="25"/>
                </a:cubicBezTo>
                <a:close/>
                <a:moveTo>
                  <a:pt x="63" y="25"/>
                </a:moveTo>
                <a:cubicBezTo>
                  <a:pt x="63" y="25"/>
                  <a:pt x="63" y="25"/>
                  <a:pt x="63" y="25"/>
                </a:cubicBezTo>
                <a:cubicBezTo>
                  <a:pt x="64" y="25"/>
                  <a:pt x="64" y="24"/>
                  <a:pt x="64" y="24"/>
                </a:cubicBezTo>
                <a:cubicBezTo>
                  <a:pt x="64" y="24"/>
                  <a:pt x="63" y="24"/>
                  <a:pt x="63" y="25"/>
                </a:cubicBezTo>
                <a:close/>
                <a:moveTo>
                  <a:pt x="30" y="25"/>
                </a:moveTo>
                <a:cubicBezTo>
                  <a:pt x="30" y="26"/>
                  <a:pt x="30" y="26"/>
                  <a:pt x="31" y="26"/>
                </a:cubicBezTo>
                <a:cubicBezTo>
                  <a:pt x="32" y="25"/>
                  <a:pt x="31" y="24"/>
                  <a:pt x="30" y="24"/>
                </a:cubicBezTo>
                <a:cubicBezTo>
                  <a:pt x="30" y="25"/>
                  <a:pt x="30" y="25"/>
                  <a:pt x="30" y="25"/>
                </a:cubicBezTo>
                <a:close/>
                <a:moveTo>
                  <a:pt x="35" y="25"/>
                </a:moveTo>
                <a:cubicBezTo>
                  <a:pt x="36" y="25"/>
                  <a:pt x="36" y="26"/>
                  <a:pt x="36" y="26"/>
                </a:cubicBezTo>
                <a:cubicBezTo>
                  <a:pt x="36" y="25"/>
                  <a:pt x="36" y="24"/>
                  <a:pt x="35" y="24"/>
                </a:cubicBezTo>
                <a:cubicBezTo>
                  <a:pt x="35" y="25"/>
                  <a:pt x="36" y="25"/>
                  <a:pt x="35" y="25"/>
                </a:cubicBezTo>
                <a:close/>
                <a:moveTo>
                  <a:pt x="23" y="26"/>
                </a:moveTo>
                <a:cubicBezTo>
                  <a:pt x="24" y="26"/>
                  <a:pt x="23" y="25"/>
                  <a:pt x="23" y="24"/>
                </a:cubicBezTo>
                <a:cubicBezTo>
                  <a:pt x="23" y="25"/>
                  <a:pt x="23" y="25"/>
                  <a:pt x="23" y="26"/>
                </a:cubicBezTo>
                <a:close/>
                <a:moveTo>
                  <a:pt x="25" y="26"/>
                </a:moveTo>
                <a:cubicBezTo>
                  <a:pt x="26" y="26"/>
                  <a:pt x="26" y="27"/>
                  <a:pt x="27" y="26"/>
                </a:cubicBezTo>
                <a:cubicBezTo>
                  <a:pt x="26" y="25"/>
                  <a:pt x="26" y="25"/>
                  <a:pt x="26" y="24"/>
                </a:cubicBezTo>
                <a:cubicBezTo>
                  <a:pt x="25" y="25"/>
                  <a:pt x="25" y="25"/>
                  <a:pt x="25" y="26"/>
                </a:cubicBezTo>
                <a:close/>
                <a:moveTo>
                  <a:pt x="39" y="25"/>
                </a:moveTo>
                <a:cubicBezTo>
                  <a:pt x="39" y="25"/>
                  <a:pt x="39" y="25"/>
                  <a:pt x="38" y="25"/>
                </a:cubicBezTo>
                <a:cubicBezTo>
                  <a:pt x="38" y="25"/>
                  <a:pt x="38" y="25"/>
                  <a:pt x="39" y="25"/>
                </a:cubicBezTo>
                <a:close/>
                <a:moveTo>
                  <a:pt x="40" y="26"/>
                </a:moveTo>
                <a:cubicBezTo>
                  <a:pt x="40" y="26"/>
                  <a:pt x="41" y="27"/>
                  <a:pt x="41" y="27"/>
                </a:cubicBezTo>
                <a:cubicBezTo>
                  <a:pt x="41" y="27"/>
                  <a:pt x="42" y="27"/>
                  <a:pt x="42" y="26"/>
                </a:cubicBezTo>
                <a:cubicBezTo>
                  <a:pt x="41" y="26"/>
                  <a:pt x="41" y="25"/>
                  <a:pt x="40" y="25"/>
                </a:cubicBezTo>
                <a:cubicBezTo>
                  <a:pt x="40" y="25"/>
                  <a:pt x="40" y="25"/>
                  <a:pt x="40" y="26"/>
                </a:cubicBezTo>
                <a:close/>
                <a:moveTo>
                  <a:pt x="21" y="27"/>
                </a:moveTo>
                <a:cubicBezTo>
                  <a:pt x="22" y="27"/>
                  <a:pt x="21" y="25"/>
                  <a:pt x="21" y="25"/>
                </a:cubicBezTo>
                <a:cubicBezTo>
                  <a:pt x="21" y="26"/>
                  <a:pt x="21" y="27"/>
                  <a:pt x="21" y="27"/>
                </a:cubicBezTo>
                <a:close/>
                <a:moveTo>
                  <a:pt x="44" y="26"/>
                </a:moveTo>
                <a:cubicBezTo>
                  <a:pt x="44" y="26"/>
                  <a:pt x="44" y="25"/>
                  <a:pt x="44" y="25"/>
                </a:cubicBezTo>
                <a:cubicBezTo>
                  <a:pt x="43" y="25"/>
                  <a:pt x="43" y="26"/>
                  <a:pt x="44" y="26"/>
                </a:cubicBezTo>
                <a:close/>
                <a:moveTo>
                  <a:pt x="34" y="27"/>
                </a:moveTo>
                <a:cubicBezTo>
                  <a:pt x="35" y="27"/>
                  <a:pt x="35" y="28"/>
                  <a:pt x="35" y="27"/>
                </a:cubicBezTo>
                <a:cubicBezTo>
                  <a:pt x="36" y="27"/>
                  <a:pt x="35" y="26"/>
                  <a:pt x="35" y="25"/>
                </a:cubicBezTo>
                <a:cubicBezTo>
                  <a:pt x="34" y="26"/>
                  <a:pt x="34" y="26"/>
                  <a:pt x="34" y="27"/>
                </a:cubicBezTo>
                <a:close/>
                <a:moveTo>
                  <a:pt x="46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6" y="26"/>
                  <a:pt x="46" y="25"/>
                  <a:pt x="46" y="25"/>
                </a:cubicBezTo>
                <a:cubicBezTo>
                  <a:pt x="45" y="26"/>
                  <a:pt x="46" y="26"/>
                  <a:pt x="46" y="26"/>
                </a:cubicBezTo>
                <a:close/>
                <a:moveTo>
                  <a:pt x="38" y="27"/>
                </a:moveTo>
                <a:cubicBezTo>
                  <a:pt x="38" y="26"/>
                  <a:pt x="38" y="26"/>
                  <a:pt x="38" y="25"/>
                </a:cubicBezTo>
                <a:cubicBezTo>
                  <a:pt x="37" y="26"/>
                  <a:pt x="38" y="26"/>
                  <a:pt x="38" y="27"/>
                </a:cubicBezTo>
                <a:close/>
                <a:moveTo>
                  <a:pt x="29" y="26"/>
                </a:moveTo>
                <a:cubicBezTo>
                  <a:pt x="29" y="27"/>
                  <a:pt x="30" y="28"/>
                  <a:pt x="31" y="27"/>
                </a:cubicBezTo>
                <a:cubicBezTo>
                  <a:pt x="31" y="27"/>
                  <a:pt x="30" y="27"/>
                  <a:pt x="31" y="27"/>
                </a:cubicBezTo>
                <a:cubicBezTo>
                  <a:pt x="31" y="27"/>
                  <a:pt x="30" y="26"/>
                  <a:pt x="29" y="26"/>
                </a:cubicBezTo>
                <a:cubicBezTo>
                  <a:pt x="30" y="26"/>
                  <a:pt x="29" y="26"/>
                  <a:pt x="29" y="26"/>
                </a:cubicBezTo>
                <a:close/>
                <a:moveTo>
                  <a:pt x="21" y="33"/>
                </a:moveTo>
                <a:cubicBezTo>
                  <a:pt x="20" y="31"/>
                  <a:pt x="20" y="28"/>
                  <a:pt x="19" y="26"/>
                </a:cubicBezTo>
                <a:cubicBezTo>
                  <a:pt x="19" y="28"/>
                  <a:pt x="19" y="32"/>
                  <a:pt x="21" y="33"/>
                </a:cubicBezTo>
                <a:close/>
                <a:moveTo>
                  <a:pt x="47" y="27"/>
                </a:moveTo>
                <a:cubicBezTo>
                  <a:pt x="47" y="27"/>
                  <a:pt x="47" y="28"/>
                  <a:pt x="47" y="29"/>
                </a:cubicBezTo>
                <a:cubicBezTo>
                  <a:pt x="48" y="28"/>
                  <a:pt x="48" y="27"/>
                  <a:pt x="48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26"/>
                  <a:pt x="47" y="26"/>
                  <a:pt x="47" y="27"/>
                </a:cubicBezTo>
                <a:close/>
                <a:moveTo>
                  <a:pt x="68" y="27"/>
                </a:moveTo>
                <a:cubicBezTo>
                  <a:pt x="68" y="27"/>
                  <a:pt x="68" y="26"/>
                  <a:pt x="67" y="26"/>
                </a:cubicBezTo>
                <a:cubicBezTo>
                  <a:pt x="67" y="26"/>
                  <a:pt x="67" y="27"/>
                  <a:pt x="68" y="27"/>
                </a:cubicBezTo>
                <a:close/>
                <a:moveTo>
                  <a:pt x="40" y="27"/>
                </a:moveTo>
                <a:cubicBezTo>
                  <a:pt x="40" y="27"/>
                  <a:pt x="40" y="26"/>
                  <a:pt x="39" y="26"/>
                </a:cubicBezTo>
                <a:cubicBezTo>
                  <a:pt x="40" y="27"/>
                  <a:pt x="40" y="28"/>
                  <a:pt x="40" y="27"/>
                </a:cubicBezTo>
                <a:close/>
                <a:moveTo>
                  <a:pt x="43" y="27"/>
                </a:moveTo>
                <a:cubicBezTo>
                  <a:pt x="43" y="27"/>
                  <a:pt x="43" y="26"/>
                  <a:pt x="43" y="26"/>
                </a:cubicBezTo>
                <a:cubicBezTo>
                  <a:pt x="43" y="27"/>
                  <a:pt x="43" y="27"/>
                  <a:pt x="43" y="27"/>
                </a:cubicBezTo>
                <a:close/>
                <a:moveTo>
                  <a:pt x="23" y="27"/>
                </a:moveTo>
                <a:cubicBezTo>
                  <a:pt x="24" y="28"/>
                  <a:pt x="24" y="29"/>
                  <a:pt x="25" y="29"/>
                </a:cubicBezTo>
                <a:cubicBezTo>
                  <a:pt x="25" y="28"/>
                  <a:pt x="25" y="27"/>
                  <a:pt x="24" y="27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6"/>
                  <a:pt x="23" y="27"/>
                  <a:pt x="23" y="27"/>
                </a:cubicBezTo>
                <a:close/>
                <a:moveTo>
                  <a:pt x="37" y="28"/>
                </a:moveTo>
                <a:cubicBezTo>
                  <a:pt x="38" y="27"/>
                  <a:pt x="38" y="27"/>
                  <a:pt x="37" y="27"/>
                </a:cubicBezTo>
                <a:cubicBezTo>
                  <a:pt x="37" y="27"/>
                  <a:pt x="37" y="27"/>
                  <a:pt x="37" y="28"/>
                </a:cubicBezTo>
                <a:close/>
                <a:moveTo>
                  <a:pt x="45" y="28"/>
                </a:moveTo>
                <a:cubicBezTo>
                  <a:pt x="45" y="28"/>
                  <a:pt x="45" y="27"/>
                  <a:pt x="45" y="27"/>
                </a:cubicBezTo>
                <a:cubicBezTo>
                  <a:pt x="44" y="27"/>
                  <a:pt x="45" y="28"/>
                  <a:pt x="45" y="28"/>
                </a:cubicBezTo>
                <a:close/>
                <a:moveTo>
                  <a:pt x="29" y="29"/>
                </a:moveTo>
                <a:cubicBezTo>
                  <a:pt x="30" y="28"/>
                  <a:pt x="29" y="27"/>
                  <a:pt x="29" y="27"/>
                </a:cubicBezTo>
                <a:cubicBezTo>
                  <a:pt x="28" y="28"/>
                  <a:pt x="29" y="29"/>
                  <a:pt x="29" y="29"/>
                </a:cubicBezTo>
                <a:close/>
                <a:moveTo>
                  <a:pt x="42" y="28"/>
                </a:moveTo>
                <a:cubicBezTo>
                  <a:pt x="42" y="28"/>
                  <a:pt x="42" y="29"/>
                  <a:pt x="42" y="29"/>
                </a:cubicBezTo>
                <a:cubicBezTo>
                  <a:pt x="42" y="28"/>
                  <a:pt x="43" y="28"/>
                  <a:pt x="43" y="28"/>
                </a:cubicBezTo>
                <a:cubicBezTo>
                  <a:pt x="43" y="27"/>
                  <a:pt x="42" y="27"/>
                  <a:pt x="42" y="27"/>
                </a:cubicBezTo>
                <a:cubicBezTo>
                  <a:pt x="42" y="28"/>
                  <a:pt x="42" y="28"/>
                  <a:pt x="42" y="28"/>
                </a:cubicBezTo>
                <a:close/>
                <a:moveTo>
                  <a:pt x="39" y="28"/>
                </a:moveTo>
                <a:cubicBezTo>
                  <a:pt x="39" y="28"/>
                  <a:pt x="40" y="29"/>
                  <a:pt x="40" y="29"/>
                </a:cubicBezTo>
                <a:cubicBezTo>
                  <a:pt x="40" y="28"/>
                  <a:pt x="39" y="28"/>
                  <a:pt x="39" y="27"/>
                </a:cubicBezTo>
                <a:cubicBezTo>
                  <a:pt x="39" y="28"/>
                  <a:pt x="39" y="28"/>
                  <a:pt x="39" y="28"/>
                </a:cubicBezTo>
                <a:close/>
                <a:moveTo>
                  <a:pt x="34" y="30"/>
                </a:moveTo>
                <a:cubicBezTo>
                  <a:pt x="34" y="29"/>
                  <a:pt x="34" y="29"/>
                  <a:pt x="34" y="29"/>
                </a:cubicBezTo>
                <a:cubicBezTo>
                  <a:pt x="34" y="28"/>
                  <a:pt x="34" y="28"/>
                  <a:pt x="33" y="27"/>
                </a:cubicBezTo>
                <a:cubicBezTo>
                  <a:pt x="32" y="28"/>
                  <a:pt x="33" y="30"/>
                  <a:pt x="34" y="30"/>
                </a:cubicBezTo>
                <a:close/>
                <a:moveTo>
                  <a:pt x="36" y="30"/>
                </a:moveTo>
                <a:cubicBezTo>
                  <a:pt x="37" y="29"/>
                  <a:pt x="37" y="29"/>
                  <a:pt x="37" y="28"/>
                </a:cubicBezTo>
                <a:cubicBezTo>
                  <a:pt x="37" y="28"/>
                  <a:pt x="37" y="28"/>
                  <a:pt x="36" y="28"/>
                </a:cubicBezTo>
                <a:cubicBezTo>
                  <a:pt x="36" y="28"/>
                  <a:pt x="36" y="29"/>
                  <a:pt x="36" y="30"/>
                </a:cubicBezTo>
                <a:close/>
                <a:moveTo>
                  <a:pt x="40" y="30"/>
                </a:moveTo>
                <a:cubicBezTo>
                  <a:pt x="40" y="29"/>
                  <a:pt x="39" y="29"/>
                  <a:pt x="38" y="28"/>
                </a:cubicBezTo>
                <a:cubicBezTo>
                  <a:pt x="38" y="29"/>
                  <a:pt x="39" y="29"/>
                  <a:pt x="40" y="30"/>
                </a:cubicBezTo>
                <a:close/>
                <a:moveTo>
                  <a:pt x="47" y="32"/>
                </a:moveTo>
                <a:cubicBezTo>
                  <a:pt x="47" y="31"/>
                  <a:pt x="48" y="32"/>
                  <a:pt x="48" y="31"/>
                </a:cubicBezTo>
                <a:cubicBezTo>
                  <a:pt x="48" y="30"/>
                  <a:pt x="49" y="29"/>
                  <a:pt x="49" y="28"/>
                </a:cubicBezTo>
                <a:cubicBezTo>
                  <a:pt x="48" y="29"/>
                  <a:pt x="47" y="31"/>
                  <a:pt x="47" y="32"/>
                </a:cubicBezTo>
                <a:close/>
                <a:moveTo>
                  <a:pt x="25" y="32"/>
                </a:moveTo>
                <a:cubicBezTo>
                  <a:pt x="25" y="31"/>
                  <a:pt x="24" y="29"/>
                  <a:pt x="23" y="28"/>
                </a:cubicBezTo>
                <a:cubicBezTo>
                  <a:pt x="23" y="30"/>
                  <a:pt x="24" y="31"/>
                  <a:pt x="25" y="32"/>
                </a:cubicBezTo>
                <a:close/>
                <a:moveTo>
                  <a:pt x="27" y="29"/>
                </a:moveTo>
                <a:cubicBezTo>
                  <a:pt x="28" y="30"/>
                  <a:pt x="28" y="30"/>
                  <a:pt x="29" y="30"/>
                </a:cubicBezTo>
                <a:cubicBezTo>
                  <a:pt x="29" y="30"/>
                  <a:pt x="28" y="29"/>
                  <a:pt x="28" y="28"/>
                </a:cubicBezTo>
                <a:cubicBezTo>
                  <a:pt x="28" y="29"/>
                  <a:pt x="27" y="29"/>
                  <a:pt x="27" y="29"/>
                </a:cubicBezTo>
                <a:close/>
                <a:moveTo>
                  <a:pt x="46" y="29"/>
                </a:moveTo>
                <a:cubicBezTo>
                  <a:pt x="46" y="30"/>
                  <a:pt x="46" y="30"/>
                  <a:pt x="46" y="31"/>
                </a:cubicBezTo>
                <a:cubicBezTo>
                  <a:pt x="47" y="30"/>
                  <a:pt x="47" y="30"/>
                  <a:pt x="47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lose/>
                <a:moveTo>
                  <a:pt x="22" y="31"/>
                </a:moveTo>
                <a:cubicBezTo>
                  <a:pt x="22" y="31"/>
                  <a:pt x="22" y="29"/>
                  <a:pt x="21" y="29"/>
                </a:cubicBezTo>
                <a:cubicBezTo>
                  <a:pt x="22" y="30"/>
                  <a:pt x="22" y="31"/>
                  <a:pt x="22" y="31"/>
                </a:cubicBezTo>
                <a:close/>
                <a:moveTo>
                  <a:pt x="43" y="31"/>
                </a:moveTo>
                <a:cubicBezTo>
                  <a:pt x="43" y="30"/>
                  <a:pt x="44" y="30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29"/>
                  <a:pt x="43" y="30"/>
                  <a:pt x="43" y="31"/>
                </a:cubicBezTo>
                <a:close/>
                <a:moveTo>
                  <a:pt x="30" y="31"/>
                </a:moveTo>
                <a:cubicBezTo>
                  <a:pt x="30" y="30"/>
                  <a:pt x="30" y="30"/>
                  <a:pt x="31" y="29"/>
                </a:cubicBezTo>
                <a:cubicBezTo>
                  <a:pt x="30" y="29"/>
                  <a:pt x="30" y="30"/>
                  <a:pt x="30" y="31"/>
                </a:cubicBezTo>
                <a:close/>
                <a:moveTo>
                  <a:pt x="37" y="30"/>
                </a:moveTo>
                <a:cubicBezTo>
                  <a:pt x="38" y="31"/>
                  <a:pt x="38" y="32"/>
                  <a:pt x="38" y="32"/>
                </a:cubicBezTo>
                <a:cubicBezTo>
                  <a:pt x="40" y="31"/>
                  <a:pt x="38" y="30"/>
                  <a:pt x="38" y="29"/>
                </a:cubicBezTo>
                <a:cubicBezTo>
                  <a:pt x="38" y="30"/>
                  <a:pt x="37" y="30"/>
                  <a:pt x="37" y="30"/>
                </a:cubicBezTo>
                <a:close/>
                <a:moveTo>
                  <a:pt x="25" y="30"/>
                </a:moveTo>
                <a:cubicBezTo>
                  <a:pt x="25" y="30"/>
                  <a:pt x="25" y="30"/>
                  <a:pt x="25" y="31"/>
                </a:cubicBezTo>
                <a:cubicBezTo>
                  <a:pt x="26" y="30"/>
                  <a:pt x="26" y="30"/>
                  <a:pt x="26" y="29"/>
                </a:cubicBezTo>
                <a:cubicBezTo>
                  <a:pt x="26" y="30"/>
                  <a:pt x="25" y="30"/>
                  <a:pt x="25" y="30"/>
                </a:cubicBezTo>
                <a:close/>
                <a:moveTo>
                  <a:pt x="33" y="31"/>
                </a:moveTo>
                <a:cubicBezTo>
                  <a:pt x="33" y="31"/>
                  <a:pt x="33" y="30"/>
                  <a:pt x="32" y="29"/>
                </a:cubicBezTo>
                <a:cubicBezTo>
                  <a:pt x="32" y="30"/>
                  <a:pt x="32" y="31"/>
                  <a:pt x="33" y="31"/>
                </a:cubicBezTo>
                <a:close/>
                <a:moveTo>
                  <a:pt x="41" y="30"/>
                </a:moveTo>
                <a:cubicBezTo>
                  <a:pt x="41" y="30"/>
                  <a:pt x="41" y="30"/>
                  <a:pt x="41" y="30"/>
                </a:cubicBezTo>
                <a:cubicBezTo>
                  <a:pt x="41" y="30"/>
                  <a:pt x="41" y="30"/>
                  <a:pt x="41" y="30"/>
                </a:cubicBezTo>
                <a:close/>
                <a:moveTo>
                  <a:pt x="35" y="32"/>
                </a:moveTo>
                <a:cubicBezTo>
                  <a:pt x="35" y="32"/>
                  <a:pt x="36" y="30"/>
                  <a:pt x="35" y="30"/>
                </a:cubicBezTo>
                <a:cubicBezTo>
                  <a:pt x="35" y="30"/>
                  <a:pt x="34" y="32"/>
                  <a:pt x="35" y="32"/>
                </a:cubicBezTo>
                <a:close/>
                <a:moveTo>
                  <a:pt x="26" y="32"/>
                </a:moveTo>
                <a:cubicBezTo>
                  <a:pt x="27" y="32"/>
                  <a:pt x="27" y="32"/>
                  <a:pt x="27" y="33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31"/>
                  <a:pt x="26" y="31"/>
                  <a:pt x="26" y="32"/>
                </a:cubicBezTo>
                <a:close/>
                <a:moveTo>
                  <a:pt x="31" y="32"/>
                </a:moveTo>
                <a:cubicBezTo>
                  <a:pt x="31" y="32"/>
                  <a:pt x="31" y="33"/>
                  <a:pt x="32" y="33"/>
                </a:cubicBezTo>
                <a:cubicBezTo>
                  <a:pt x="33" y="33"/>
                  <a:pt x="33" y="31"/>
                  <a:pt x="31" y="31"/>
                </a:cubicBezTo>
                <a:cubicBezTo>
                  <a:pt x="31" y="31"/>
                  <a:pt x="31" y="31"/>
                  <a:pt x="31" y="32"/>
                </a:cubicBezTo>
                <a:close/>
                <a:moveTo>
                  <a:pt x="44" y="32"/>
                </a:moveTo>
                <a:cubicBezTo>
                  <a:pt x="45" y="32"/>
                  <a:pt x="45" y="33"/>
                  <a:pt x="45" y="33"/>
                </a:cubicBezTo>
                <a:cubicBezTo>
                  <a:pt x="45" y="33"/>
                  <a:pt x="46" y="32"/>
                  <a:pt x="46" y="32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4" y="32"/>
                  <a:pt x="44" y="32"/>
                </a:cubicBezTo>
                <a:close/>
                <a:moveTo>
                  <a:pt x="29" y="32"/>
                </a:moveTo>
                <a:cubicBezTo>
                  <a:pt x="30" y="32"/>
                  <a:pt x="30" y="31"/>
                  <a:pt x="29" y="31"/>
                </a:cubicBezTo>
                <a:cubicBezTo>
                  <a:pt x="29" y="31"/>
                  <a:pt x="29" y="31"/>
                  <a:pt x="29" y="32"/>
                </a:cubicBezTo>
                <a:close/>
                <a:moveTo>
                  <a:pt x="35" y="33"/>
                </a:moveTo>
                <a:cubicBezTo>
                  <a:pt x="36" y="34"/>
                  <a:pt x="36" y="35"/>
                  <a:pt x="37" y="35"/>
                </a:cubicBezTo>
                <a:cubicBezTo>
                  <a:pt x="37" y="34"/>
                  <a:pt x="38" y="34"/>
                  <a:pt x="38" y="33"/>
                </a:cubicBezTo>
                <a:cubicBezTo>
                  <a:pt x="37" y="33"/>
                  <a:pt x="37" y="32"/>
                  <a:pt x="36" y="32"/>
                </a:cubicBezTo>
                <a:cubicBezTo>
                  <a:pt x="36" y="32"/>
                  <a:pt x="36" y="33"/>
                  <a:pt x="35" y="33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40" y="33"/>
                </a:cubicBezTo>
                <a:cubicBezTo>
                  <a:pt x="40" y="33"/>
                  <a:pt x="41" y="32"/>
                  <a:pt x="40" y="32"/>
                </a:cubicBezTo>
                <a:cubicBezTo>
                  <a:pt x="40" y="32"/>
                  <a:pt x="39" y="32"/>
                  <a:pt x="39" y="33"/>
                </a:cubicBezTo>
                <a:close/>
                <a:moveTo>
                  <a:pt x="34" y="33"/>
                </a:moveTo>
                <a:cubicBezTo>
                  <a:pt x="35" y="33"/>
                  <a:pt x="34" y="32"/>
                  <a:pt x="34" y="32"/>
                </a:cubicBezTo>
                <a:cubicBezTo>
                  <a:pt x="34" y="32"/>
                  <a:pt x="34" y="33"/>
                  <a:pt x="34" y="33"/>
                </a:cubicBezTo>
                <a:close/>
                <a:moveTo>
                  <a:pt x="30" y="33"/>
                </a:moveTo>
                <a:cubicBezTo>
                  <a:pt x="31" y="33"/>
                  <a:pt x="31" y="34"/>
                  <a:pt x="31" y="34"/>
                </a:cubicBezTo>
                <a:cubicBezTo>
                  <a:pt x="31" y="33"/>
                  <a:pt x="31" y="33"/>
                  <a:pt x="30" y="32"/>
                </a:cubicBezTo>
                <a:cubicBezTo>
                  <a:pt x="30" y="33"/>
                  <a:pt x="30" y="33"/>
                  <a:pt x="30" y="33"/>
                </a:cubicBezTo>
                <a:close/>
                <a:moveTo>
                  <a:pt x="42" y="33"/>
                </a:move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2" y="32"/>
                  <a:pt x="42" y="32"/>
                </a:cubicBezTo>
                <a:cubicBezTo>
                  <a:pt x="42" y="33"/>
                  <a:pt x="41" y="33"/>
                  <a:pt x="42" y="33"/>
                </a:cubicBezTo>
                <a:close/>
                <a:moveTo>
                  <a:pt x="72" y="38"/>
                </a:moveTo>
                <a:cubicBezTo>
                  <a:pt x="71" y="36"/>
                  <a:pt x="71" y="33"/>
                  <a:pt x="69" y="33"/>
                </a:cubicBezTo>
                <a:cubicBezTo>
                  <a:pt x="70" y="34"/>
                  <a:pt x="71" y="36"/>
                  <a:pt x="72" y="38"/>
                </a:cubicBezTo>
                <a:close/>
                <a:moveTo>
                  <a:pt x="27" y="34"/>
                </a:moveTo>
                <a:cubicBezTo>
                  <a:pt x="27" y="33"/>
                  <a:pt x="26" y="33"/>
                  <a:pt x="26" y="33"/>
                </a:cubicBezTo>
                <a:cubicBezTo>
                  <a:pt x="25" y="33"/>
                  <a:pt x="26" y="34"/>
                  <a:pt x="27" y="34"/>
                </a:cubicBezTo>
                <a:close/>
                <a:moveTo>
                  <a:pt x="33" y="35"/>
                </a:moveTo>
                <a:cubicBezTo>
                  <a:pt x="34" y="35"/>
                  <a:pt x="34" y="33"/>
                  <a:pt x="33" y="33"/>
                </a:cubicBezTo>
                <a:cubicBezTo>
                  <a:pt x="33" y="34"/>
                  <a:pt x="32" y="35"/>
                  <a:pt x="33" y="35"/>
                </a:cubicBezTo>
                <a:close/>
                <a:moveTo>
                  <a:pt x="44" y="35"/>
                </a:moveTo>
                <a:cubicBezTo>
                  <a:pt x="44" y="34"/>
                  <a:pt x="44" y="33"/>
                  <a:pt x="43" y="33"/>
                </a:cubicBezTo>
                <a:cubicBezTo>
                  <a:pt x="43" y="34"/>
                  <a:pt x="44" y="34"/>
                  <a:pt x="44" y="35"/>
                </a:cubicBezTo>
                <a:close/>
                <a:moveTo>
                  <a:pt x="46" y="34"/>
                </a:moveTo>
                <a:cubicBezTo>
                  <a:pt x="47" y="34"/>
                  <a:pt x="47" y="33"/>
                  <a:pt x="46" y="33"/>
                </a:cubicBezTo>
                <a:cubicBezTo>
                  <a:pt x="46" y="34"/>
                  <a:pt x="46" y="34"/>
                  <a:pt x="46" y="34"/>
                </a:cubicBezTo>
                <a:close/>
                <a:moveTo>
                  <a:pt x="28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4"/>
                  <a:pt x="29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close/>
                <a:moveTo>
                  <a:pt x="48" y="35"/>
                </a:moveTo>
                <a:cubicBezTo>
                  <a:pt x="47" y="35"/>
                  <a:pt x="48" y="35"/>
                  <a:pt x="48" y="36"/>
                </a:cubicBezTo>
                <a:cubicBezTo>
                  <a:pt x="47" y="35"/>
                  <a:pt x="47" y="36"/>
                  <a:pt x="47" y="36"/>
                </a:cubicBezTo>
                <a:cubicBezTo>
                  <a:pt x="47" y="37"/>
                  <a:pt x="46" y="37"/>
                  <a:pt x="46" y="37"/>
                </a:cubicBezTo>
                <a:cubicBezTo>
                  <a:pt x="46" y="38"/>
                  <a:pt x="47" y="38"/>
                  <a:pt x="47" y="39"/>
                </a:cubicBezTo>
                <a:cubicBezTo>
                  <a:pt x="48" y="38"/>
                  <a:pt x="49" y="34"/>
                  <a:pt x="49" y="34"/>
                </a:cubicBezTo>
                <a:cubicBezTo>
                  <a:pt x="49" y="34"/>
                  <a:pt x="48" y="35"/>
                  <a:pt x="48" y="35"/>
                </a:cubicBezTo>
                <a:close/>
                <a:moveTo>
                  <a:pt x="41" y="35"/>
                </a:moveTo>
                <a:cubicBezTo>
                  <a:pt x="41" y="35"/>
                  <a:pt x="42" y="34"/>
                  <a:pt x="41" y="34"/>
                </a:cubicBezTo>
                <a:cubicBezTo>
                  <a:pt x="41" y="34"/>
                  <a:pt x="40" y="35"/>
                  <a:pt x="41" y="35"/>
                </a:cubicBezTo>
                <a:close/>
                <a:moveTo>
                  <a:pt x="30" y="35"/>
                </a:moveTo>
                <a:cubicBezTo>
                  <a:pt x="31" y="35"/>
                  <a:pt x="30" y="34"/>
                  <a:pt x="30" y="34"/>
                </a:cubicBezTo>
                <a:cubicBezTo>
                  <a:pt x="29" y="34"/>
                  <a:pt x="31" y="35"/>
                  <a:pt x="30" y="35"/>
                </a:cubicBezTo>
                <a:close/>
                <a:moveTo>
                  <a:pt x="36" y="36"/>
                </a:moveTo>
                <a:cubicBezTo>
                  <a:pt x="36" y="35"/>
                  <a:pt x="36" y="34"/>
                  <a:pt x="35" y="34"/>
                </a:cubicBezTo>
                <a:cubicBezTo>
                  <a:pt x="35" y="35"/>
                  <a:pt x="36" y="35"/>
                  <a:pt x="36" y="36"/>
                </a:cubicBezTo>
                <a:close/>
                <a:moveTo>
                  <a:pt x="37" y="36"/>
                </a:moveTo>
                <a:cubicBezTo>
                  <a:pt x="37" y="36"/>
                  <a:pt x="38" y="36"/>
                  <a:pt x="38" y="36"/>
                </a:cubicBezTo>
                <a:cubicBezTo>
                  <a:pt x="38" y="36"/>
                  <a:pt x="39" y="34"/>
                  <a:pt x="38" y="34"/>
                </a:cubicBezTo>
                <a:cubicBezTo>
                  <a:pt x="38" y="35"/>
                  <a:pt x="38" y="35"/>
                  <a:pt x="37" y="36"/>
                </a:cubicBezTo>
                <a:close/>
                <a:moveTo>
                  <a:pt x="43" y="35"/>
                </a:moveTo>
                <a:cubicBezTo>
                  <a:pt x="43" y="35"/>
                  <a:pt x="43" y="34"/>
                  <a:pt x="43" y="34"/>
                </a:cubicBezTo>
                <a:cubicBezTo>
                  <a:pt x="43" y="35"/>
                  <a:pt x="43" y="35"/>
                  <a:pt x="43" y="35"/>
                </a:cubicBezTo>
                <a:close/>
                <a:moveTo>
                  <a:pt x="27" y="36"/>
                </a:moveTo>
                <a:cubicBezTo>
                  <a:pt x="28" y="36"/>
                  <a:pt x="28" y="35"/>
                  <a:pt x="28" y="35"/>
                </a:cubicBezTo>
                <a:cubicBezTo>
                  <a:pt x="28" y="35"/>
                  <a:pt x="27" y="35"/>
                  <a:pt x="27" y="35"/>
                </a:cubicBezTo>
                <a:cubicBezTo>
                  <a:pt x="27" y="35"/>
                  <a:pt x="27" y="35"/>
                  <a:pt x="27" y="36"/>
                </a:cubicBezTo>
                <a:close/>
                <a:moveTo>
                  <a:pt x="30" y="36"/>
                </a:moveTo>
                <a:cubicBezTo>
                  <a:pt x="30" y="36"/>
                  <a:pt x="30" y="35"/>
                  <a:pt x="29" y="35"/>
                </a:cubicBezTo>
                <a:cubicBezTo>
                  <a:pt x="29" y="35"/>
                  <a:pt x="30" y="36"/>
                  <a:pt x="30" y="36"/>
                </a:cubicBezTo>
                <a:close/>
                <a:moveTo>
                  <a:pt x="34" y="36"/>
                </a:moveTo>
                <a:cubicBezTo>
                  <a:pt x="34" y="37"/>
                  <a:pt x="34" y="38"/>
                  <a:pt x="35" y="38"/>
                </a:cubicBezTo>
                <a:cubicBezTo>
                  <a:pt x="35" y="37"/>
                  <a:pt x="36" y="37"/>
                  <a:pt x="36" y="36"/>
                </a:cubicBezTo>
                <a:cubicBezTo>
                  <a:pt x="35" y="36"/>
                  <a:pt x="35" y="35"/>
                  <a:pt x="35" y="35"/>
                </a:cubicBezTo>
                <a:cubicBezTo>
                  <a:pt x="34" y="35"/>
                  <a:pt x="34" y="36"/>
                  <a:pt x="34" y="36"/>
                </a:cubicBezTo>
                <a:close/>
                <a:moveTo>
                  <a:pt x="32" y="36"/>
                </a:moveTo>
                <a:cubicBezTo>
                  <a:pt x="32" y="36"/>
                  <a:pt x="32" y="36"/>
                  <a:pt x="33" y="36"/>
                </a:cubicBezTo>
                <a:cubicBezTo>
                  <a:pt x="33" y="35"/>
                  <a:pt x="32" y="35"/>
                  <a:pt x="32" y="35"/>
                </a:cubicBezTo>
                <a:cubicBezTo>
                  <a:pt x="32" y="35"/>
                  <a:pt x="32" y="35"/>
                  <a:pt x="32" y="36"/>
                </a:cubicBezTo>
                <a:close/>
                <a:moveTo>
                  <a:pt x="23" y="38"/>
                </a:moveTo>
                <a:cubicBezTo>
                  <a:pt x="25" y="40"/>
                  <a:pt x="26" y="44"/>
                  <a:pt x="29" y="45"/>
                </a:cubicBezTo>
                <a:cubicBezTo>
                  <a:pt x="26" y="42"/>
                  <a:pt x="24" y="38"/>
                  <a:pt x="22" y="35"/>
                </a:cubicBezTo>
                <a:cubicBezTo>
                  <a:pt x="22" y="37"/>
                  <a:pt x="23" y="37"/>
                  <a:pt x="23" y="38"/>
                </a:cubicBezTo>
                <a:close/>
                <a:moveTo>
                  <a:pt x="42" y="36"/>
                </a:moveTo>
                <a:cubicBezTo>
                  <a:pt x="42" y="37"/>
                  <a:pt x="42" y="37"/>
                  <a:pt x="42" y="37"/>
                </a:cubicBezTo>
                <a:cubicBezTo>
                  <a:pt x="43" y="37"/>
                  <a:pt x="44" y="35"/>
                  <a:pt x="42" y="35"/>
                </a:cubicBezTo>
                <a:cubicBezTo>
                  <a:pt x="42" y="36"/>
                  <a:pt x="42" y="36"/>
                  <a:pt x="42" y="36"/>
                </a:cubicBezTo>
                <a:close/>
                <a:moveTo>
                  <a:pt x="45" y="36"/>
                </a:moveTo>
                <a:cubicBezTo>
                  <a:pt x="46" y="36"/>
                  <a:pt x="46" y="36"/>
                  <a:pt x="46" y="36"/>
                </a:cubicBezTo>
                <a:cubicBezTo>
                  <a:pt x="45" y="36"/>
                  <a:pt x="46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lose/>
                <a:moveTo>
                  <a:pt x="39" y="38"/>
                </a:moveTo>
                <a:cubicBezTo>
                  <a:pt x="40" y="38"/>
                  <a:pt x="40" y="37"/>
                  <a:pt x="40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7"/>
                  <a:pt x="38" y="37"/>
                  <a:pt x="39" y="38"/>
                </a:cubicBezTo>
                <a:close/>
                <a:moveTo>
                  <a:pt x="32" y="37"/>
                </a:moveTo>
                <a:cubicBezTo>
                  <a:pt x="32" y="37"/>
                  <a:pt x="32" y="36"/>
                  <a:pt x="31" y="36"/>
                </a:cubicBezTo>
                <a:cubicBezTo>
                  <a:pt x="31" y="36"/>
                  <a:pt x="32" y="38"/>
                  <a:pt x="32" y="37"/>
                </a:cubicBezTo>
                <a:close/>
                <a:moveTo>
                  <a:pt x="71" y="39"/>
                </a:moveTo>
                <a:cubicBezTo>
                  <a:pt x="72" y="40"/>
                  <a:pt x="73" y="42"/>
                  <a:pt x="73" y="43"/>
                </a:cubicBezTo>
                <a:cubicBezTo>
                  <a:pt x="74" y="44"/>
                  <a:pt x="75" y="45"/>
                  <a:pt x="75" y="46"/>
                </a:cubicBezTo>
                <a:cubicBezTo>
                  <a:pt x="76" y="47"/>
                  <a:pt x="76" y="49"/>
                  <a:pt x="77" y="50"/>
                </a:cubicBezTo>
                <a:cubicBezTo>
                  <a:pt x="77" y="51"/>
                  <a:pt x="78" y="51"/>
                  <a:pt x="78" y="51"/>
                </a:cubicBezTo>
                <a:cubicBezTo>
                  <a:pt x="78" y="51"/>
                  <a:pt x="78" y="51"/>
                  <a:pt x="77" y="50"/>
                </a:cubicBezTo>
                <a:cubicBezTo>
                  <a:pt x="74" y="46"/>
                  <a:pt x="73" y="40"/>
                  <a:pt x="70" y="36"/>
                </a:cubicBezTo>
                <a:cubicBezTo>
                  <a:pt x="70" y="37"/>
                  <a:pt x="71" y="38"/>
                  <a:pt x="71" y="39"/>
                </a:cubicBezTo>
                <a:close/>
                <a:moveTo>
                  <a:pt x="29" y="38"/>
                </a:moveTo>
                <a:cubicBezTo>
                  <a:pt x="30" y="37"/>
                  <a:pt x="29" y="36"/>
                  <a:pt x="28" y="36"/>
                </a:cubicBezTo>
                <a:cubicBezTo>
                  <a:pt x="28" y="37"/>
                  <a:pt x="29" y="38"/>
                  <a:pt x="29" y="38"/>
                </a:cubicBezTo>
                <a:close/>
                <a:moveTo>
                  <a:pt x="37" y="37"/>
                </a:moveTo>
                <a:cubicBezTo>
                  <a:pt x="37" y="37"/>
                  <a:pt x="37" y="37"/>
                  <a:pt x="37" y="36"/>
                </a:cubicBezTo>
                <a:cubicBezTo>
                  <a:pt x="37" y="37"/>
                  <a:pt x="37" y="37"/>
                  <a:pt x="37" y="37"/>
                </a:cubicBezTo>
                <a:close/>
                <a:moveTo>
                  <a:pt x="36" y="40"/>
                </a:moveTo>
                <a:cubicBezTo>
                  <a:pt x="37" y="39"/>
                  <a:pt x="38" y="38"/>
                  <a:pt x="36" y="37"/>
                </a:cubicBezTo>
                <a:cubicBezTo>
                  <a:pt x="36" y="38"/>
                  <a:pt x="35" y="39"/>
                  <a:pt x="36" y="40"/>
                </a:cubicBezTo>
                <a:close/>
                <a:moveTo>
                  <a:pt x="40" y="39"/>
                </a:moveTo>
                <a:cubicBezTo>
                  <a:pt x="40" y="40"/>
                  <a:pt x="40" y="40"/>
                  <a:pt x="41" y="40"/>
                </a:cubicBezTo>
                <a:cubicBezTo>
                  <a:pt x="41" y="39"/>
                  <a:pt x="42" y="38"/>
                  <a:pt x="41" y="37"/>
                </a:cubicBezTo>
                <a:cubicBezTo>
                  <a:pt x="41" y="38"/>
                  <a:pt x="40" y="39"/>
                  <a:pt x="40" y="39"/>
                </a:cubicBezTo>
                <a:close/>
                <a:moveTo>
                  <a:pt x="34" y="40"/>
                </a:moveTo>
                <a:cubicBezTo>
                  <a:pt x="34" y="39"/>
                  <a:pt x="33" y="38"/>
                  <a:pt x="33" y="38"/>
                </a:cubicBezTo>
                <a:cubicBezTo>
                  <a:pt x="33" y="39"/>
                  <a:pt x="33" y="40"/>
                  <a:pt x="34" y="40"/>
                </a:cubicBezTo>
                <a:close/>
                <a:moveTo>
                  <a:pt x="31" y="40"/>
                </a:moveTo>
                <a:cubicBezTo>
                  <a:pt x="31" y="39"/>
                  <a:pt x="31" y="39"/>
                  <a:pt x="31" y="39"/>
                </a:cubicBezTo>
                <a:cubicBezTo>
                  <a:pt x="31" y="39"/>
                  <a:pt x="31" y="38"/>
                  <a:pt x="30" y="38"/>
                </a:cubicBezTo>
                <a:cubicBezTo>
                  <a:pt x="30" y="38"/>
                  <a:pt x="30" y="40"/>
                  <a:pt x="31" y="40"/>
                </a:cubicBezTo>
                <a:close/>
                <a:moveTo>
                  <a:pt x="25" y="38"/>
                </a:moveTo>
                <a:cubicBezTo>
                  <a:pt x="25" y="39"/>
                  <a:pt x="25" y="39"/>
                  <a:pt x="26" y="39"/>
                </a:cubicBezTo>
                <a:cubicBezTo>
                  <a:pt x="26" y="39"/>
                  <a:pt x="26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lose/>
                <a:moveTo>
                  <a:pt x="44" y="40"/>
                </a:moveTo>
                <a:cubicBezTo>
                  <a:pt x="44" y="41"/>
                  <a:pt x="43" y="41"/>
                  <a:pt x="43" y="42"/>
                </a:cubicBezTo>
                <a:cubicBezTo>
                  <a:pt x="43" y="42"/>
                  <a:pt x="43" y="42"/>
                  <a:pt x="44" y="42"/>
                </a:cubicBezTo>
                <a:cubicBezTo>
                  <a:pt x="45" y="42"/>
                  <a:pt x="46" y="41"/>
                  <a:pt x="46" y="39"/>
                </a:cubicBezTo>
                <a:cubicBezTo>
                  <a:pt x="46" y="39"/>
                  <a:pt x="46" y="38"/>
                  <a:pt x="45" y="38"/>
                </a:cubicBezTo>
                <a:cubicBezTo>
                  <a:pt x="45" y="39"/>
                  <a:pt x="44" y="39"/>
                  <a:pt x="44" y="40"/>
                </a:cubicBezTo>
                <a:close/>
                <a:moveTo>
                  <a:pt x="37" y="42"/>
                </a:moveTo>
                <a:cubicBezTo>
                  <a:pt x="38" y="41"/>
                  <a:pt x="38" y="41"/>
                  <a:pt x="38" y="40"/>
                </a:cubicBezTo>
                <a:cubicBezTo>
                  <a:pt x="38" y="40"/>
                  <a:pt x="38" y="39"/>
                  <a:pt x="38" y="39"/>
                </a:cubicBezTo>
                <a:cubicBezTo>
                  <a:pt x="37" y="40"/>
                  <a:pt x="36" y="41"/>
                  <a:pt x="37" y="42"/>
                </a:cubicBezTo>
                <a:close/>
                <a:moveTo>
                  <a:pt x="26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7" y="41"/>
                  <a:pt x="28" y="42"/>
                  <a:pt x="29" y="43"/>
                </a:cubicBezTo>
                <a:cubicBezTo>
                  <a:pt x="29" y="42"/>
                  <a:pt x="27" y="41"/>
                  <a:pt x="26" y="40"/>
                </a:cubicBezTo>
                <a:close/>
                <a:moveTo>
                  <a:pt x="31" y="41"/>
                </a:moveTo>
                <a:cubicBezTo>
                  <a:pt x="32" y="41"/>
                  <a:pt x="32" y="42"/>
                  <a:pt x="32" y="42"/>
                </a:cubicBezTo>
                <a:cubicBezTo>
                  <a:pt x="33" y="42"/>
                  <a:pt x="33" y="42"/>
                  <a:pt x="33" y="41"/>
                </a:cubicBezTo>
                <a:cubicBezTo>
                  <a:pt x="33" y="41"/>
                  <a:pt x="33" y="40"/>
                  <a:pt x="32" y="40"/>
                </a:cubicBezTo>
                <a:cubicBezTo>
                  <a:pt x="32" y="40"/>
                  <a:pt x="32" y="41"/>
                  <a:pt x="31" y="41"/>
                </a:cubicBezTo>
                <a:close/>
                <a:moveTo>
                  <a:pt x="78" y="49"/>
                </a:moveTo>
                <a:cubicBezTo>
                  <a:pt x="80" y="50"/>
                  <a:pt x="81" y="54"/>
                  <a:pt x="83" y="55"/>
                </a:cubicBezTo>
                <a:cubicBezTo>
                  <a:pt x="82" y="53"/>
                  <a:pt x="81" y="52"/>
                  <a:pt x="80" y="50"/>
                </a:cubicBezTo>
                <a:cubicBezTo>
                  <a:pt x="79" y="49"/>
                  <a:pt x="78" y="47"/>
                  <a:pt x="77" y="46"/>
                </a:cubicBezTo>
                <a:cubicBezTo>
                  <a:pt x="76" y="44"/>
                  <a:pt x="75" y="42"/>
                  <a:pt x="74" y="40"/>
                </a:cubicBezTo>
                <a:cubicBezTo>
                  <a:pt x="74" y="44"/>
                  <a:pt x="76" y="46"/>
                  <a:pt x="78" y="49"/>
                </a:cubicBezTo>
                <a:close/>
                <a:moveTo>
                  <a:pt x="35" y="42"/>
                </a:moveTo>
                <a:cubicBezTo>
                  <a:pt x="36" y="42"/>
                  <a:pt x="35" y="41"/>
                  <a:pt x="35" y="41"/>
                </a:cubicBezTo>
                <a:cubicBezTo>
                  <a:pt x="35" y="41"/>
                  <a:pt x="35" y="41"/>
                  <a:pt x="35" y="42"/>
                </a:cubicBezTo>
                <a:close/>
                <a:moveTo>
                  <a:pt x="39" y="43"/>
                </a:moveTo>
                <a:cubicBezTo>
                  <a:pt x="39" y="43"/>
                  <a:pt x="39" y="42"/>
                  <a:pt x="40" y="42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42"/>
                  <a:pt x="37" y="43"/>
                  <a:pt x="39" y="43"/>
                </a:cubicBezTo>
                <a:close/>
                <a:moveTo>
                  <a:pt x="31" y="42"/>
                </a:moveTo>
                <a:cubicBezTo>
                  <a:pt x="32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close/>
                <a:moveTo>
                  <a:pt x="33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5" y="43"/>
                  <a:pt x="35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3"/>
                  <a:pt x="33" y="43"/>
                  <a:pt x="33" y="44"/>
                </a:cubicBezTo>
                <a:close/>
                <a:moveTo>
                  <a:pt x="35" y="45"/>
                </a:moveTo>
                <a:cubicBezTo>
                  <a:pt x="36" y="45"/>
                  <a:pt x="36" y="44"/>
                  <a:pt x="37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6" y="43"/>
                  <a:pt x="35" y="44"/>
                  <a:pt x="35" y="45"/>
                </a:cubicBezTo>
                <a:close/>
                <a:moveTo>
                  <a:pt x="37" y="45"/>
                </a:moveTo>
                <a:cubicBezTo>
                  <a:pt x="38" y="45"/>
                  <a:pt x="39" y="45"/>
                  <a:pt x="39" y="44"/>
                </a:cubicBezTo>
                <a:cubicBezTo>
                  <a:pt x="38" y="45"/>
                  <a:pt x="38" y="44"/>
                  <a:pt x="37" y="44"/>
                </a:cubicBezTo>
                <a:cubicBezTo>
                  <a:pt x="37" y="44"/>
                  <a:pt x="37" y="45"/>
                  <a:pt x="37" y="45"/>
                </a:cubicBezTo>
                <a:close/>
                <a:moveTo>
                  <a:pt x="59" y="50"/>
                </a:moveTo>
                <a:cubicBezTo>
                  <a:pt x="58" y="50"/>
                  <a:pt x="57" y="49"/>
                  <a:pt x="56" y="49"/>
                </a:cubicBezTo>
                <a:cubicBezTo>
                  <a:pt x="57" y="49"/>
                  <a:pt x="58" y="50"/>
                  <a:pt x="59" y="50"/>
                </a:cubicBezTo>
                <a:close/>
                <a:moveTo>
                  <a:pt x="54" y="49"/>
                </a:moveTo>
                <a:cubicBezTo>
                  <a:pt x="54" y="50"/>
                  <a:pt x="55" y="49"/>
                  <a:pt x="55" y="50"/>
                </a:cubicBezTo>
                <a:cubicBezTo>
                  <a:pt x="55" y="49"/>
                  <a:pt x="55" y="49"/>
                  <a:pt x="54" y="49"/>
                </a:cubicBezTo>
                <a:close/>
                <a:moveTo>
                  <a:pt x="19" y="51"/>
                </a:moveTo>
                <a:cubicBezTo>
                  <a:pt x="19" y="51"/>
                  <a:pt x="19" y="51"/>
                  <a:pt x="19" y="51"/>
                </a:cubicBezTo>
                <a:cubicBezTo>
                  <a:pt x="20" y="51"/>
                  <a:pt x="20" y="51"/>
                  <a:pt x="20" y="50"/>
                </a:cubicBezTo>
                <a:cubicBezTo>
                  <a:pt x="19" y="50"/>
                  <a:pt x="19" y="50"/>
                  <a:pt x="19" y="51"/>
                </a:cubicBezTo>
                <a:close/>
                <a:moveTo>
                  <a:pt x="21" y="53"/>
                </a:moveTo>
                <a:cubicBezTo>
                  <a:pt x="22" y="53"/>
                  <a:pt x="22" y="51"/>
                  <a:pt x="23" y="51"/>
                </a:cubicBezTo>
                <a:cubicBezTo>
                  <a:pt x="21" y="50"/>
                  <a:pt x="20" y="51"/>
                  <a:pt x="21" y="53"/>
                </a:cubicBezTo>
                <a:close/>
                <a:moveTo>
                  <a:pt x="63" y="52"/>
                </a:moveTo>
                <a:cubicBezTo>
                  <a:pt x="62" y="51"/>
                  <a:pt x="61" y="51"/>
                  <a:pt x="60" y="50"/>
                </a:cubicBezTo>
                <a:cubicBezTo>
                  <a:pt x="60" y="51"/>
                  <a:pt x="62" y="52"/>
                  <a:pt x="63" y="52"/>
                </a:cubicBezTo>
                <a:close/>
                <a:moveTo>
                  <a:pt x="24" y="51"/>
                </a:move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lose/>
                <a:moveTo>
                  <a:pt x="47" y="52"/>
                </a:moveTo>
                <a:cubicBezTo>
                  <a:pt x="48" y="52"/>
                  <a:pt x="49" y="52"/>
                  <a:pt x="49" y="51"/>
                </a:cubicBezTo>
                <a:cubicBezTo>
                  <a:pt x="48" y="51"/>
                  <a:pt x="47" y="51"/>
                  <a:pt x="47" y="52"/>
                </a:cubicBezTo>
                <a:close/>
                <a:moveTo>
                  <a:pt x="52" y="51"/>
                </a:moveTo>
                <a:cubicBezTo>
                  <a:pt x="53" y="52"/>
                  <a:pt x="52" y="53"/>
                  <a:pt x="53" y="53"/>
                </a:cubicBezTo>
                <a:cubicBezTo>
                  <a:pt x="53" y="52"/>
                  <a:pt x="53" y="52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25" y="53"/>
                </a:moveTo>
                <a:cubicBezTo>
                  <a:pt x="26" y="52"/>
                  <a:pt x="27" y="53"/>
                  <a:pt x="28" y="52"/>
                </a:cubicBezTo>
                <a:cubicBezTo>
                  <a:pt x="27" y="52"/>
                  <a:pt x="27" y="51"/>
                  <a:pt x="25" y="51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79" y="53"/>
                </a:moveTo>
                <a:cubicBezTo>
                  <a:pt x="79" y="52"/>
                  <a:pt x="79" y="52"/>
                  <a:pt x="78" y="51"/>
                </a:cubicBezTo>
                <a:cubicBezTo>
                  <a:pt x="78" y="52"/>
                  <a:pt x="79" y="53"/>
                  <a:pt x="79" y="53"/>
                </a:cubicBezTo>
                <a:close/>
                <a:moveTo>
                  <a:pt x="40" y="52"/>
                </a:moveTo>
                <a:cubicBezTo>
                  <a:pt x="41" y="53"/>
                  <a:pt x="43" y="52"/>
                  <a:pt x="43" y="52"/>
                </a:cubicBezTo>
                <a:cubicBezTo>
                  <a:pt x="42" y="52"/>
                  <a:pt x="41" y="52"/>
                  <a:pt x="40" y="52"/>
                </a:cubicBezTo>
                <a:close/>
                <a:moveTo>
                  <a:pt x="44" y="52"/>
                </a:move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4" y="52"/>
                </a:cubicBezTo>
                <a:close/>
                <a:moveTo>
                  <a:pt x="55" y="53"/>
                </a:moveTo>
                <a:cubicBezTo>
                  <a:pt x="56" y="54"/>
                  <a:pt x="56" y="55"/>
                  <a:pt x="56" y="55"/>
                </a:cubicBezTo>
                <a:cubicBezTo>
                  <a:pt x="57" y="55"/>
                  <a:pt x="57" y="54"/>
                  <a:pt x="57" y="53"/>
                </a:cubicBezTo>
                <a:cubicBezTo>
                  <a:pt x="57" y="53"/>
                  <a:pt x="58" y="54"/>
                  <a:pt x="58" y="53"/>
                </a:cubicBezTo>
                <a:cubicBezTo>
                  <a:pt x="57" y="52"/>
                  <a:pt x="56" y="52"/>
                  <a:pt x="55" y="53"/>
                </a:cubicBezTo>
                <a:close/>
                <a:moveTo>
                  <a:pt x="14" y="56"/>
                </a:moveTo>
                <a:cubicBezTo>
                  <a:pt x="15" y="55"/>
                  <a:pt x="15" y="56"/>
                  <a:pt x="15" y="56"/>
                </a:cubicBezTo>
                <a:cubicBezTo>
                  <a:pt x="16" y="55"/>
                  <a:pt x="17" y="54"/>
                  <a:pt x="17" y="52"/>
                </a:cubicBezTo>
                <a:cubicBezTo>
                  <a:pt x="16" y="53"/>
                  <a:pt x="15" y="54"/>
                  <a:pt x="14" y="56"/>
                </a:cubicBezTo>
                <a:close/>
                <a:moveTo>
                  <a:pt x="61" y="53"/>
                </a:moveTo>
                <a:cubicBezTo>
                  <a:pt x="62" y="53"/>
                  <a:pt x="64" y="54"/>
                  <a:pt x="66" y="54"/>
                </a:cubicBezTo>
                <a:cubicBezTo>
                  <a:pt x="64" y="54"/>
                  <a:pt x="62" y="53"/>
                  <a:pt x="61" y="53"/>
                </a:cubicBezTo>
                <a:close/>
                <a:moveTo>
                  <a:pt x="48" y="56"/>
                </a:moveTo>
                <a:cubicBezTo>
                  <a:pt x="48" y="55"/>
                  <a:pt x="50" y="54"/>
                  <a:pt x="50" y="53"/>
                </a:cubicBezTo>
                <a:cubicBezTo>
                  <a:pt x="49" y="53"/>
                  <a:pt x="47" y="55"/>
                  <a:pt x="48" y="56"/>
                </a:cubicBezTo>
                <a:close/>
                <a:moveTo>
                  <a:pt x="19" y="54"/>
                </a:moveTo>
                <a:cubicBezTo>
                  <a:pt x="19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19" y="53"/>
                  <a:pt x="19" y="54"/>
                </a:cubicBezTo>
                <a:close/>
                <a:moveTo>
                  <a:pt x="25" y="53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6" y="54"/>
                  <a:pt x="26" y="54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7" y="55"/>
                </a:cubicBezTo>
                <a:cubicBezTo>
                  <a:pt x="27" y="54"/>
                  <a:pt x="28" y="54"/>
                  <a:pt x="28" y="53"/>
                </a:cubicBezTo>
                <a:cubicBezTo>
                  <a:pt x="27" y="53"/>
                  <a:pt x="26" y="53"/>
                  <a:pt x="25" y="53"/>
                </a:cubicBezTo>
                <a:close/>
                <a:moveTo>
                  <a:pt x="35" y="54"/>
                </a:move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4"/>
                  <a:pt x="35" y="54"/>
                </a:cubicBezTo>
                <a:close/>
                <a:moveTo>
                  <a:pt x="35" y="55"/>
                </a:moveTo>
                <a:cubicBezTo>
                  <a:pt x="36" y="56"/>
                  <a:pt x="37" y="54"/>
                  <a:pt x="38" y="53"/>
                </a:cubicBezTo>
                <a:cubicBezTo>
                  <a:pt x="37" y="54"/>
                  <a:pt x="37" y="53"/>
                  <a:pt x="36" y="53"/>
                </a:cubicBezTo>
                <a:cubicBezTo>
                  <a:pt x="36" y="54"/>
                  <a:pt x="36" y="54"/>
                  <a:pt x="35" y="55"/>
                </a:cubicBezTo>
                <a:close/>
                <a:moveTo>
                  <a:pt x="39" y="54"/>
                </a:moveTo>
                <a:cubicBezTo>
                  <a:pt x="39" y="54"/>
                  <a:pt x="39" y="55"/>
                  <a:pt x="39" y="55"/>
                </a:cubicBezTo>
                <a:cubicBezTo>
                  <a:pt x="41" y="55"/>
                  <a:pt x="41" y="54"/>
                  <a:pt x="42" y="53"/>
                </a:cubicBezTo>
                <a:cubicBezTo>
                  <a:pt x="40" y="54"/>
                  <a:pt x="39" y="53"/>
                  <a:pt x="39" y="54"/>
                </a:cubicBezTo>
                <a:close/>
                <a:moveTo>
                  <a:pt x="45" y="54"/>
                </a:moveTo>
                <a:cubicBezTo>
                  <a:pt x="45" y="54"/>
                  <a:pt x="45" y="55"/>
                  <a:pt x="45" y="55"/>
                </a:cubicBezTo>
                <a:cubicBezTo>
                  <a:pt x="46" y="55"/>
                  <a:pt x="47" y="54"/>
                  <a:pt x="47" y="53"/>
                </a:cubicBezTo>
                <a:cubicBezTo>
                  <a:pt x="46" y="53"/>
                  <a:pt x="45" y="54"/>
                  <a:pt x="45" y="54"/>
                </a:cubicBezTo>
                <a:close/>
                <a:moveTo>
                  <a:pt x="84" y="59"/>
                </a:moveTo>
                <a:cubicBezTo>
                  <a:pt x="84" y="58"/>
                  <a:pt x="84" y="57"/>
                  <a:pt x="83" y="56"/>
                </a:cubicBezTo>
                <a:cubicBezTo>
                  <a:pt x="83" y="56"/>
                  <a:pt x="82" y="57"/>
                  <a:pt x="82" y="57"/>
                </a:cubicBezTo>
                <a:cubicBezTo>
                  <a:pt x="81" y="55"/>
                  <a:pt x="80" y="54"/>
                  <a:pt x="79" y="53"/>
                </a:cubicBezTo>
                <a:cubicBezTo>
                  <a:pt x="81" y="56"/>
                  <a:pt x="81" y="58"/>
                  <a:pt x="84" y="59"/>
                </a:cubicBezTo>
                <a:close/>
                <a:moveTo>
                  <a:pt x="51" y="55"/>
                </a:moveTo>
                <a:cubicBezTo>
                  <a:pt x="51" y="55"/>
                  <a:pt x="52" y="54"/>
                  <a:pt x="52" y="54"/>
                </a:cubicBezTo>
                <a:cubicBezTo>
                  <a:pt x="52" y="54"/>
                  <a:pt x="52" y="53"/>
                  <a:pt x="52" y="53"/>
                </a:cubicBezTo>
                <a:cubicBezTo>
                  <a:pt x="51" y="54"/>
                  <a:pt x="50" y="54"/>
                  <a:pt x="51" y="55"/>
                </a:cubicBezTo>
                <a:close/>
                <a:moveTo>
                  <a:pt x="29" y="55"/>
                </a:moveTo>
                <a:cubicBezTo>
                  <a:pt x="29" y="55"/>
                  <a:pt x="29" y="55"/>
                  <a:pt x="29" y="55"/>
                </a:cubicBezTo>
                <a:cubicBezTo>
                  <a:pt x="30" y="55"/>
                  <a:pt x="29" y="54"/>
                  <a:pt x="29" y="54"/>
                </a:cubicBezTo>
                <a:cubicBezTo>
                  <a:pt x="29" y="54"/>
                  <a:pt x="29" y="54"/>
                  <a:pt x="29" y="55"/>
                </a:cubicBezTo>
                <a:close/>
                <a:moveTo>
                  <a:pt x="24" y="55"/>
                </a:moveTo>
                <a:cubicBezTo>
                  <a:pt x="24" y="55"/>
                  <a:pt x="24" y="54"/>
                  <a:pt x="24" y="54"/>
                </a:cubicBezTo>
                <a:cubicBezTo>
                  <a:pt x="24" y="54"/>
                  <a:pt x="24" y="55"/>
                  <a:pt x="24" y="55"/>
                </a:cubicBezTo>
                <a:close/>
                <a:moveTo>
                  <a:pt x="40" y="57"/>
                </a:moveTo>
                <a:cubicBezTo>
                  <a:pt x="41" y="57"/>
                  <a:pt x="42" y="56"/>
                  <a:pt x="42" y="55"/>
                </a:cubicBezTo>
                <a:cubicBezTo>
                  <a:pt x="43" y="55"/>
                  <a:pt x="44" y="55"/>
                  <a:pt x="43" y="54"/>
                </a:cubicBezTo>
                <a:cubicBezTo>
                  <a:pt x="42" y="55"/>
                  <a:pt x="41" y="56"/>
                  <a:pt x="40" y="57"/>
                </a:cubicBezTo>
                <a:close/>
                <a:moveTo>
                  <a:pt x="33" y="55"/>
                </a:moveTo>
                <a:cubicBezTo>
                  <a:pt x="34" y="55"/>
                  <a:pt x="34" y="55"/>
                  <a:pt x="34" y="55"/>
                </a:cubicBezTo>
                <a:cubicBezTo>
                  <a:pt x="34" y="54"/>
                  <a:pt x="33" y="54"/>
                  <a:pt x="33" y="55"/>
                </a:cubicBezTo>
                <a:close/>
                <a:moveTo>
                  <a:pt x="54" y="55"/>
                </a:moveTo>
                <a:cubicBezTo>
                  <a:pt x="54" y="55"/>
                  <a:pt x="54" y="57"/>
                  <a:pt x="55" y="57"/>
                </a:cubicBezTo>
                <a:cubicBezTo>
                  <a:pt x="55" y="58"/>
                  <a:pt x="55" y="58"/>
                  <a:pt x="55" y="59"/>
                </a:cubicBezTo>
                <a:cubicBezTo>
                  <a:pt x="55" y="58"/>
                  <a:pt x="55" y="58"/>
                  <a:pt x="56" y="58"/>
                </a:cubicBezTo>
                <a:cubicBezTo>
                  <a:pt x="56" y="57"/>
                  <a:pt x="55" y="55"/>
                  <a:pt x="54" y="55"/>
                </a:cubicBezTo>
                <a:close/>
                <a:moveTo>
                  <a:pt x="20" y="57"/>
                </a:moveTo>
                <a:cubicBezTo>
                  <a:pt x="20" y="56"/>
                  <a:pt x="21" y="55"/>
                  <a:pt x="21" y="55"/>
                </a:cubicBezTo>
                <a:cubicBezTo>
                  <a:pt x="21" y="55"/>
                  <a:pt x="20" y="56"/>
                  <a:pt x="20" y="57"/>
                </a:cubicBezTo>
                <a:close/>
                <a:moveTo>
                  <a:pt x="62" y="55"/>
                </a:moveTo>
                <a:cubicBezTo>
                  <a:pt x="63" y="56"/>
                  <a:pt x="65" y="57"/>
                  <a:pt x="66" y="57"/>
                </a:cubicBezTo>
                <a:cubicBezTo>
                  <a:pt x="65" y="56"/>
                  <a:pt x="63" y="55"/>
                  <a:pt x="62" y="55"/>
                </a:cubicBezTo>
                <a:close/>
                <a:moveTo>
                  <a:pt x="46" y="56"/>
                </a:moveTo>
                <a:cubicBezTo>
                  <a:pt x="46" y="56"/>
                  <a:pt x="46" y="56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5" y="56"/>
                  <a:pt x="46" y="56"/>
                </a:cubicBezTo>
                <a:close/>
                <a:moveTo>
                  <a:pt x="51" y="57"/>
                </a:moveTo>
                <a:cubicBezTo>
                  <a:pt x="52" y="57"/>
                  <a:pt x="52" y="56"/>
                  <a:pt x="52" y="55"/>
                </a:cubicBezTo>
                <a:cubicBezTo>
                  <a:pt x="52" y="56"/>
                  <a:pt x="51" y="56"/>
                  <a:pt x="51" y="57"/>
                </a:cubicBezTo>
                <a:close/>
                <a:moveTo>
                  <a:pt x="41" y="59"/>
                </a:moveTo>
                <a:cubicBezTo>
                  <a:pt x="42" y="60"/>
                  <a:pt x="42" y="60"/>
                  <a:pt x="43" y="61"/>
                </a:cubicBezTo>
                <a:cubicBezTo>
                  <a:pt x="43" y="60"/>
                  <a:pt x="44" y="59"/>
                  <a:pt x="45" y="58"/>
                </a:cubicBezTo>
                <a:cubicBezTo>
                  <a:pt x="44" y="57"/>
                  <a:pt x="44" y="56"/>
                  <a:pt x="44" y="55"/>
                </a:cubicBezTo>
                <a:cubicBezTo>
                  <a:pt x="43" y="56"/>
                  <a:pt x="42" y="57"/>
                  <a:pt x="41" y="59"/>
                </a:cubicBezTo>
                <a:close/>
                <a:moveTo>
                  <a:pt x="49" y="58"/>
                </a:moveTo>
                <a:cubicBezTo>
                  <a:pt x="49" y="57"/>
                  <a:pt x="51" y="57"/>
                  <a:pt x="50" y="56"/>
                </a:cubicBezTo>
                <a:cubicBezTo>
                  <a:pt x="49" y="56"/>
                  <a:pt x="48" y="57"/>
                  <a:pt x="49" y="58"/>
                </a:cubicBezTo>
                <a:close/>
                <a:moveTo>
                  <a:pt x="21" y="57"/>
                </a:moveTo>
                <a:cubicBezTo>
                  <a:pt x="21" y="57"/>
                  <a:pt x="21" y="56"/>
                  <a:pt x="22" y="56"/>
                </a:cubicBezTo>
                <a:cubicBezTo>
                  <a:pt x="21" y="56"/>
                  <a:pt x="21" y="57"/>
                  <a:pt x="21" y="57"/>
                </a:cubicBezTo>
                <a:close/>
                <a:moveTo>
                  <a:pt x="27" y="57"/>
                </a:moveTo>
                <a:cubicBezTo>
                  <a:pt x="28" y="57"/>
                  <a:pt x="28" y="56"/>
                  <a:pt x="28" y="56"/>
                </a:cubicBezTo>
                <a:cubicBezTo>
                  <a:pt x="28" y="56"/>
                  <a:pt x="27" y="57"/>
                  <a:pt x="27" y="57"/>
                </a:cubicBezTo>
                <a:close/>
                <a:moveTo>
                  <a:pt x="28" y="59"/>
                </a:moveTo>
                <a:cubicBezTo>
                  <a:pt x="29" y="59"/>
                  <a:pt x="29" y="57"/>
                  <a:pt x="30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7"/>
                  <a:pt x="28" y="58"/>
                  <a:pt x="28" y="59"/>
                </a:cubicBezTo>
                <a:close/>
                <a:moveTo>
                  <a:pt x="37" y="56"/>
                </a:moveTo>
                <a:cubicBezTo>
                  <a:pt x="37" y="57"/>
                  <a:pt x="37" y="57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8" y="57"/>
                  <a:pt x="39" y="57"/>
                  <a:pt x="39" y="56"/>
                </a:cubicBezTo>
                <a:cubicBezTo>
                  <a:pt x="38" y="56"/>
                  <a:pt x="38" y="56"/>
                  <a:pt x="37" y="56"/>
                </a:cubicBezTo>
                <a:close/>
                <a:moveTo>
                  <a:pt x="32" y="57"/>
                </a:moveTo>
                <a:cubicBezTo>
                  <a:pt x="32" y="56"/>
                  <a:pt x="33" y="57"/>
                  <a:pt x="33" y="56"/>
                </a:cubicBezTo>
                <a:cubicBezTo>
                  <a:pt x="32" y="56"/>
                  <a:pt x="32" y="57"/>
                  <a:pt x="32" y="57"/>
                </a:cubicBezTo>
                <a:close/>
                <a:moveTo>
                  <a:pt x="71" y="57"/>
                </a:moveTo>
                <a:cubicBezTo>
                  <a:pt x="70" y="57"/>
                  <a:pt x="69" y="56"/>
                  <a:pt x="68" y="56"/>
                </a:cubicBezTo>
                <a:cubicBezTo>
                  <a:pt x="69" y="56"/>
                  <a:pt x="70" y="57"/>
                  <a:pt x="71" y="57"/>
                </a:cubicBezTo>
                <a:close/>
                <a:moveTo>
                  <a:pt x="46" y="57"/>
                </a:moveTo>
                <a:cubicBezTo>
                  <a:pt x="46" y="58"/>
                  <a:pt x="47" y="58"/>
                  <a:pt x="47" y="59"/>
                </a:cubicBezTo>
                <a:cubicBezTo>
                  <a:pt x="47" y="59"/>
                  <a:pt x="47" y="58"/>
                  <a:pt x="47" y="57"/>
                </a:cubicBezTo>
                <a:cubicBezTo>
                  <a:pt x="47" y="57"/>
                  <a:pt x="47" y="58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7" y="56"/>
                  <a:pt x="47" y="56"/>
                </a:cubicBezTo>
                <a:cubicBezTo>
                  <a:pt x="47" y="57"/>
                  <a:pt x="46" y="57"/>
                  <a:pt x="46" y="57"/>
                </a:cubicBezTo>
                <a:close/>
                <a:moveTo>
                  <a:pt x="34" y="58"/>
                </a:moveTo>
                <a:cubicBezTo>
                  <a:pt x="34" y="58"/>
                  <a:pt x="35" y="57"/>
                  <a:pt x="35" y="56"/>
                </a:cubicBezTo>
                <a:cubicBezTo>
                  <a:pt x="34" y="57"/>
                  <a:pt x="34" y="57"/>
                  <a:pt x="34" y="58"/>
                </a:cubicBezTo>
                <a:close/>
                <a:moveTo>
                  <a:pt x="33" y="58"/>
                </a:moveTo>
                <a:cubicBezTo>
                  <a:pt x="33" y="58"/>
                  <a:pt x="33" y="57"/>
                  <a:pt x="33" y="57"/>
                </a:cubicBezTo>
                <a:cubicBezTo>
                  <a:pt x="33" y="57"/>
                  <a:pt x="32" y="58"/>
                  <a:pt x="33" y="58"/>
                </a:cubicBezTo>
                <a:close/>
                <a:moveTo>
                  <a:pt x="37" y="58"/>
                </a:moveTo>
                <a:cubicBezTo>
                  <a:pt x="37" y="59"/>
                  <a:pt x="37" y="59"/>
                  <a:pt x="38" y="59"/>
                </a:cubicBezTo>
                <a:cubicBezTo>
                  <a:pt x="38" y="59"/>
                  <a:pt x="39" y="57"/>
                  <a:pt x="39" y="57"/>
                </a:cubicBezTo>
                <a:cubicBezTo>
                  <a:pt x="38" y="57"/>
                  <a:pt x="38" y="58"/>
                  <a:pt x="37" y="58"/>
                </a:cubicBezTo>
                <a:close/>
                <a:moveTo>
                  <a:pt x="41" y="58"/>
                </a:moveTo>
                <a:cubicBezTo>
                  <a:pt x="41" y="58"/>
                  <a:pt x="42" y="57"/>
                  <a:pt x="41" y="57"/>
                </a:cubicBezTo>
                <a:cubicBezTo>
                  <a:pt x="41" y="57"/>
                  <a:pt x="41" y="57"/>
                  <a:pt x="41" y="58"/>
                </a:cubicBezTo>
                <a:close/>
                <a:moveTo>
                  <a:pt x="24" y="58"/>
                </a:moveTo>
                <a:cubicBezTo>
                  <a:pt x="25" y="58"/>
                  <a:pt x="25" y="58"/>
                  <a:pt x="25" y="57"/>
                </a:cubicBezTo>
                <a:cubicBezTo>
                  <a:pt x="24" y="57"/>
                  <a:pt x="24" y="58"/>
                  <a:pt x="24" y="58"/>
                </a:cubicBezTo>
                <a:close/>
                <a:moveTo>
                  <a:pt x="22" y="59"/>
                </a:moveTo>
                <a:cubicBezTo>
                  <a:pt x="23" y="59"/>
                  <a:pt x="23" y="58"/>
                  <a:pt x="22" y="58"/>
                </a:cubicBezTo>
                <a:cubicBezTo>
                  <a:pt x="22" y="58"/>
                  <a:pt x="22" y="59"/>
                  <a:pt x="22" y="59"/>
                </a:cubicBezTo>
                <a:close/>
                <a:moveTo>
                  <a:pt x="22" y="57"/>
                </a:moveTo>
                <a:cubicBezTo>
                  <a:pt x="22" y="58"/>
                  <a:pt x="22" y="58"/>
                  <a:pt x="22" y="58"/>
                </a:cubicBezTo>
                <a:cubicBezTo>
                  <a:pt x="22" y="58"/>
                  <a:pt x="23" y="58"/>
                  <a:pt x="22" y="57"/>
                </a:cubicBezTo>
                <a:close/>
                <a:moveTo>
                  <a:pt x="18" y="60"/>
                </a:moveTo>
                <a:cubicBezTo>
                  <a:pt x="19" y="59"/>
                  <a:pt x="20" y="58"/>
                  <a:pt x="20" y="57"/>
                </a:cubicBezTo>
                <a:cubicBezTo>
                  <a:pt x="19" y="58"/>
                  <a:pt x="19" y="59"/>
                  <a:pt x="18" y="60"/>
                </a:cubicBezTo>
                <a:close/>
                <a:moveTo>
                  <a:pt x="33" y="59"/>
                </a:moveTo>
                <a:cubicBezTo>
                  <a:pt x="34" y="60"/>
                  <a:pt x="33" y="60"/>
                  <a:pt x="34" y="60"/>
                </a:cubicBezTo>
                <a:cubicBezTo>
                  <a:pt x="34" y="59"/>
                  <a:pt x="35" y="59"/>
                  <a:pt x="35" y="58"/>
                </a:cubicBezTo>
                <a:cubicBezTo>
                  <a:pt x="34" y="58"/>
                  <a:pt x="34" y="59"/>
                  <a:pt x="33" y="59"/>
                </a:cubicBezTo>
                <a:close/>
                <a:moveTo>
                  <a:pt x="50" y="60"/>
                </a:moveTo>
                <a:cubicBezTo>
                  <a:pt x="50" y="59"/>
                  <a:pt x="51" y="58"/>
                  <a:pt x="50" y="57"/>
                </a:cubicBezTo>
                <a:cubicBezTo>
                  <a:pt x="50" y="58"/>
                  <a:pt x="48" y="59"/>
                  <a:pt x="50" y="60"/>
                </a:cubicBezTo>
                <a:close/>
                <a:moveTo>
                  <a:pt x="53" y="59"/>
                </a:moveTo>
                <a:cubicBezTo>
                  <a:pt x="54" y="59"/>
                  <a:pt x="54" y="57"/>
                  <a:pt x="53" y="57"/>
                </a:cubicBezTo>
                <a:cubicBezTo>
                  <a:pt x="53" y="58"/>
                  <a:pt x="53" y="58"/>
                  <a:pt x="53" y="59"/>
                </a:cubicBezTo>
                <a:close/>
                <a:moveTo>
                  <a:pt x="52" y="58"/>
                </a:move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59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lose/>
                <a:moveTo>
                  <a:pt x="31" y="58"/>
                </a:moveTo>
                <a:cubicBezTo>
                  <a:pt x="31" y="59"/>
                  <a:pt x="30" y="59"/>
                  <a:pt x="29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1"/>
                  <a:pt x="29" y="61"/>
                  <a:pt x="29" y="61"/>
                </a:cubicBezTo>
                <a:cubicBezTo>
                  <a:pt x="29" y="61"/>
                  <a:pt x="29" y="62"/>
                  <a:pt x="30" y="62"/>
                </a:cubicBezTo>
                <a:cubicBezTo>
                  <a:pt x="31" y="61"/>
                  <a:pt x="32" y="60"/>
                  <a:pt x="3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31" y="59"/>
                  <a:pt x="32" y="58"/>
                  <a:pt x="31" y="58"/>
                </a:cubicBezTo>
                <a:close/>
                <a:moveTo>
                  <a:pt x="19" y="59"/>
                </a:moveTo>
                <a:cubicBezTo>
                  <a:pt x="20" y="60"/>
                  <a:pt x="19" y="60"/>
                  <a:pt x="18" y="60"/>
                </a:cubicBezTo>
                <a:cubicBezTo>
                  <a:pt x="18" y="60"/>
                  <a:pt x="19" y="60"/>
                  <a:pt x="19" y="60"/>
                </a:cubicBezTo>
                <a:cubicBezTo>
                  <a:pt x="19" y="61"/>
                  <a:pt x="18" y="61"/>
                  <a:pt x="19" y="61"/>
                </a:cubicBezTo>
                <a:cubicBezTo>
                  <a:pt x="19" y="60"/>
                  <a:pt x="21" y="59"/>
                  <a:pt x="20" y="58"/>
                </a:cubicBezTo>
                <a:cubicBezTo>
                  <a:pt x="20" y="58"/>
                  <a:pt x="20" y="59"/>
                  <a:pt x="19" y="59"/>
                </a:cubicBezTo>
                <a:close/>
                <a:moveTo>
                  <a:pt x="38" y="60"/>
                </a:moveTo>
                <a:cubicBezTo>
                  <a:pt x="38" y="61"/>
                  <a:pt x="39" y="61"/>
                  <a:pt x="39" y="61"/>
                </a:cubicBezTo>
                <a:cubicBezTo>
                  <a:pt x="40" y="61"/>
                  <a:pt x="41" y="59"/>
                  <a:pt x="39" y="58"/>
                </a:cubicBezTo>
                <a:cubicBezTo>
                  <a:pt x="39" y="59"/>
                  <a:pt x="38" y="59"/>
                  <a:pt x="38" y="60"/>
                </a:cubicBezTo>
                <a:close/>
                <a:moveTo>
                  <a:pt x="26" y="59"/>
                </a:moveTo>
                <a:cubicBezTo>
                  <a:pt x="26" y="59"/>
                  <a:pt x="25" y="59"/>
                  <a:pt x="25" y="60"/>
                </a:cubicBezTo>
                <a:cubicBezTo>
                  <a:pt x="25" y="60"/>
                  <a:pt x="26" y="60"/>
                  <a:pt x="26" y="60"/>
                </a:cubicBezTo>
                <a:cubicBezTo>
                  <a:pt x="26" y="59"/>
                  <a:pt x="26" y="60"/>
                  <a:pt x="26" y="60"/>
                </a:cubicBezTo>
                <a:cubicBezTo>
                  <a:pt x="26" y="59"/>
                  <a:pt x="26" y="59"/>
                  <a:pt x="26" y="59"/>
                </a:cubicBezTo>
                <a:close/>
                <a:moveTo>
                  <a:pt x="35" y="63"/>
                </a:moveTo>
                <a:cubicBezTo>
                  <a:pt x="36" y="62"/>
                  <a:pt x="38" y="61"/>
                  <a:pt x="37" y="60"/>
                </a:cubicBezTo>
                <a:cubicBezTo>
                  <a:pt x="36" y="60"/>
                  <a:pt x="34" y="62"/>
                  <a:pt x="35" y="63"/>
                </a:cubicBezTo>
                <a:close/>
                <a:moveTo>
                  <a:pt x="35" y="61"/>
                </a:moveTo>
                <a:cubicBezTo>
                  <a:pt x="35" y="60"/>
                  <a:pt x="37" y="60"/>
                  <a:pt x="36" y="59"/>
                </a:cubicBezTo>
                <a:cubicBezTo>
                  <a:pt x="35" y="59"/>
                  <a:pt x="34" y="61"/>
                  <a:pt x="35" y="62"/>
                </a:cubicBezTo>
                <a:cubicBezTo>
                  <a:pt x="35" y="61"/>
                  <a:pt x="35" y="61"/>
                  <a:pt x="35" y="61"/>
                </a:cubicBezTo>
                <a:close/>
                <a:moveTo>
                  <a:pt x="47" y="60"/>
                </a:moveTo>
                <a:cubicBezTo>
                  <a:pt x="48" y="60"/>
                  <a:pt x="48" y="59"/>
                  <a:pt x="48" y="59"/>
                </a:cubicBezTo>
                <a:cubicBezTo>
                  <a:pt x="47" y="59"/>
                  <a:pt x="47" y="60"/>
                  <a:pt x="47" y="60"/>
                </a:cubicBezTo>
                <a:close/>
                <a:moveTo>
                  <a:pt x="43" y="62"/>
                </a:moveTo>
                <a:cubicBezTo>
                  <a:pt x="43" y="62"/>
                  <a:pt x="44" y="63"/>
                  <a:pt x="44" y="63"/>
                </a:cubicBezTo>
                <a:cubicBezTo>
                  <a:pt x="45" y="62"/>
                  <a:pt x="46" y="60"/>
                  <a:pt x="45" y="59"/>
                </a:cubicBezTo>
                <a:cubicBezTo>
                  <a:pt x="45" y="60"/>
                  <a:pt x="43" y="61"/>
                  <a:pt x="43" y="62"/>
                </a:cubicBezTo>
                <a:close/>
                <a:moveTo>
                  <a:pt x="76" y="59"/>
                </a:moveTo>
                <a:cubicBezTo>
                  <a:pt x="77" y="59"/>
                  <a:pt x="78" y="60"/>
                  <a:pt x="78" y="59"/>
                </a:cubicBezTo>
                <a:cubicBezTo>
                  <a:pt x="77" y="59"/>
                  <a:pt x="77" y="59"/>
                  <a:pt x="76" y="59"/>
                </a:cubicBezTo>
                <a:close/>
                <a:moveTo>
                  <a:pt x="81" y="61"/>
                </a:moveTo>
                <a:cubicBezTo>
                  <a:pt x="81" y="59"/>
                  <a:pt x="79" y="60"/>
                  <a:pt x="78" y="59"/>
                </a:cubicBezTo>
                <a:cubicBezTo>
                  <a:pt x="79" y="60"/>
                  <a:pt x="80" y="60"/>
                  <a:pt x="81" y="61"/>
                </a:cubicBezTo>
                <a:close/>
                <a:moveTo>
                  <a:pt x="20" y="64"/>
                </a:moveTo>
                <a:cubicBezTo>
                  <a:pt x="20" y="63"/>
                  <a:pt x="20" y="63"/>
                  <a:pt x="20" y="63"/>
                </a:cubicBezTo>
                <a:cubicBezTo>
                  <a:pt x="21" y="62"/>
                  <a:pt x="22" y="60"/>
                  <a:pt x="21" y="59"/>
                </a:cubicBezTo>
                <a:cubicBezTo>
                  <a:pt x="21" y="61"/>
                  <a:pt x="18" y="63"/>
                  <a:pt x="20" y="64"/>
                </a:cubicBezTo>
                <a:close/>
                <a:moveTo>
                  <a:pt x="51" y="62"/>
                </a:moveTo>
                <a:cubicBezTo>
                  <a:pt x="51" y="62"/>
                  <a:pt x="52" y="60"/>
                  <a:pt x="51" y="59"/>
                </a:cubicBezTo>
                <a:cubicBezTo>
                  <a:pt x="50" y="60"/>
                  <a:pt x="50" y="61"/>
                  <a:pt x="51" y="62"/>
                </a:cubicBezTo>
                <a:close/>
                <a:moveTo>
                  <a:pt x="40" y="61"/>
                </a:moveTo>
                <a:cubicBezTo>
                  <a:pt x="39" y="63"/>
                  <a:pt x="40" y="63"/>
                  <a:pt x="41" y="64"/>
                </a:cubicBezTo>
                <a:cubicBezTo>
                  <a:pt x="42" y="63"/>
                  <a:pt x="42" y="61"/>
                  <a:pt x="41" y="60"/>
                </a:cubicBezTo>
                <a:cubicBezTo>
                  <a:pt x="40" y="60"/>
                  <a:pt x="40" y="61"/>
                  <a:pt x="40" y="61"/>
                </a:cubicBezTo>
                <a:close/>
                <a:moveTo>
                  <a:pt x="26" y="62"/>
                </a:moveTo>
                <a:cubicBezTo>
                  <a:pt x="27" y="62"/>
                  <a:pt x="27" y="61"/>
                  <a:pt x="27" y="60"/>
                </a:cubicBezTo>
                <a:cubicBezTo>
                  <a:pt x="27" y="60"/>
                  <a:pt x="27" y="60"/>
                  <a:pt x="27" y="60"/>
                </a:cubicBezTo>
                <a:cubicBezTo>
                  <a:pt x="27" y="61"/>
                  <a:pt x="26" y="61"/>
                  <a:pt x="26" y="62"/>
                </a:cubicBezTo>
                <a:close/>
                <a:moveTo>
                  <a:pt x="31" y="63"/>
                </a:moveTo>
                <a:cubicBezTo>
                  <a:pt x="31" y="63"/>
                  <a:pt x="31" y="64"/>
                  <a:pt x="31" y="64"/>
                </a:cubicBezTo>
                <a:cubicBezTo>
                  <a:pt x="32" y="63"/>
                  <a:pt x="33" y="62"/>
                  <a:pt x="33" y="61"/>
                </a:cubicBezTo>
                <a:cubicBezTo>
                  <a:pt x="33" y="61"/>
                  <a:pt x="33" y="61"/>
                  <a:pt x="32" y="60"/>
                </a:cubicBezTo>
                <a:cubicBezTo>
                  <a:pt x="31" y="61"/>
                  <a:pt x="31" y="62"/>
                  <a:pt x="31" y="63"/>
                </a:cubicBezTo>
                <a:close/>
                <a:moveTo>
                  <a:pt x="55" y="66"/>
                </a:moveTo>
                <a:cubicBezTo>
                  <a:pt x="54" y="66"/>
                  <a:pt x="54" y="68"/>
                  <a:pt x="55" y="68"/>
                </a:cubicBezTo>
                <a:cubicBezTo>
                  <a:pt x="55" y="65"/>
                  <a:pt x="55" y="63"/>
                  <a:pt x="54" y="60"/>
                </a:cubicBezTo>
                <a:cubicBezTo>
                  <a:pt x="54" y="62"/>
                  <a:pt x="54" y="65"/>
                  <a:pt x="55" y="66"/>
                </a:cubicBezTo>
                <a:close/>
                <a:moveTo>
                  <a:pt x="46" y="61"/>
                </a:moveTo>
                <a:cubicBezTo>
                  <a:pt x="47" y="61"/>
                  <a:pt x="47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lose/>
                <a:moveTo>
                  <a:pt x="89" y="61"/>
                </a:moveTo>
                <a:cubicBezTo>
                  <a:pt x="88" y="60"/>
                  <a:pt x="88" y="61"/>
                  <a:pt x="88" y="61"/>
                </a:cubicBezTo>
                <a:cubicBezTo>
                  <a:pt x="87" y="61"/>
                  <a:pt x="86" y="61"/>
                  <a:pt x="86" y="61"/>
                </a:cubicBezTo>
                <a:cubicBezTo>
                  <a:pt x="84" y="61"/>
                  <a:pt x="83" y="61"/>
                  <a:pt x="83" y="61"/>
                </a:cubicBezTo>
                <a:cubicBezTo>
                  <a:pt x="82" y="61"/>
                  <a:pt x="83" y="61"/>
                  <a:pt x="84" y="61"/>
                </a:cubicBezTo>
                <a:cubicBezTo>
                  <a:pt x="85" y="62"/>
                  <a:pt x="86" y="62"/>
                  <a:pt x="88" y="62"/>
                </a:cubicBezTo>
                <a:cubicBezTo>
                  <a:pt x="88" y="62"/>
                  <a:pt x="88" y="62"/>
                  <a:pt x="88" y="61"/>
                </a:cubicBezTo>
                <a:cubicBezTo>
                  <a:pt x="88" y="61"/>
                  <a:pt x="89" y="61"/>
                  <a:pt x="89" y="61"/>
                </a:cubicBezTo>
                <a:close/>
                <a:moveTo>
                  <a:pt x="48" y="62"/>
                </a:moveTo>
                <a:cubicBezTo>
                  <a:pt x="49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2"/>
                  <a:pt x="48" y="62"/>
                </a:cubicBezTo>
                <a:close/>
                <a:moveTo>
                  <a:pt x="24" y="61"/>
                </a:moveTo>
                <a:cubicBezTo>
                  <a:pt x="24" y="62"/>
                  <a:pt x="24" y="62"/>
                  <a:pt x="24" y="63"/>
                </a:cubicBezTo>
                <a:cubicBezTo>
                  <a:pt x="24" y="62"/>
                  <a:pt x="24" y="63"/>
                  <a:pt x="24" y="63"/>
                </a:cubicBezTo>
                <a:cubicBezTo>
                  <a:pt x="24" y="63"/>
                  <a:pt x="25" y="62"/>
                  <a:pt x="25" y="62"/>
                </a:cubicBezTo>
                <a:cubicBezTo>
                  <a:pt x="25" y="62"/>
                  <a:pt x="24" y="62"/>
                  <a:pt x="24" y="62"/>
                </a:cubicBezTo>
                <a:cubicBezTo>
                  <a:pt x="24" y="62"/>
                  <a:pt x="25" y="62"/>
                  <a:pt x="24" y="61"/>
                </a:cubicBezTo>
                <a:close/>
                <a:moveTo>
                  <a:pt x="27" y="63"/>
                </a:moveTo>
                <a:cubicBezTo>
                  <a:pt x="27" y="62"/>
                  <a:pt x="28" y="62"/>
                  <a:pt x="27" y="61"/>
                </a:cubicBezTo>
                <a:cubicBezTo>
                  <a:pt x="27" y="62"/>
                  <a:pt x="26" y="62"/>
                  <a:pt x="27" y="63"/>
                </a:cubicBezTo>
                <a:close/>
                <a:moveTo>
                  <a:pt x="21" y="63"/>
                </a:moveTo>
                <a:cubicBezTo>
                  <a:pt x="21" y="63"/>
                  <a:pt x="22" y="62"/>
                  <a:pt x="22" y="62"/>
                </a:cubicBezTo>
                <a:cubicBezTo>
                  <a:pt x="22" y="62"/>
                  <a:pt x="21" y="63"/>
                  <a:pt x="21" y="63"/>
                </a:cubicBezTo>
                <a:close/>
                <a:moveTo>
                  <a:pt x="36" y="64"/>
                </a:moveTo>
                <a:cubicBezTo>
                  <a:pt x="36" y="64"/>
                  <a:pt x="36" y="65"/>
                  <a:pt x="37" y="65"/>
                </a:cubicBezTo>
                <a:cubicBezTo>
                  <a:pt x="37" y="64"/>
                  <a:pt x="38" y="62"/>
                  <a:pt x="37" y="62"/>
                </a:cubicBezTo>
                <a:cubicBezTo>
                  <a:pt x="37" y="62"/>
                  <a:pt x="36" y="63"/>
                  <a:pt x="36" y="64"/>
                </a:cubicBezTo>
                <a:close/>
                <a:moveTo>
                  <a:pt x="45" y="64"/>
                </a:moveTo>
                <a:cubicBezTo>
                  <a:pt x="45" y="63"/>
                  <a:pt x="46" y="63"/>
                  <a:pt x="46" y="62"/>
                </a:cubicBezTo>
                <a:cubicBezTo>
                  <a:pt x="45" y="62"/>
                  <a:pt x="44" y="63"/>
                  <a:pt x="45" y="64"/>
                </a:cubicBezTo>
                <a:close/>
                <a:moveTo>
                  <a:pt x="29" y="63"/>
                </a:moveTo>
                <a:cubicBezTo>
                  <a:pt x="29" y="63"/>
                  <a:pt x="29" y="62"/>
                  <a:pt x="29" y="62"/>
                </a:cubicBezTo>
                <a:cubicBezTo>
                  <a:pt x="29" y="62"/>
                  <a:pt x="29" y="63"/>
                  <a:pt x="29" y="63"/>
                </a:cubicBezTo>
                <a:close/>
                <a:moveTo>
                  <a:pt x="48" y="63"/>
                </a:moveTo>
                <a:cubicBezTo>
                  <a:pt x="48" y="63"/>
                  <a:pt x="48" y="62"/>
                  <a:pt x="47" y="62"/>
                </a:cubicBezTo>
                <a:cubicBezTo>
                  <a:pt x="47" y="62"/>
                  <a:pt x="47" y="63"/>
                  <a:pt x="48" y="63"/>
                </a:cubicBezTo>
                <a:close/>
                <a:moveTo>
                  <a:pt x="13" y="64"/>
                </a:moveTo>
                <a:cubicBezTo>
                  <a:pt x="14" y="64"/>
                  <a:pt x="14" y="63"/>
                  <a:pt x="14" y="62"/>
                </a:cubicBezTo>
                <a:cubicBezTo>
                  <a:pt x="14" y="63"/>
                  <a:pt x="13" y="63"/>
                  <a:pt x="13" y="64"/>
                </a:cubicBezTo>
                <a:close/>
                <a:moveTo>
                  <a:pt x="16" y="66"/>
                </a:moveTo>
                <a:cubicBezTo>
                  <a:pt x="16" y="66"/>
                  <a:pt x="16" y="65"/>
                  <a:pt x="16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4"/>
                  <a:pt x="18" y="63"/>
                  <a:pt x="17" y="62"/>
                </a:cubicBezTo>
                <a:cubicBezTo>
                  <a:pt x="17" y="64"/>
                  <a:pt x="16" y="65"/>
                  <a:pt x="16" y="66"/>
                </a:cubicBezTo>
                <a:close/>
                <a:moveTo>
                  <a:pt x="28" y="63"/>
                </a:moveTo>
                <a:cubicBezTo>
                  <a:pt x="28" y="63"/>
                  <a:pt x="28" y="63"/>
                  <a:pt x="28" y="63"/>
                </a:cubicBezTo>
                <a:cubicBezTo>
                  <a:pt x="27" y="64"/>
                  <a:pt x="27" y="65"/>
                  <a:pt x="28" y="65"/>
                </a:cubicBezTo>
                <a:cubicBezTo>
                  <a:pt x="29" y="65"/>
                  <a:pt x="29" y="63"/>
                  <a:pt x="28" y="62"/>
                </a:cubicBezTo>
                <a:cubicBezTo>
                  <a:pt x="28" y="63"/>
                  <a:pt x="28" y="63"/>
                  <a:pt x="28" y="63"/>
                </a:cubicBezTo>
                <a:close/>
                <a:moveTo>
                  <a:pt x="32" y="65"/>
                </a:moveTo>
                <a:cubicBezTo>
                  <a:pt x="33" y="65"/>
                  <a:pt x="33" y="65"/>
                  <a:pt x="33" y="64"/>
                </a:cubicBezTo>
                <a:cubicBezTo>
                  <a:pt x="33" y="65"/>
                  <a:pt x="33" y="65"/>
                  <a:pt x="32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33" y="66"/>
                  <a:pt x="33" y="67"/>
                  <a:pt x="33" y="67"/>
                </a:cubicBezTo>
                <a:cubicBezTo>
                  <a:pt x="34" y="66"/>
                  <a:pt x="34" y="65"/>
                  <a:pt x="35" y="64"/>
                </a:cubicBezTo>
                <a:cubicBezTo>
                  <a:pt x="35" y="64"/>
                  <a:pt x="34" y="63"/>
                  <a:pt x="34" y="63"/>
                </a:cubicBezTo>
                <a:cubicBezTo>
                  <a:pt x="34" y="63"/>
                  <a:pt x="33" y="64"/>
                  <a:pt x="33" y="64"/>
                </a:cubicBezTo>
                <a:cubicBezTo>
                  <a:pt x="33" y="63"/>
                  <a:pt x="34" y="63"/>
                  <a:pt x="34" y="63"/>
                </a:cubicBezTo>
                <a:cubicBezTo>
                  <a:pt x="34" y="63"/>
                  <a:pt x="34" y="62"/>
                  <a:pt x="33" y="62"/>
                </a:cubicBezTo>
                <a:cubicBezTo>
                  <a:pt x="33" y="64"/>
                  <a:pt x="32" y="64"/>
                  <a:pt x="32" y="65"/>
                </a:cubicBezTo>
                <a:close/>
                <a:moveTo>
                  <a:pt x="49" y="64"/>
                </a:moveTo>
                <a:cubicBezTo>
                  <a:pt x="50" y="63"/>
                  <a:pt x="49" y="63"/>
                  <a:pt x="49" y="62"/>
                </a:cubicBezTo>
                <a:cubicBezTo>
                  <a:pt x="49" y="63"/>
                  <a:pt x="49" y="63"/>
                  <a:pt x="49" y="64"/>
                </a:cubicBezTo>
                <a:close/>
                <a:moveTo>
                  <a:pt x="43" y="64"/>
                </a:moveTo>
                <a:cubicBezTo>
                  <a:pt x="43" y="64"/>
                  <a:pt x="43" y="63"/>
                  <a:pt x="42" y="63"/>
                </a:cubicBezTo>
                <a:cubicBezTo>
                  <a:pt x="43" y="63"/>
                  <a:pt x="43" y="64"/>
                  <a:pt x="43" y="64"/>
                </a:cubicBezTo>
                <a:close/>
                <a:moveTo>
                  <a:pt x="52" y="64"/>
                </a:moveTo>
                <a:cubicBezTo>
                  <a:pt x="52" y="64"/>
                  <a:pt x="52" y="63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2" y="65"/>
                  <a:pt x="52" y="64"/>
                </a:cubicBezTo>
                <a:close/>
                <a:moveTo>
                  <a:pt x="40" y="65"/>
                </a:moveTo>
                <a:cubicBezTo>
                  <a:pt x="40" y="64"/>
                  <a:pt x="39" y="64"/>
                  <a:pt x="39" y="63"/>
                </a:cubicBezTo>
                <a:cubicBezTo>
                  <a:pt x="39" y="64"/>
                  <a:pt x="39" y="65"/>
                  <a:pt x="40" y="65"/>
                </a:cubicBezTo>
                <a:close/>
                <a:moveTo>
                  <a:pt x="25" y="64"/>
                </a:moveTo>
                <a:cubicBezTo>
                  <a:pt x="25" y="64"/>
                  <a:pt x="25" y="64"/>
                  <a:pt x="25" y="65"/>
                </a:cubicBezTo>
                <a:cubicBezTo>
                  <a:pt x="25" y="64"/>
                  <a:pt x="26" y="63"/>
                  <a:pt x="25" y="63"/>
                </a:cubicBezTo>
                <a:cubicBezTo>
                  <a:pt x="25" y="63"/>
                  <a:pt x="25" y="64"/>
                  <a:pt x="25" y="64"/>
                </a:cubicBezTo>
                <a:close/>
                <a:moveTo>
                  <a:pt x="45" y="65"/>
                </a:moveTo>
                <a:cubicBezTo>
                  <a:pt x="46" y="65"/>
                  <a:pt x="45" y="66"/>
                  <a:pt x="46" y="66"/>
                </a:cubicBezTo>
                <a:cubicBezTo>
                  <a:pt x="46" y="66"/>
                  <a:pt x="47" y="65"/>
                  <a:pt x="47" y="64"/>
                </a:cubicBezTo>
                <a:cubicBezTo>
                  <a:pt x="47" y="64"/>
                  <a:pt x="47" y="63"/>
                  <a:pt x="46" y="63"/>
                </a:cubicBezTo>
                <a:cubicBezTo>
                  <a:pt x="46" y="64"/>
                  <a:pt x="46" y="64"/>
                  <a:pt x="45" y="65"/>
                </a:cubicBezTo>
                <a:close/>
                <a:moveTo>
                  <a:pt x="41" y="65"/>
                </a:moveTo>
                <a:cubicBezTo>
                  <a:pt x="41" y="65"/>
                  <a:pt x="41" y="65"/>
                  <a:pt x="42" y="66"/>
                </a:cubicBezTo>
                <a:cubicBezTo>
                  <a:pt x="43" y="66"/>
                  <a:pt x="43" y="64"/>
                  <a:pt x="42" y="63"/>
                </a:cubicBezTo>
                <a:cubicBezTo>
                  <a:pt x="41" y="64"/>
                  <a:pt x="41" y="64"/>
                  <a:pt x="41" y="65"/>
                </a:cubicBezTo>
                <a:close/>
                <a:moveTo>
                  <a:pt x="57" y="64"/>
                </a:moveTo>
                <a:cubicBezTo>
                  <a:pt x="57" y="64"/>
                  <a:pt x="57" y="65"/>
                  <a:pt x="58" y="65"/>
                </a:cubicBezTo>
                <a:cubicBezTo>
                  <a:pt x="58" y="64"/>
                  <a:pt x="58" y="64"/>
                  <a:pt x="58" y="63"/>
                </a:cubicBezTo>
                <a:cubicBezTo>
                  <a:pt x="58" y="63"/>
                  <a:pt x="57" y="63"/>
                  <a:pt x="57" y="64"/>
                </a:cubicBezTo>
                <a:close/>
                <a:moveTo>
                  <a:pt x="22" y="66"/>
                </a:moveTo>
                <a:cubicBezTo>
                  <a:pt x="23" y="66"/>
                  <a:pt x="23" y="65"/>
                  <a:pt x="24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3" y="64"/>
                  <a:pt x="22" y="65"/>
                  <a:pt x="22" y="66"/>
                </a:cubicBezTo>
                <a:close/>
                <a:moveTo>
                  <a:pt x="37" y="66"/>
                </a:moveTo>
                <a:cubicBezTo>
                  <a:pt x="37" y="67"/>
                  <a:pt x="38" y="67"/>
                  <a:pt x="38" y="67"/>
                </a:cubicBezTo>
                <a:cubicBezTo>
                  <a:pt x="40" y="67"/>
                  <a:pt x="39" y="64"/>
                  <a:pt x="38" y="64"/>
                </a:cubicBezTo>
                <a:cubicBezTo>
                  <a:pt x="38" y="65"/>
                  <a:pt x="37" y="65"/>
                  <a:pt x="37" y="66"/>
                </a:cubicBezTo>
                <a:close/>
                <a:moveTo>
                  <a:pt x="50" y="64"/>
                </a:moveTo>
                <a:cubicBezTo>
                  <a:pt x="50" y="64"/>
                  <a:pt x="50" y="64"/>
                  <a:pt x="50" y="64"/>
                </a:cubicBezTo>
                <a:cubicBezTo>
                  <a:pt x="49" y="64"/>
                  <a:pt x="49" y="64"/>
                  <a:pt x="50" y="64"/>
                </a:cubicBezTo>
                <a:close/>
                <a:moveTo>
                  <a:pt x="48" y="66"/>
                </a:moveTo>
                <a:cubicBezTo>
                  <a:pt x="49" y="66"/>
                  <a:pt x="49" y="66"/>
                  <a:pt x="49" y="66"/>
                </a:cubicBezTo>
                <a:cubicBezTo>
                  <a:pt x="49" y="65"/>
                  <a:pt x="48" y="65"/>
                  <a:pt x="48" y="64"/>
                </a:cubicBezTo>
                <a:cubicBezTo>
                  <a:pt x="47" y="65"/>
                  <a:pt x="48" y="65"/>
                  <a:pt x="48" y="66"/>
                </a:cubicBezTo>
                <a:close/>
                <a:moveTo>
                  <a:pt x="30" y="64"/>
                </a:moveTo>
                <a:cubicBezTo>
                  <a:pt x="30" y="65"/>
                  <a:pt x="30" y="65"/>
                  <a:pt x="31" y="66"/>
                </a:cubicBezTo>
                <a:cubicBezTo>
                  <a:pt x="31" y="65"/>
                  <a:pt x="30" y="64"/>
                  <a:pt x="30" y="64"/>
                </a:cubicBezTo>
                <a:close/>
                <a:moveTo>
                  <a:pt x="44" y="65"/>
                </a:moveTo>
                <a:cubicBezTo>
                  <a:pt x="44" y="65"/>
                  <a:pt x="44" y="65"/>
                  <a:pt x="44" y="65"/>
                </a:cubicBezTo>
                <a:cubicBezTo>
                  <a:pt x="44" y="65"/>
                  <a:pt x="43" y="65"/>
                  <a:pt x="44" y="65"/>
                </a:cubicBezTo>
                <a:close/>
                <a:moveTo>
                  <a:pt x="29" y="67"/>
                </a:moveTo>
                <a:cubicBezTo>
                  <a:pt x="30" y="67"/>
                  <a:pt x="30" y="66"/>
                  <a:pt x="30" y="66"/>
                </a:cubicBezTo>
                <a:cubicBezTo>
                  <a:pt x="30" y="66"/>
                  <a:pt x="30" y="66"/>
                  <a:pt x="30" y="65"/>
                </a:cubicBezTo>
                <a:cubicBezTo>
                  <a:pt x="28" y="65"/>
                  <a:pt x="28" y="67"/>
                  <a:pt x="29" y="67"/>
                </a:cubicBezTo>
                <a:close/>
                <a:moveTo>
                  <a:pt x="33" y="68"/>
                </a:move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5" y="67"/>
                  <a:pt x="36" y="66"/>
                </a:cubicBezTo>
                <a:cubicBezTo>
                  <a:pt x="35" y="66"/>
                  <a:pt x="35" y="65"/>
                  <a:pt x="35" y="65"/>
                </a:cubicBezTo>
                <a:cubicBezTo>
                  <a:pt x="34" y="66"/>
                  <a:pt x="34" y="67"/>
                  <a:pt x="33" y="68"/>
                </a:cubicBezTo>
                <a:close/>
                <a:moveTo>
                  <a:pt x="50" y="66"/>
                </a:moveTo>
                <a:cubicBezTo>
                  <a:pt x="50" y="66"/>
                  <a:pt x="50" y="65"/>
                  <a:pt x="50" y="65"/>
                </a:cubicBezTo>
                <a:cubicBezTo>
                  <a:pt x="50" y="65"/>
                  <a:pt x="50" y="66"/>
                  <a:pt x="50" y="66"/>
                </a:cubicBezTo>
                <a:close/>
                <a:moveTo>
                  <a:pt x="26" y="66"/>
                </a:moveTo>
                <a:cubicBezTo>
                  <a:pt x="26" y="66"/>
                  <a:pt x="26" y="67"/>
                  <a:pt x="27" y="67"/>
                </a:cubicBezTo>
                <a:cubicBezTo>
                  <a:pt x="27" y="67"/>
                  <a:pt x="27" y="67"/>
                  <a:pt x="27" y="66"/>
                </a:cubicBezTo>
                <a:cubicBezTo>
                  <a:pt x="27" y="66"/>
                  <a:pt x="27" y="66"/>
                  <a:pt x="27" y="65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6"/>
                  <a:pt x="26" y="66"/>
                  <a:pt x="26" y="66"/>
                </a:cubicBezTo>
                <a:close/>
                <a:moveTo>
                  <a:pt x="46" y="67"/>
                </a:moveTo>
                <a:cubicBezTo>
                  <a:pt x="47" y="67"/>
                  <a:pt x="47" y="67"/>
                  <a:pt x="47" y="68"/>
                </a:cubicBezTo>
                <a:cubicBezTo>
                  <a:pt x="48" y="67"/>
                  <a:pt x="48" y="66"/>
                  <a:pt x="47" y="65"/>
                </a:cubicBezTo>
                <a:cubicBezTo>
                  <a:pt x="47" y="66"/>
                  <a:pt x="47" y="66"/>
                  <a:pt x="46" y="67"/>
                </a:cubicBezTo>
                <a:close/>
                <a:moveTo>
                  <a:pt x="17" y="66"/>
                </a:moveTo>
                <a:cubicBezTo>
                  <a:pt x="17" y="67"/>
                  <a:pt x="16" y="68"/>
                  <a:pt x="17" y="69"/>
                </a:cubicBezTo>
                <a:cubicBezTo>
                  <a:pt x="18" y="68"/>
                  <a:pt x="17" y="66"/>
                  <a:pt x="18" y="66"/>
                </a:cubicBezTo>
                <a:cubicBezTo>
                  <a:pt x="18" y="66"/>
                  <a:pt x="18" y="66"/>
                  <a:pt x="18" y="65"/>
                </a:cubicBezTo>
                <a:cubicBezTo>
                  <a:pt x="18" y="65"/>
                  <a:pt x="18" y="66"/>
                  <a:pt x="17" y="66"/>
                </a:cubicBezTo>
                <a:close/>
                <a:moveTo>
                  <a:pt x="23" y="68"/>
                </a:moveTo>
                <a:cubicBezTo>
                  <a:pt x="23" y="67"/>
                  <a:pt x="25" y="66"/>
                  <a:pt x="24" y="65"/>
                </a:cubicBezTo>
                <a:cubicBezTo>
                  <a:pt x="23" y="66"/>
                  <a:pt x="22" y="67"/>
                  <a:pt x="23" y="68"/>
                </a:cubicBezTo>
                <a:close/>
                <a:moveTo>
                  <a:pt x="43" y="67"/>
                </a:moveTo>
                <a:cubicBezTo>
                  <a:pt x="43" y="67"/>
                  <a:pt x="44" y="66"/>
                  <a:pt x="43" y="65"/>
                </a:cubicBezTo>
                <a:cubicBezTo>
                  <a:pt x="42" y="66"/>
                  <a:pt x="42" y="67"/>
                  <a:pt x="43" y="67"/>
                </a:cubicBezTo>
                <a:close/>
                <a:moveTo>
                  <a:pt x="12" y="66"/>
                </a:moveTo>
                <a:cubicBezTo>
                  <a:pt x="13" y="67"/>
                  <a:pt x="11" y="67"/>
                  <a:pt x="12" y="68"/>
                </a:cubicBezTo>
                <a:cubicBezTo>
                  <a:pt x="12" y="67"/>
                  <a:pt x="13" y="66"/>
                  <a:pt x="13" y="66"/>
                </a:cubicBezTo>
                <a:cubicBezTo>
                  <a:pt x="13" y="66"/>
                  <a:pt x="12" y="66"/>
                  <a:pt x="12" y="66"/>
                </a:cubicBezTo>
                <a:close/>
                <a:moveTo>
                  <a:pt x="41" y="67"/>
                </a:moveTo>
                <a:cubicBezTo>
                  <a:pt x="42" y="67"/>
                  <a:pt x="41" y="66"/>
                  <a:pt x="40" y="66"/>
                </a:cubicBezTo>
                <a:cubicBezTo>
                  <a:pt x="40" y="66"/>
                  <a:pt x="41" y="67"/>
                  <a:pt x="41" y="67"/>
                </a:cubicBezTo>
                <a:close/>
                <a:moveTo>
                  <a:pt x="44" y="66"/>
                </a:move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5" y="66"/>
                  <a:pt x="44" y="66"/>
                </a:cubicBezTo>
                <a:cubicBezTo>
                  <a:pt x="44" y="66"/>
                  <a:pt x="44" y="66"/>
                  <a:pt x="44" y="66"/>
                </a:cubicBezTo>
                <a:close/>
                <a:moveTo>
                  <a:pt x="31" y="67"/>
                </a:moveTo>
                <a:cubicBezTo>
                  <a:pt x="31" y="67"/>
                  <a:pt x="32" y="67"/>
                  <a:pt x="32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31" y="66"/>
                  <a:pt x="31" y="67"/>
                  <a:pt x="31" y="67"/>
                </a:cubicBezTo>
                <a:close/>
                <a:moveTo>
                  <a:pt x="49" y="67"/>
                </a:moveTo>
                <a:cubicBezTo>
                  <a:pt x="49" y="67"/>
                  <a:pt x="49" y="68"/>
                  <a:pt x="50" y="68"/>
                </a:cubicBezTo>
                <a:cubicBezTo>
                  <a:pt x="50" y="68"/>
                  <a:pt x="50" y="67"/>
                  <a:pt x="49" y="66"/>
                </a:cubicBezTo>
                <a:cubicBezTo>
                  <a:pt x="49" y="67"/>
                  <a:pt x="49" y="67"/>
                  <a:pt x="49" y="67"/>
                </a:cubicBezTo>
                <a:close/>
                <a:moveTo>
                  <a:pt x="39" y="68"/>
                </a:moveTo>
                <a:cubicBezTo>
                  <a:pt x="39" y="69"/>
                  <a:pt x="39" y="69"/>
                  <a:pt x="40" y="69"/>
                </a:cubicBezTo>
                <a:cubicBezTo>
                  <a:pt x="40" y="69"/>
                  <a:pt x="41" y="67"/>
                  <a:pt x="40" y="67"/>
                </a:cubicBezTo>
                <a:cubicBezTo>
                  <a:pt x="39" y="67"/>
                  <a:pt x="39" y="67"/>
                  <a:pt x="39" y="68"/>
                </a:cubicBezTo>
                <a:close/>
                <a:moveTo>
                  <a:pt x="21" y="69"/>
                </a:moveTo>
                <a:cubicBezTo>
                  <a:pt x="21" y="68"/>
                  <a:pt x="22" y="67"/>
                  <a:pt x="22" y="67"/>
                </a:cubicBezTo>
                <a:cubicBezTo>
                  <a:pt x="21" y="67"/>
                  <a:pt x="21" y="69"/>
                  <a:pt x="21" y="69"/>
                </a:cubicBezTo>
                <a:close/>
                <a:moveTo>
                  <a:pt x="32" y="68"/>
                </a:move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67"/>
                  <a:pt x="31" y="68"/>
                  <a:pt x="32" y="68"/>
                </a:cubicBezTo>
                <a:close/>
                <a:moveTo>
                  <a:pt x="35" y="69"/>
                </a:moveTo>
                <a:cubicBezTo>
                  <a:pt x="35" y="70"/>
                  <a:pt x="35" y="70"/>
                  <a:pt x="36" y="71"/>
                </a:cubicBezTo>
                <a:cubicBezTo>
                  <a:pt x="36" y="70"/>
                  <a:pt x="37" y="70"/>
                  <a:pt x="37" y="69"/>
                </a:cubicBezTo>
                <a:cubicBezTo>
                  <a:pt x="37" y="68"/>
                  <a:pt x="37" y="67"/>
                  <a:pt x="36" y="67"/>
                </a:cubicBezTo>
                <a:cubicBezTo>
                  <a:pt x="36" y="68"/>
                  <a:pt x="35" y="68"/>
                  <a:pt x="35" y="69"/>
                </a:cubicBezTo>
                <a:close/>
                <a:moveTo>
                  <a:pt x="43" y="68"/>
                </a:moveTo>
                <a:cubicBezTo>
                  <a:pt x="44" y="68"/>
                  <a:pt x="43" y="69"/>
                  <a:pt x="44" y="69"/>
                </a:cubicBezTo>
                <a:cubicBezTo>
                  <a:pt x="44" y="69"/>
                  <a:pt x="44" y="69"/>
                  <a:pt x="44" y="68"/>
                </a:cubicBezTo>
                <a:cubicBezTo>
                  <a:pt x="44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lose/>
                <a:moveTo>
                  <a:pt x="25" y="68"/>
                </a:moveTo>
                <a:cubicBezTo>
                  <a:pt x="25" y="67"/>
                  <a:pt x="25" y="67"/>
                  <a:pt x="25" y="67"/>
                </a:cubicBezTo>
                <a:cubicBezTo>
                  <a:pt x="24" y="67"/>
                  <a:pt x="24" y="69"/>
                  <a:pt x="24" y="69"/>
                </a:cubicBezTo>
                <a:cubicBezTo>
                  <a:pt x="25" y="69"/>
                  <a:pt x="24" y="70"/>
                  <a:pt x="25" y="70"/>
                </a:cubicBezTo>
                <a:cubicBezTo>
                  <a:pt x="25" y="69"/>
                  <a:pt x="26" y="68"/>
                  <a:pt x="25" y="68"/>
                </a:cubicBezTo>
                <a:cubicBezTo>
                  <a:pt x="25" y="68"/>
                  <a:pt x="25" y="69"/>
                  <a:pt x="24" y="69"/>
                </a:cubicBezTo>
                <a:cubicBezTo>
                  <a:pt x="25" y="68"/>
                  <a:pt x="25" y="68"/>
                  <a:pt x="25" y="68"/>
                </a:cubicBezTo>
                <a:close/>
                <a:moveTo>
                  <a:pt x="26" y="68"/>
                </a:moveTo>
                <a:cubicBezTo>
                  <a:pt x="26" y="68"/>
                  <a:pt x="26" y="67"/>
                  <a:pt x="26" y="67"/>
                </a:cubicBezTo>
                <a:cubicBezTo>
                  <a:pt x="25" y="68"/>
                  <a:pt x="26" y="68"/>
                  <a:pt x="26" y="68"/>
                </a:cubicBezTo>
                <a:close/>
                <a:moveTo>
                  <a:pt x="30" y="69"/>
                </a:moveTo>
                <a:cubicBezTo>
                  <a:pt x="30" y="68"/>
                  <a:pt x="31" y="68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0" y="68"/>
                  <a:pt x="30" y="68"/>
                  <a:pt x="30" y="69"/>
                </a:cubicBezTo>
                <a:close/>
                <a:moveTo>
                  <a:pt x="27" y="68"/>
                </a:moveTo>
                <a:cubicBezTo>
                  <a:pt x="28" y="69"/>
                  <a:pt x="28" y="69"/>
                  <a:pt x="28" y="69"/>
                </a:cubicBezTo>
                <a:cubicBezTo>
                  <a:pt x="29" y="69"/>
                  <a:pt x="28" y="68"/>
                  <a:pt x="27" y="68"/>
                </a:cubicBezTo>
                <a:cubicBezTo>
                  <a:pt x="27" y="68"/>
                  <a:pt x="27" y="68"/>
                  <a:pt x="27" y="68"/>
                </a:cubicBezTo>
                <a:close/>
                <a:moveTo>
                  <a:pt x="41" y="69"/>
                </a:moveTo>
                <a:cubicBezTo>
                  <a:pt x="42" y="69"/>
                  <a:pt x="42" y="68"/>
                  <a:pt x="42" y="68"/>
                </a:cubicBezTo>
                <a:cubicBezTo>
                  <a:pt x="41" y="68"/>
                  <a:pt x="41" y="68"/>
                  <a:pt x="41" y="69"/>
                </a:cubicBezTo>
                <a:close/>
                <a:moveTo>
                  <a:pt x="49" y="70"/>
                </a:moveTo>
                <a:cubicBezTo>
                  <a:pt x="49" y="69"/>
                  <a:pt x="49" y="68"/>
                  <a:pt x="48" y="68"/>
                </a:cubicBezTo>
                <a:cubicBezTo>
                  <a:pt x="48" y="68"/>
                  <a:pt x="48" y="69"/>
                  <a:pt x="49" y="70"/>
                </a:cubicBezTo>
                <a:close/>
                <a:moveTo>
                  <a:pt x="37" y="68"/>
                </a:move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lose/>
                <a:moveTo>
                  <a:pt x="46" y="70"/>
                </a:moveTo>
                <a:cubicBezTo>
                  <a:pt x="47" y="69"/>
                  <a:pt x="46" y="68"/>
                  <a:pt x="46" y="68"/>
                </a:cubicBezTo>
                <a:cubicBezTo>
                  <a:pt x="45" y="68"/>
                  <a:pt x="46" y="69"/>
                  <a:pt x="46" y="70"/>
                </a:cubicBezTo>
                <a:close/>
                <a:moveTo>
                  <a:pt x="21" y="70"/>
                </a:moveTo>
                <a:cubicBezTo>
                  <a:pt x="22" y="70"/>
                  <a:pt x="23" y="68"/>
                  <a:pt x="22" y="68"/>
                </a:cubicBezTo>
                <a:cubicBezTo>
                  <a:pt x="22" y="69"/>
                  <a:pt x="21" y="69"/>
                  <a:pt x="21" y="70"/>
                </a:cubicBezTo>
                <a:close/>
                <a:moveTo>
                  <a:pt x="31" y="70"/>
                </a:moveTo>
                <a:cubicBezTo>
                  <a:pt x="31" y="69"/>
                  <a:pt x="32" y="69"/>
                  <a:pt x="31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1" y="69"/>
                  <a:pt x="30" y="70"/>
                  <a:pt x="31" y="70"/>
                </a:cubicBezTo>
                <a:close/>
                <a:moveTo>
                  <a:pt x="33" y="70"/>
                </a:moveTo>
                <a:cubicBezTo>
                  <a:pt x="34" y="70"/>
                  <a:pt x="34" y="69"/>
                  <a:pt x="33" y="68"/>
                </a:cubicBezTo>
                <a:cubicBezTo>
                  <a:pt x="32" y="69"/>
                  <a:pt x="32" y="70"/>
                  <a:pt x="33" y="70"/>
                </a:cubicBezTo>
                <a:close/>
                <a:moveTo>
                  <a:pt x="27" y="70"/>
                </a:moveTo>
                <a:cubicBezTo>
                  <a:pt x="28" y="70"/>
                  <a:pt x="27" y="69"/>
                  <a:pt x="27" y="69"/>
                </a:cubicBezTo>
                <a:cubicBezTo>
                  <a:pt x="26" y="69"/>
                  <a:pt x="27" y="70"/>
                  <a:pt x="27" y="70"/>
                </a:cubicBezTo>
                <a:close/>
                <a:moveTo>
                  <a:pt x="39" y="71"/>
                </a:moveTo>
                <a:cubicBezTo>
                  <a:pt x="39" y="70"/>
                  <a:pt x="38" y="69"/>
                  <a:pt x="38" y="69"/>
                </a:cubicBezTo>
                <a:cubicBezTo>
                  <a:pt x="37" y="69"/>
                  <a:pt x="38" y="70"/>
                  <a:pt x="39" y="71"/>
                </a:cubicBezTo>
                <a:close/>
                <a:moveTo>
                  <a:pt x="40" y="70"/>
                </a:moveTo>
                <a:cubicBezTo>
                  <a:pt x="40" y="70"/>
                  <a:pt x="40" y="71"/>
                  <a:pt x="41" y="71"/>
                </a:cubicBezTo>
                <a:cubicBezTo>
                  <a:pt x="41" y="70"/>
                  <a:pt x="41" y="70"/>
                  <a:pt x="41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40" y="69"/>
                  <a:pt x="40" y="70"/>
                  <a:pt x="40" y="70"/>
                </a:cubicBezTo>
                <a:close/>
                <a:moveTo>
                  <a:pt x="44" y="70"/>
                </a:moveTo>
                <a:cubicBezTo>
                  <a:pt x="44" y="71"/>
                  <a:pt x="45" y="71"/>
                  <a:pt x="45" y="71"/>
                </a:cubicBezTo>
                <a:cubicBezTo>
                  <a:pt x="46" y="71"/>
                  <a:pt x="46" y="69"/>
                  <a:pt x="45" y="69"/>
                </a:cubicBezTo>
                <a:cubicBezTo>
                  <a:pt x="45" y="70"/>
                  <a:pt x="44" y="70"/>
                  <a:pt x="44" y="70"/>
                </a:cubicBezTo>
                <a:close/>
                <a:moveTo>
                  <a:pt x="43" y="71"/>
                </a:moveTo>
                <a:cubicBezTo>
                  <a:pt x="43" y="70"/>
                  <a:pt x="43" y="69"/>
                  <a:pt x="42" y="69"/>
                </a:cubicBezTo>
                <a:cubicBezTo>
                  <a:pt x="42" y="70"/>
                  <a:pt x="42" y="71"/>
                  <a:pt x="43" y="71"/>
                </a:cubicBezTo>
                <a:close/>
                <a:moveTo>
                  <a:pt x="26" y="72"/>
                </a:moveTo>
                <a:cubicBezTo>
                  <a:pt x="27" y="72"/>
                  <a:pt x="27" y="70"/>
                  <a:pt x="26" y="70"/>
                </a:cubicBezTo>
                <a:cubicBezTo>
                  <a:pt x="25" y="70"/>
                  <a:pt x="25" y="72"/>
                  <a:pt x="26" y="72"/>
                </a:cubicBezTo>
                <a:close/>
                <a:moveTo>
                  <a:pt x="47" y="72"/>
                </a:moveTo>
                <a:cubicBezTo>
                  <a:pt x="47" y="71"/>
                  <a:pt x="48" y="71"/>
                  <a:pt x="48" y="71"/>
                </a:cubicBezTo>
                <a:cubicBezTo>
                  <a:pt x="47" y="70"/>
                  <a:pt x="47" y="70"/>
                  <a:pt x="47" y="70"/>
                </a:cubicBezTo>
                <a:cubicBezTo>
                  <a:pt x="46" y="70"/>
                  <a:pt x="47" y="71"/>
                  <a:pt x="47" y="72"/>
                </a:cubicBezTo>
                <a:close/>
                <a:moveTo>
                  <a:pt x="17" y="71"/>
                </a:moveTo>
                <a:cubicBezTo>
                  <a:pt x="18" y="74"/>
                  <a:pt x="18" y="77"/>
                  <a:pt x="18" y="80"/>
                </a:cubicBezTo>
                <a:cubicBezTo>
                  <a:pt x="19" y="80"/>
                  <a:pt x="19" y="79"/>
                  <a:pt x="19" y="78"/>
                </a:cubicBezTo>
                <a:cubicBezTo>
                  <a:pt x="18" y="76"/>
                  <a:pt x="18" y="73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17" y="70"/>
                  <a:pt x="17" y="70"/>
                  <a:pt x="17" y="71"/>
                </a:cubicBezTo>
                <a:close/>
                <a:moveTo>
                  <a:pt x="29" y="70"/>
                </a:moveTo>
                <a:cubicBezTo>
                  <a:pt x="29" y="71"/>
                  <a:pt x="29" y="71"/>
                  <a:pt x="29" y="71"/>
                </a:cubicBezTo>
                <a:cubicBezTo>
                  <a:pt x="29" y="70"/>
                  <a:pt x="30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lose/>
                <a:moveTo>
                  <a:pt x="32" y="70"/>
                </a:moveTo>
                <a:cubicBezTo>
                  <a:pt x="31" y="70"/>
                  <a:pt x="31" y="71"/>
                  <a:pt x="32" y="72"/>
                </a:cubicBezTo>
                <a:cubicBezTo>
                  <a:pt x="33" y="72"/>
                  <a:pt x="33" y="70"/>
                  <a:pt x="32" y="70"/>
                </a:cubicBezTo>
                <a:cubicBezTo>
                  <a:pt x="32" y="70"/>
                  <a:pt x="32" y="70"/>
                  <a:pt x="32" y="70"/>
                </a:cubicBezTo>
                <a:close/>
                <a:moveTo>
                  <a:pt x="36" y="71"/>
                </a:moveTo>
                <a:cubicBezTo>
                  <a:pt x="36" y="72"/>
                  <a:pt x="37" y="72"/>
                  <a:pt x="37" y="73"/>
                </a:cubicBezTo>
                <a:cubicBezTo>
                  <a:pt x="38" y="72"/>
                  <a:pt x="38" y="72"/>
                  <a:pt x="38" y="71"/>
                </a:cubicBezTo>
                <a:cubicBezTo>
                  <a:pt x="38" y="69"/>
                  <a:pt x="37" y="70"/>
                  <a:pt x="36" y="71"/>
                </a:cubicBezTo>
                <a:close/>
                <a:moveTo>
                  <a:pt x="34" y="73"/>
                </a:moveTo>
                <a:cubicBezTo>
                  <a:pt x="35" y="72"/>
                  <a:pt x="35" y="72"/>
                  <a:pt x="35" y="72"/>
                </a:cubicBezTo>
                <a:cubicBezTo>
                  <a:pt x="35" y="71"/>
                  <a:pt x="35" y="70"/>
                  <a:pt x="34" y="70"/>
                </a:cubicBezTo>
                <a:cubicBezTo>
                  <a:pt x="33" y="71"/>
                  <a:pt x="33" y="72"/>
                  <a:pt x="34" y="73"/>
                </a:cubicBezTo>
                <a:close/>
                <a:moveTo>
                  <a:pt x="49" y="71"/>
                </a:moveTo>
                <a:cubicBezTo>
                  <a:pt x="49" y="71"/>
                  <a:pt x="49" y="71"/>
                  <a:pt x="50" y="71"/>
                </a:cubicBezTo>
                <a:cubicBezTo>
                  <a:pt x="50" y="71"/>
                  <a:pt x="50" y="70"/>
                  <a:pt x="49" y="70"/>
                </a:cubicBezTo>
                <a:cubicBezTo>
                  <a:pt x="49" y="70"/>
                  <a:pt x="49" y="71"/>
                  <a:pt x="49" y="71"/>
                </a:cubicBezTo>
                <a:close/>
                <a:moveTo>
                  <a:pt x="51" y="71"/>
                </a:moveTo>
                <a:cubicBezTo>
                  <a:pt x="51" y="72"/>
                  <a:pt x="51" y="72"/>
                  <a:pt x="52" y="72"/>
                </a:cubicBezTo>
                <a:cubicBezTo>
                  <a:pt x="52" y="72"/>
                  <a:pt x="52" y="71"/>
                  <a:pt x="51" y="70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2" y="73"/>
                </a:moveTo>
                <a:cubicBezTo>
                  <a:pt x="42" y="72"/>
                  <a:pt x="42" y="71"/>
                  <a:pt x="42" y="70"/>
                </a:cubicBezTo>
                <a:cubicBezTo>
                  <a:pt x="41" y="71"/>
                  <a:pt x="41" y="72"/>
                  <a:pt x="42" y="73"/>
                </a:cubicBezTo>
                <a:close/>
                <a:moveTo>
                  <a:pt x="23" y="73"/>
                </a:moveTo>
                <a:cubicBezTo>
                  <a:pt x="24" y="72"/>
                  <a:pt x="24" y="72"/>
                  <a:pt x="24" y="71"/>
                </a:cubicBezTo>
                <a:cubicBezTo>
                  <a:pt x="23" y="71"/>
                  <a:pt x="22" y="72"/>
                  <a:pt x="23" y="73"/>
                </a:cubicBezTo>
                <a:close/>
                <a:moveTo>
                  <a:pt x="28" y="72"/>
                </a:moveTo>
                <a:cubicBezTo>
                  <a:pt x="29" y="72"/>
                  <a:pt x="29" y="71"/>
                  <a:pt x="28" y="71"/>
                </a:cubicBezTo>
                <a:cubicBezTo>
                  <a:pt x="28" y="72"/>
                  <a:pt x="28" y="72"/>
                  <a:pt x="28" y="72"/>
                </a:cubicBezTo>
                <a:close/>
                <a:moveTo>
                  <a:pt x="40" y="72"/>
                </a:moveTo>
                <a:cubicBezTo>
                  <a:pt x="40" y="72"/>
                  <a:pt x="40" y="71"/>
                  <a:pt x="39" y="71"/>
                </a:cubicBezTo>
                <a:cubicBezTo>
                  <a:pt x="39" y="72"/>
                  <a:pt x="39" y="72"/>
                  <a:pt x="40" y="72"/>
                </a:cubicBezTo>
                <a:close/>
                <a:moveTo>
                  <a:pt x="43" y="73"/>
                </a:moveTo>
                <a:cubicBezTo>
                  <a:pt x="44" y="73"/>
                  <a:pt x="44" y="72"/>
                  <a:pt x="44" y="72"/>
                </a:cubicBezTo>
                <a:cubicBezTo>
                  <a:pt x="44" y="72"/>
                  <a:pt x="44" y="71"/>
                  <a:pt x="44" y="71"/>
                </a:cubicBezTo>
                <a:cubicBezTo>
                  <a:pt x="43" y="72"/>
                  <a:pt x="43" y="72"/>
                  <a:pt x="43" y="73"/>
                </a:cubicBezTo>
                <a:close/>
                <a:moveTo>
                  <a:pt x="46" y="73"/>
                </a:moveTo>
                <a:cubicBezTo>
                  <a:pt x="47" y="73"/>
                  <a:pt x="47" y="71"/>
                  <a:pt x="46" y="71"/>
                </a:cubicBezTo>
                <a:cubicBezTo>
                  <a:pt x="45" y="72"/>
                  <a:pt x="45" y="73"/>
                  <a:pt x="46" y="73"/>
                </a:cubicBezTo>
                <a:close/>
                <a:moveTo>
                  <a:pt x="33" y="74"/>
                </a:moveTo>
                <a:cubicBezTo>
                  <a:pt x="34" y="74"/>
                  <a:pt x="34" y="74"/>
                  <a:pt x="34" y="73"/>
                </a:cubicBezTo>
                <a:cubicBezTo>
                  <a:pt x="34" y="73"/>
                  <a:pt x="34" y="72"/>
                  <a:pt x="33" y="72"/>
                </a:cubicBezTo>
                <a:cubicBezTo>
                  <a:pt x="32" y="72"/>
                  <a:pt x="33" y="73"/>
                  <a:pt x="33" y="74"/>
                </a:cubicBezTo>
                <a:close/>
                <a:moveTo>
                  <a:pt x="27" y="73"/>
                </a:moveTo>
                <a:cubicBezTo>
                  <a:pt x="27" y="73"/>
                  <a:pt x="27" y="74"/>
                  <a:pt x="27" y="74"/>
                </a:cubicBezTo>
                <a:cubicBezTo>
                  <a:pt x="28" y="74"/>
                  <a:pt x="28" y="73"/>
                  <a:pt x="28" y="72"/>
                </a:cubicBezTo>
                <a:cubicBezTo>
                  <a:pt x="28" y="72"/>
                  <a:pt x="28" y="72"/>
                  <a:pt x="27" y="72"/>
                </a:cubicBezTo>
                <a:cubicBezTo>
                  <a:pt x="27" y="72"/>
                  <a:pt x="27" y="73"/>
                  <a:pt x="27" y="73"/>
                </a:cubicBezTo>
                <a:close/>
                <a:moveTo>
                  <a:pt x="56" y="76"/>
                </a:moveTo>
                <a:cubicBezTo>
                  <a:pt x="57" y="76"/>
                  <a:pt x="57" y="76"/>
                  <a:pt x="57" y="76"/>
                </a:cubicBezTo>
                <a:cubicBezTo>
                  <a:pt x="56" y="77"/>
                  <a:pt x="56" y="80"/>
                  <a:pt x="56" y="82"/>
                </a:cubicBezTo>
                <a:cubicBezTo>
                  <a:pt x="57" y="78"/>
                  <a:pt x="57" y="75"/>
                  <a:pt x="57" y="72"/>
                </a:cubicBezTo>
                <a:cubicBezTo>
                  <a:pt x="56" y="73"/>
                  <a:pt x="57" y="75"/>
                  <a:pt x="56" y="76"/>
                </a:cubicBezTo>
                <a:close/>
                <a:moveTo>
                  <a:pt x="29" y="73"/>
                </a:moveTo>
                <a:cubicBezTo>
                  <a:pt x="29" y="73"/>
                  <a:pt x="29" y="73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3"/>
                  <a:pt x="29" y="73"/>
                </a:cubicBezTo>
                <a:close/>
                <a:moveTo>
                  <a:pt x="48" y="73"/>
                </a:moveTo>
                <a:cubicBezTo>
                  <a:pt x="48" y="73"/>
                  <a:pt x="48" y="73"/>
                  <a:pt x="48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48" y="73"/>
                  <a:pt x="47" y="73"/>
                  <a:pt x="48" y="73"/>
                </a:cubicBezTo>
                <a:close/>
                <a:moveTo>
                  <a:pt x="38" y="74"/>
                </a:moveTo>
                <a:cubicBezTo>
                  <a:pt x="38" y="74"/>
                  <a:pt x="39" y="73"/>
                  <a:pt x="39" y="73"/>
                </a:cubicBezTo>
                <a:cubicBezTo>
                  <a:pt x="39" y="73"/>
                  <a:pt x="39" y="72"/>
                  <a:pt x="39" y="72"/>
                </a:cubicBezTo>
                <a:cubicBezTo>
                  <a:pt x="38" y="73"/>
                  <a:pt x="37" y="74"/>
                  <a:pt x="38" y="74"/>
                </a:cubicBezTo>
                <a:close/>
                <a:moveTo>
                  <a:pt x="24" y="74"/>
                </a:moveTo>
                <a:cubicBezTo>
                  <a:pt x="24" y="74"/>
                  <a:pt x="24" y="73"/>
                  <a:pt x="24" y="74"/>
                </a:cubicBezTo>
                <a:cubicBezTo>
                  <a:pt x="24" y="74"/>
                  <a:pt x="24" y="74"/>
                  <a:pt x="24" y="75"/>
                </a:cubicBezTo>
                <a:cubicBezTo>
                  <a:pt x="24" y="74"/>
                  <a:pt x="24" y="75"/>
                  <a:pt x="24" y="75"/>
                </a:cubicBezTo>
                <a:cubicBezTo>
                  <a:pt x="25" y="75"/>
                  <a:pt x="25" y="73"/>
                  <a:pt x="25" y="72"/>
                </a:cubicBezTo>
                <a:cubicBezTo>
                  <a:pt x="25" y="72"/>
                  <a:pt x="25" y="72"/>
                  <a:pt x="24" y="72"/>
                </a:cubicBezTo>
                <a:cubicBezTo>
                  <a:pt x="24" y="73"/>
                  <a:pt x="24" y="73"/>
                  <a:pt x="24" y="74"/>
                </a:cubicBezTo>
                <a:close/>
                <a:moveTo>
                  <a:pt x="36" y="75"/>
                </a:moveTo>
                <a:cubicBezTo>
                  <a:pt x="36" y="74"/>
                  <a:pt x="36" y="74"/>
                  <a:pt x="37" y="74"/>
                </a:cubicBezTo>
                <a:cubicBezTo>
                  <a:pt x="36" y="73"/>
                  <a:pt x="36" y="72"/>
                  <a:pt x="35" y="72"/>
                </a:cubicBezTo>
                <a:cubicBezTo>
                  <a:pt x="35" y="73"/>
                  <a:pt x="35" y="74"/>
                  <a:pt x="36" y="75"/>
                </a:cubicBezTo>
                <a:close/>
                <a:moveTo>
                  <a:pt x="31" y="74"/>
                </a:move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4"/>
                </a:cubicBezTo>
                <a:close/>
                <a:moveTo>
                  <a:pt x="40" y="73"/>
                </a:moveTo>
                <a:cubicBezTo>
                  <a:pt x="40" y="74"/>
                  <a:pt x="40" y="74"/>
                  <a:pt x="41" y="74"/>
                </a:cubicBezTo>
                <a:cubicBezTo>
                  <a:pt x="41" y="74"/>
                  <a:pt x="41" y="73"/>
                  <a:pt x="40" y="73"/>
                </a:cubicBezTo>
                <a:cubicBezTo>
                  <a:pt x="40" y="73"/>
                  <a:pt x="40" y="73"/>
                  <a:pt x="40" y="73"/>
                </a:cubicBezTo>
                <a:close/>
                <a:moveTo>
                  <a:pt x="42" y="74"/>
                </a:moveTo>
                <a:cubicBezTo>
                  <a:pt x="42" y="74"/>
                  <a:pt x="43" y="74"/>
                  <a:pt x="42" y="74"/>
                </a:cubicBezTo>
                <a:cubicBezTo>
                  <a:pt x="43" y="74"/>
                  <a:pt x="43" y="73"/>
                  <a:pt x="42" y="73"/>
                </a:cubicBezTo>
                <a:cubicBezTo>
                  <a:pt x="43" y="73"/>
                  <a:pt x="42" y="73"/>
                  <a:pt x="42" y="74"/>
                </a:cubicBezTo>
                <a:close/>
                <a:moveTo>
                  <a:pt x="45" y="75"/>
                </a:moveTo>
                <a:cubicBezTo>
                  <a:pt x="45" y="75"/>
                  <a:pt x="45" y="74"/>
                  <a:pt x="46" y="74"/>
                </a:cubicBezTo>
                <a:cubicBezTo>
                  <a:pt x="45" y="72"/>
                  <a:pt x="43" y="74"/>
                  <a:pt x="45" y="75"/>
                </a:cubicBezTo>
                <a:close/>
                <a:moveTo>
                  <a:pt x="51" y="74"/>
                </a:moveTo>
                <a:cubicBezTo>
                  <a:pt x="51" y="74"/>
                  <a:pt x="51" y="73"/>
                  <a:pt x="51" y="73"/>
                </a:cubicBezTo>
                <a:cubicBezTo>
                  <a:pt x="50" y="74"/>
                  <a:pt x="51" y="74"/>
                  <a:pt x="51" y="74"/>
                </a:cubicBezTo>
                <a:close/>
                <a:moveTo>
                  <a:pt x="33" y="75"/>
                </a:moveTo>
                <a:cubicBezTo>
                  <a:pt x="33" y="74"/>
                  <a:pt x="32" y="74"/>
                  <a:pt x="32" y="73"/>
                </a:cubicBezTo>
                <a:cubicBezTo>
                  <a:pt x="32" y="74"/>
                  <a:pt x="33" y="74"/>
                  <a:pt x="33" y="75"/>
                </a:cubicBezTo>
                <a:close/>
                <a:moveTo>
                  <a:pt x="47" y="74"/>
                </a:moveTo>
                <a:cubicBezTo>
                  <a:pt x="47" y="74"/>
                  <a:pt x="47" y="75"/>
                  <a:pt x="48" y="74"/>
                </a:cubicBezTo>
                <a:cubicBezTo>
                  <a:pt x="48" y="74"/>
                  <a:pt x="47" y="74"/>
                  <a:pt x="47" y="73"/>
                </a:cubicBezTo>
                <a:cubicBezTo>
                  <a:pt x="47" y="74"/>
                  <a:pt x="47" y="74"/>
                  <a:pt x="47" y="74"/>
                </a:cubicBezTo>
                <a:close/>
                <a:moveTo>
                  <a:pt x="48" y="74"/>
                </a:moveTo>
                <a:cubicBezTo>
                  <a:pt x="49" y="75"/>
                  <a:pt x="49" y="76"/>
                  <a:pt x="50" y="76"/>
                </a:cubicBezTo>
                <a:cubicBezTo>
                  <a:pt x="50" y="75"/>
                  <a:pt x="50" y="74"/>
                  <a:pt x="49" y="73"/>
                </a:cubicBezTo>
                <a:cubicBezTo>
                  <a:pt x="49" y="74"/>
                  <a:pt x="49" y="74"/>
                  <a:pt x="48" y="74"/>
                </a:cubicBezTo>
                <a:close/>
                <a:moveTo>
                  <a:pt x="22" y="75"/>
                </a:moveTo>
                <a:cubicBezTo>
                  <a:pt x="22" y="74"/>
                  <a:pt x="22" y="74"/>
                  <a:pt x="22" y="74"/>
                </a:cubicBezTo>
                <a:cubicBezTo>
                  <a:pt x="21" y="74"/>
                  <a:pt x="21" y="75"/>
                  <a:pt x="22" y="75"/>
                </a:cubicBezTo>
                <a:close/>
                <a:moveTo>
                  <a:pt x="39" y="76"/>
                </a:moveTo>
                <a:cubicBezTo>
                  <a:pt x="40" y="76"/>
                  <a:pt x="40" y="75"/>
                  <a:pt x="40" y="75"/>
                </a:cubicBezTo>
                <a:cubicBezTo>
                  <a:pt x="40" y="75"/>
                  <a:pt x="40" y="74"/>
                  <a:pt x="39" y="74"/>
                </a:cubicBezTo>
                <a:cubicBezTo>
                  <a:pt x="39" y="74"/>
                  <a:pt x="38" y="76"/>
                  <a:pt x="39" y="76"/>
                </a:cubicBezTo>
                <a:close/>
                <a:moveTo>
                  <a:pt x="30" y="75"/>
                </a:moveTo>
                <a:cubicBezTo>
                  <a:pt x="30" y="75"/>
                  <a:pt x="30" y="75"/>
                  <a:pt x="30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0" y="74"/>
                  <a:pt x="29" y="74"/>
                  <a:pt x="30" y="75"/>
                </a:cubicBezTo>
                <a:close/>
                <a:moveTo>
                  <a:pt x="32" y="75"/>
                </a:moveTo>
                <a:cubicBezTo>
                  <a:pt x="32" y="74"/>
                  <a:pt x="32" y="74"/>
                  <a:pt x="31" y="74"/>
                </a:cubicBezTo>
                <a:cubicBezTo>
                  <a:pt x="32" y="74"/>
                  <a:pt x="32" y="75"/>
                  <a:pt x="32" y="75"/>
                </a:cubicBezTo>
                <a:close/>
                <a:moveTo>
                  <a:pt x="54" y="77"/>
                </a:moveTo>
                <a:cubicBezTo>
                  <a:pt x="54" y="76"/>
                  <a:pt x="54" y="76"/>
                  <a:pt x="54" y="75"/>
                </a:cubicBezTo>
                <a:cubicBezTo>
                  <a:pt x="53" y="75"/>
                  <a:pt x="54" y="74"/>
                  <a:pt x="53" y="74"/>
                </a:cubicBezTo>
                <a:cubicBezTo>
                  <a:pt x="53" y="75"/>
                  <a:pt x="53" y="76"/>
                  <a:pt x="54" y="77"/>
                </a:cubicBezTo>
                <a:close/>
                <a:moveTo>
                  <a:pt x="35" y="76"/>
                </a:moveTo>
                <a:cubicBezTo>
                  <a:pt x="35" y="75"/>
                  <a:pt x="35" y="74"/>
                  <a:pt x="34" y="74"/>
                </a:cubicBezTo>
                <a:cubicBezTo>
                  <a:pt x="34" y="75"/>
                  <a:pt x="34" y="76"/>
                  <a:pt x="35" y="76"/>
                </a:cubicBezTo>
                <a:close/>
                <a:moveTo>
                  <a:pt x="36" y="76"/>
                </a:moveTo>
                <a:cubicBezTo>
                  <a:pt x="36" y="76"/>
                  <a:pt x="36" y="76"/>
                  <a:pt x="37" y="77"/>
                </a:cubicBezTo>
                <a:cubicBezTo>
                  <a:pt x="37" y="76"/>
                  <a:pt x="37" y="76"/>
                  <a:pt x="38" y="75"/>
                </a:cubicBezTo>
                <a:cubicBezTo>
                  <a:pt x="37" y="75"/>
                  <a:pt x="37" y="75"/>
                  <a:pt x="37" y="74"/>
                </a:cubicBezTo>
                <a:cubicBezTo>
                  <a:pt x="37" y="75"/>
                  <a:pt x="36" y="75"/>
                  <a:pt x="36" y="76"/>
                </a:cubicBezTo>
                <a:close/>
                <a:moveTo>
                  <a:pt x="42" y="76"/>
                </a:moveTo>
                <a:cubicBezTo>
                  <a:pt x="43" y="74"/>
                  <a:pt x="40" y="75"/>
                  <a:pt x="42" y="76"/>
                </a:cubicBezTo>
                <a:close/>
                <a:moveTo>
                  <a:pt x="25" y="76"/>
                </a:moveTo>
                <a:cubicBezTo>
                  <a:pt x="25" y="76"/>
                  <a:pt x="26" y="76"/>
                  <a:pt x="25" y="77"/>
                </a:cubicBezTo>
                <a:cubicBezTo>
                  <a:pt x="26" y="77"/>
                  <a:pt x="27" y="75"/>
                  <a:pt x="26" y="75"/>
                </a:cubicBezTo>
                <a:cubicBezTo>
                  <a:pt x="25" y="75"/>
                  <a:pt x="25" y="75"/>
                  <a:pt x="25" y="76"/>
                </a:cubicBezTo>
                <a:close/>
                <a:moveTo>
                  <a:pt x="43" y="75"/>
                </a:moveTo>
                <a:cubicBezTo>
                  <a:pt x="43" y="76"/>
                  <a:pt x="44" y="76"/>
                  <a:pt x="44" y="76"/>
                </a:cubicBezTo>
                <a:cubicBezTo>
                  <a:pt x="45" y="76"/>
                  <a:pt x="44" y="74"/>
                  <a:pt x="43" y="75"/>
                </a:cubicBezTo>
                <a:close/>
                <a:moveTo>
                  <a:pt x="23" y="75"/>
                </a:moveTo>
                <a:cubicBezTo>
                  <a:pt x="22" y="76"/>
                  <a:pt x="22" y="76"/>
                  <a:pt x="23" y="75"/>
                </a:cubicBezTo>
                <a:close/>
                <a:moveTo>
                  <a:pt x="29" y="76"/>
                </a:moveTo>
                <a:cubicBezTo>
                  <a:pt x="29" y="76"/>
                  <a:pt x="30" y="76"/>
                  <a:pt x="30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75"/>
                  <a:pt x="28" y="76"/>
                  <a:pt x="29" y="76"/>
                </a:cubicBezTo>
                <a:close/>
                <a:moveTo>
                  <a:pt x="31" y="77"/>
                </a:moveTo>
                <a:cubicBezTo>
                  <a:pt x="32" y="77"/>
                  <a:pt x="32" y="76"/>
                  <a:pt x="32" y="76"/>
                </a:cubicBezTo>
                <a:cubicBezTo>
                  <a:pt x="31" y="76"/>
                  <a:pt x="31" y="75"/>
                  <a:pt x="31" y="75"/>
                </a:cubicBezTo>
                <a:cubicBezTo>
                  <a:pt x="30" y="76"/>
                  <a:pt x="31" y="76"/>
                  <a:pt x="31" y="77"/>
                </a:cubicBezTo>
                <a:close/>
                <a:moveTo>
                  <a:pt x="45" y="76"/>
                </a:moveTo>
                <a:cubicBezTo>
                  <a:pt x="45" y="77"/>
                  <a:pt x="45" y="77"/>
                  <a:pt x="46" y="77"/>
                </a:cubicBezTo>
                <a:cubicBezTo>
                  <a:pt x="46" y="77"/>
                  <a:pt x="46" y="76"/>
                  <a:pt x="47" y="76"/>
                </a:cubicBezTo>
                <a:cubicBezTo>
                  <a:pt x="46" y="74"/>
                  <a:pt x="46" y="76"/>
                  <a:pt x="45" y="76"/>
                </a:cubicBezTo>
                <a:close/>
                <a:moveTo>
                  <a:pt x="34" y="77"/>
                </a:moveTo>
                <a:cubicBezTo>
                  <a:pt x="35" y="76"/>
                  <a:pt x="34" y="76"/>
                  <a:pt x="33" y="75"/>
                </a:cubicBezTo>
                <a:cubicBezTo>
                  <a:pt x="33" y="76"/>
                  <a:pt x="34" y="77"/>
                  <a:pt x="34" y="77"/>
                </a:cubicBezTo>
                <a:close/>
                <a:moveTo>
                  <a:pt x="23" y="78"/>
                </a:moveTo>
                <a:cubicBezTo>
                  <a:pt x="24" y="77"/>
                  <a:pt x="24" y="76"/>
                  <a:pt x="23" y="76"/>
                </a:cubicBezTo>
                <a:cubicBezTo>
                  <a:pt x="22" y="76"/>
                  <a:pt x="23" y="77"/>
                  <a:pt x="23" y="78"/>
                </a:cubicBezTo>
                <a:close/>
                <a:moveTo>
                  <a:pt x="49" y="78"/>
                </a:moveTo>
                <a:cubicBezTo>
                  <a:pt x="49" y="77"/>
                  <a:pt x="49" y="76"/>
                  <a:pt x="48" y="76"/>
                </a:cubicBezTo>
                <a:cubicBezTo>
                  <a:pt x="48" y="77"/>
                  <a:pt x="49" y="77"/>
                  <a:pt x="49" y="78"/>
                </a:cubicBezTo>
                <a:close/>
                <a:moveTo>
                  <a:pt x="40" y="78"/>
                </a:moveTo>
                <a:cubicBezTo>
                  <a:pt x="41" y="78"/>
                  <a:pt x="42" y="76"/>
                  <a:pt x="41" y="76"/>
                </a:cubicBezTo>
                <a:cubicBezTo>
                  <a:pt x="40" y="77"/>
                  <a:pt x="40" y="77"/>
                  <a:pt x="40" y="78"/>
                </a:cubicBezTo>
                <a:close/>
                <a:moveTo>
                  <a:pt x="30" y="78"/>
                </a:moveTo>
                <a:cubicBezTo>
                  <a:pt x="31" y="78"/>
                  <a:pt x="31" y="77"/>
                  <a:pt x="30" y="76"/>
                </a:cubicBezTo>
                <a:cubicBezTo>
                  <a:pt x="29" y="77"/>
                  <a:pt x="30" y="78"/>
                  <a:pt x="30" y="78"/>
                </a:cubicBezTo>
                <a:close/>
                <a:moveTo>
                  <a:pt x="37" y="78"/>
                </a:moveTo>
                <a:cubicBezTo>
                  <a:pt x="37" y="78"/>
                  <a:pt x="37" y="78"/>
                  <a:pt x="38" y="79"/>
                </a:cubicBezTo>
                <a:cubicBezTo>
                  <a:pt x="38" y="78"/>
                  <a:pt x="38" y="78"/>
                  <a:pt x="39" y="77"/>
                </a:cubicBezTo>
                <a:cubicBezTo>
                  <a:pt x="38" y="77"/>
                  <a:pt x="38" y="76"/>
                  <a:pt x="38" y="76"/>
                </a:cubicBezTo>
                <a:cubicBezTo>
                  <a:pt x="38" y="77"/>
                  <a:pt x="37" y="77"/>
                  <a:pt x="37" y="78"/>
                </a:cubicBezTo>
                <a:close/>
                <a:moveTo>
                  <a:pt x="42" y="78"/>
                </a:moveTo>
                <a:cubicBezTo>
                  <a:pt x="44" y="78"/>
                  <a:pt x="44" y="77"/>
                  <a:pt x="42" y="76"/>
                </a:cubicBezTo>
                <a:cubicBezTo>
                  <a:pt x="42" y="77"/>
                  <a:pt x="42" y="78"/>
                  <a:pt x="42" y="78"/>
                </a:cubicBezTo>
                <a:close/>
                <a:moveTo>
                  <a:pt x="36" y="78"/>
                </a:moveTo>
                <a:cubicBezTo>
                  <a:pt x="36" y="77"/>
                  <a:pt x="36" y="77"/>
                  <a:pt x="36" y="76"/>
                </a:cubicBezTo>
                <a:cubicBezTo>
                  <a:pt x="36" y="77"/>
                  <a:pt x="36" y="77"/>
                  <a:pt x="36" y="78"/>
                </a:cubicBezTo>
                <a:close/>
                <a:moveTo>
                  <a:pt x="47" y="80"/>
                </a:moveTo>
                <a:cubicBezTo>
                  <a:pt x="47" y="79"/>
                  <a:pt x="47" y="78"/>
                  <a:pt x="47" y="77"/>
                </a:cubicBezTo>
                <a:cubicBezTo>
                  <a:pt x="47" y="77"/>
                  <a:pt x="47" y="77"/>
                  <a:pt x="47" y="77"/>
                </a:cubicBezTo>
                <a:cubicBezTo>
                  <a:pt x="46" y="77"/>
                  <a:pt x="46" y="79"/>
                  <a:pt x="47" y="80"/>
                </a:cubicBezTo>
                <a:close/>
                <a:moveTo>
                  <a:pt x="21" y="78"/>
                </a:moveTo>
                <a:cubicBezTo>
                  <a:pt x="21" y="78"/>
                  <a:pt x="22" y="77"/>
                  <a:pt x="22" y="77"/>
                </a:cubicBezTo>
                <a:cubicBezTo>
                  <a:pt x="21" y="77"/>
                  <a:pt x="21" y="77"/>
                  <a:pt x="21" y="78"/>
                </a:cubicBezTo>
                <a:close/>
                <a:moveTo>
                  <a:pt x="28" y="78"/>
                </a:moveTo>
                <a:cubicBezTo>
                  <a:pt x="29" y="78"/>
                  <a:pt x="28" y="77"/>
                  <a:pt x="28" y="77"/>
                </a:cubicBezTo>
                <a:cubicBezTo>
                  <a:pt x="28" y="77"/>
                  <a:pt x="28" y="77"/>
                  <a:pt x="28" y="78"/>
                </a:cubicBezTo>
                <a:close/>
                <a:moveTo>
                  <a:pt x="45" y="78"/>
                </a:moveTo>
                <a:cubicBezTo>
                  <a:pt x="45" y="78"/>
                  <a:pt x="45" y="77"/>
                  <a:pt x="45" y="77"/>
                </a:cubicBezTo>
                <a:cubicBezTo>
                  <a:pt x="45" y="77"/>
                  <a:pt x="45" y="78"/>
                  <a:pt x="45" y="78"/>
                </a:cubicBezTo>
                <a:close/>
                <a:moveTo>
                  <a:pt x="27" y="78"/>
                </a:moveTo>
                <a:cubicBezTo>
                  <a:pt x="27" y="78"/>
                  <a:pt x="27" y="77"/>
                  <a:pt x="27" y="77"/>
                </a:cubicBezTo>
                <a:cubicBezTo>
                  <a:pt x="27" y="77"/>
                  <a:pt x="26" y="78"/>
                  <a:pt x="27" y="78"/>
                </a:cubicBezTo>
                <a:close/>
                <a:moveTo>
                  <a:pt x="32" y="79"/>
                </a:moveTo>
                <a:cubicBezTo>
                  <a:pt x="33" y="79"/>
                  <a:pt x="33" y="77"/>
                  <a:pt x="32" y="77"/>
                </a:cubicBezTo>
                <a:cubicBezTo>
                  <a:pt x="32" y="78"/>
                  <a:pt x="32" y="78"/>
                  <a:pt x="32" y="79"/>
                </a:cubicBezTo>
                <a:close/>
                <a:moveTo>
                  <a:pt x="50" y="78"/>
                </a:moveTo>
                <a:cubicBezTo>
                  <a:pt x="51" y="78"/>
                  <a:pt x="51" y="77"/>
                  <a:pt x="50" y="77"/>
                </a:cubicBezTo>
                <a:cubicBezTo>
                  <a:pt x="50" y="77"/>
                  <a:pt x="50" y="77"/>
                  <a:pt x="50" y="78"/>
                </a:cubicBezTo>
                <a:close/>
                <a:moveTo>
                  <a:pt x="52" y="80"/>
                </a:moveTo>
                <a:cubicBezTo>
                  <a:pt x="52" y="79"/>
                  <a:pt x="52" y="77"/>
                  <a:pt x="51" y="77"/>
                </a:cubicBezTo>
                <a:cubicBezTo>
                  <a:pt x="52" y="78"/>
                  <a:pt x="50" y="79"/>
                  <a:pt x="52" y="80"/>
                </a:cubicBezTo>
                <a:close/>
                <a:moveTo>
                  <a:pt x="25" y="78"/>
                </a:moveTo>
                <a:cubicBezTo>
                  <a:pt x="25" y="78"/>
                  <a:pt x="25" y="78"/>
                  <a:pt x="25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78"/>
                  <a:pt x="25" y="78"/>
                  <a:pt x="25" y="78"/>
                </a:cubicBezTo>
                <a:close/>
                <a:moveTo>
                  <a:pt x="35" y="79"/>
                </a:moveTo>
                <a:cubicBezTo>
                  <a:pt x="36" y="78"/>
                  <a:pt x="35" y="78"/>
                  <a:pt x="35" y="78"/>
                </a:cubicBezTo>
                <a:cubicBezTo>
                  <a:pt x="35" y="78"/>
                  <a:pt x="35" y="79"/>
                  <a:pt x="35" y="79"/>
                </a:cubicBezTo>
                <a:close/>
                <a:moveTo>
                  <a:pt x="24" y="78"/>
                </a:moveTo>
                <a:cubicBezTo>
                  <a:pt x="24" y="78"/>
                  <a:pt x="24" y="79"/>
                  <a:pt x="24" y="79"/>
                </a:cubicBezTo>
                <a:cubicBezTo>
                  <a:pt x="24" y="79"/>
                  <a:pt x="24" y="79"/>
                  <a:pt x="24" y="79"/>
                </a:cubicBezTo>
                <a:cubicBezTo>
                  <a:pt x="25" y="79"/>
                  <a:pt x="25" y="78"/>
                  <a:pt x="24" y="78"/>
                </a:cubicBezTo>
                <a:cubicBezTo>
                  <a:pt x="24" y="78"/>
                  <a:pt x="24" y="78"/>
                  <a:pt x="24" y="78"/>
                </a:cubicBezTo>
                <a:close/>
                <a:moveTo>
                  <a:pt x="55" y="79"/>
                </a:moveTo>
                <a:cubicBezTo>
                  <a:pt x="56" y="79"/>
                  <a:pt x="56" y="78"/>
                  <a:pt x="55" y="78"/>
                </a:cubicBezTo>
                <a:cubicBezTo>
                  <a:pt x="55" y="78"/>
                  <a:pt x="56" y="79"/>
                  <a:pt x="55" y="79"/>
                </a:cubicBezTo>
                <a:close/>
                <a:moveTo>
                  <a:pt x="41" y="79"/>
                </a:moveTo>
                <a:cubicBezTo>
                  <a:pt x="41" y="79"/>
                  <a:pt x="41" y="80"/>
                  <a:pt x="42" y="80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8"/>
                  <a:pt x="41" y="78"/>
                </a:cubicBezTo>
                <a:cubicBezTo>
                  <a:pt x="41" y="78"/>
                  <a:pt x="41" y="78"/>
                  <a:pt x="41" y="79"/>
                </a:cubicBezTo>
                <a:close/>
                <a:moveTo>
                  <a:pt x="22" y="80"/>
                </a:moveTo>
                <a:cubicBezTo>
                  <a:pt x="22" y="80"/>
                  <a:pt x="22" y="79"/>
                  <a:pt x="22" y="79"/>
                </a:cubicBezTo>
                <a:cubicBezTo>
                  <a:pt x="22" y="79"/>
                  <a:pt x="22" y="78"/>
                  <a:pt x="22" y="78"/>
                </a:cubicBezTo>
                <a:cubicBezTo>
                  <a:pt x="21" y="78"/>
                  <a:pt x="21" y="80"/>
                  <a:pt x="22" y="80"/>
                </a:cubicBezTo>
                <a:close/>
                <a:moveTo>
                  <a:pt x="27" y="79"/>
                </a:moveTo>
                <a:cubicBezTo>
                  <a:pt x="28" y="79"/>
                  <a:pt x="28" y="78"/>
                  <a:pt x="28" y="78"/>
                </a:cubicBezTo>
                <a:cubicBezTo>
                  <a:pt x="27" y="78"/>
                  <a:pt x="27" y="78"/>
                  <a:pt x="27" y="79"/>
                </a:cubicBezTo>
                <a:close/>
                <a:moveTo>
                  <a:pt x="38" y="80"/>
                </a:moveTo>
                <a:cubicBezTo>
                  <a:pt x="39" y="80"/>
                  <a:pt x="39" y="80"/>
                  <a:pt x="39" y="80"/>
                </a:cubicBezTo>
                <a:cubicBezTo>
                  <a:pt x="39" y="80"/>
                  <a:pt x="40" y="80"/>
                  <a:pt x="40" y="79"/>
                </a:cubicBezTo>
                <a:cubicBezTo>
                  <a:pt x="40" y="78"/>
                  <a:pt x="40" y="78"/>
                  <a:pt x="39" y="78"/>
                </a:cubicBezTo>
                <a:cubicBezTo>
                  <a:pt x="39" y="79"/>
                  <a:pt x="38" y="79"/>
                  <a:pt x="38" y="80"/>
                </a:cubicBezTo>
                <a:close/>
                <a:moveTo>
                  <a:pt x="29" y="78"/>
                </a:moveTo>
                <a:cubicBezTo>
                  <a:pt x="29" y="79"/>
                  <a:pt x="29" y="79"/>
                  <a:pt x="29" y="80"/>
                </a:cubicBezTo>
                <a:cubicBezTo>
                  <a:pt x="30" y="79"/>
                  <a:pt x="29" y="79"/>
                  <a:pt x="29" y="78"/>
                </a:cubicBezTo>
                <a:cubicBezTo>
                  <a:pt x="29" y="78"/>
                  <a:pt x="29" y="78"/>
                  <a:pt x="29" y="78"/>
                </a:cubicBezTo>
                <a:close/>
                <a:moveTo>
                  <a:pt x="37" y="79"/>
                </a:moveTo>
                <a:cubicBezTo>
                  <a:pt x="37" y="79"/>
                  <a:pt x="37" y="78"/>
                  <a:pt x="37" y="78"/>
                </a:cubicBezTo>
                <a:cubicBezTo>
                  <a:pt x="37" y="79"/>
                  <a:pt x="37" y="79"/>
                  <a:pt x="37" y="79"/>
                </a:cubicBezTo>
                <a:close/>
                <a:moveTo>
                  <a:pt x="43" y="79"/>
                </a:moveTo>
                <a:cubicBezTo>
                  <a:pt x="43" y="80"/>
                  <a:pt x="43" y="80"/>
                  <a:pt x="44" y="80"/>
                </a:cubicBezTo>
                <a:cubicBezTo>
                  <a:pt x="44" y="80"/>
                  <a:pt x="45" y="78"/>
                  <a:pt x="44" y="78"/>
                </a:cubicBezTo>
                <a:cubicBezTo>
                  <a:pt x="44" y="79"/>
                  <a:pt x="43" y="79"/>
                  <a:pt x="43" y="79"/>
                </a:cubicBezTo>
                <a:close/>
                <a:moveTo>
                  <a:pt x="48" y="79"/>
                </a:moveTo>
                <a:cubicBezTo>
                  <a:pt x="48" y="79"/>
                  <a:pt x="48" y="79"/>
                  <a:pt x="48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79"/>
                  <a:pt x="49" y="78"/>
                  <a:pt x="48" y="78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79"/>
                  <a:pt x="48" y="79"/>
                  <a:pt x="48" y="79"/>
                </a:cubicBezTo>
                <a:close/>
                <a:moveTo>
                  <a:pt x="31" y="79"/>
                </a:moveTo>
                <a:cubicBezTo>
                  <a:pt x="31" y="79"/>
                  <a:pt x="31" y="80"/>
                  <a:pt x="31" y="80"/>
                </a:cubicBezTo>
                <a:cubicBezTo>
                  <a:pt x="32" y="80"/>
                  <a:pt x="32" y="79"/>
                  <a:pt x="32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79"/>
                  <a:pt x="31" y="79"/>
                  <a:pt x="31" y="79"/>
                </a:cubicBezTo>
                <a:close/>
                <a:moveTo>
                  <a:pt x="52" y="80"/>
                </a:moveTo>
                <a:cubicBezTo>
                  <a:pt x="53" y="79"/>
                  <a:pt x="53" y="79"/>
                  <a:pt x="52" y="79"/>
                </a:cubicBezTo>
                <a:cubicBezTo>
                  <a:pt x="52" y="79"/>
                  <a:pt x="52" y="80"/>
                  <a:pt x="52" y="80"/>
                </a:cubicBezTo>
                <a:close/>
                <a:moveTo>
                  <a:pt x="36" y="81"/>
                </a:moveTo>
                <a:cubicBezTo>
                  <a:pt x="37" y="81"/>
                  <a:pt x="37" y="80"/>
                  <a:pt x="37" y="80"/>
                </a:cubicBezTo>
                <a:cubicBezTo>
                  <a:pt x="37" y="80"/>
                  <a:pt x="37" y="79"/>
                  <a:pt x="36" y="79"/>
                </a:cubicBezTo>
                <a:cubicBezTo>
                  <a:pt x="36" y="80"/>
                  <a:pt x="36" y="80"/>
                  <a:pt x="36" y="81"/>
                </a:cubicBezTo>
                <a:close/>
                <a:moveTo>
                  <a:pt x="34" y="81"/>
                </a:moveTo>
                <a:cubicBezTo>
                  <a:pt x="34" y="81"/>
                  <a:pt x="35" y="80"/>
                  <a:pt x="34" y="79"/>
                </a:cubicBezTo>
                <a:cubicBezTo>
                  <a:pt x="33" y="80"/>
                  <a:pt x="33" y="81"/>
                  <a:pt x="34" y="81"/>
                </a:cubicBezTo>
                <a:close/>
                <a:moveTo>
                  <a:pt x="48" y="81"/>
                </a:moveTo>
                <a:cubicBezTo>
                  <a:pt x="48" y="82"/>
                  <a:pt x="48" y="83"/>
                  <a:pt x="49" y="83"/>
                </a:cubicBezTo>
                <a:cubicBezTo>
                  <a:pt x="49" y="82"/>
                  <a:pt x="50" y="80"/>
                  <a:pt x="49" y="79"/>
                </a:cubicBezTo>
                <a:cubicBezTo>
                  <a:pt x="49" y="80"/>
                  <a:pt x="48" y="80"/>
                  <a:pt x="48" y="81"/>
                </a:cubicBezTo>
                <a:close/>
                <a:moveTo>
                  <a:pt x="29" y="81"/>
                </a:moveTo>
                <a:cubicBezTo>
                  <a:pt x="29" y="81"/>
                  <a:pt x="29" y="80"/>
                  <a:pt x="28" y="80"/>
                </a:cubicBezTo>
                <a:cubicBezTo>
                  <a:pt x="28" y="80"/>
                  <a:pt x="28" y="80"/>
                  <a:pt x="29" y="81"/>
                </a:cubicBezTo>
                <a:close/>
                <a:moveTo>
                  <a:pt x="40" y="82"/>
                </a:moveTo>
                <a:cubicBezTo>
                  <a:pt x="41" y="82"/>
                  <a:pt x="41" y="81"/>
                  <a:pt x="41" y="81"/>
                </a:cubicBezTo>
                <a:cubicBezTo>
                  <a:pt x="41" y="80"/>
                  <a:pt x="41" y="80"/>
                  <a:pt x="40" y="80"/>
                </a:cubicBezTo>
                <a:cubicBezTo>
                  <a:pt x="40" y="80"/>
                  <a:pt x="39" y="81"/>
                  <a:pt x="40" y="82"/>
                </a:cubicBezTo>
                <a:close/>
                <a:moveTo>
                  <a:pt x="26" y="80"/>
                </a:moveTo>
                <a:cubicBezTo>
                  <a:pt x="27" y="81"/>
                  <a:pt x="27" y="80"/>
                  <a:pt x="26" y="80"/>
                </a:cubicBezTo>
                <a:cubicBezTo>
                  <a:pt x="26" y="80"/>
                  <a:pt x="26" y="80"/>
                  <a:pt x="26" y="80"/>
                </a:cubicBezTo>
                <a:close/>
                <a:moveTo>
                  <a:pt x="22" y="81"/>
                </a:moveTo>
                <a:cubicBezTo>
                  <a:pt x="22" y="81"/>
                  <a:pt x="22" y="82"/>
                  <a:pt x="23" y="82"/>
                </a:cubicBezTo>
                <a:cubicBezTo>
                  <a:pt x="23" y="81"/>
                  <a:pt x="23" y="80"/>
                  <a:pt x="23" y="80"/>
                </a:cubicBezTo>
                <a:cubicBezTo>
                  <a:pt x="22" y="80"/>
                  <a:pt x="22" y="80"/>
                  <a:pt x="22" y="81"/>
                </a:cubicBezTo>
                <a:close/>
                <a:moveTo>
                  <a:pt x="42" y="81"/>
                </a:moveTo>
                <a:cubicBezTo>
                  <a:pt x="42" y="81"/>
                  <a:pt x="43" y="81"/>
                  <a:pt x="43" y="82"/>
                </a:cubicBezTo>
                <a:cubicBezTo>
                  <a:pt x="43" y="81"/>
                  <a:pt x="43" y="80"/>
                  <a:pt x="43" y="80"/>
                </a:cubicBezTo>
                <a:cubicBezTo>
                  <a:pt x="43" y="80"/>
                  <a:pt x="42" y="80"/>
                  <a:pt x="42" y="81"/>
                </a:cubicBezTo>
                <a:close/>
                <a:moveTo>
                  <a:pt x="30" y="81"/>
                </a:moveTo>
                <a:cubicBezTo>
                  <a:pt x="30" y="81"/>
                  <a:pt x="30" y="82"/>
                  <a:pt x="31" y="82"/>
                </a:cubicBezTo>
                <a:cubicBezTo>
                  <a:pt x="31" y="81"/>
                  <a:pt x="31" y="81"/>
                  <a:pt x="31" y="81"/>
                </a:cubicBezTo>
                <a:cubicBezTo>
                  <a:pt x="31" y="81"/>
                  <a:pt x="31" y="80"/>
                  <a:pt x="30" y="80"/>
                </a:cubicBezTo>
                <a:cubicBezTo>
                  <a:pt x="30" y="80"/>
                  <a:pt x="30" y="80"/>
                  <a:pt x="30" y="81"/>
                </a:cubicBezTo>
                <a:close/>
                <a:moveTo>
                  <a:pt x="45" y="83"/>
                </a:moveTo>
                <a:cubicBezTo>
                  <a:pt x="46" y="83"/>
                  <a:pt x="46" y="82"/>
                  <a:pt x="46" y="82"/>
                </a:cubicBezTo>
                <a:cubicBezTo>
                  <a:pt x="46" y="81"/>
                  <a:pt x="46" y="81"/>
                  <a:pt x="45" y="80"/>
                </a:cubicBezTo>
                <a:cubicBezTo>
                  <a:pt x="45" y="81"/>
                  <a:pt x="44" y="83"/>
                  <a:pt x="45" y="83"/>
                </a:cubicBezTo>
                <a:close/>
                <a:moveTo>
                  <a:pt x="52" y="82"/>
                </a:moveTo>
                <a:cubicBezTo>
                  <a:pt x="52" y="82"/>
                  <a:pt x="52" y="83"/>
                  <a:pt x="53" y="83"/>
                </a:cubicBezTo>
                <a:cubicBezTo>
                  <a:pt x="53" y="82"/>
                  <a:pt x="54" y="81"/>
                  <a:pt x="53" y="80"/>
                </a:cubicBezTo>
                <a:cubicBezTo>
                  <a:pt x="53" y="81"/>
                  <a:pt x="52" y="81"/>
                  <a:pt x="52" y="82"/>
                </a:cubicBezTo>
                <a:close/>
                <a:moveTo>
                  <a:pt x="33" y="82"/>
                </a:moveTo>
                <a:cubicBezTo>
                  <a:pt x="33" y="82"/>
                  <a:pt x="33" y="81"/>
                  <a:pt x="33" y="81"/>
                </a:cubicBezTo>
                <a:cubicBezTo>
                  <a:pt x="32" y="81"/>
                  <a:pt x="33" y="82"/>
                  <a:pt x="33" y="82"/>
                </a:cubicBezTo>
                <a:close/>
                <a:moveTo>
                  <a:pt x="26" y="81"/>
                </a:moveTo>
                <a:cubicBezTo>
                  <a:pt x="26" y="81"/>
                  <a:pt x="26" y="81"/>
                  <a:pt x="26" y="81"/>
                </a:cubicBezTo>
                <a:cubicBezTo>
                  <a:pt x="26" y="81"/>
                  <a:pt x="25" y="81"/>
                  <a:pt x="26" y="81"/>
                </a:cubicBezTo>
                <a:close/>
                <a:moveTo>
                  <a:pt x="34" y="82"/>
                </a:moveTo>
                <a:cubicBezTo>
                  <a:pt x="34" y="82"/>
                  <a:pt x="34" y="83"/>
                  <a:pt x="35" y="83"/>
                </a:cubicBezTo>
                <a:cubicBezTo>
                  <a:pt x="36" y="82"/>
                  <a:pt x="36" y="81"/>
                  <a:pt x="35" y="81"/>
                </a:cubicBezTo>
                <a:cubicBezTo>
                  <a:pt x="35" y="81"/>
                  <a:pt x="34" y="82"/>
                  <a:pt x="34" y="82"/>
                </a:cubicBezTo>
                <a:close/>
                <a:moveTo>
                  <a:pt x="37" y="82"/>
                </a:moveTo>
                <a:cubicBezTo>
                  <a:pt x="37" y="82"/>
                  <a:pt x="37" y="82"/>
                  <a:pt x="38" y="82"/>
                </a:cubicBezTo>
                <a:cubicBezTo>
                  <a:pt x="38" y="82"/>
                  <a:pt x="38" y="81"/>
                  <a:pt x="37" y="81"/>
                </a:cubicBezTo>
                <a:cubicBezTo>
                  <a:pt x="37" y="81"/>
                  <a:pt x="37" y="81"/>
                  <a:pt x="37" y="82"/>
                </a:cubicBezTo>
                <a:close/>
                <a:moveTo>
                  <a:pt x="28" y="82"/>
                </a:moveTo>
                <a:cubicBezTo>
                  <a:pt x="28" y="82"/>
                  <a:pt x="28" y="81"/>
                  <a:pt x="27" y="81"/>
                </a:cubicBezTo>
                <a:cubicBezTo>
                  <a:pt x="27" y="82"/>
                  <a:pt x="27" y="82"/>
                  <a:pt x="28" y="82"/>
                </a:cubicBezTo>
                <a:close/>
                <a:moveTo>
                  <a:pt x="41" y="83"/>
                </a:moveTo>
                <a:cubicBezTo>
                  <a:pt x="41" y="83"/>
                  <a:pt x="41" y="83"/>
                  <a:pt x="42" y="83"/>
                </a:cubicBezTo>
                <a:cubicBezTo>
                  <a:pt x="42" y="83"/>
                  <a:pt x="42" y="83"/>
                  <a:pt x="42" y="82"/>
                </a:cubicBezTo>
                <a:cubicBezTo>
                  <a:pt x="42" y="82"/>
                  <a:pt x="42" y="82"/>
                  <a:pt x="42" y="82"/>
                </a:cubicBezTo>
                <a:cubicBezTo>
                  <a:pt x="41" y="82"/>
                  <a:pt x="41" y="83"/>
                  <a:pt x="41" y="83"/>
                </a:cubicBezTo>
                <a:close/>
                <a:moveTo>
                  <a:pt x="30" y="83"/>
                </a:moveTo>
                <a:cubicBezTo>
                  <a:pt x="30" y="83"/>
                  <a:pt x="30" y="82"/>
                  <a:pt x="30" y="82"/>
                </a:cubicBezTo>
                <a:cubicBezTo>
                  <a:pt x="29" y="82"/>
                  <a:pt x="29" y="82"/>
                  <a:pt x="30" y="83"/>
                </a:cubicBezTo>
                <a:close/>
                <a:moveTo>
                  <a:pt x="44" y="83"/>
                </a:moveTo>
                <a:cubicBezTo>
                  <a:pt x="44" y="83"/>
                  <a:pt x="44" y="82"/>
                  <a:pt x="44" y="82"/>
                </a:cubicBezTo>
                <a:cubicBezTo>
                  <a:pt x="43" y="82"/>
                  <a:pt x="44" y="83"/>
                  <a:pt x="44" y="83"/>
                </a:cubicBezTo>
                <a:close/>
                <a:moveTo>
                  <a:pt x="21" y="83"/>
                </a:moveTo>
                <a:cubicBezTo>
                  <a:pt x="22" y="83"/>
                  <a:pt x="22" y="82"/>
                  <a:pt x="21" y="82"/>
                </a:cubicBezTo>
                <a:cubicBezTo>
                  <a:pt x="22" y="82"/>
                  <a:pt x="21" y="83"/>
                  <a:pt x="21" y="83"/>
                </a:cubicBezTo>
                <a:close/>
                <a:moveTo>
                  <a:pt x="25" y="83"/>
                </a:moveTo>
                <a:cubicBezTo>
                  <a:pt x="25" y="82"/>
                  <a:pt x="25" y="83"/>
                  <a:pt x="25" y="82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3"/>
                  <a:pt x="25" y="83"/>
                </a:cubicBezTo>
                <a:close/>
                <a:moveTo>
                  <a:pt x="23" y="83"/>
                </a:moveTo>
                <a:cubicBezTo>
                  <a:pt x="24" y="83"/>
                  <a:pt x="24" y="83"/>
                  <a:pt x="24" y="82"/>
                </a:cubicBezTo>
                <a:cubicBezTo>
                  <a:pt x="24" y="82"/>
                  <a:pt x="23" y="83"/>
                  <a:pt x="23" y="83"/>
                </a:cubicBezTo>
                <a:close/>
                <a:moveTo>
                  <a:pt x="32" y="84"/>
                </a:moveTo>
                <a:cubicBezTo>
                  <a:pt x="33" y="84"/>
                  <a:pt x="32" y="82"/>
                  <a:pt x="32" y="82"/>
                </a:cubicBezTo>
                <a:cubicBezTo>
                  <a:pt x="31" y="83"/>
                  <a:pt x="31" y="83"/>
                  <a:pt x="32" y="84"/>
                </a:cubicBezTo>
                <a:close/>
                <a:moveTo>
                  <a:pt x="47" y="85"/>
                </a:moveTo>
                <a:cubicBezTo>
                  <a:pt x="46" y="86"/>
                  <a:pt x="46" y="86"/>
                  <a:pt x="47" y="86"/>
                </a:cubicBezTo>
                <a:cubicBezTo>
                  <a:pt x="47" y="85"/>
                  <a:pt x="47" y="83"/>
                  <a:pt x="47" y="82"/>
                </a:cubicBezTo>
                <a:cubicBezTo>
                  <a:pt x="46" y="83"/>
                  <a:pt x="45" y="85"/>
                  <a:pt x="47" y="85"/>
                </a:cubicBezTo>
                <a:close/>
                <a:moveTo>
                  <a:pt x="34" y="84"/>
                </a:moveTo>
                <a:cubicBezTo>
                  <a:pt x="35" y="84"/>
                  <a:pt x="34" y="83"/>
                  <a:pt x="34" y="83"/>
                </a:cubicBezTo>
                <a:cubicBezTo>
                  <a:pt x="33" y="83"/>
                  <a:pt x="34" y="84"/>
                  <a:pt x="34" y="84"/>
                </a:cubicBezTo>
                <a:close/>
                <a:moveTo>
                  <a:pt x="35" y="84"/>
                </a:moveTo>
                <a:cubicBezTo>
                  <a:pt x="36" y="84"/>
                  <a:pt x="35" y="85"/>
                  <a:pt x="36" y="85"/>
                </a:cubicBezTo>
                <a:cubicBezTo>
                  <a:pt x="36" y="84"/>
                  <a:pt x="36" y="84"/>
                  <a:pt x="37" y="83"/>
                </a:cubicBezTo>
                <a:cubicBezTo>
                  <a:pt x="36" y="82"/>
                  <a:pt x="36" y="83"/>
                  <a:pt x="35" y="84"/>
                </a:cubicBezTo>
                <a:close/>
                <a:moveTo>
                  <a:pt x="39" y="84"/>
                </a:moveTo>
                <a:cubicBezTo>
                  <a:pt x="39" y="84"/>
                  <a:pt x="39" y="84"/>
                  <a:pt x="39" y="84"/>
                </a:cubicBezTo>
                <a:cubicBezTo>
                  <a:pt x="39" y="83"/>
                  <a:pt x="39" y="83"/>
                  <a:pt x="38" y="83"/>
                </a:cubicBezTo>
                <a:cubicBezTo>
                  <a:pt x="38" y="83"/>
                  <a:pt x="39" y="84"/>
                  <a:pt x="39" y="84"/>
                </a:cubicBezTo>
                <a:close/>
                <a:moveTo>
                  <a:pt x="54" y="85"/>
                </a:moveTo>
                <a:cubicBezTo>
                  <a:pt x="54" y="84"/>
                  <a:pt x="54" y="83"/>
                  <a:pt x="54" y="83"/>
                </a:cubicBezTo>
                <a:cubicBezTo>
                  <a:pt x="54" y="84"/>
                  <a:pt x="53" y="84"/>
                  <a:pt x="54" y="85"/>
                </a:cubicBezTo>
                <a:close/>
                <a:moveTo>
                  <a:pt x="5" y="89"/>
                </a:moveTo>
                <a:cubicBezTo>
                  <a:pt x="5" y="89"/>
                  <a:pt x="5" y="89"/>
                  <a:pt x="5" y="89"/>
                </a:cubicBezTo>
                <a:cubicBezTo>
                  <a:pt x="5" y="89"/>
                  <a:pt x="5" y="90"/>
                  <a:pt x="5" y="91"/>
                </a:cubicBezTo>
                <a:cubicBezTo>
                  <a:pt x="5" y="93"/>
                  <a:pt x="3" y="94"/>
                  <a:pt x="3" y="96"/>
                </a:cubicBezTo>
                <a:cubicBezTo>
                  <a:pt x="5" y="92"/>
                  <a:pt x="6" y="87"/>
                  <a:pt x="8" y="83"/>
                </a:cubicBezTo>
                <a:cubicBezTo>
                  <a:pt x="6" y="85"/>
                  <a:pt x="6" y="87"/>
                  <a:pt x="5" y="89"/>
                </a:cubicBezTo>
                <a:close/>
                <a:moveTo>
                  <a:pt x="29" y="84"/>
                </a:moveTo>
                <a:cubicBezTo>
                  <a:pt x="29" y="84"/>
                  <a:pt x="29" y="83"/>
                  <a:pt x="29" y="83"/>
                </a:cubicBezTo>
                <a:cubicBezTo>
                  <a:pt x="28" y="83"/>
                  <a:pt x="28" y="84"/>
                  <a:pt x="29" y="84"/>
                </a:cubicBezTo>
                <a:close/>
                <a:moveTo>
                  <a:pt x="41" y="86"/>
                </a:moveTo>
                <a:cubicBezTo>
                  <a:pt x="42" y="86"/>
                  <a:pt x="42" y="87"/>
                  <a:pt x="43" y="87"/>
                </a:cubicBezTo>
                <a:cubicBezTo>
                  <a:pt x="44" y="86"/>
                  <a:pt x="44" y="84"/>
                  <a:pt x="43" y="83"/>
                </a:cubicBezTo>
                <a:cubicBezTo>
                  <a:pt x="42" y="84"/>
                  <a:pt x="41" y="84"/>
                  <a:pt x="41" y="86"/>
                </a:cubicBezTo>
                <a:close/>
                <a:moveTo>
                  <a:pt x="50" y="86"/>
                </a:moveTo>
                <a:cubicBezTo>
                  <a:pt x="51" y="86"/>
                  <a:pt x="51" y="84"/>
                  <a:pt x="51" y="83"/>
                </a:cubicBezTo>
                <a:cubicBezTo>
                  <a:pt x="50" y="84"/>
                  <a:pt x="50" y="85"/>
                  <a:pt x="50" y="86"/>
                </a:cubicBezTo>
                <a:close/>
                <a:moveTo>
                  <a:pt x="26" y="84"/>
                </a:moveTo>
                <a:cubicBezTo>
                  <a:pt x="26" y="85"/>
                  <a:pt x="27" y="84"/>
                  <a:pt x="26" y="84"/>
                </a:cubicBezTo>
                <a:cubicBezTo>
                  <a:pt x="26" y="84"/>
                  <a:pt x="26" y="84"/>
                  <a:pt x="26" y="84"/>
                </a:cubicBezTo>
                <a:close/>
                <a:moveTo>
                  <a:pt x="31" y="85"/>
                </a:moveTo>
                <a:cubicBezTo>
                  <a:pt x="31" y="84"/>
                  <a:pt x="31" y="84"/>
                  <a:pt x="31" y="84"/>
                </a:cubicBezTo>
                <a:cubicBezTo>
                  <a:pt x="30" y="84"/>
                  <a:pt x="31" y="85"/>
                  <a:pt x="31" y="85"/>
                </a:cubicBezTo>
                <a:close/>
                <a:moveTo>
                  <a:pt x="48" y="86"/>
                </a:moveTo>
                <a:cubicBezTo>
                  <a:pt x="48" y="86"/>
                  <a:pt x="48" y="85"/>
                  <a:pt x="48" y="85"/>
                </a:cubicBezTo>
                <a:cubicBezTo>
                  <a:pt x="48" y="85"/>
                  <a:pt x="48" y="84"/>
                  <a:pt x="48" y="84"/>
                </a:cubicBezTo>
                <a:cubicBezTo>
                  <a:pt x="48" y="85"/>
                  <a:pt x="47" y="86"/>
                  <a:pt x="48" y="86"/>
                </a:cubicBezTo>
                <a:close/>
                <a:moveTo>
                  <a:pt x="22" y="86"/>
                </a:moveTo>
                <a:cubicBezTo>
                  <a:pt x="23" y="85"/>
                  <a:pt x="23" y="85"/>
                  <a:pt x="23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22" y="85"/>
                  <a:pt x="22" y="85"/>
                  <a:pt x="22" y="86"/>
                </a:cubicBezTo>
                <a:close/>
                <a:moveTo>
                  <a:pt x="32" y="85"/>
                </a:moveTo>
                <a:cubicBezTo>
                  <a:pt x="33" y="85"/>
                  <a:pt x="33" y="86"/>
                  <a:pt x="33" y="86"/>
                </a:cubicBezTo>
                <a:cubicBezTo>
                  <a:pt x="33" y="85"/>
                  <a:pt x="34" y="85"/>
                  <a:pt x="34" y="85"/>
                </a:cubicBezTo>
                <a:cubicBezTo>
                  <a:pt x="33" y="85"/>
                  <a:pt x="33" y="84"/>
                  <a:pt x="33" y="84"/>
                </a:cubicBezTo>
                <a:cubicBezTo>
                  <a:pt x="33" y="85"/>
                  <a:pt x="32" y="85"/>
                  <a:pt x="32" y="85"/>
                </a:cubicBezTo>
                <a:close/>
                <a:moveTo>
                  <a:pt x="25" y="85"/>
                </a:moveTo>
                <a:cubicBezTo>
                  <a:pt x="25" y="85"/>
                  <a:pt x="25" y="85"/>
                  <a:pt x="25" y="84"/>
                </a:cubicBezTo>
                <a:cubicBezTo>
                  <a:pt x="25" y="85"/>
                  <a:pt x="25" y="85"/>
                  <a:pt x="25" y="85"/>
                </a:cubicBezTo>
                <a:close/>
                <a:moveTo>
                  <a:pt x="28" y="84"/>
                </a:moveTo>
                <a:cubicBezTo>
                  <a:pt x="28" y="85"/>
                  <a:pt x="28" y="85"/>
                  <a:pt x="29" y="85"/>
                </a:cubicBezTo>
                <a:cubicBezTo>
                  <a:pt x="29" y="85"/>
                  <a:pt x="28" y="84"/>
                  <a:pt x="28" y="84"/>
                </a:cubicBezTo>
                <a:close/>
                <a:moveTo>
                  <a:pt x="36" y="86"/>
                </a:moveTo>
                <a:cubicBezTo>
                  <a:pt x="36" y="86"/>
                  <a:pt x="37" y="87"/>
                  <a:pt x="37" y="87"/>
                </a:cubicBezTo>
                <a:cubicBezTo>
                  <a:pt x="38" y="86"/>
                  <a:pt x="38" y="85"/>
                  <a:pt x="37" y="84"/>
                </a:cubicBezTo>
                <a:cubicBezTo>
                  <a:pt x="37" y="85"/>
                  <a:pt x="36" y="85"/>
                  <a:pt x="36" y="86"/>
                </a:cubicBezTo>
                <a:close/>
                <a:moveTo>
                  <a:pt x="27" y="86"/>
                </a:moveTo>
                <a:cubicBezTo>
                  <a:pt x="27" y="86"/>
                  <a:pt x="27" y="85"/>
                  <a:pt x="27" y="85"/>
                </a:cubicBezTo>
                <a:cubicBezTo>
                  <a:pt x="27" y="85"/>
                  <a:pt x="26" y="85"/>
                  <a:pt x="27" y="86"/>
                </a:cubicBezTo>
                <a:close/>
                <a:moveTo>
                  <a:pt x="35" y="86"/>
                </a:moveTo>
                <a:cubicBezTo>
                  <a:pt x="35" y="85"/>
                  <a:pt x="35" y="85"/>
                  <a:pt x="35" y="85"/>
                </a:cubicBezTo>
                <a:cubicBezTo>
                  <a:pt x="34" y="85"/>
                  <a:pt x="35" y="86"/>
                  <a:pt x="35" y="86"/>
                </a:cubicBezTo>
                <a:close/>
                <a:moveTo>
                  <a:pt x="39" y="85"/>
                </a:moveTo>
                <a:cubicBezTo>
                  <a:pt x="40" y="85"/>
                  <a:pt x="40" y="86"/>
                  <a:pt x="40" y="86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5"/>
                  <a:pt x="39" y="85"/>
                  <a:pt x="39" y="85"/>
                </a:cubicBezTo>
                <a:close/>
                <a:moveTo>
                  <a:pt x="30" y="85"/>
                </a:moveTo>
                <a:cubicBezTo>
                  <a:pt x="30" y="85"/>
                  <a:pt x="30" y="85"/>
                  <a:pt x="30" y="86"/>
                </a:cubicBezTo>
                <a:cubicBezTo>
                  <a:pt x="30" y="86"/>
                  <a:pt x="30" y="86"/>
                  <a:pt x="30" y="87"/>
                </a:cubicBezTo>
                <a:cubicBezTo>
                  <a:pt x="31" y="87"/>
                  <a:pt x="31" y="86"/>
                  <a:pt x="31" y="86"/>
                </a:cubicBezTo>
                <a:cubicBezTo>
                  <a:pt x="31" y="85"/>
                  <a:pt x="30" y="86"/>
                  <a:pt x="30" y="86"/>
                </a:cubicBezTo>
                <a:cubicBezTo>
                  <a:pt x="31" y="86"/>
                  <a:pt x="30" y="85"/>
                  <a:pt x="30" y="85"/>
                </a:cubicBezTo>
                <a:close/>
                <a:moveTo>
                  <a:pt x="46" y="87"/>
                </a:moveTo>
                <a:cubicBezTo>
                  <a:pt x="46" y="86"/>
                  <a:pt x="46" y="85"/>
                  <a:pt x="45" y="85"/>
                </a:cubicBezTo>
                <a:cubicBezTo>
                  <a:pt x="45" y="86"/>
                  <a:pt x="46" y="87"/>
                  <a:pt x="46" y="87"/>
                </a:cubicBezTo>
                <a:close/>
                <a:moveTo>
                  <a:pt x="52" y="89"/>
                </a:moveTo>
                <a:cubicBezTo>
                  <a:pt x="53" y="88"/>
                  <a:pt x="53" y="85"/>
                  <a:pt x="52" y="85"/>
                </a:cubicBezTo>
                <a:cubicBezTo>
                  <a:pt x="51" y="86"/>
                  <a:pt x="51" y="88"/>
                  <a:pt x="52" y="89"/>
                </a:cubicBezTo>
                <a:close/>
                <a:moveTo>
                  <a:pt x="23" y="86"/>
                </a:moveTo>
                <a:cubicBezTo>
                  <a:pt x="23" y="86"/>
                  <a:pt x="24" y="86"/>
                  <a:pt x="23" y="85"/>
                </a:cubicBezTo>
                <a:cubicBezTo>
                  <a:pt x="23" y="86"/>
                  <a:pt x="22" y="86"/>
                  <a:pt x="23" y="86"/>
                </a:cubicBezTo>
                <a:close/>
                <a:moveTo>
                  <a:pt x="27" y="86"/>
                </a:moveTo>
                <a:cubicBezTo>
                  <a:pt x="27" y="86"/>
                  <a:pt x="27" y="87"/>
                  <a:pt x="27" y="87"/>
                </a:cubicBezTo>
                <a:cubicBezTo>
                  <a:pt x="28" y="87"/>
                  <a:pt x="28" y="86"/>
                  <a:pt x="28" y="86"/>
                </a:cubicBezTo>
                <a:cubicBezTo>
                  <a:pt x="28" y="86"/>
                  <a:pt x="28" y="85"/>
                  <a:pt x="27" y="85"/>
                </a:cubicBezTo>
                <a:cubicBezTo>
                  <a:pt x="28" y="86"/>
                  <a:pt x="27" y="86"/>
                  <a:pt x="27" y="86"/>
                </a:cubicBezTo>
                <a:close/>
                <a:moveTo>
                  <a:pt x="33" y="87"/>
                </a:moveTo>
                <a:cubicBezTo>
                  <a:pt x="32" y="86"/>
                  <a:pt x="32" y="86"/>
                  <a:pt x="32" y="86"/>
                </a:cubicBezTo>
                <a:cubicBezTo>
                  <a:pt x="32" y="86"/>
                  <a:pt x="32" y="86"/>
                  <a:pt x="33" y="87"/>
                </a:cubicBezTo>
                <a:close/>
                <a:moveTo>
                  <a:pt x="34" y="88"/>
                </a:moveTo>
                <a:cubicBezTo>
                  <a:pt x="35" y="87"/>
                  <a:pt x="35" y="86"/>
                  <a:pt x="34" y="86"/>
                </a:cubicBezTo>
                <a:cubicBezTo>
                  <a:pt x="34" y="86"/>
                  <a:pt x="33" y="87"/>
                  <a:pt x="34" y="88"/>
                </a:cubicBezTo>
                <a:close/>
                <a:moveTo>
                  <a:pt x="26" y="86"/>
                </a:moveTo>
                <a:cubicBezTo>
                  <a:pt x="26" y="86"/>
                  <a:pt x="26" y="86"/>
                  <a:pt x="26" y="87"/>
                </a:cubicBezTo>
                <a:cubicBezTo>
                  <a:pt x="26" y="87"/>
                  <a:pt x="26" y="86"/>
                  <a:pt x="26" y="86"/>
                </a:cubicBezTo>
                <a:cubicBezTo>
                  <a:pt x="26" y="86"/>
                  <a:pt x="26" y="86"/>
                  <a:pt x="26" y="86"/>
                </a:cubicBezTo>
                <a:close/>
                <a:moveTo>
                  <a:pt x="30" y="87"/>
                </a:moveTo>
                <a:cubicBezTo>
                  <a:pt x="29" y="87"/>
                  <a:pt x="29" y="86"/>
                  <a:pt x="29" y="86"/>
                </a:cubicBezTo>
                <a:cubicBezTo>
                  <a:pt x="29" y="86"/>
                  <a:pt x="29" y="87"/>
                  <a:pt x="30" y="87"/>
                </a:cubicBezTo>
                <a:close/>
                <a:moveTo>
                  <a:pt x="45" y="91"/>
                </a:moveTo>
                <a:cubicBezTo>
                  <a:pt x="45" y="90"/>
                  <a:pt x="46" y="89"/>
                  <a:pt x="46" y="88"/>
                </a:cubicBezTo>
                <a:cubicBezTo>
                  <a:pt x="46" y="88"/>
                  <a:pt x="45" y="87"/>
                  <a:pt x="44" y="86"/>
                </a:cubicBezTo>
                <a:cubicBezTo>
                  <a:pt x="44" y="88"/>
                  <a:pt x="44" y="89"/>
                  <a:pt x="45" y="91"/>
                </a:cubicBezTo>
                <a:close/>
                <a:moveTo>
                  <a:pt x="48" y="88"/>
                </a:moveTo>
                <a:cubicBezTo>
                  <a:pt x="48" y="88"/>
                  <a:pt x="48" y="89"/>
                  <a:pt x="48" y="89"/>
                </a:cubicBezTo>
                <a:cubicBezTo>
                  <a:pt x="49" y="88"/>
                  <a:pt x="49" y="87"/>
                  <a:pt x="49" y="86"/>
                </a:cubicBezTo>
                <a:cubicBezTo>
                  <a:pt x="49" y="87"/>
                  <a:pt x="48" y="87"/>
                  <a:pt x="48" y="88"/>
                </a:cubicBezTo>
                <a:close/>
                <a:moveTo>
                  <a:pt x="23" y="88"/>
                </a:moveTo>
                <a:cubicBezTo>
                  <a:pt x="24" y="88"/>
                  <a:pt x="24" y="87"/>
                  <a:pt x="24" y="86"/>
                </a:cubicBezTo>
                <a:cubicBezTo>
                  <a:pt x="24" y="87"/>
                  <a:pt x="23" y="87"/>
                  <a:pt x="23" y="88"/>
                </a:cubicBezTo>
                <a:close/>
                <a:moveTo>
                  <a:pt x="38" y="89"/>
                </a:moveTo>
                <a:cubicBezTo>
                  <a:pt x="39" y="88"/>
                  <a:pt x="39" y="88"/>
                  <a:pt x="39" y="87"/>
                </a:cubicBezTo>
                <a:cubicBezTo>
                  <a:pt x="39" y="85"/>
                  <a:pt x="36" y="88"/>
                  <a:pt x="38" y="89"/>
                </a:cubicBezTo>
                <a:close/>
                <a:moveTo>
                  <a:pt x="37" y="88"/>
                </a:moveTo>
                <a:cubicBezTo>
                  <a:pt x="36" y="87"/>
                  <a:pt x="36" y="87"/>
                  <a:pt x="36" y="86"/>
                </a:cubicBezTo>
                <a:cubicBezTo>
                  <a:pt x="36" y="87"/>
                  <a:pt x="36" y="87"/>
                  <a:pt x="37" y="88"/>
                </a:cubicBezTo>
                <a:close/>
                <a:moveTo>
                  <a:pt x="27" y="88"/>
                </a:moveTo>
                <a:cubicBezTo>
                  <a:pt x="27" y="87"/>
                  <a:pt x="27" y="87"/>
                  <a:pt x="27" y="87"/>
                </a:cubicBezTo>
                <a:cubicBezTo>
                  <a:pt x="26" y="87"/>
                  <a:pt x="26" y="88"/>
                  <a:pt x="27" y="88"/>
                </a:cubicBezTo>
                <a:close/>
                <a:moveTo>
                  <a:pt x="31" y="87"/>
                </a:moveTo>
                <a:cubicBezTo>
                  <a:pt x="31" y="88"/>
                  <a:pt x="31" y="88"/>
                  <a:pt x="31" y="88"/>
                </a:cubicBezTo>
                <a:cubicBezTo>
                  <a:pt x="32" y="88"/>
                  <a:pt x="32" y="88"/>
                  <a:pt x="32" y="87"/>
                </a:cubicBezTo>
                <a:cubicBezTo>
                  <a:pt x="32" y="87"/>
                  <a:pt x="32" y="87"/>
                  <a:pt x="31" y="87"/>
                </a:cubicBezTo>
                <a:cubicBezTo>
                  <a:pt x="31" y="87"/>
                  <a:pt x="31" y="87"/>
                  <a:pt x="31" y="87"/>
                </a:cubicBezTo>
                <a:close/>
                <a:moveTo>
                  <a:pt x="28" y="88"/>
                </a:moveTo>
                <a:cubicBezTo>
                  <a:pt x="28" y="88"/>
                  <a:pt x="28" y="88"/>
                  <a:pt x="29" y="89"/>
                </a:cubicBezTo>
                <a:cubicBezTo>
                  <a:pt x="29" y="88"/>
                  <a:pt x="29" y="88"/>
                  <a:pt x="29" y="87"/>
                </a:cubicBezTo>
                <a:cubicBezTo>
                  <a:pt x="29" y="87"/>
                  <a:pt x="29" y="87"/>
                  <a:pt x="28" y="87"/>
                </a:cubicBezTo>
                <a:cubicBezTo>
                  <a:pt x="29" y="88"/>
                  <a:pt x="28" y="88"/>
                  <a:pt x="28" y="88"/>
                </a:cubicBezTo>
                <a:close/>
                <a:moveTo>
                  <a:pt x="42" y="89"/>
                </a:moveTo>
                <a:cubicBezTo>
                  <a:pt x="42" y="89"/>
                  <a:pt x="42" y="89"/>
                  <a:pt x="42" y="88"/>
                </a:cubicBezTo>
                <a:cubicBezTo>
                  <a:pt x="42" y="88"/>
                  <a:pt x="42" y="87"/>
                  <a:pt x="41" y="87"/>
                </a:cubicBezTo>
                <a:cubicBezTo>
                  <a:pt x="41" y="88"/>
                  <a:pt x="41" y="89"/>
                  <a:pt x="42" y="89"/>
                </a:cubicBezTo>
                <a:close/>
                <a:moveTo>
                  <a:pt x="35" y="90"/>
                </a:moveTo>
                <a:cubicBezTo>
                  <a:pt x="36" y="89"/>
                  <a:pt x="36" y="88"/>
                  <a:pt x="35" y="87"/>
                </a:cubicBezTo>
                <a:cubicBezTo>
                  <a:pt x="34" y="88"/>
                  <a:pt x="34" y="89"/>
                  <a:pt x="35" y="90"/>
                </a:cubicBezTo>
                <a:close/>
                <a:moveTo>
                  <a:pt x="24" y="89"/>
                </a:moveTo>
                <a:cubicBezTo>
                  <a:pt x="25" y="89"/>
                  <a:pt x="25" y="88"/>
                  <a:pt x="25" y="88"/>
                </a:cubicBezTo>
                <a:cubicBezTo>
                  <a:pt x="25" y="88"/>
                  <a:pt x="24" y="89"/>
                  <a:pt x="24" y="89"/>
                </a:cubicBezTo>
                <a:close/>
                <a:moveTo>
                  <a:pt x="39" y="90"/>
                </a:moveTo>
                <a:cubicBezTo>
                  <a:pt x="39" y="90"/>
                  <a:pt x="39" y="91"/>
                  <a:pt x="40" y="92"/>
                </a:cubicBezTo>
                <a:cubicBezTo>
                  <a:pt x="40" y="90"/>
                  <a:pt x="40" y="89"/>
                  <a:pt x="40" y="88"/>
                </a:cubicBezTo>
                <a:cubicBezTo>
                  <a:pt x="40" y="88"/>
                  <a:pt x="40" y="88"/>
                  <a:pt x="40" y="88"/>
                </a:cubicBezTo>
                <a:cubicBezTo>
                  <a:pt x="39" y="89"/>
                  <a:pt x="39" y="89"/>
                  <a:pt x="39" y="90"/>
                </a:cubicBezTo>
                <a:close/>
                <a:moveTo>
                  <a:pt x="50" y="91"/>
                </a:moveTo>
                <a:cubicBezTo>
                  <a:pt x="51" y="91"/>
                  <a:pt x="51" y="88"/>
                  <a:pt x="50" y="88"/>
                </a:cubicBezTo>
                <a:cubicBezTo>
                  <a:pt x="50" y="89"/>
                  <a:pt x="50" y="90"/>
                  <a:pt x="50" y="91"/>
                </a:cubicBezTo>
                <a:close/>
                <a:moveTo>
                  <a:pt x="26" y="89"/>
                </a:moveTo>
                <a:cubicBezTo>
                  <a:pt x="26" y="89"/>
                  <a:pt x="26" y="88"/>
                  <a:pt x="26" y="88"/>
                </a:cubicBezTo>
                <a:cubicBezTo>
                  <a:pt x="26" y="89"/>
                  <a:pt x="26" y="89"/>
                  <a:pt x="26" y="89"/>
                </a:cubicBezTo>
                <a:close/>
                <a:moveTo>
                  <a:pt x="32" y="89"/>
                </a:moveTo>
                <a:cubicBezTo>
                  <a:pt x="32" y="90"/>
                  <a:pt x="32" y="90"/>
                  <a:pt x="33" y="90"/>
                </a:cubicBezTo>
                <a:cubicBezTo>
                  <a:pt x="33" y="90"/>
                  <a:pt x="33" y="89"/>
                  <a:pt x="32" y="88"/>
                </a:cubicBezTo>
                <a:cubicBezTo>
                  <a:pt x="32" y="89"/>
                  <a:pt x="32" y="89"/>
                  <a:pt x="32" y="89"/>
                </a:cubicBezTo>
                <a:close/>
                <a:moveTo>
                  <a:pt x="28" y="90"/>
                </a:moveTo>
                <a:cubicBezTo>
                  <a:pt x="28" y="89"/>
                  <a:pt x="28" y="89"/>
                  <a:pt x="28" y="89"/>
                </a:cubicBezTo>
                <a:cubicBezTo>
                  <a:pt x="28" y="89"/>
                  <a:pt x="28" y="89"/>
                  <a:pt x="27" y="89"/>
                </a:cubicBezTo>
                <a:cubicBezTo>
                  <a:pt x="27" y="89"/>
                  <a:pt x="28" y="89"/>
                  <a:pt x="28" y="90"/>
                </a:cubicBezTo>
                <a:close/>
                <a:moveTo>
                  <a:pt x="29" y="90"/>
                </a:moveTo>
                <a:cubicBezTo>
                  <a:pt x="30" y="90"/>
                  <a:pt x="30" y="91"/>
                  <a:pt x="30" y="91"/>
                </a:cubicBezTo>
                <a:cubicBezTo>
                  <a:pt x="31" y="90"/>
                  <a:pt x="31" y="89"/>
                  <a:pt x="30" y="89"/>
                </a:cubicBezTo>
                <a:cubicBezTo>
                  <a:pt x="30" y="89"/>
                  <a:pt x="29" y="89"/>
                  <a:pt x="29" y="90"/>
                </a:cubicBezTo>
                <a:close/>
                <a:moveTo>
                  <a:pt x="25" y="90"/>
                </a:moveTo>
                <a:cubicBezTo>
                  <a:pt x="26" y="90"/>
                  <a:pt x="26" y="89"/>
                  <a:pt x="25" y="89"/>
                </a:cubicBezTo>
                <a:cubicBezTo>
                  <a:pt x="25" y="89"/>
                  <a:pt x="25" y="90"/>
                  <a:pt x="25" y="90"/>
                </a:cubicBezTo>
                <a:close/>
                <a:moveTo>
                  <a:pt x="42" y="90"/>
                </a:moveTo>
                <a:cubicBezTo>
                  <a:pt x="42" y="91"/>
                  <a:pt x="43" y="91"/>
                  <a:pt x="43" y="91"/>
                </a:cubicBezTo>
                <a:cubicBezTo>
                  <a:pt x="44" y="90"/>
                  <a:pt x="43" y="90"/>
                  <a:pt x="43" y="89"/>
                </a:cubicBezTo>
                <a:cubicBezTo>
                  <a:pt x="43" y="89"/>
                  <a:pt x="42" y="89"/>
                  <a:pt x="42" y="90"/>
                </a:cubicBezTo>
                <a:close/>
                <a:moveTo>
                  <a:pt x="37" y="92"/>
                </a:moveTo>
                <a:cubicBezTo>
                  <a:pt x="37" y="91"/>
                  <a:pt x="37" y="91"/>
                  <a:pt x="37" y="90"/>
                </a:cubicBezTo>
                <a:cubicBezTo>
                  <a:pt x="37" y="90"/>
                  <a:pt x="37" y="89"/>
                  <a:pt x="36" y="89"/>
                </a:cubicBezTo>
                <a:cubicBezTo>
                  <a:pt x="36" y="90"/>
                  <a:pt x="36" y="91"/>
                  <a:pt x="37" y="92"/>
                </a:cubicBezTo>
                <a:close/>
                <a:moveTo>
                  <a:pt x="27" y="91"/>
                </a:moveTo>
                <a:cubicBezTo>
                  <a:pt x="28" y="90"/>
                  <a:pt x="27" y="90"/>
                  <a:pt x="27" y="90"/>
                </a:cubicBezTo>
                <a:cubicBezTo>
                  <a:pt x="27" y="90"/>
                  <a:pt x="27" y="90"/>
                  <a:pt x="27" y="91"/>
                </a:cubicBezTo>
                <a:close/>
                <a:moveTo>
                  <a:pt x="41" y="91"/>
                </a:moveTo>
                <a:cubicBezTo>
                  <a:pt x="41" y="90"/>
                  <a:pt x="42" y="90"/>
                  <a:pt x="41" y="90"/>
                </a:cubicBezTo>
                <a:cubicBezTo>
                  <a:pt x="41" y="90"/>
                  <a:pt x="40" y="90"/>
                  <a:pt x="41" y="91"/>
                </a:cubicBezTo>
                <a:close/>
                <a:moveTo>
                  <a:pt x="47" y="92"/>
                </a:moveTo>
                <a:cubicBezTo>
                  <a:pt x="47" y="92"/>
                  <a:pt x="46" y="92"/>
                  <a:pt x="46" y="92"/>
                </a:cubicBezTo>
                <a:cubicBezTo>
                  <a:pt x="47" y="91"/>
                  <a:pt x="47" y="90"/>
                  <a:pt x="46" y="90"/>
                </a:cubicBezTo>
                <a:cubicBezTo>
                  <a:pt x="46" y="90"/>
                  <a:pt x="46" y="91"/>
                  <a:pt x="45" y="92"/>
                </a:cubicBezTo>
                <a:cubicBezTo>
                  <a:pt x="46" y="92"/>
                  <a:pt x="46" y="92"/>
                  <a:pt x="46" y="93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3"/>
                  <a:pt x="47" y="95"/>
                  <a:pt x="48" y="96"/>
                </a:cubicBezTo>
                <a:cubicBezTo>
                  <a:pt x="49" y="95"/>
                  <a:pt x="48" y="94"/>
                  <a:pt x="49" y="93"/>
                </a:cubicBezTo>
                <a:cubicBezTo>
                  <a:pt x="48" y="93"/>
                  <a:pt x="49" y="92"/>
                  <a:pt x="48" y="91"/>
                </a:cubicBezTo>
                <a:cubicBezTo>
                  <a:pt x="48" y="91"/>
                  <a:pt x="48" y="91"/>
                  <a:pt x="47" y="92"/>
                </a:cubicBezTo>
                <a:cubicBezTo>
                  <a:pt x="47" y="92"/>
                  <a:pt x="47" y="91"/>
                  <a:pt x="47" y="91"/>
                </a:cubicBezTo>
                <a:cubicBezTo>
                  <a:pt x="47" y="92"/>
                  <a:pt x="47" y="92"/>
                  <a:pt x="47" y="92"/>
                </a:cubicBezTo>
                <a:close/>
                <a:moveTo>
                  <a:pt x="22" y="91"/>
                </a:moveTo>
                <a:cubicBezTo>
                  <a:pt x="22" y="90"/>
                  <a:pt x="22" y="90"/>
                  <a:pt x="22" y="90"/>
                </a:cubicBezTo>
                <a:cubicBezTo>
                  <a:pt x="22" y="90"/>
                  <a:pt x="21" y="90"/>
                  <a:pt x="22" y="91"/>
                </a:cubicBezTo>
                <a:close/>
                <a:moveTo>
                  <a:pt x="23" y="91"/>
                </a:moveTo>
                <a:cubicBezTo>
                  <a:pt x="23" y="91"/>
                  <a:pt x="23" y="91"/>
                  <a:pt x="23" y="91"/>
                </a:cubicBezTo>
                <a:cubicBezTo>
                  <a:pt x="24" y="91"/>
                  <a:pt x="24" y="90"/>
                  <a:pt x="23" y="90"/>
                </a:cubicBezTo>
                <a:cubicBezTo>
                  <a:pt x="23" y="90"/>
                  <a:pt x="23" y="90"/>
                  <a:pt x="23" y="91"/>
                </a:cubicBezTo>
                <a:close/>
                <a:moveTo>
                  <a:pt x="33" y="92"/>
                </a:moveTo>
                <a:cubicBezTo>
                  <a:pt x="34" y="92"/>
                  <a:pt x="34" y="91"/>
                  <a:pt x="34" y="91"/>
                </a:cubicBezTo>
                <a:cubicBezTo>
                  <a:pt x="34" y="91"/>
                  <a:pt x="34" y="90"/>
                  <a:pt x="34" y="90"/>
                </a:cubicBezTo>
                <a:cubicBezTo>
                  <a:pt x="33" y="90"/>
                  <a:pt x="33" y="91"/>
                  <a:pt x="33" y="91"/>
                </a:cubicBezTo>
                <a:cubicBezTo>
                  <a:pt x="33" y="92"/>
                  <a:pt x="34" y="92"/>
                  <a:pt x="33" y="92"/>
                </a:cubicBezTo>
                <a:close/>
                <a:moveTo>
                  <a:pt x="29" y="92"/>
                </a:moveTo>
                <a:cubicBezTo>
                  <a:pt x="30" y="91"/>
                  <a:pt x="29" y="91"/>
                  <a:pt x="29" y="91"/>
                </a:cubicBezTo>
                <a:cubicBezTo>
                  <a:pt x="29" y="91"/>
                  <a:pt x="29" y="91"/>
                  <a:pt x="29" y="92"/>
                </a:cubicBezTo>
                <a:close/>
                <a:moveTo>
                  <a:pt x="31" y="93"/>
                </a:moveTo>
                <a:cubicBezTo>
                  <a:pt x="31" y="92"/>
                  <a:pt x="32" y="92"/>
                  <a:pt x="32" y="91"/>
                </a:cubicBezTo>
                <a:cubicBezTo>
                  <a:pt x="32" y="91"/>
                  <a:pt x="31" y="91"/>
                  <a:pt x="31" y="91"/>
                </a:cubicBezTo>
                <a:cubicBezTo>
                  <a:pt x="30" y="91"/>
                  <a:pt x="30" y="92"/>
                  <a:pt x="31" y="93"/>
                </a:cubicBezTo>
                <a:close/>
                <a:moveTo>
                  <a:pt x="26" y="91"/>
                </a:moveTo>
                <a:cubicBezTo>
                  <a:pt x="26" y="92"/>
                  <a:pt x="26" y="92"/>
                  <a:pt x="26" y="92"/>
                </a:cubicBezTo>
                <a:cubicBezTo>
                  <a:pt x="27" y="92"/>
                  <a:pt x="27" y="91"/>
                  <a:pt x="26" y="91"/>
                </a:cubicBezTo>
                <a:cubicBezTo>
                  <a:pt x="26" y="91"/>
                  <a:pt x="26" y="91"/>
                  <a:pt x="26" y="91"/>
                </a:cubicBezTo>
                <a:close/>
                <a:moveTo>
                  <a:pt x="25" y="91"/>
                </a:moveTo>
                <a:cubicBezTo>
                  <a:pt x="25" y="91"/>
                  <a:pt x="25" y="91"/>
                  <a:pt x="24" y="91"/>
                </a:cubicBezTo>
                <a:cubicBezTo>
                  <a:pt x="24" y="91"/>
                  <a:pt x="24" y="91"/>
                  <a:pt x="25" y="91"/>
                </a:cubicBezTo>
                <a:close/>
                <a:moveTo>
                  <a:pt x="42" y="95"/>
                </a:moveTo>
                <a:cubicBezTo>
                  <a:pt x="42" y="94"/>
                  <a:pt x="43" y="94"/>
                  <a:pt x="43" y="93"/>
                </a:cubicBezTo>
                <a:cubicBezTo>
                  <a:pt x="43" y="92"/>
                  <a:pt x="42" y="91"/>
                  <a:pt x="42" y="91"/>
                </a:cubicBezTo>
                <a:cubicBezTo>
                  <a:pt x="41" y="92"/>
                  <a:pt x="41" y="94"/>
                  <a:pt x="42" y="95"/>
                </a:cubicBezTo>
                <a:close/>
                <a:moveTo>
                  <a:pt x="37" y="93"/>
                </a:moveTo>
                <a:cubicBezTo>
                  <a:pt x="38" y="93"/>
                  <a:pt x="38" y="94"/>
                  <a:pt x="39" y="95"/>
                </a:cubicBezTo>
                <a:cubicBezTo>
                  <a:pt x="39" y="94"/>
                  <a:pt x="39" y="94"/>
                  <a:pt x="39" y="93"/>
                </a:cubicBezTo>
                <a:cubicBezTo>
                  <a:pt x="39" y="93"/>
                  <a:pt x="38" y="92"/>
                  <a:pt x="38" y="91"/>
                </a:cubicBezTo>
                <a:cubicBezTo>
                  <a:pt x="37" y="92"/>
                  <a:pt x="37" y="92"/>
                  <a:pt x="37" y="93"/>
                </a:cubicBezTo>
                <a:close/>
                <a:moveTo>
                  <a:pt x="51" y="93"/>
                </a:moveTo>
                <a:cubicBezTo>
                  <a:pt x="51" y="92"/>
                  <a:pt x="53" y="92"/>
                  <a:pt x="52" y="91"/>
                </a:cubicBezTo>
                <a:cubicBezTo>
                  <a:pt x="52" y="92"/>
                  <a:pt x="51" y="92"/>
                  <a:pt x="51" y="93"/>
                </a:cubicBezTo>
                <a:close/>
                <a:moveTo>
                  <a:pt x="24" y="92"/>
                </a:moveTo>
                <a:cubicBezTo>
                  <a:pt x="24" y="92"/>
                  <a:pt x="24" y="91"/>
                  <a:pt x="24" y="91"/>
                </a:cubicBezTo>
                <a:cubicBezTo>
                  <a:pt x="24" y="92"/>
                  <a:pt x="24" y="92"/>
                  <a:pt x="24" y="92"/>
                </a:cubicBezTo>
                <a:close/>
                <a:moveTo>
                  <a:pt x="22" y="92"/>
                </a:moveTo>
                <a:cubicBezTo>
                  <a:pt x="22" y="92"/>
                  <a:pt x="23" y="92"/>
                  <a:pt x="22" y="92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29" y="93"/>
                </a:moveTo>
                <a:cubicBezTo>
                  <a:pt x="29" y="93"/>
                  <a:pt x="29" y="92"/>
                  <a:pt x="28" y="92"/>
                </a:cubicBezTo>
                <a:cubicBezTo>
                  <a:pt x="28" y="92"/>
                  <a:pt x="28" y="93"/>
                  <a:pt x="29" y="93"/>
                </a:cubicBezTo>
                <a:close/>
                <a:moveTo>
                  <a:pt x="54" y="93"/>
                </a:moveTo>
                <a:cubicBezTo>
                  <a:pt x="55" y="93"/>
                  <a:pt x="54" y="92"/>
                  <a:pt x="54" y="92"/>
                </a:cubicBezTo>
                <a:cubicBezTo>
                  <a:pt x="54" y="92"/>
                  <a:pt x="54" y="93"/>
                  <a:pt x="54" y="93"/>
                </a:cubicBezTo>
                <a:close/>
                <a:moveTo>
                  <a:pt x="35" y="94"/>
                </a:moveTo>
                <a:cubicBezTo>
                  <a:pt x="35" y="93"/>
                  <a:pt x="36" y="93"/>
                  <a:pt x="36" y="93"/>
                </a:cubicBezTo>
                <a:cubicBezTo>
                  <a:pt x="35" y="93"/>
                  <a:pt x="35" y="92"/>
                  <a:pt x="35" y="92"/>
                </a:cubicBezTo>
                <a:cubicBezTo>
                  <a:pt x="34" y="92"/>
                  <a:pt x="34" y="94"/>
                  <a:pt x="35" y="94"/>
                </a:cubicBezTo>
                <a:close/>
                <a:moveTo>
                  <a:pt x="31" y="94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3" y="93"/>
                  <a:pt x="33" y="93"/>
                </a:cubicBezTo>
                <a:cubicBezTo>
                  <a:pt x="33" y="93"/>
                  <a:pt x="33" y="92"/>
                  <a:pt x="32" y="92"/>
                </a:cubicBezTo>
                <a:cubicBezTo>
                  <a:pt x="32" y="93"/>
                  <a:pt x="32" y="93"/>
                  <a:pt x="31" y="94"/>
                </a:cubicBezTo>
                <a:close/>
                <a:moveTo>
                  <a:pt x="25" y="92"/>
                </a:moveTo>
                <a:cubicBezTo>
                  <a:pt x="25" y="93"/>
                  <a:pt x="26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4"/>
                  <a:pt x="25" y="94"/>
                </a:cubicBezTo>
                <a:cubicBezTo>
                  <a:pt x="26" y="94"/>
                  <a:pt x="26" y="93"/>
                  <a:pt x="26" y="93"/>
                </a:cubicBezTo>
                <a:cubicBezTo>
                  <a:pt x="26" y="93"/>
                  <a:pt x="26" y="92"/>
                  <a:pt x="25" y="92"/>
                </a:cubicBezTo>
                <a:close/>
                <a:moveTo>
                  <a:pt x="31" y="93"/>
                </a:moveTo>
                <a:cubicBezTo>
                  <a:pt x="31" y="93"/>
                  <a:pt x="30" y="93"/>
                  <a:pt x="30" y="92"/>
                </a:cubicBezTo>
                <a:cubicBezTo>
                  <a:pt x="30" y="93"/>
                  <a:pt x="30" y="93"/>
                  <a:pt x="31" y="93"/>
                </a:cubicBezTo>
                <a:close/>
                <a:moveTo>
                  <a:pt x="44" y="93"/>
                </a:moveTo>
                <a:cubicBezTo>
                  <a:pt x="44" y="93"/>
                  <a:pt x="45" y="94"/>
                  <a:pt x="45" y="94"/>
                </a:cubicBezTo>
                <a:cubicBezTo>
                  <a:pt x="46" y="93"/>
                  <a:pt x="45" y="93"/>
                  <a:pt x="45" y="93"/>
                </a:cubicBezTo>
                <a:cubicBezTo>
                  <a:pt x="45" y="93"/>
                  <a:pt x="45" y="93"/>
                  <a:pt x="44" y="93"/>
                </a:cubicBezTo>
                <a:close/>
                <a:moveTo>
                  <a:pt x="28" y="94"/>
                </a:moveTo>
                <a:cubicBezTo>
                  <a:pt x="28" y="94"/>
                  <a:pt x="28" y="93"/>
                  <a:pt x="28" y="93"/>
                </a:cubicBezTo>
                <a:cubicBezTo>
                  <a:pt x="27" y="93"/>
                  <a:pt x="28" y="94"/>
                  <a:pt x="28" y="94"/>
                </a:cubicBezTo>
                <a:close/>
                <a:moveTo>
                  <a:pt x="29" y="94"/>
                </a:moveTo>
                <a:cubicBezTo>
                  <a:pt x="29" y="94"/>
                  <a:pt x="29" y="95"/>
                  <a:pt x="30" y="95"/>
                </a:cubicBez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29" y="93"/>
                </a:cubicBezTo>
                <a:cubicBezTo>
                  <a:pt x="29" y="94"/>
                  <a:pt x="29" y="94"/>
                  <a:pt x="29" y="94"/>
                </a:cubicBezTo>
                <a:close/>
                <a:moveTo>
                  <a:pt x="37" y="97"/>
                </a:moveTo>
                <a:cubicBezTo>
                  <a:pt x="37" y="96"/>
                  <a:pt x="38" y="96"/>
                  <a:pt x="38" y="96"/>
                </a:cubicBezTo>
                <a:cubicBezTo>
                  <a:pt x="37" y="95"/>
                  <a:pt x="37" y="94"/>
                  <a:pt x="36" y="94"/>
                </a:cubicBezTo>
                <a:cubicBezTo>
                  <a:pt x="35" y="95"/>
                  <a:pt x="36" y="96"/>
                  <a:pt x="37" y="97"/>
                </a:cubicBezTo>
                <a:close/>
                <a:moveTo>
                  <a:pt x="33" y="95"/>
                </a:moveTo>
                <a:cubicBezTo>
                  <a:pt x="33" y="96"/>
                  <a:pt x="33" y="96"/>
                  <a:pt x="33" y="96"/>
                </a:cubicBezTo>
                <a:cubicBezTo>
                  <a:pt x="36" y="95"/>
                  <a:pt x="33" y="93"/>
                  <a:pt x="33" y="95"/>
                </a:cubicBezTo>
                <a:close/>
                <a:moveTo>
                  <a:pt x="24" y="96"/>
                </a:moveTo>
                <a:cubicBezTo>
                  <a:pt x="24" y="95"/>
                  <a:pt x="25" y="95"/>
                  <a:pt x="25" y="94"/>
                </a:cubicBezTo>
                <a:cubicBezTo>
                  <a:pt x="25" y="94"/>
                  <a:pt x="25" y="94"/>
                  <a:pt x="24" y="94"/>
                </a:cubicBezTo>
                <a:cubicBezTo>
                  <a:pt x="24" y="95"/>
                  <a:pt x="24" y="95"/>
                  <a:pt x="24" y="96"/>
                </a:cubicBezTo>
                <a:close/>
                <a:moveTo>
                  <a:pt x="27" y="94"/>
                </a:move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4"/>
                  <a:pt x="27" y="94"/>
                </a:cubicBezTo>
                <a:cubicBezTo>
                  <a:pt x="27" y="94"/>
                  <a:pt x="27" y="94"/>
                  <a:pt x="27" y="95"/>
                </a:cubicBezTo>
                <a:cubicBezTo>
                  <a:pt x="27" y="94"/>
                  <a:pt x="27" y="94"/>
                  <a:pt x="27" y="94"/>
                </a:cubicBezTo>
                <a:close/>
                <a:moveTo>
                  <a:pt x="32" y="95"/>
                </a:moveTo>
                <a:cubicBezTo>
                  <a:pt x="32" y="94"/>
                  <a:pt x="31" y="94"/>
                  <a:pt x="31" y="94"/>
                </a:cubicBezTo>
                <a:cubicBezTo>
                  <a:pt x="32" y="94"/>
                  <a:pt x="31" y="95"/>
                  <a:pt x="32" y="95"/>
                </a:cubicBezTo>
                <a:close/>
                <a:moveTo>
                  <a:pt x="39" y="96"/>
                </a:moveTo>
                <a:cubicBezTo>
                  <a:pt x="39" y="96"/>
                  <a:pt x="39" y="97"/>
                  <a:pt x="40" y="97"/>
                </a:cubicBezTo>
                <a:cubicBezTo>
                  <a:pt x="40" y="96"/>
                  <a:pt x="40" y="95"/>
                  <a:pt x="40" y="94"/>
                </a:cubicBezTo>
                <a:cubicBezTo>
                  <a:pt x="40" y="94"/>
                  <a:pt x="40" y="94"/>
                  <a:pt x="40" y="94"/>
                </a:cubicBezTo>
                <a:cubicBezTo>
                  <a:pt x="39" y="95"/>
                  <a:pt x="39" y="95"/>
                  <a:pt x="39" y="96"/>
                </a:cubicBezTo>
                <a:close/>
                <a:moveTo>
                  <a:pt x="52" y="95"/>
                </a:moveTo>
                <a:cubicBezTo>
                  <a:pt x="52" y="95"/>
                  <a:pt x="52" y="94"/>
                  <a:pt x="52" y="94"/>
                </a:cubicBezTo>
                <a:cubicBezTo>
                  <a:pt x="52" y="94"/>
                  <a:pt x="52" y="95"/>
                  <a:pt x="52" y="95"/>
                </a:cubicBezTo>
                <a:close/>
                <a:moveTo>
                  <a:pt x="46" y="95"/>
                </a:moveTo>
                <a:cubicBezTo>
                  <a:pt x="46" y="95"/>
                  <a:pt x="46" y="96"/>
                  <a:pt x="46" y="96"/>
                </a:cubicBezTo>
                <a:cubicBezTo>
                  <a:pt x="47" y="95"/>
                  <a:pt x="46" y="94"/>
                  <a:pt x="46" y="94"/>
                </a:cubicBezTo>
                <a:cubicBezTo>
                  <a:pt x="46" y="94"/>
                  <a:pt x="46" y="95"/>
                  <a:pt x="46" y="95"/>
                </a:cubicBezTo>
                <a:close/>
                <a:moveTo>
                  <a:pt x="28" y="95"/>
                </a:moveTo>
                <a:cubicBezTo>
                  <a:pt x="29" y="95"/>
                  <a:pt x="29" y="95"/>
                  <a:pt x="29" y="95"/>
                </a:cubicBezTo>
                <a:cubicBezTo>
                  <a:pt x="29" y="95"/>
                  <a:pt x="29" y="95"/>
                  <a:pt x="29" y="95"/>
                </a:cubicBezTo>
                <a:cubicBezTo>
                  <a:pt x="29" y="94"/>
                  <a:pt x="29" y="95"/>
                  <a:pt x="28" y="95"/>
                </a:cubicBezTo>
                <a:close/>
                <a:moveTo>
                  <a:pt x="44" y="95"/>
                </a:moveTo>
                <a:cubicBezTo>
                  <a:pt x="44" y="95"/>
                  <a:pt x="44" y="94"/>
                  <a:pt x="44" y="95"/>
                </a:cubicBezTo>
                <a:cubicBezTo>
                  <a:pt x="44" y="95"/>
                  <a:pt x="44" y="95"/>
                  <a:pt x="44" y="95"/>
                </a:cubicBezTo>
                <a:close/>
                <a:moveTo>
                  <a:pt x="50" y="95"/>
                </a:moveTo>
                <a:cubicBezTo>
                  <a:pt x="50" y="95"/>
                  <a:pt x="50" y="95"/>
                  <a:pt x="50" y="95"/>
                </a:cubicBezTo>
                <a:cubicBezTo>
                  <a:pt x="50" y="95"/>
                  <a:pt x="50" y="94"/>
                  <a:pt x="50" y="95"/>
                </a:cubicBezTo>
                <a:cubicBezTo>
                  <a:pt x="50" y="95"/>
                  <a:pt x="50" y="95"/>
                  <a:pt x="50" y="95"/>
                </a:cubicBezTo>
                <a:close/>
                <a:moveTo>
                  <a:pt x="42" y="96"/>
                </a:moveTo>
                <a:cubicBezTo>
                  <a:pt x="42" y="96"/>
                  <a:pt x="43" y="97"/>
                  <a:pt x="43" y="97"/>
                </a:cubicBezTo>
                <a:cubicBezTo>
                  <a:pt x="43" y="96"/>
                  <a:pt x="43" y="96"/>
                  <a:pt x="43" y="95"/>
                </a:cubicBezTo>
                <a:cubicBezTo>
                  <a:pt x="43" y="95"/>
                  <a:pt x="43" y="96"/>
                  <a:pt x="42" y="96"/>
                </a:cubicBezTo>
                <a:close/>
                <a:moveTo>
                  <a:pt x="31" y="97"/>
                </a:moveTo>
                <a:cubicBezTo>
                  <a:pt x="31" y="97"/>
                  <a:pt x="31" y="95"/>
                  <a:pt x="30" y="95"/>
                </a:cubicBezTo>
                <a:cubicBezTo>
                  <a:pt x="30" y="96"/>
                  <a:pt x="30" y="96"/>
                  <a:pt x="31" y="97"/>
                </a:cubicBezTo>
                <a:close/>
                <a:moveTo>
                  <a:pt x="27" y="96"/>
                </a:moveTo>
                <a:cubicBezTo>
                  <a:pt x="26" y="96"/>
                  <a:pt x="27" y="95"/>
                  <a:pt x="26" y="95"/>
                </a:cubicBezTo>
                <a:cubicBezTo>
                  <a:pt x="26" y="95"/>
                  <a:pt x="27" y="95"/>
                  <a:pt x="26" y="96"/>
                </a:cubicBezTo>
                <a:cubicBezTo>
                  <a:pt x="27" y="96"/>
                  <a:pt x="27" y="96"/>
                  <a:pt x="27" y="96"/>
                </a:cubicBezTo>
                <a:close/>
                <a:moveTo>
                  <a:pt x="54" y="99"/>
                </a:moveTo>
                <a:cubicBezTo>
                  <a:pt x="54" y="98"/>
                  <a:pt x="54" y="97"/>
                  <a:pt x="54" y="95"/>
                </a:cubicBezTo>
                <a:cubicBezTo>
                  <a:pt x="54" y="96"/>
                  <a:pt x="53" y="99"/>
                  <a:pt x="54" y="99"/>
                </a:cubicBezTo>
                <a:close/>
                <a:moveTo>
                  <a:pt x="28" y="97"/>
                </a:moveTo>
                <a:cubicBezTo>
                  <a:pt x="28" y="97"/>
                  <a:pt x="28" y="96"/>
                  <a:pt x="27" y="97"/>
                </a:cubicBezTo>
                <a:cubicBezTo>
                  <a:pt x="28" y="97"/>
                  <a:pt x="28" y="98"/>
                  <a:pt x="28" y="97"/>
                </a:cubicBezTo>
                <a:cubicBezTo>
                  <a:pt x="28" y="97"/>
                  <a:pt x="29" y="97"/>
                  <a:pt x="29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8" y="96"/>
                  <a:pt x="28" y="97"/>
                  <a:pt x="28" y="97"/>
                </a:cubicBezTo>
                <a:close/>
                <a:moveTo>
                  <a:pt x="34" y="97"/>
                </a:moveTo>
                <a:cubicBezTo>
                  <a:pt x="34" y="98"/>
                  <a:pt x="35" y="98"/>
                  <a:pt x="35" y="99"/>
                </a:cubicBezTo>
                <a:cubicBezTo>
                  <a:pt x="36" y="99"/>
                  <a:pt x="36" y="98"/>
                  <a:pt x="36" y="98"/>
                </a:cubicBezTo>
                <a:cubicBezTo>
                  <a:pt x="36" y="97"/>
                  <a:pt x="36" y="96"/>
                  <a:pt x="35" y="96"/>
                </a:cubicBezTo>
                <a:cubicBezTo>
                  <a:pt x="35" y="96"/>
                  <a:pt x="34" y="97"/>
                  <a:pt x="34" y="97"/>
                </a:cubicBezTo>
                <a:close/>
                <a:moveTo>
                  <a:pt x="45" y="100"/>
                </a:moveTo>
                <a:cubicBezTo>
                  <a:pt x="46" y="99"/>
                  <a:pt x="46" y="99"/>
                  <a:pt x="46" y="98"/>
                </a:cubicBezTo>
                <a:cubicBezTo>
                  <a:pt x="46" y="97"/>
                  <a:pt x="46" y="96"/>
                  <a:pt x="45" y="96"/>
                </a:cubicBezTo>
                <a:cubicBezTo>
                  <a:pt x="44" y="97"/>
                  <a:pt x="44" y="99"/>
                  <a:pt x="45" y="100"/>
                </a:cubicBezTo>
                <a:close/>
                <a:moveTo>
                  <a:pt x="25" y="98"/>
                </a:moveTo>
                <a:cubicBezTo>
                  <a:pt x="25" y="97"/>
                  <a:pt x="25" y="98"/>
                  <a:pt x="26" y="98"/>
                </a:cubicBezTo>
                <a:cubicBezTo>
                  <a:pt x="26" y="97"/>
                  <a:pt x="26" y="97"/>
                  <a:pt x="26" y="97"/>
                </a:cubicBezTo>
                <a:cubicBezTo>
                  <a:pt x="26" y="95"/>
                  <a:pt x="25" y="97"/>
                  <a:pt x="25" y="98"/>
                </a:cubicBezTo>
                <a:close/>
                <a:moveTo>
                  <a:pt x="51" y="98"/>
                </a:moveTo>
                <a:cubicBezTo>
                  <a:pt x="51" y="98"/>
                  <a:pt x="51" y="98"/>
                  <a:pt x="52" y="98"/>
                </a:cubicBezTo>
                <a:cubicBezTo>
                  <a:pt x="51" y="97"/>
                  <a:pt x="51" y="96"/>
                  <a:pt x="51" y="96"/>
                </a:cubicBezTo>
                <a:cubicBezTo>
                  <a:pt x="51" y="97"/>
                  <a:pt x="51" y="97"/>
                  <a:pt x="51" y="98"/>
                </a:cubicBezTo>
                <a:close/>
                <a:moveTo>
                  <a:pt x="37" y="98"/>
                </a:moveTo>
                <a:cubicBezTo>
                  <a:pt x="38" y="98"/>
                  <a:pt x="38" y="99"/>
                  <a:pt x="39" y="100"/>
                </a:cubicBezTo>
                <a:cubicBezTo>
                  <a:pt x="40" y="99"/>
                  <a:pt x="39" y="97"/>
                  <a:pt x="38" y="97"/>
                </a:cubicBezTo>
                <a:cubicBezTo>
                  <a:pt x="38" y="97"/>
                  <a:pt x="38" y="97"/>
                  <a:pt x="37" y="98"/>
                </a:cubicBezTo>
                <a:close/>
                <a:moveTo>
                  <a:pt x="33" y="98"/>
                </a:moveTo>
                <a:cubicBezTo>
                  <a:pt x="33" y="96"/>
                  <a:pt x="30" y="97"/>
                  <a:pt x="32" y="99"/>
                </a:cubicBezTo>
                <a:cubicBezTo>
                  <a:pt x="32" y="99"/>
                  <a:pt x="33" y="98"/>
                  <a:pt x="33" y="98"/>
                </a:cubicBezTo>
                <a:close/>
                <a:moveTo>
                  <a:pt x="50" y="99"/>
                </a:moveTo>
                <a:cubicBezTo>
                  <a:pt x="50" y="98"/>
                  <a:pt x="50" y="97"/>
                  <a:pt x="50" y="97"/>
                </a:cubicBezTo>
                <a:cubicBezTo>
                  <a:pt x="50" y="97"/>
                  <a:pt x="49" y="98"/>
                  <a:pt x="50" y="99"/>
                </a:cubicBezTo>
                <a:close/>
                <a:moveTo>
                  <a:pt x="41" y="98"/>
                </a:moveTo>
                <a:cubicBezTo>
                  <a:pt x="41" y="99"/>
                  <a:pt x="41" y="99"/>
                  <a:pt x="41" y="99"/>
                </a:cubicBezTo>
                <a:cubicBezTo>
                  <a:pt x="43" y="99"/>
                  <a:pt x="42" y="97"/>
                  <a:pt x="41" y="97"/>
                </a:cubicBezTo>
                <a:cubicBezTo>
                  <a:pt x="42" y="97"/>
                  <a:pt x="41" y="98"/>
                  <a:pt x="41" y="98"/>
                </a:cubicBezTo>
                <a:close/>
                <a:moveTo>
                  <a:pt x="29" y="98"/>
                </a:moveTo>
                <a:cubicBezTo>
                  <a:pt x="28" y="99"/>
                  <a:pt x="29" y="99"/>
                  <a:pt x="29" y="99"/>
                </a:cubicBezTo>
                <a:cubicBezTo>
                  <a:pt x="30" y="99"/>
                  <a:pt x="30" y="98"/>
                  <a:pt x="30" y="98"/>
                </a:cubicBezTo>
                <a:cubicBezTo>
                  <a:pt x="30" y="98"/>
                  <a:pt x="30" y="97"/>
                  <a:pt x="29" y="97"/>
                </a:cubicBezTo>
                <a:cubicBezTo>
                  <a:pt x="29" y="98"/>
                  <a:pt x="29" y="99"/>
                  <a:pt x="29" y="98"/>
                </a:cubicBezTo>
                <a:close/>
                <a:moveTo>
                  <a:pt x="22" y="99"/>
                </a:moveTo>
                <a:cubicBezTo>
                  <a:pt x="22" y="99"/>
                  <a:pt x="23" y="99"/>
                  <a:pt x="23" y="99"/>
                </a:cubicBezTo>
                <a:cubicBezTo>
                  <a:pt x="23" y="98"/>
                  <a:pt x="23" y="98"/>
                  <a:pt x="23" y="97"/>
                </a:cubicBezTo>
                <a:cubicBezTo>
                  <a:pt x="22" y="98"/>
                  <a:pt x="22" y="98"/>
                  <a:pt x="22" y="99"/>
                </a:cubicBezTo>
                <a:close/>
                <a:moveTo>
                  <a:pt x="48" y="98"/>
                </a:moveTo>
                <a:cubicBezTo>
                  <a:pt x="48" y="98"/>
                  <a:pt x="48" y="98"/>
                  <a:pt x="48" y="98"/>
                </a:cubicBezTo>
                <a:cubicBezTo>
                  <a:pt x="49" y="98"/>
                  <a:pt x="48" y="98"/>
                  <a:pt x="48" y="97"/>
                </a:cubicBezTo>
                <a:cubicBezTo>
                  <a:pt x="48" y="97"/>
                  <a:pt x="48" y="98"/>
                  <a:pt x="48" y="98"/>
                </a:cubicBezTo>
                <a:close/>
                <a:moveTo>
                  <a:pt x="26" y="99"/>
                </a:moveTo>
                <a:cubicBezTo>
                  <a:pt x="26" y="99"/>
                  <a:pt x="27" y="99"/>
                  <a:pt x="27" y="100"/>
                </a:cubicBezTo>
                <a:cubicBezTo>
                  <a:pt x="27" y="99"/>
                  <a:pt x="27" y="99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6" y="98"/>
                  <a:pt x="26" y="99"/>
                </a:cubicBezTo>
                <a:close/>
                <a:moveTo>
                  <a:pt x="4" y="111"/>
                </a:moveTo>
                <a:cubicBezTo>
                  <a:pt x="4" y="111"/>
                  <a:pt x="4" y="111"/>
                  <a:pt x="4" y="110"/>
                </a:cubicBezTo>
                <a:cubicBezTo>
                  <a:pt x="4" y="107"/>
                  <a:pt x="5" y="102"/>
                  <a:pt x="4" y="98"/>
                </a:cubicBezTo>
                <a:cubicBezTo>
                  <a:pt x="3" y="102"/>
                  <a:pt x="4" y="107"/>
                  <a:pt x="4" y="111"/>
                </a:cubicBezTo>
                <a:close/>
                <a:moveTo>
                  <a:pt x="36" y="100"/>
                </a:moveTo>
                <a:cubicBezTo>
                  <a:pt x="36" y="100"/>
                  <a:pt x="36" y="101"/>
                  <a:pt x="36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6" y="101"/>
                  <a:pt x="36" y="101"/>
                  <a:pt x="37" y="101"/>
                </a:cubicBezTo>
                <a:cubicBezTo>
                  <a:pt x="36" y="101"/>
                  <a:pt x="37" y="102"/>
                  <a:pt x="37" y="102"/>
                </a:cubicBezTo>
                <a:cubicBezTo>
                  <a:pt x="38" y="102"/>
                  <a:pt x="38" y="101"/>
                  <a:pt x="38" y="100"/>
                </a:cubicBezTo>
                <a:cubicBezTo>
                  <a:pt x="38" y="100"/>
                  <a:pt x="37" y="99"/>
                  <a:pt x="37" y="99"/>
                </a:cubicBezTo>
                <a:cubicBezTo>
                  <a:pt x="36" y="99"/>
                  <a:pt x="36" y="100"/>
                  <a:pt x="36" y="100"/>
                </a:cubicBezTo>
                <a:close/>
                <a:moveTo>
                  <a:pt x="33" y="100"/>
                </a:moveTo>
                <a:cubicBezTo>
                  <a:pt x="33" y="100"/>
                  <a:pt x="33" y="101"/>
                  <a:pt x="34" y="102"/>
                </a:cubicBezTo>
                <a:cubicBezTo>
                  <a:pt x="34" y="101"/>
                  <a:pt x="35" y="101"/>
                  <a:pt x="35" y="100"/>
                </a:cubicBezTo>
                <a:cubicBezTo>
                  <a:pt x="34" y="100"/>
                  <a:pt x="34" y="99"/>
                  <a:pt x="33" y="99"/>
                </a:cubicBezTo>
                <a:cubicBezTo>
                  <a:pt x="33" y="99"/>
                  <a:pt x="33" y="99"/>
                  <a:pt x="33" y="99"/>
                </a:cubicBezTo>
                <a:cubicBezTo>
                  <a:pt x="33" y="99"/>
                  <a:pt x="33" y="99"/>
                  <a:pt x="33" y="100"/>
                </a:cubicBezTo>
                <a:close/>
                <a:moveTo>
                  <a:pt x="31" y="101"/>
                </a:moveTo>
                <a:cubicBezTo>
                  <a:pt x="31" y="101"/>
                  <a:pt x="31" y="100"/>
                  <a:pt x="31" y="100"/>
                </a:cubicBezTo>
                <a:cubicBezTo>
                  <a:pt x="31" y="100"/>
                  <a:pt x="31" y="99"/>
                  <a:pt x="30" y="99"/>
                </a:cubicBezTo>
                <a:cubicBezTo>
                  <a:pt x="30" y="100"/>
                  <a:pt x="30" y="101"/>
                  <a:pt x="31" y="101"/>
                </a:cubicBezTo>
                <a:close/>
                <a:moveTo>
                  <a:pt x="42" y="100"/>
                </a:moveTo>
                <a:cubicBezTo>
                  <a:pt x="42" y="101"/>
                  <a:pt x="43" y="101"/>
                  <a:pt x="43" y="102"/>
                </a:cubicBezTo>
                <a:cubicBezTo>
                  <a:pt x="43" y="101"/>
                  <a:pt x="43" y="99"/>
                  <a:pt x="43" y="99"/>
                </a:cubicBezTo>
                <a:cubicBezTo>
                  <a:pt x="43" y="99"/>
                  <a:pt x="42" y="100"/>
                  <a:pt x="42" y="100"/>
                </a:cubicBezTo>
                <a:close/>
                <a:moveTo>
                  <a:pt x="28" y="101"/>
                </a:moveTo>
                <a:cubicBezTo>
                  <a:pt x="28" y="101"/>
                  <a:pt x="29" y="101"/>
                  <a:pt x="29" y="100"/>
                </a:cubicBezTo>
                <a:cubicBezTo>
                  <a:pt x="29" y="100"/>
                  <a:pt x="28" y="99"/>
                  <a:pt x="28" y="99"/>
                </a:cubicBezTo>
                <a:cubicBezTo>
                  <a:pt x="27" y="100"/>
                  <a:pt x="27" y="101"/>
                  <a:pt x="28" y="101"/>
                </a:cubicBezTo>
                <a:close/>
                <a:moveTo>
                  <a:pt x="51" y="100"/>
                </a:moveTo>
                <a:cubicBezTo>
                  <a:pt x="51" y="101"/>
                  <a:pt x="51" y="101"/>
                  <a:pt x="52" y="101"/>
                </a:cubicBezTo>
                <a:cubicBezTo>
                  <a:pt x="52" y="101"/>
                  <a:pt x="52" y="100"/>
                  <a:pt x="52" y="99"/>
                </a:cubicBezTo>
                <a:cubicBezTo>
                  <a:pt x="51" y="100"/>
                  <a:pt x="51" y="100"/>
                  <a:pt x="51" y="100"/>
                </a:cubicBezTo>
                <a:close/>
                <a:moveTo>
                  <a:pt x="40" y="101"/>
                </a:moveTo>
                <a:cubicBezTo>
                  <a:pt x="40" y="101"/>
                  <a:pt x="40" y="100"/>
                  <a:pt x="40" y="100"/>
                </a:cubicBezTo>
                <a:cubicBezTo>
                  <a:pt x="40" y="100"/>
                  <a:pt x="40" y="100"/>
                  <a:pt x="40" y="100"/>
                </a:cubicBezTo>
                <a:cubicBezTo>
                  <a:pt x="39" y="101"/>
                  <a:pt x="39" y="101"/>
                  <a:pt x="40" y="101"/>
                </a:cubicBezTo>
                <a:close/>
                <a:moveTo>
                  <a:pt x="46" y="101"/>
                </a:moveTo>
                <a:cubicBezTo>
                  <a:pt x="46" y="101"/>
                  <a:pt x="47" y="100"/>
                  <a:pt x="46" y="100"/>
                </a:cubicBezTo>
                <a:cubicBezTo>
                  <a:pt x="46" y="100"/>
                  <a:pt x="45" y="101"/>
                  <a:pt x="46" y="101"/>
                </a:cubicBezTo>
                <a:close/>
                <a:moveTo>
                  <a:pt x="2" y="101"/>
                </a:moveTo>
                <a:cubicBezTo>
                  <a:pt x="2" y="101"/>
                  <a:pt x="3" y="101"/>
                  <a:pt x="2" y="100"/>
                </a:cubicBezTo>
                <a:cubicBezTo>
                  <a:pt x="2" y="100"/>
                  <a:pt x="2" y="100"/>
                  <a:pt x="2" y="100"/>
                </a:cubicBezTo>
                <a:cubicBezTo>
                  <a:pt x="2" y="100"/>
                  <a:pt x="2" y="101"/>
                  <a:pt x="2" y="101"/>
                </a:cubicBezTo>
                <a:close/>
                <a:moveTo>
                  <a:pt x="22" y="103"/>
                </a:moveTo>
                <a:cubicBezTo>
                  <a:pt x="23" y="102"/>
                  <a:pt x="24" y="101"/>
                  <a:pt x="23" y="100"/>
                </a:cubicBezTo>
                <a:cubicBezTo>
                  <a:pt x="22" y="101"/>
                  <a:pt x="22" y="102"/>
                  <a:pt x="22" y="103"/>
                </a:cubicBezTo>
                <a:close/>
                <a:moveTo>
                  <a:pt x="48" y="102"/>
                </a:moveTo>
                <a:cubicBezTo>
                  <a:pt x="48" y="101"/>
                  <a:pt x="48" y="101"/>
                  <a:pt x="48" y="101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8" y="102"/>
                  <a:pt x="48" y="102"/>
                  <a:pt x="47" y="102"/>
                </a:cubicBezTo>
                <a:cubicBezTo>
                  <a:pt x="47" y="102"/>
                  <a:pt x="47" y="103"/>
                  <a:pt x="48" y="104"/>
                </a:cubicBezTo>
                <a:cubicBezTo>
                  <a:pt x="49" y="104"/>
                  <a:pt x="48" y="102"/>
                  <a:pt x="48" y="101"/>
                </a:cubicBezTo>
                <a:cubicBezTo>
                  <a:pt x="48" y="101"/>
                  <a:pt x="49" y="100"/>
                  <a:pt x="48" y="100"/>
                </a:cubicBezTo>
                <a:cubicBezTo>
                  <a:pt x="48" y="101"/>
                  <a:pt x="47" y="101"/>
                  <a:pt x="48" y="102"/>
                </a:cubicBezTo>
                <a:close/>
                <a:moveTo>
                  <a:pt x="44" y="101"/>
                </a:moveTo>
                <a:cubicBezTo>
                  <a:pt x="44" y="101"/>
                  <a:pt x="44" y="101"/>
                  <a:pt x="44" y="102"/>
                </a:cubicBezTo>
                <a:cubicBezTo>
                  <a:pt x="45" y="101"/>
                  <a:pt x="44" y="101"/>
                  <a:pt x="44" y="100"/>
                </a:cubicBezTo>
                <a:cubicBezTo>
                  <a:pt x="44" y="100"/>
                  <a:pt x="44" y="101"/>
                  <a:pt x="44" y="101"/>
                </a:cubicBezTo>
                <a:close/>
                <a:moveTo>
                  <a:pt x="29" y="103"/>
                </a:moveTo>
                <a:cubicBezTo>
                  <a:pt x="30" y="103"/>
                  <a:pt x="30" y="102"/>
                  <a:pt x="30" y="102"/>
                </a:cubicBezTo>
                <a:cubicBezTo>
                  <a:pt x="30" y="101"/>
                  <a:pt x="30" y="101"/>
                  <a:pt x="29" y="101"/>
                </a:cubicBezTo>
                <a:cubicBezTo>
                  <a:pt x="29" y="102"/>
                  <a:pt x="28" y="103"/>
                  <a:pt x="29" y="103"/>
                </a:cubicBezTo>
                <a:close/>
                <a:moveTo>
                  <a:pt x="33" y="104"/>
                </a:moveTo>
                <a:cubicBezTo>
                  <a:pt x="34" y="103"/>
                  <a:pt x="32" y="101"/>
                  <a:pt x="32" y="101"/>
                </a:cubicBezTo>
                <a:cubicBezTo>
                  <a:pt x="31" y="102"/>
                  <a:pt x="32" y="103"/>
                  <a:pt x="33" y="104"/>
                </a:cubicBezTo>
                <a:close/>
                <a:moveTo>
                  <a:pt x="25" y="102"/>
                </a:moveTo>
                <a:cubicBezTo>
                  <a:pt x="25" y="102"/>
                  <a:pt x="25" y="101"/>
                  <a:pt x="25" y="101"/>
                </a:cubicBezTo>
                <a:cubicBezTo>
                  <a:pt x="25" y="102"/>
                  <a:pt x="25" y="102"/>
                  <a:pt x="25" y="102"/>
                </a:cubicBezTo>
                <a:close/>
                <a:moveTo>
                  <a:pt x="42" y="105"/>
                </a:moveTo>
                <a:cubicBezTo>
                  <a:pt x="42" y="104"/>
                  <a:pt x="43" y="104"/>
                  <a:pt x="43" y="103"/>
                </a:cubicBezTo>
                <a:cubicBezTo>
                  <a:pt x="43" y="103"/>
                  <a:pt x="42" y="102"/>
                  <a:pt x="42" y="101"/>
                </a:cubicBezTo>
                <a:cubicBezTo>
                  <a:pt x="40" y="102"/>
                  <a:pt x="42" y="104"/>
                  <a:pt x="42" y="105"/>
                </a:cubicBezTo>
                <a:close/>
                <a:moveTo>
                  <a:pt x="35" y="103"/>
                </a:moveTo>
                <a:cubicBezTo>
                  <a:pt x="35" y="103"/>
                  <a:pt x="35" y="104"/>
                  <a:pt x="36" y="105"/>
                </a:cubicBezTo>
                <a:cubicBezTo>
                  <a:pt x="36" y="104"/>
                  <a:pt x="36" y="104"/>
                  <a:pt x="37" y="103"/>
                </a:cubicBezTo>
                <a:cubicBezTo>
                  <a:pt x="36" y="103"/>
                  <a:pt x="36" y="102"/>
                  <a:pt x="35" y="101"/>
                </a:cubicBezTo>
                <a:cubicBezTo>
                  <a:pt x="35" y="102"/>
                  <a:pt x="34" y="102"/>
                  <a:pt x="35" y="103"/>
                </a:cubicBezTo>
                <a:close/>
                <a:moveTo>
                  <a:pt x="38" y="103"/>
                </a:moveTo>
                <a:cubicBezTo>
                  <a:pt x="38" y="104"/>
                  <a:pt x="38" y="104"/>
                  <a:pt x="39" y="104"/>
                </a:cubicBezTo>
                <a:cubicBezTo>
                  <a:pt x="39" y="104"/>
                  <a:pt x="40" y="103"/>
                  <a:pt x="40" y="102"/>
                </a:cubicBezTo>
                <a:cubicBezTo>
                  <a:pt x="39" y="102"/>
                  <a:pt x="39" y="102"/>
                  <a:pt x="39" y="101"/>
                </a:cubicBezTo>
                <a:cubicBezTo>
                  <a:pt x="38" y="102"/>
                  <a:pt x="38" y="102"/>
                  <a:pt x="38" y="103"/>
                </a:cubicBezTo>
                <a:close/>
                <a:moveTo>
                  <a:pt x="54" y="105"/>
                </a:moveTo>
                <a:cubicBezTo>
                  <a:pt x="54" y="105"/>
                  <a:pt x="53" y="105"/>
                  <a:pt x="53" y="105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4" y="104"/>
                  <a:pt x="55" y="102"/>
                  <a:pt x="54" y="101"/>
                </a:cubicBezTo>
                <a:cubicBezTo>
                  <a:pt x="54" y="103"/>
                  <a:pt x="54" y="104"/>
                  <a:pt x="54" y="105"/>
                </a:cubicBezTo>
                <a:close/>
                <a:moveTo>
                  <a:pt x="51" y="103"/>
                </a:moveTo>
                <a:cubicBezTo>
                  <a:pt x="51" y="103"/>
                  <a:pt x="51" y="103"/>
                  <a:pt x="51" y="103"/>
                </a:cubicBezTo>
                <a:cubicBezTo>
                  <a:pt x="51" y="103"/>
                  <a:pt x="52" y="103"/>
                  <a:pt x="52" y="103"/>
                </a:cubicBezTo>
                <a:cubicBezTo>
                  <a:pt x="51" y="103"/>
                  <a:pt x="51" y="102"/>
                  <a:pt x="50" y="102"/>
                </a:cubicBezTo>
                <a:cubicBezTo>
                  <a:pt x="51" y="102"/>
                  <a:pt x="51" y="103"/>
                  <a:pt x="51" y="103"/>
                </a:cubicBezTo>
                <a:close/>
                <a:moveTo>
                  <a:pt x="44" y="104"/>
                </a:moveTo>
                <a:cubicBezTo>
                  <a:pt x="45" y="103"/>
                  <a:pt x="44" y="104"/>
                  <a:pt x="45" y="104"/>
                </a:cubicBezTo>
                <a:cubicBezTo>
                  <a:pt x="45" y="103"/>
                  <a:pt x="46" y="102"/>
                  <a:pt x="45" y="102"/>
                </a:cubicBezTo>
                <a:cubicBezTo>
                  <a:pt x="45" y="103"/>
                  <a:pt x="44" y="103"/>
                  <a:pt x="44" y="104"/>
                </a:cubicBezTo>
                <a:close/>
                <a:moveTo>
                  <a:pt x="3" y="111"/>
                </a:moveTo>
                <a:cubicBezTo>
                  <a:pt x="2" y="109"/>
                  <a:pt x="3" y="105"/>
                  <a:pt x="2" y="102"/>
                </a:cubicBezTo>
                <a:cubicBezTo>
                  <a:pt x="2" y="106"/>
                  <a:pt x="2" y="109"/>
                  <a:pt x="3" y="111"/>
                </a:cubicBezTo>
                <a:close/>
                <a:moveTo>
                  <a:pt x="25" y="103"/>
                </a:moveTo>
                <a:cubicBezTo>
                  <a:pt x="25" y="103"/>
                  <a:pt x="25" y="103"/>
                  <a:pt x="25" y="103"/>
                </a:cubicBezTo>
                <a:cubicBezTo>
                  <a:pt x="25" y="103"/>
                  <a:pt x="24" y="103"/>
                  <a:pt x="24" y="103"/>
                </a:cubicBezTo>
                <a:cubicBezTo>
                  <a:pt x="24" y="103"/>
                  <a:pt x="24" y="103"/>
                  <a:pt x="25" y="103"/>
                </a:cubicBezTo>
                <a:close/>
                <a:moveTo>
                  <a:pt x="30" y="104"/>
                </a:moveTo>
                <a:cubicBezTo>
                  <a:pt x="30" y="105"/>
                  <a:pt x="31" y="105"/>
                  <a:pt x="31" y="106"/>
                </a:cubicBezTo>
                <a:cubicBezTo>
                  <a:pt x="32" y="106"/>
                  <a:pt x="32" y="105"/>
                  <a:pt x="32" y="105"/>
                </a:cubicBezTo>
                <a:cubicBezTo>
                  <a:pt x="32" y="104"/>
                  <a:pt x="31" y="103"/>
                  <a:pt x="31" y="103"/>
                </a:cubicBezTo>
                <a:cubicBezTo>
                  <a:pt x="30" y="103"/>
                  <a:pt x="30" y="104"/>
                  <a:pt x="30" y="104"/>
                </a:cubicBezTo>
                <a:close/>
                <a:moveTo>
                  <a:pt x="25" y="104"/>
                </a:moveTo>
                <a:cubicBezTo>
                  <a:pt x="26" y="104"/>
                  <a:pt x="26" y="105"/>
                  <a:pt x="26" y="105"/>
                </a:cubicBezTo>
                <a:cubicBezTo>
                  <a:pt x="27" y="104"/>
                  <a:pt x="26" y="103"/>
                  <a:pt x="26" y="103"/>
                </a:cubicBezTo>
                <a:cubicBezTo>
                  <a:pt x="26" y="103"/>
                  <a:pt x="25" y="103"/>
                  <a:pt x="25" y="104"/>
                </a:cubicBezTo>
                <a:close/>
                <a:moveTo>
                  <a:pt x="50" y="106"/>
                </a:moveTo>
                <a:cubicBezTo>
                  <a:pt x="49" y="105"/>
                  <a:pt x="50" y="104"/>
                  <a:pt x="49" y="103"/>
                </a:cubicBezTo>
                <a:cubicBezTo>
                  <a:pt x="50" y="104"/>
                  <a:pt x="49" y="105"/>
                  <a:pt x="50" y="106"/>
                </a:cubicBezTo>
                <a:close/>
                <a:moveTo>
                  <a:pt x="45" y="105"/>
                </a:moveTo>
                <a:cubicBezTo>
                  <a:pt x="46" y="105"/>
                  <a:pt x="46" y="106"/>
                  <a:pt x="46" y="106"/>
                </a:cubicBezTo>
                <a:cubicBezTo>
                  <a:pt x="47" y="105"/>
                  <a:pt x="47" y="104"/>
                  <a:pt x="46" y="103"/>
                </a:cubicBezTo>
                <a:cubicBezTo>
                  <a:pt x="46" y="104"/>
                  <a:pt x="45" y="104"/>
                  <a:pt x="45" y="105"/>
                </a:cubicBezTo>
                <a:close/>
                <a:moveTo>
                  <a:pt x="33" y="105"/>
                </a:moveTo>
                <a:cubicBezTo>
                  <a:pt x="34" y="105"/>
                  <a:pt x="34" y="106"/>
                  <a:pt x="35" y="106"/>
                </a:cubicBezTo>
                <a:cubicBezTo>
                  <a:pt x="35" y="106"/>
                  <a:pt x="35" y="106"/>
                  <a:pt x="35" y="105"/>
                </a:cubicBezTo>
                <a:cubicBezTo>
                  <a:pt x="35" y="105"/>
                  <a:pt x="35" y="104"/>
                  <a:pt x="34" y="104"/>
                </a:cubicBezTo>
                <a:cubicBezTo>
                  <a:pt x="34" y="104"/>
                  <a:pt x="33" y="105"/>
                  <a:pt x="33" y="105"/>
                </a:cubicBezTo>
                <a:close/>
                <a:moveTo>
                  <a:pt x="23" y="105"/>
                </a:moveTo>
                <a:cubicBezTo>
                  <a:pt x="23" y="105"/>
                  <a:pt x="23" y="106"/>
                  <a:pt x="23" y="106"/>
                </a:cubicBezTo>
                <a:cubicBezTo>
                  <a:pt x="24" y="105"/>
                  <a:pt x="24" y="105"/>
                  <a:pt x="24" y="104"/>
                </a:cubicBezTo>
                <a:cubicBezTo>
                  <a:pt x="23" y="104"/>
                  <a:pt x="23" y="105"/>
                  <a:pt x="23" y="105"/>
                </a:cubicBezTo>
                <a:close/>
                <a:moveTo>
                  <a:pt x="39" y="105"/>
                </a:moveTo>
                <a:cubicBezTo>
                  <a:pt x="39" y="106"/>
                  <a:pt x="40" y="106"/>
                  <a:pt x="40" y="106"/>
                </a:cubicBezTo>
                <a:cubicBezTo>
                  <a:pt x="40" y="105"/>
                  <a:pt x="40" y="105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39" y="105"/>
                  <a:pt x="39" y="105"/>
                </a:cubicBezTo>
                <a:close/>
                <a:moveTo>
                  <a:pt x="50" y="105"/>
                </a:moveTo>
                <a:cubicBezTo>
                  <a:pt x="51" y="105"/>
                  <a:pt x="51" y="104"/>
                  <a:pt x="51" y="104"/>
                </a:cubicBezTo>
                <a:cubicBezTo>
                  <a:pt x="51" y="104"/>
                  <a:pt x="50" y="104"/>
                  <a:pt x="50" y="104"/>
                </a:cubicBezTo>
                <a:cubicBezTo>
                  <a:pt x="50" y="104"/>
                  <a:pt x="50" y="104"/>
                  <a:pt x="50" y="105"/>
                </a:cubicBezTo>
                <a:close/>
                <a:moveTo>
                  <a:pt x="36" y="106"/>
                </a:moveTo>
                <a:cubicBezTo>
                  <a:pt x="37" y="106"/>
                  <a:pt x="37" y="106"/>
                  <a:pt x="37" y="107"/>
                </a:cubicBezTo>
                <a:cubicBezTo>
                  <a:pt x="38" y="106"/>
                  <a:pt x="38" y="105"/>
                  <a:pt x="37" y="104"/>
                </a:cubicBezTo>
                <a:cubicBezTo>
                  <a:pt x="37" y="105"/>
                  <a:pt x="37" y="105"/>
                  <a:pt x="36" y="106"/>
                </a:cubicBezTo>
                <a:close/>
                <a:moveTo>
                  <a:pt x="41" y="106"/>
                </a:moveTo>
                <a:cubicBezTo>
                  <a:pt x="41" y="106"/>
                  <a:pt x="41" y="106"/>
                  <a:pt x="42" y="10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5"/>
                  <a:pt x="41" y="106"/>
                  <a:pt x="41" y="106"/>
                </a:cubicBezTo>
                <a:close/>
                <a:moveTo>
                  <a:pt x="26" y="106"/>
                </a:moveTo>
                <a:cubicBezTo>
                  <a:pt x="27" y="107"/>
                  <a:pt x="27" y="107"/>
                  <a:pt x="27" y="107"/>
                </a:cubicBezTo>
                <a:cubicBezTo>
                  <a:pt x="27" y="107"/>
                  <a:pt x="28" y="106"/>
                  <a:pt x="28" y="106"/>
                </a:cubicBezTo>
                <a:cubicBezTo>
                  <a:pt x="27" y="106"/>
                  <a:pt x="27" y="105"/>
                  <a:pt x="27" y="105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7" y="105"/>
                  <a:pt x="26" y="106"/>
                  <a:pt x="26" y="106"/>
                </a:cubicBezTo>
                <a:close/>
                <a:moveTo>
                  <a:pt x="29" y="106"/>
                </a:moveTo>
                <a:cubicBezTo>
                  <a:pt x="30" y="106"/>
                  <a:pt x="29" y="106"/>
                  <a:pt x="29" y="106"/>
                </a:cubicBezTo>
                <a:cubicBezTo>
                  <a:pt x="30" y="106"/>
                  <a:pt x="30" y="107"/>
                  <a:pt x="31" y="108"/>
                </a:cubicBezTo>
                <a:cubicBezTo>
                  <a:pt x="31" y="106"/>
                  <a:pt x="30" y="106"/>
                  <a:pt x="29" y="105"/>
                </a:cubicBezTo>
                <a:cubicBezTo>
                  <a:pt x="29" y="105"/>
                  <a:pt x="29" y="105"/>
                  <a:pt x="29" y="106"/>
                </a:cubicBezTo>
                <a:close/>
                <a:moveTo>
                  <a:pt x="25" y="107"/>
                </a:moveTo>
                <a:cubicBezTo>
                  <a:pt x="25" y="106"/>
                  <a:pt x="25" y="106"/>
                  <a:pt x="25" y="105"/>
                </a:cubicBezTo>
                <a:cubicBezTo>
                  <a:pt x="25" y="106"/>
                  <a:pt x="24" y="107"/>
                  <a:pt x="25" y="107"/>
                </a:cubicBezTo>
                <a:close/>
                <a:moveTo>
                  <a:pt x="44" y="107"/>
                </a:moveTo>
                <a:cubicBezTo>
                  <a:pt x="44" y="108"/>
                  <a:pt x="44" y="108"/>
                  <a:pt x="45" y="109"/>
                </a:cubicBezTo>
                <a:cubicBezTo>
                  <a:pt x="45" y="108"/>
                  <a:pt x="46" y="108"/>
                  <a:pt x="46" y="107"/>
                </a:cubicBezTo>
                <a:cubicBezTo>
                  <a:pt x="45" y="107"/>
                  <a:pt x="45" y="106"/>
                  <a:pt x="45" y="106"/>
                </a:cubicBezTo>
                <a:cubicBezTo>
                  <a:pt x="44" y="106"/>
                  <a:pt x="44" y="106"/>
                  <a:pt x="44" y="107"/>
                </a:cubicBezTo>
                <a:close/>
                <a:moveTo>
                  <a:pt x="32" y="107"/>
                </a:moveTo>
                <a:cubicBezTo>
                  <a:pt x="32" y="108"/>
                  <a:pt x="32" y="108"/>
                  <a:pt x="33" y="109"/>
                </a:cubicBezTo>
                <a:cubicBezTo>
                  <a:pt x="33" y="108"/>
                  <a:pt x="34" y="108"/>
                  <a:pt x="34" y="108"/>
                </a:cubicBezTo>
                <a:cubicBezTo>
                  <a:pt x="34" y="107"/>
                  <a:pt x="33" y="106"/>
                  <a:pt x="33" y="106"/>
                </a:cubicBezTo>
                <a:cubicBezTo>
                  <a:pt x="32" y="106"/>
                  <a:pt x="32" y="107"/>
                  <a:pt x="32" y="107"/>
                </a:cubicBezTo>
                <a:close/>
                <a:moveTo>
                  <a:pt x="48" y="108"/>
                </a:moveTo>
                <a:cubicBezTo>
                  <a:pt x="48" y="107"/>
                  <a:pt x="48" y="106"/>
                  <a:pt x="48" y="106"/>
                </a:cubicBezTo>
                <a:cubicBezTo>
                  <a:pt x="48" y="106"/>
                  <a:pt x="47" y="108"/>
                  <a:pt x="48" y="108"/>
                </a:cubicBezTo>
                <a:close/>
                <a:moveTo>
                  <a:pt x="24" y="107"/>
                </a:moveTo>
                <a:cubicBezTo>
                  <a:pt x="24" y="107"/>
                  <a:pt x="24" y="106"/>
                  <a:pt x="24" y="106"/>
                </a:cubicBezTo>
                <a:cubicBezTo>
                  <a:pt x="24" y="106"/>
                  <a:pt x="24" y="107"/>
                  <a:pt x="24" y="107"/>
                </a:cubicBezTo>
                <a:close/>
                <a:moveTo>
                  <a:pt x="35" y="108"/>
                </a:moveTo>
                <a:cubicBezTo>
                  <a:pt x="36" y="108"/>
                  <a:pt x="36" y="108"/>
                  <a:pt x="36" y="109"/>
                </a:cubicBezTo>
                <a:cubicBezTo>
                  <a:pt x="36" y="109"/>
                  <a:pt x="36" y="108"/>
                  <a:pt x="37" y="108"/>
                </a:cubicBezTo>
                <a:cubicBezTo>
                  <a:pt x="36" y="107"/>
                  <a:pt x="36" y="107"/>
                  <a:pt x="36" y="106"/>
                </a:cubicBezTo>
                <a:cubicBezTo>
                  <a:pt x="36" y="107"/>
                  <a:pt x="35" y="107"/>
                  <a:pt x="35" y="108"/>
                </a:cubicBezTo>
                <a:close/>
                <a:moveTo>
                  <a:pt x="41" y="108"/>
                </a:moveTo>
                <a:cubicBezTo>
                  <a:pt x="41" y="108"/>
                  <a:pt x="41" y="109"/>
                  <a:pt x="42" y="109"/>
                </a:cubicBezTo>
                <a:cubicBezTo>
                  <a:pt x="42" y="108"/>
                  <a:pt x="43" y="108"/>
                  <a:pt x="43" y="107"/>
                </a:cubicBezTo>
                <a:cubicBezTo>
                  <a:pt x="43" y="107"/>
                  <a:pt x="43" y="106"/>
                  <a:pt x="42" y="106"/>
                </a:cubicBezTo>
                <a:cubicBezTo>
                  <a:pt x="42" y="107"/>
                  <a:pt x="41" y="108"/>
                  <a:pt x="41" y="108"/>
                </a:cubicBezTo>
                <a:close/>
                <a:moveTo>
                  <a:pt x="38" y="108"/>
                </a:moveTo>
                <a:cubicBezTo>
                  <a:pt x="38" y="108"/>
                  <a:pt x="38" y="109"/>
                  <a:pt x="39" y="109"/>
                </a:cubicBezTo>
                <a:cubicBezTo>
                  <a:pt x="39" y="109"/>
                  <a:pt x="40" y="109"/>
                  <a:pt x="40" y="108"/>
                </a:cubicBezTo>
                <a:cubicBezTo>
                  <a:pt x="39" y="108"/>
                  <a:pt x="39" y="107"/>
                  <a:pt x="39" y="106"/>
                </a:cubicBezTo>
                <a:cubicBezTo>
                  <a:pt x="38" y="107"/>
                  <a:pt x="38" y="107"/>
                  <a:pt x="38" y="108"/>
                </a:cubicBezTo>
                <a:close/>
                <a:moveTo>
                  <a:pt x="27" y="108"/>
                </a:moveTo>
                <a:cubicBezTo>
                  <a:pt x="28" y="109"/>
                  <a:pt x="29" y="110"/>
                  <a:pt x="29" y="110"/>
                </a:cubicBezTo>
                <a:cubicBezTo>
                  <a:pt x="29" y="110"/>
                  <a:pt x="29" y="109"/>
                  <a:pt x="30" y="109"/>
                </a:cubicBezTo>
                <a:cubicBezTo>
                  <a:pt x="29" y="108"/>
                  <a:pt x="29" y="107"/>
                  <a:pt x="28" y="107"/>
                </a:cubicBezTo>
                <a:cubicBezTo>
                  <a:pt x="28" y="107"/>
                  <a:pt x="28" y="108"/>
                  <a:pt x="27" y="108"/>
                </a:cubicBezTo>
                <a:close/>
                <a:moveTo>
                  <a:pt x="25" y="107"/>
                </a:moveTo>
                <a:cubicBezTo>
                  <a:pt x="25" y="108"/>
                  <a:pt x="25" y="109"/>
                  <a:pt x="26" y="110"/>
                </a:cubicBezTo>
                <a:cubicBezTo>
                  <a:pt x="26" y="109"/>
                  <a:pt x="27" y="108"/>
                  <a:pt x="26" y="107"/>
                </a:cubicBezTo>
                <a:cubicBezTo>
                  <a:pt x="26" y="107"/>
                  <a:pt x="26" y="107"/>
                  <a:pt x="25" y="107"/>
                </a:cubicBezTo>
                <a:close/>
                <a:moveTo>
                  <a:pt x="32" y="110"/>
                </a:moveTo>
                <a:cubicBezTo>
                  <a:pt x="33" y="109"/>
                  <a:pt x="32" y="108"/>
                  <a:pt x="31" y="108"/>
                </a:cubicBezTo>
                <a:cubicBezTo>
                  <a:pt x="31" y="109"/>
                  <a:pt x="32" y="109"/>
                  <a:pt x="32" y="110"/>
                </a:cubicBezTo>
                <a:close/>
                <a:moveTo>
                  <a:pt x="46" y="111"/>
                </a:moveTo>
                <a:cubicBezTo>
                  <a:pt x="47" y="111"/>
                  <a:pt x="47" y="109"/>
                  <a:pt x="46" y="108"/>
                </a:cubicBezTo>
                <a:cubicBezTo>
                  <a:pt x="45" y="108"/>
                  <a:pt x="46" y="111"/>
                  <a:pt x="46" y="111"/>
                </a:cubicBezTo>
                <a:close/>
                <a:moveTo>
                  <a:pt x="52" y="109"/>
                </a:moveTo>
                <a:cubicBezTo>
                  <a:pt x="52" y="109"/>
                  <a:pt x="52" y="108"/>
                  <a:pt x="52" y="108"/>
                </a:cubicBezTo>
                <a:cubicBezTo>
                  <a:pt x="52" y="108"/>
                  <a:pt x="51" y="109"/>
                  <a:pt x="52" y="109"/>
                </a:cubicBezTo>
                <a:close/>
                <a:moveTo>
                  <a:pt x="42" y="109"/>
                </a:moveTo>
                <a:cubicBezTo>
                  <a:pt x="43" y="110"/>
                  <a:pt x="43" y="111"/>
                  <a:pt x="43" y="110"/>
                </a:cubicBezTo>
                <a:cubicBezTo>
                  <a:pt x="43" y="110"/>
                  <a:pt x="44" y="109"/>
                  <a:pt x="43" y="108"/>
                </a:cubicBezTo>
                <a:cubicBezTo>
                  <a:pt x="43" y="109"/>
                  <a:pt x="42" y="109"/>
                  <a:pt x="42" y="109"/>
                </a:cubicBezTo>
                <a:close/>
                <a:moveTo>
                  <a:pt x="35" y="111"/>
                </a:moveTo>
                <a:cubicBezTo>
                  <a:pt x="36" y="111"/>
                  <a:pt x="36" y="109"/>
                  <a:pt x="34" y="108"/>
                </a:cubicBezTo>
                <a:cubicBezTo>
                  <a:pt x="34" y="109"/>
                  <a:pt x="34" y="110"/>
                  <a:pt x="35" y="111"/>
                </a:cubicBezTo>
                <a:close/>
                <a:moveTo>
                  <a:pt x="38" y="111"/>
                </a:moveTo>
                <a:cubicBezTo>
                  <a:pt x="38" y="111"/>
                  <a:pt x="38" y="111"/>
                  <a:pt x="39" y="110"/>
                </a:cubicBezTo>
                <a:cubicBezTo>
                  <a:pt x="38" y="110"/>
                  <a:pt x="38" y="109"/>
                  <a:pt x="37" y="108"/>
                </a:cubicBezTo>
                <a:cubicBezTo>
                  <a:pt x="36" y="109"/>
                  <a:pt x="37" y="111"/>
                  <a:pt x="38" y="111"/>
                </a:cubicBezTo>
                <a:close/>
                <a:moveTo>
                  <a:pt x="53" y="112"/>
                </a:moveTo>
                <a:cubicBezTo>
                  <a:pt x="54" y="111"/>
                  <a:pt x="54" y="112"/>
                  <a:pt x="54" y="112"/>
                </a:cubicBezTo>
                <a:cubicBezTo>
                  <a:pt x="54" y="111"/>
                  <a:pt x="54" y="109"/>
                  <a:pt x="53" y="108"/>
                </a:cubicBezTo>
                <a:cubicBezTo>
                  <a:pt x="53" y="109"/>
                  <a:pt x="53" y="110"/>
                  <a:pt x="53" y="112"/>
                </a:cubicBezTo>
                <a:close/>
                <a:moveTo>
                  <a:pt x="44" y="110"/>
                </a:moveTo>
                <a:cubicBezTo>
                  <a:pt x="44" y="110"/>
                  <a:pt x="44" y="110"/>
                  <a:pt x="44" y="109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09"/>
                  <a:pt x="44" y="110"/>
                  <a:pt x="44" y="110"/>
                </a:cubicBezTo>
                <a:close/>
                <a:moveTo>
                  <a:pt x="26" y="110"/>
                </a:moveTo>
                <a:cubicBezTo>
                  <a:pt x="27" y="111"/>
                  <a:pt x="27" y="112"/>
                  <a:pt x="28" y="113"/>
                </a:cubicBezTo>
                <a:cubicBezTo>
                  <a:pt x="29" y="111"/>
                  <a:pt x="28" y="110"/>
                  <a:pt x="27" y="109"/>
                </a:cubicBezTo>
                <a:cubicBezTo>
                  <a:pt x="27" y="109"/>
                  <a:pt x="26" y="110"/>
                  <a:pt x="26" y="110"/>
                </a:cubicBezTo>
                <a:close/>
                <a:moveTo>
                  <a:pt x="50" y="110"/>
                </a:moveTo>
                <a:cubicBezTo>
                  <a:pt x="50" y="110"/>
                  <a:pt x="50" y="110"/>
                  <a:pt x="50" y="109"/>
                </a:cubicBezTo>
                <a:cubicBezTo>
                  <a:pt x="50" y="109"/>
                  <a:pt x="50" y="109"/>
                  <a:pt x="50" y="109"/>
                </a:cubicBezTo>
                <a:cubicBezTo>
                  <a:pt x="50" y="109"/>
                  <a:pt x="50" y="110"/>
                  <a:pt x="50" y="110"/>
                </a:cubicBezTo>
                <a:close/>
                <a:moveTo>
                  <a:pt x="40" y="110"/>
                </a:moveTo>
                <a:cubicBezTo>
                  <a:pt x="40" y="110"/>
                  <a:pt x="40" y="111"/>
                  <a:pt x="40" y="111"/>
                </a:cubicBezTo>
                <a:cubicBezTo>
                  <a:pt x="40" y="111"/>
                  <a:pt x="40" y="110"/>
                  <a:pt x="40" y="110"/>
                </a:cubicBezTo>
                <a:cubicBezTo>
                  <a:pt x="40" y="110"/>
                  <a:pt x="40" y="110"/>
                  <a:pt x="40" y="110"/>
                </a:cubicBezTo>
                <a:close/>
                <a:moveTo>
                  <a:pt x="29" y="111"/>
                </a:moveTo>
                <a:cubicBezTo>
                  <a:pt x="30" y="111"/>
                  <a:pt x="30" y="112"/>
                  <a:pt x="31" y="112"/>
                </a:cubicBezTo>
                <a:cubicBezTo>
                  <a:pt x="32" y="112"/>
                  <a:pt x="31" y="110"/>
                  <a:pt x="31" y="110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0"/>
                  <a:pt x="30" y="111"/>
                  <a:pt x="29" y="111"/>
                </a:cubicBezTo>
                <a:close/>
                <a:moveTo>
                  <a:pt x="45" y="113"/>
                </a:moveTo>
                <a:cubicBezTo>
                  <a:pt x="45" y="112"/>
                  <a:pt x="46" y="112"/>
                  <a:pt x="46" y="111"/>
                </a:cubicBezTo>
                <a:cubicBezTo>
                  <a:pt x="45" y="111"/>
                  <a:pt x="45" y="110"/>
                  <a:pt x="45" y="110"/>
                </a:cubicBezTo>
                <a:cubicBezTo>
                  <a:pt x="44" y="111"/>
                  <a:pt x="44" y="112"/>
                  <a:pt x="45" y="113"/>
                </a:cubicBezTo>
                <a:close/>
                <a:moveTo>
                  <a:pt x="42" y="114"/>
                </a:moveTo>
                <a:cubicBezTo>
                  <a:pt x="42" y="113"/>
                  <a:pt x="43" y="113"/>
                  <a:pt x="43" y="112"/>
                </a:cubicBezTo>
                <a:cubicBezTo>
                  <a:pt x="42" y="111"/>
                  <a:pt x="42" y="111"/>
                  <a:pt x="42" y="110"/>
                </a:cubicBezTo>
                <a:cubicBezTo>
                  <a:pt x="40" y="111"/>
                  <a:pt x="41" y="113"/>
                  <a:pt x="42" y="114"/>
                </a:cubicBezTo>
                <a:close/>
                <a:moveTo>
                  <a:pt x="50" y="112"/>
                </a:moveTo>
                <a:cubicBezTo>
                  <a:pt x="50" y="112"/>
                  <a:pt x="51" y="111"/>
                  <a:pt x="50" y="110"/>
                </a:cubicBezTo>
                <a:cubicBezTo>
                  <a:pt x="50" y="111"/>
                  <a:pt x="49" y="112"/>
                  <a:pt x="50" y="112"/>
                </a:cubicBezTo>
                <a:close/>
                <a:moveTo>
                  <a:pt x="24" y="113"/>
                </a:moveTo>
                <a:cubicBezTo>
                  <a:pt x="24" y="113"/>
                  <a:pt x="24" y="111"/>
                  <a:pt x="24" y="111"/>
                </a:cubicBezTo>
                <a:cubicBezTo>
                  <a:pt x="24" y="111"/>
                  <a:pt x="23" y="112"/>
                  <a:pt x="24" y="113"/>
                </a:cubicBezTo>
                <a:close/>
                <a:moveTo>
                  <a:pt x="35" y="112"/>
                </a:moveTo>
                <a:cubicBezTo>
                  <a:pt x="35" y="113"/>
                  <a:pt x="36" y="113"/>
                  <a:pt x="36" y="114"/>
                </a:cubicBezTo>
                <a:cubicBezTo>
                  <a:pt x="37" y="113"/>
                  <a:pt x="37" y="113"/>
                  <a:pt x="37" y="112"/>
                </a:cubicBezTo>
                <a:cubicBezTo>
                  <a:pt x="37" y="112"/>
                  <a:pt x="37" y="111"/>
                  <a:pt x="36" y="111"/>
                </a:cubicBezTo>
                <a:cubicBezTo>
                  <a:pt x="36" y="111"/>
                  <a:pt x="35" y="112"/>
                  <a:pt x="35" y="112"/>
                </a:cubicBezTo>
                <a:close/>
                <a:moveTo>
                  <a:pt x="38" y="112"/>
                </a:moveTo>
                <a:cubicBezTo>
                  <a:pt x="39" y="113"/>
                  <a:pt x="39" y="113"/>
                  <a:pt x="39" y="113"/>
                </a:cubicBezTo>
                <a:cubicBezTo>
                  <a:pt x="40" y="112"/>
                  <a:pt x="40" y="112"/>
                  <a:pt x="39" y="111"/>
                </a:cubicBezTo>
                <a:cubicBezTo>
                  <a:pt x="39" y="112"/>
                  <a:pt x="38" y="112"/>
                  <a:pt x="38" y="112"/>
                </a:cubicBezTo>
                <a:close/>
                <a:moveTo>
                  <a:pt x="52" y="113"/>
                </a:moveTo>
                <a:cubicBezTo>
                  <a:pt x="52" y="113"/>
                  <a:pt x="52" y="111"/>
                  <a:pt x="52" y="111"/>
                </a:cubicBezTo>
                <a:cubicBezTo>
                  <a:pt x="51" y="112"/>
                  <a:pt x="51" y="113"/>
                  <a:pt x="52" y="113"/>
                </a:cubicBezTo>
                <a:close/>
                <a:moveTo>
                  <a:pt x="33" y="112"/>
                </a:moveTo>
                <a:cubicBezTo>
                  <a:pt x="34" y="112"/>
                  <a:pt x="34" y="112"/>
                  <a:pt x="34" y="113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3" y="112"/>
                  <a:pt x="33" y="112"/>
                </a:cubicBezTo>
                <a:close/>
                <a:moveTo>
                  <a:pt x="46" y="114"/>
                </a:moveTo>
                <a:cubicBezTo>
                  <a:pt x="46" y="113"/>
                  <a:pt x="46" y="113"/>
                  <a:pt x="46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6" y="113"/>
                  <a:pt x="45" y="114"/>
                  <a:pt x="46" y="114"/>
                </a:cubicBezTo>
                <a:close/>
                <a:moveTo>
                  <a:pt x="53" y="117"/>
                </a:moveTo>
                <a:cubicBezTo>
                  <a:pt x="54" y="117"/>
                  <a:pt x="54" y="114"/>
                  <a:pt x="54" y="112"/>
                </a:cubicBezTo>
                <a:cubicBezTo>
                  <a:pt x="53" y="114"/>
                  <a:pt x="53" y="116"/>
                  <a:pt x="53" y="117"/>
                </a:cubicBezTo>
                <a:close/>
                <a:moveTo>
                  <a:pt x="29" y="114"/>
                </a:moveTo>
                <a:cubicBezTo>
                  <a:pt x="30" y="114"/>
                  <a:pt x="29" y="113"/>
                  <a:pt x="29" y="112"/>
                </a:cubicBezTo>
                <a:cubicBezTo>
                  <a:pt x="28" y="113"/>
                  <a:pt x="29" y="114"/>
                  <a:pt x="29" y="114"/>
                </a:cubicBezTo>
                <a:close/>
                <a:moveTo>
                  <a:pt x="31" y="114"/>
                </a:moveTo>
                <a:cubicBezTo>
                  <a:pt x="32" y="114"/>
                  <a:pt x="32" y="115"/>
                  <a:pt x="32" y="115"/>
                </a:cubicBezTo>
                <a:cubicBezTo>
                  <a:pt x="33" y="115"/>
                  <a:pt x="33" y="114"/>
                  <a:pt x="33" y="114"/>
                </a:cubicBezTo>
                <a:cubicBezTo>
                  <a:pt x="33" y="114"/>
                  <a:pt x="32" y="113"/>
                  <a:pt x="32" y="113"/>
                </a:cubicBezTo>
                <a:cubicBezTo>
                  <a:pt x="32" y="113"/>
                  <a:pt x="32" y="114"/>
                  <a:pt x="31" y="114"/>
                </a:cubicBezTo>
                <a:close/>
                <a:moveTo>
                  <a:pt x="40" y="115"/>
                </a:moveTo>
                <a:cubicBezTo>
                  <a:pt x="40" y="114"/>
                  <a:pt x="40" y="113"/>
                  <a:pt x="40" y="113"/>
                </a:cubicBezTo>
                <a:cubicBezTo>
                  <a:pt x="40" y="114"/>
                  <a:pt x="39" y="114"/>
                  <a:pt x="40" y="115"/>
                </a:cubicBezTo>
                <a:close/>
                <a:moveTo>
                  <a:pt x="34" y="114"/>
                </a:moveTo>
                <a:cubicBezTo>
                  <a:pt x="35" y="114"/>
                  <a:pt x="35" y="115"/>
                  <a:pt x="36" y="115"/>
                </a:cubicBezTo>
                <a:cubicBezTo>
                  <a:pt x="35" y="114"/>
                  <a:pt x="35" y="113"/>
                  <a:pt x="35" y="113"/>
                </a:cubicBezTo>
                <a:cubicBezTo>
                  <a:pt x="35" y="113"/>
                  <a:pt x="34" y="113"/>
                  <a:pt x="34" y="114"/>
                </a:cubicBezTo>
                <a:close/>
                <a:moveTo>
                  <a:pt x="37" y="115"/>
                </a:moveTo>
                <a:cubicBezTo>
                  <a:pt x="38" y="115"/>
                  <a:pt x="38" y="114"/>
                  <a:pt x="38" y="114"/>
                </a:cubicBezTo>
                <a:cubicBezTo>
                  <a:pt x="38" y="113"/>
                  <a:pt x="38" y="113"/>
                  <a:pt x="38" y="113"/>
                </a:cubicBezTo>
                <a:cubicBezTo>
                  <a:pt x="37" y="114"/>
                  <a:pt x="36" y="114"/>
                  <a:pt x="37" y="115"/>
                </a:cubicBezTo>
                <a:close/>
                <a:moveTo>
                  <a:pt x="50" y="115"/>
                </a:moveTo>
                <a:cubicBezTo>
                  <a:pt x="50" y="115"/>
                  <a:pt x="50" y="115"/>
                  <a:pt x="50" y="115"/>
                </a:cubicBezTo>
                <a:cubicBezTo>
                  <a:pt x="50" y="114"/>
                  <a:pt x="51" y="114"/>
                  <a:pt x="50" y="113"/>
                </a:cubicBezTo>
                <a:cubicBezTo>
                  <a:pt x="50" y="114"/>
                  <a:pt x="49" y="114"/>
                  <a:pt x="50" y="115"/>
                </a:cubicBezTo>
                <a:close/>
                <a:moveTo>
                  <a:pt x="43" y="116"/>
                </a:moveTo>
                <a:cubicBezTo>
                  <a:pt x="43" y="115"/>
                  <a:pt x="43" y="114"/>
                  <a:pt x="43" y="114"/>
                </a:cubicBezTo>
                <a:cubicBezTo>
                  <a:pt x="42" y="114"/>
                  <a:pt x="42" y="115"/>
                  <a:pt x="43" y="116"/>
                </a:cubicBezTo>
                <a:close/>
                <a:moveTo>
                  <a:pt x="46" y="115"/>
                </a:moveTo>
                <a:cubicBezTo>
                  <a:pt x="47" y="115"/>
                  <a:pt x="47" y="114"/>
                  <a:pt x="47" y="114"/>
                </a:cubicBezTo>
                <a:cubicBezTo>
                  <a:pt x="47" y="114"/>
                  <a:pt x="46" y="114"/>
                  <a:pt x="46" y="115"/>
                </a:cubicBezTo>
                <a:close/>
                <a:moveTo>
                  <a:pt x="29" y="116"/>
                </a:moveTo>
                <a:cubicBezTo>
                  <a:pt x="29" y="115"/>
                  <a:pt x="28" y="115"/>
                  <a:pt x="28" y="114"/>
                </a:cubicBezTo>
                <a:cubicBezTo>
                  <a:pt x="28" y="115"/>
                  <a:pt x="28" y="116"/>
                  <a:pt x="29" y="116"/>
                </a:cubicBezTo>
                <a:close/>
                <a:moveTo>
                  <a:pt x="44" y="116"/>
                </a:moveTo>
                <a:cubicBezTo>
                  <a:pt x="44" y="116"/>
                  <a:pt x="45" y="115"/>
                  <a:pt x="45" y="115"/>
                </a:cubicBezTo>
                <a:cubicBezTo>
                  <a:pt x="45" y="115"/>
                  <a:pt x="45" y="114"/>
                  <a:pt x="44" y="114"/>
                </a:cubicBezTo>
                <a:cubicBezTo>
                  <a:pt x="44" y="115"/>
                  <a:pt x="44" y="116"/>
                  <a:pt x="44" y="116"/>
                </a:cubicBezTo>
                <a:close/>
                <a:moveTo>
                  <a:pt x="26" y="116"/>
                </a:moveTo>
                <a:cubicBezTo>
                  <a:pt x="26" y="115"/>
                  <a:pt x="26" y="115"/>
                  <a:pt x="26" y="115"/>
                </a:cubicBezTo>
                <a:cubicBezTo>
                  <a:pt x="26" y="115"/>
                  <a:pt x="26" y="115"/>
                  <a:pt x="25" y="114"/>
                </a:cubicBezTo>
                <a:cubicBezTo>
                  <a:pt x="26" y="115"/>
                  <a:pt x="25" y="115"/>
                  <a:pt x="26" y="116"/>
                </a:cubicBezTo>
                <a:close/>
                <a:moveTo>
                  <a:pt x="41" y="115"/>
                </a:moveTo>
                <a:cubicBezTo>
                  <a:pt x="41" y="115"/>
                  <a:pt x="41" y="116"/>
                  <a:pt x="41" y="116"/>
                </a:cubicBezTo>
                <a:cubicBezTo>
                  <a:pt x="41" y="116"/>
                  <a:pt x="41" y="115"/>
                  <a:pt x="41" y="114"/>
                </a:cubicBezTo>
                <a:cubicBezTo>
                  <a:pt x="41" y="115"/>
                  <a:pt x="41" y="115"/>
                  <a:pt x="41" y="115"/>
                </a:cubicBezTo>
                <a:close/>
                <a:moveTo>
                  <a:pt x="23" y="115"/>
                </a:moveTo>
                <a:cubicBezTo>
                  <a:pt x="23" y="116"/>
                  <a:pt x="23" y="116"/>
                  <a:pt x="24" y="116"/>
                </a:cubicBezTo>
                <a:cubicBezTo>
                  <a:pt x="24" y="116"/>
                  <a:pt x="24" y="115"/>
                  <a:pt x="24" y="115"/>
                </a:cubicBezTo>
                <a:cubicBezTo>
                  <a:pt x="24" y="115"/>
                  <a:pt x="24" y="115"/>
                  <a:pt x="23" y="115"/>
                </a:cubicBezTo>
                <a:close/>
                <a:moveTo>
                  <a:pt x="32" y="116"/>
                </a:moveTo>
                <a:cubicBezTo>
                  <a:pt x="32" y="116"/>
                  <a:pt x="31" y="115"/>
                  <a:pt x="31" y="115"/>
                </a:cubicBezTo>
                <a:cubicBezTo>
                  <a:pt x="31" y="115"/>
                  <a:pt x="31" y="117"/>
                  <a:pt x="32" y="116"/>
                </a:cubicBezTo>
                <a:close/>
                <a:moveTo>
                  <a:pt x="39" y="118"/>
                </a:moveTo>
                <a:cubicBezTo>
                  <a:pt x="40" y="118"/>
                  <a:pt x="40" y="117"/>
                  <a:pt x="40" y="116"/>
                </a:cubicBezTo>
                <a:cubicBezTo>
                  <a:pt x="40" y="116"/>
                  <a:pt x="40" y="115"/>
                  <a:pt x="39" y="115"/>
                </a:cubicBezTo>
                <a:cubicBezTo>
                  <a:pt x="38" y="116"/>
                  <a:pt x="38" y="117"/>
                  <a:pt x="39" y="118"/>
                </a:cubicBezTo>
                <a:close/>
                <a:moveTo>
                  <a:pt x="33" y="116"/>
                </a:moveTo>
                <a:cubicBezTo>
                  <a:pt x="33" y="116"/>
                  <a:pt x="33" y="117"/>
                  <a:pt x="34" y="117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34" y="116"/>
                  <a:pt x="34" y="116"/>
                  <a:pt x="34" y="115"/>
                </a:cubicBezTo>
                <a:cubicBezTo>
                  <a:pt x="34" y="115"/>
                  <a:pt x="33" y="115"/>
                  <a:pt x="33" y="115"/>
                </a:cubicBezTo>
                <a:cubicBezTo>
                  <a:pt x="33" y="116"/>
                  <a:pt x="33" y="116"/>
                  <a:pt x="33" y="116"/>
                </a:cubicBezTo>
                <a:close/>
                <a:moveTo>
                  <a:pt x="52" y="119"/>
                </a:moveTo>
                <a:cubicBezTo>
                  <a:pt x="53" y="118"/>
                  <a:pt x="52" y="118"/>
                  <a:pt x="53" y="117"/>
                </a:cubicBezTo>
                <a:cubicBezTo>
                  <a:pt x="52" y="117"/>
                  <a:pt x="53" y="116"/>
                  <a:pt x="52" y="115"/>
                </a:cubicBezTo>
                <a:cubicBezTo>
                  <a:pt x="52" y="116"/>
                  <a:pt x="52" y="118"/>
                  <a:pt x="52" y="119"/>
                </a:cubicBezTo>
                <a:close/>
                <a:moveTo>
                  <a:pt x="31" y="117"/>
                </a:moveTo>
                <a:cubicBezTo>
                  <a:pt x="31" y="117"/>
                  <a:pt x="31" y="116"/>
                  <a:pt x="30" y="116"/>
                </a:cubicBezTo>
                <a:cubicBezTo>
                  <a:pt x="30" y="116"/>
                  <a:pt x="31" y="117"/>
                  <a:pt x="31" y="117"/>
                </a:cubicBezTo>
                <a:close/>
                <a:moveTo>
                  <a:pt x="37" y="117"/>
                </a:moveTo>
                <a:cubicBezTo>
                  <a:pt x="37" y="116"/>
                  <a:pt x="37" y="116"/>
                  <a:pt x="36" y="116"/>
                </a:cubicBezTo>
                <a:cubicBezTo>
                  <a:pt x="36" y="116"/>
                  <a:pt x="36" y="116"/>
                  <a:pt x="37" y="117"/>
                </a:cubicBezTo>
                <a:close/>
                <a:moveTo>
                  <a:pt x="41" y="116"/>
                </a:moveTo>
                <a:cubicBezTo>
                  <a:pt x="41" y="117"/>
                  <a:pt x="42" y="117"/>
                  <a:pt x="42" y="117"/>
                </a:cubicBezTo>
                <a:cubicBezTo>
                  <a:pt x="42" y="117"/>
                  <a:pt x="42" y="117"/>
                  <a:pt x="42" y="116"/>
                </a:cubicBezTo>
                <a:cubicBezTo>
                  <a:pt x="42" y="116"/>
                  <a:pt x="42" y="115"/>
                  <a:pt x="42" y="116"/>
                </a:cubicBezTo>
                <a:cubicBezTo>
                  <a:pt x="42" y="116"/>
                  <a:pt x="42" y="116"/>
                  <a:pt x="41" y="116"/>
                </a:cubicBezTo>
                <a:close/>
                <a:moveTo>
                  <a:pt x="28" y="117"/>
                </a:moveTo>
                <a:cubicBezTo>
                  <a:pt x="28" y="116"/>
                  <a:pt x="27" y="116"/>
                  <a:pt x="27" y="116"/>
                </a:cubicBezTo>
                <a:cubicBezTo>
                  <a:pt x="27" y="116"/>
                  <a:pt x="27" y="117"/>
                  <a:pt x="28" y="117"/>
                </a:cubicBezTo>
                <a:close/>
                <a:moveTo>
                  <a:pt x="44" y="118"/>
                </a:moveTo>
                <a:cubicBezTo>
                  <a:pt x="45" y="118"/>
                  <a:pt x="45" y="118"/>
                  <a:pt x="45" y="118"/>
                </a:cubicBezTo>
                <a:cubicBezTo>
                  <a:pt x="45" y="118"/>
                  <a:pt x="46" y="117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5" y="116"/>
                  <a:pt x="45" y="117"/>
                  <a:pt x="44" y="118"/>
                </a:cubicBezTo>
                <a:close/>
                <a:moveTo>
                  <a:pt x="24" y="120"/>
                </a:moveTo>
                <a:cubicBezTo>
                  <a:pt x="25" y="119"/>
                  <a:pt x="24" y="117"/>
                  <a:pt x="23" y="116"/>
                </a:cubicBezTo>
                <a:cubicBezTo>
                  <a:pt x="23" y="118"/>
                  <a:pt x="23" y="119"/>
                  <a:pt x="24" y="120"/>
                </a:cubicBezTo>
                <a:close/>
                <a:moveTo>
                  <a:pt x="27" y="118"/>
                </a:moveTo>
                <a:cubicBezTo>
                  <a:pt x="28" y="118"/>
                  <a:pt x="27" y="117"/>
                  <a:pt x="27" y="116"/>
                </a:cubicBezTo>
                <a:cubicBezTo>
                  <a:pt x="26" y="117"/>
                  <a:pt x="27" y="117"/>
                  <a:pt x="27" y="118"/>
                </a:cubicBezTo>
                <a:close/>
                <a:moveTo>
                  <a:pt x="33" y="119"/>
                </a:moveTo>
                <a:cubicBezTo>
                  <a:pt x="33" y="119"/>
                  <a:pt x="33" y="119"/>
                  <a:pt x="33" y="118"/>
                </a:cubicBezTo>
                <a:cubicBezTo>
                  <a:pt x="33" y="118"/>
                  <a:pt x="33" y="117"/>
                  <a:pt x="32" y="117"/>
                </a:cubicBezTo>
                <a:cubicBezTo>
                  <a:pt x="32" y="118"/>
                  <a:pt x="33" y="118"/>
                  <a:pt x="33" y="119"/>
                </a:cubicBezTo>
                <a:close/>
                <a:moveTo>
                  <a:pt x="30" y="119"/>
                </a:moveTo>
                <a:cubicBezTo>
                  <a:pt x="30" y="118"/>
                  <a:pt x="30" y="117"/>
                  <a:pt x="29" y="117"/>
                </a:cubicBezTo>
                <a:cubicBezTo>
                  <a:pt x="29" y="117"/>
                  <a:pt x="30" y="119"/>
                  <a:pt x="30" y="119"/>
                </a:cubicBezTo>
                <a:close/>
                <a:moveTo>
                  <a:pt x="43" y="118"/>
                </a:moveTo>
                <a:cubicBezTo>
                  <a:pt x="43" y="118"/>
                  <a:pt x="43" y="117"/>
                  <a:pt x="43" y="117"/>
                </a:cubicBezTo>
                <a:cubicBezTo>
                  <a:pt x="42" y="117"/>
                  <a:pt x="42" y="118"/>
                  <a:pt x="43" y="118"/>
                </a:cubicBezTo>
                <a:close/>
                <a:moveTo>
                  <a:pt x="45" y="119"/>
                </a:moveTo>
                <a:cubicBezTo>
                  <a:pt x="45" y="119"/>
                  <a:pt x="45" y="119"/>
                  <a:pt x="46" y="119"/>
                </a:cubicBezTo>
                <a:cubicBezTo>
                  <a:pt x="46" y="118"/>
                  <a:pt x="47" y="117"/>
                  <a:pt x="46" y="117"/>
                </a:cubicBezTo>
                <a:cubicBezTo>
                  <a:pt x="46" y="118"/>
                  <a:pt x="45" y="118"/>
                  <a:pt x="45" y="119"/>
                </a:cubicBezTo>
                <a:close/>
                <a:moveTo>
                  <a:pt x="38" y="119"/>
                </a:moveTo>
                <a:cubicBezTo>
                  <a:pt x="38" y="119"/>
                  <a:pt x="38" y="119"/>
                  <a:pt x="39" y="119"/>
                </a:cubicBezTo>
                <a:cubicBezTo>
                  <a:pt x="38" y="118"/>
                  <a:pt x="38" y="118"/>
                  <a:pt x="37" y="117"/>
                </a:cubicBezTo>
                <a:cubicBezTo>
                  <a:pt x="37" y="118"/>
                  <a:pt x="38" y="119"/>
                  <a:pt x="38" y="119"/>
                </a:cubicBezTo>
                <a:close/>
                <a:moveTo>
                  <a:pt x="49" y="119"/>
                </a:moveTo>
                <a:cubicBezTo>
                  <a:pt x="50" y="118"/>
                  <a:pt x="50" y="118"/>
                  <a:pt x="50" y="117"/>
                </a:cubicBezTo>
                <a:cubicBezTo>
                  <a:pt x="49" y="118"/>
                  <a:pt x="50" y="117"/>
                  <a:pt x="49" y="117"/>
                </a:cubicBezTo>
                <a:cubicBezTo>
                  <a:pt x="49" y="118"/>
                  <a:pt x="49" y="118"/>
                  <a:pt x="49" y="119"/>
                </a:cubicBezTo>
                <a:close/>
                <a:moveTo>
                  <a:pt x="40" y="120"/>
                </a:moveTo>
                <a:cubicBezTo>
                  <a:pt x="40" y="119"/>
                  <a:pt x="41" y="119"/>
                  <a:pt x="41" y="118"/>
                </a:cubicBezTo>
                <a:cubicBezTo>
                  <a:pt x="41" y="118"/>
                  <a:pt x="41" y="117"/>
                  <a:pt x="41" y="117"/>
                </a:cubicBezTo>
                <a:cubicBezTo>
                  <a:pt x="41" y="118"/>
                  <a:pt x="39" y="119"/>
                  <a:pt x="40" y="120"/>
                </a:cubicBezTo>
                <a:close/>
                <a:moveTo>
                  <a:pt x="35" y="118"/>
                </a:moveTo>
                <a:cubicBezTo>
                  <a:pt x="34" y="119"/>
                  <a:pt x="35" y="119"/>
                  <a:pt x="35" y="119"/>
                </a:cubicBezTo>
                <a:cubicBezTo>
                  <a:pt x="36" y="119"/>
                  <a:pt x="35" y="118"/>
                  <a:pt x="35" y="117"/>
                </a:cubicBezTo>
                <a:cubicBezTo>
                  <a:pt x="35" y="118"/>
                  <a:pt x="35" y="118"/>
                  <a:pt x="35" y="118"/>
                </a:cubicBezTo>
                <a:close/>
                <a:moveTo>
                  <a:pt x="29" y="120"/>
                </a:moveTo>
                <a:cubicBezTo>
                  <a:pt x="29" y="119"/>
                  <a:pt x="29" y="119"/>
                  <a:pt x="29" y="118"/>
                </a:cubicBezTo>
                <a:cubicBezTo>
                  <a:pt x="28" y="119"/>
                  <a:pt x="29" y="120"/>
                  <a:pt x="29" y="120"/>
                </a:cubicBezTo>
                <a:close/>
                <a:moveTo>
                  <a:pt x="47" y="120"/>
                </a:moveTo>
                <a:cubicBezTo>
                  <a:pt x="47" y="120"/>
                  <a:pt x="48" y="119"/>
                  <a:pt x="47" y="118"/>
                </a:cubicBezTo>
                <a:cubicBezTo>
                  <a:pt x="47" y="119"/>
                  <a:pt x="46" y="119"/>
                  <a:pt x="46" y="120"/>
                </a:cubicBezTo>
                <a:cubicBezTo>
                  <a:pt x="46" y="120"/>
                  <a:pt x="47" y="121"/>
                  <a:pt x="47" y="120"/>
                </a:cubicBezTo>
                <a:close/>
                <a:moveTo>
                  <a:pt x="41" y="120"/>
                </a:moveTo>
                <a:cubicBezTo>
                  <a:pt x="41" y="121"/>
                  <a:pt x="41" y="121"/>
                  <a:pt x="41" y="121"/>
                </a:cubicBezTo>
                <a:cubicBezTo>
                  <a:pt x="42" y="121"/>
                  <a:pt x="43" y="119"/>
                  <a:pt x="41" y="119"/>
                </a:cubicBezTo>
                <a:cubicBezTo>
                  <a:pt x="41" y="119"/>
                  <a:pt x="41" y="120"/>
                  <a:pt x="41" y="120"/>
                </a:cubicBezTo>
                <a:close/>
                <a:moveTo>
                  <a:pt x="31" y="119"/>
                </a:moveTo>
                <a:cubicBezTo>
                  <a:pt x="31" y="120"/>
                  <a:pt x="31" y="121"/>
                  <a:pt x="32" y="121"/>
                </a:cubicBezTo>
                <a:cubicBezTo>
                  <a:pt x="32" y="120"/>
                  <a:pt x="32" y="119"/>
                  <a:pt x="31" y="119"/>
                </a:cubicBezTo>
                <a:cubicBezTo>
                  <a:pt x="31" y="119"/>
                  <a:pt x="31" y="119"/>
                  <a:pt x="31" y="119"/>
                </a:cubicBezTo>
                <a:close/>
                <a:moveTo>
                  <a:pt x="28" y="120"/>
                </a:moveTo>
                <a:cubicBezTo>
                  <a:pt x="28" y="120"/>
                  <a:pt x="28" y="121"/>
                  <a:pt x="28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20"/>
                  <a:pt x="28" y="120"/>
                </a:cubicBezTo>
                <a:close/>
                <a:moveTo>
                  <a:pt x="53" y="121"/>
                </a:moveTo>
                <a:cubicBezTo>
                  <a:pt x="54" y="121"/>
                  <a:pt x="54" y="120"/>
                  <a:pt x="54" y="119"/>
                </a:cubicBezTo>
                <a:cubicBezTo>
                  <a:pt x="53" y="120"/>
                  <a:pt x="52" y="121"/>
                  <a:pt x="53" y="121"/>
                </a:cubicBezTo>
                <a:close/>
                <a:moveTo>
                  <a:pt x="37" y="122"/>
                </a:moveTo>
                <a:cubicBezTo>
                  <a:pt x="37" y="122"/>
                  <a:pt x="37" y="122"/>
                  <a:pt x="37" y="121"/>
                </a:cubicBezTo>
                <a:cubicBezTo>
                  <a:pt x="37" y="121"/>
                  <a:pt x="37" y="120"/>
                  <a:pt x="36" y="119"/>
                </a:cubicBezTo>
                <a:cubicBezTo>
                  <a:pt x="35" y="120"/>
                  <a:pt x="36" y="121"/>
                  <a:pt x="37" y="122"/>
                </a:cubicBezTo>
                <a:close/>
                <a:moveTo>
                  <a:pt x="50" y="120"/>
                </a:moveTo>
                <a:cubicBezTo>
                  <a:pt x="50" y="120"/>
                  <a:pt x="50" y="120"/>
                  <a:pt x="50" y="119"/>
                </a:cubicBezTo>
                <a:cubicBezTo>
                  <a:pt x="50" y="119"/>
                  <a:pt x="50" y="120"/>
                  <a:pt x="50" y="120"/>
                </a:cubicBezTo>
                <a:close/>
                <a:moveTo>
                  <a:pt x="34" y="121"/>
                </a:moveTo>
                <a:cubicBezTo>
                  <a:pt x="34" y="120"/>
                  <a:pt x="34" y="120"/>
                  <a:pt x="34" y="119"/>
                </a:cubicBezTo>
                <a:cubicBezTo>
                  <a:pt x="33" y="120"/>
                  <a:pt x="34" y="121"/>
                  <a:pt x="34" y="121"/>
                </a:cubicBezTo>
                <a:close/>
                <a:moveTo>
                  <a:pt x="44" y="120"/>
                </a:moveTo>
                <a:cubicBezTo>
                  <a:pt x="44" y="120"/>
                  <a:pt x="45" y="121"/>
                  <a:pt x="44" y="121"/>
                </a:cubicBezTo>
                <a:cubicBezTo>
                  <a:pt x="45" y="121"/>
                  <a:pt x="45" y="120"/>
                  <a:pt x="45" y="121"/>
                </a:cubicBezTo>
                <a:cubicBezTo>
                  <a:pt x="45" y="120"/>
                  <a:pt x="45" y="120"/>
                  <a:pt x="44" y="119"/>
                </a:cubicBezTo>
                <a:cubicBezTo>
                  <a:pt x="45" y="120"/>
                  <a:pt x="44" y="120"/>
                  <a:pt x="44" y="120"/>
                </a:cubicBezTo>
                <a:close/>
                <a:moveTo>
                  <a:pt x="24" y="121"/>
                </a:moveTo>
                <a:cubicBezTo>
                  <a:pt x="24" y="121"/>
                  <a:pt x="24" y="122"/>
                  <a:pt x="25" y="122"/>
                </a:cubicBezTo>
                <a:cubicBezTo>
                  <a:pt x="25" y="121"/>
                  <a:pt x="26" y="121"/>
                  <a:pt x="25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5" y="120"/>
                  <a:pt x="24" y="121"/>
                  <a:pt x="24" y="121"/>
                </a:cubicBezTo>
                <a:close/>
                <a:moveTo>
                  <a:pt x="39" y="121"/>
                </a:moveTo>
                <a:cubicBezTo>
                  <a:pt x="40" y="121"/>
                  <a:pt x="40" y="120"/>
                  <a:pt x="39" y="120"/>
                </a:cubicBezTo>
                <a:cubicBezTo>
                  <a:pt x="39" y="120"/>
                  <a:pt x="39" y="121"/>
                  <a:pt x="39" y="121"/>
                </a:cubicBezTo>
                <a:close/>
                <a:moveTo>
                  <a:pt x="42" y="122"/>
                </a:moveTo>
                <a:cubicBezTo>
                  <a:pt x="42" y="122"/>
                  <a:pt x="42" y="122"/>
                  <a:pt x="42" y="122"/>
                </a:cubicBezTo>
                <a:cubicBezTo>
                  <a:pt x="42" y="122"/>
                  <a:pt x="44" y="121"/>
                  <a:pt x="43" y="120"/>
                </a:cubicBezTo>
                <a:cubicBezTo>
                  <a:pt x="43" y="121"/>
                  <a:pt x="42" y="122"/>
                  <a:pt x="42" y="122"/>
                </a:cubicBezTo>
                <a:close/>
                <a:moveTo>
                  <a:pt x="30" y="122"/>
                </a:moveTo>
                <a:cubicBezTo>
                  <a:pt x="30" y="122"/>
                  <a:pt x="31" y="122"/>
                  <a:pt x="31" y="122"/>
                </a:cubicBezTo>
                <a:cubicBezTo>
                  <a:pt x="31" y="122"/>
                  <a:pt x="30" y="121"/>
                  <a:pt x="30" y="121"/>
                </a:cubicBezTo>
                <a:cubicBezTo>
                  <a:pt x="30" y="121"/>
                  <a:pt x="30" y="122"/>
                  <a:pt x="30" y="122"/>
                </a:cubicBezTo>
                <a:close/>
                <a:moveTo>
                  <a:pt x="45" y="122"/>
                </a:moveTo>
                <a:cubicBezTo>
                  <a:pt x="46" y="122"/>
                  <a:pt x="46" y="121"/>
                  <a:pt x="46" y="121"/>
                </a:cubicBezTo>
                <a:cubicBezTo>
                  <a:pt x="45" y="121"/>
                  <a:pt x="45" y="121"/>
                  <a:pt x="45" y="122"/>
                </a:cubicBezTo>
                <a:close/>
                <a:moveTo>
                  <a:pt x="49" y="123"/>
                </a:moveTo>
                <a:cubicBezTo>
                  <a:pt x="49" y="123"/>
                  <a:pt x="49" y="123"/>
                  <a:pt x="49" y="123"/>
                </a:cubicBezTo>
                <a:cubicBezTo>
                  <a:pt x="49" y="123"/>
                  <a:pt x="49" y="124"/>
                  <a:pt x="49" y="124"/>
                </a:cubicBezTo>
                <a:cubicBezTo>
                  <a:pt x="50" y="124"/>
                  <a:pt x="50" y="122"/>
                  <a:pt x="49" y="121"/>
                </a:cubicBezTo>
                <a:cubicBezTo>
                  <a:pt x="49" y="121"/>
                  <a:pt x="49" y="123"/>
                  <a:pt x="49" y="123"/>
                </a:cubicBezTo>
                <a:cubicBezTo>
                  <a:pt x="49" y="123"/>
                  <a:pt x="49" y="123"/>
                  <a:pt x="49" y="123"/>
                </a:cubicBezTo>
                <a:close/>
                <a:moveTo>
                  <a:pt x="40" y="123"/>
                </a:moveTo>
                <a:cubicBezTo>
                  <a:pt x="41" y="123"/>
                  <a:pt x="40" y="121"/>
                  <a:pt x="40" y="121"/>
                </a:cubicBezTo>
                <a:cubicBezTo>
                  <a:pt x="39" y="122"/>
                  <a:pt x="40" y="122"/>
                  <a:pt x="40" y="123"/>
                </a:cubicBezTo>
                <a:close/>
                <a:moveTo>
                  <a:pt x="32" y="122"/>
                </a:moveTo>
                <a:cubicBezTo>
                  <a:pt x="32" y="122"/>
                  <a:pt x="32" y="122"/>
                  <a:pt x="33" y="123"/>
                </a:cubicBezTo>
                <a:cubicBezTo>
                  <a:pt x="33" y="123"/>
                  <a:pt x="33" y="122"/>
                  <a:pt x="33" y="122"/>
                </a:cubicBezTo>
                <a:cubicBezTo>
                  <a:pt x="33" y="122"/>
                  <a:pt x="33" y="121"/>
                  <a:pt x="32" y="121"/>
                </a:cubicBezTo>
                <a:cubicBezTo>
                  <a:pt x="32" y="121"/>
                  <a:pt x="32" y="122"/>
                  <a:pt x="32" y="122"/>
                </a:cubicBezTo>
                <a:close/>
                <a:moveTo>
                  <a:pt x="35" y="122"/>
                </a:moveTo>
                <a:cubicBezTo>
                  <a:pt x="35" y="122"/>
                  <a:pt x="35" y="124"/>
                  <a:pt x="36" y="124"/>
                </a:cubicBezTo>
                <a:cubicBezTo>
                  <a:pt x="35" y="123"/>
                  <a:pt x="35" y="122"/>
                  <a:pt x="35" y="122"/>
                </a:cubicBezTo>
                <a:cubicBezTo>
                  <a:pt x="35" y="122"/>
                  <a:pt x="35" y="122"/>
                  <a:pt x="35" y="122"/>
                </a:cubicBezTo>
                <a:close/>
                <a:moveTo>
                  <a:pt x="42" y="123"/>
                </a:moveTo>
                <a:cubicBezTo>
                  <a:pt x="43" y="123"/>
                  <a:pt x="43" y="124"/>
                  <a:pt x="43" y="124"/>
                </a:cubicBezTo>
                <a:cubicBezTo>
                  <a:pt x="43" y="123"/>
                  <a:pt x="44" y="122"/>
                  <a:pt x="43" y="122"/>
                </a:cubicBezTo>
                <a:cubicBezTo>
                  <a:pt x="43" y="122"/>
                  <a:pt x="43" y="123"/>
                  <a:pt x="42" y="123"/>
                </a:cubicBezTo>
                <a:close/>
                <a:moveTo>
                  <a:pt x="52" y="122"/>
                </a:moveTo>
                <a:cubicBezTo>
                  <a:pt x="52" y="122"/>
                  <a:pt x="52" y="123"/>
                  <a:pt x="52" y="123"/>
                </a:cubicBezTo>
                <a:cubicBezTo>
                  <a:pt x="52" y="122"/>
                  <a:pt x="53" y="122"/>
                  <a:pt x="52" y="122"/>
                </a:cubicBezTo>
                <a:cubicBezTo>
                  <a:pt x="52" y="122"/>
                  <a:pt x="52" y="122"/>
                  <a:pt x="52" y="122"/>
                </a:cubicBezTo>
                <a:close/>
                <a:moveTo>
                  <a:pt x="46" y="123"/>
                </a:moveTo>
                <a:cubicBezTo>
                  <a:pt x="46" y="123"/>
                  <a:pt x="46" y="124"/>
                  <a:pt x="47" y="124"/>
                </a:cubicBezTo>
                <a:cubicBezTo>
                  <a:pt x="47" y="123"/>
                  <a:pt x="47" y="123"/>
                  <a:pt x="47" y="123"/>
                </a:cubicBezTo>
                <a:cubicBezTo>
                  <a:pt x="47" y="123"/>
                  <a:pt x="47" y="122"/>
                  <a:pt x="47" y="122"/>
                </a:cubicBezTo>
                <a:cubicBezTo>
                  <a:pt x="46" y="122"/>
                  <a:pt x="46" y="122"/>
                  <a:pt x="46" y="123"/>
                </a:cubicBezTo>
                <a:close/>
                <a:moveTo>
                  <a:pt x="30" y="124"/>
                </a:moveTo>
                <a:cubicBezTo>
                  <a:pt x="30" y="123"/>
                  <a:pt x="30" y="122"/>
                  <a:pt x="30" y="122"/>
                </a:cubicBezTo>
                <a:cubicBezTo>
                  <a:pt x="29" y="123"/>
                  <a:pt x="30" y="123"/>
                  <a:pt x="30" y="124"/>
                </a:cubicBezTo>
                <a:close/>
                <a:moveTo>
                  <a:pt x="37" y="123"/>
                </a:moveTo>
                <a:cubicBezTo>
                  <a:pt x="38" y="123"/>
                  <a:pt x="38" y="122"/>
                  <a:pt x="38" y="122"/>
                </a:cubicBezTo>
                <a:cubicBezTo>
                  <a:pt x="38" y="123"/>
                  <a:pt x="37" y="123"/>
                  <a:pt x="37" y="123"/>
                </a:cubicBezTo>
                <a:close/>
                <a:moveTo>
                  <a:pt x="44" y="123"/>
                </a:moveTo>
                <a:cubicBezTo>
                  <a:pt x="45" y="124"/>
                  <a:pt x="45" y="123"/>
                  <a:pt x="45" y="123"/>
                </a:cubicBezTo>
                <a:cubicBezTo>
                  <a:pt x="44" y="123"/>
                  <a:pt x="44" y="123"/>
                  <a:pt x="44" y="123"/>
                </a:cubicBezTo>
                <a:close/>
                <a:moveTo>
                  <a:pt x="26" y="124"/>
                </a:moveTo>
                <a:cubicBezTo>
                  <a:pt x="26" y="124"/>
                  <a:pt x="26" y="124"/>
                  <a:pt x="26" y="123"/>
                </a:cubicBezTo>
                <a:cubicBezTo>
                  <a:pt x="25" y="124"/>
                  <a:pt x="25" y="125"/>
                  <a:pt x="26" y="126"/>
                </a:cubicBezTo>
                <a:cubicBezTo>
                  <a:pt x="26" y="125"/>
                  <a:pt x="28" y="124"/>
                  <a:pt x="26" y="123"/>
                </a:cubicBezTo>
                <a:cubicBezTo>
                  <a:pt x="26" y="124"/>
                  <a:pt x="26" y="124"/>
                  <a:pt x="26" y="124"/>
                </a:cubicBezTo>
                <a:close/>
                <a:moveTo>
                  <a:pt x="32" y="124"/>
                </a:moveTo>
                <a:cubicBezTo>
                  <a:pt x="32" y="124"/>
                  <a:pt x="32" y="123"/>
                  <a:pt x="31" y="123"/>
                </a:cubicBezTo>
                <a:cubicBezTo>
                  <a:pt x="31" y="123"/>
                  <a:pt x="31" y="124"/>
                  <a:pt x="32" y="124"/>
                </a:cubicBezTo>
                <a:close/>
                <a:moveTo>
                  <a:pt x="33" y="124"/>
                </a:moveTo>
                <a:cubicBezTo>
                  <a:pt x="34" y="124"/>
                  <a:pt x="34" y="124"/>
                  <a:pt x="34" y="124"/>
                </a:cubicBezTo>
                <a:cubicBezTo>
                  <a:pt x="34" y="124"/>
                  <a:pt x="34" y="123"/>
                  <a:pt x="34" y="123"/>
                </a:cubicBezTo>
                <a:cubicBezTo>
                  <a:pt x="34" y="124"/>
                  <a:pt x="33" y="124"/>
                  <a:pt x="33" y="124"/>
                </a:cubicBezTo>
                <a:close/>
                <a:moveTo>
                  <a:pt x="41" y="124"/>
                </a:moveTo>
                <a:cubicBezTo>
                  <a:pt x="41" y="124"/>
                  <a:pt x="42" y="123"/>
                  <a:pt x="41" y="123"/>
                </a:cubicBezTo>
                <a:cubicBezTo>
                  <a:pt x="41" y="123"/>
                  <a:pt x="41" y="124"/>
                  <a:pt x="41" y="124"/>
                </a:cubicBezTo>
                <a:close/>
                <a:moveTo>
                  <a:pt x="38" y="124"/>
                </a:moveTo>
                <a:cubicBezTo>
                  <a:pt x="38" y="124"/>
                  <a:pt x="38" y="125"/>
                  <a:pt x="39" y="125"/>
                </a:cubicBezTo>
                <a:cubicBezTo>
                  <a:pt x="39" y="125"/>
                  <a:pt x="39" y="125"/>
                  <a:pt x="39" y="124"/>
                </a:cubicBezTo>
                <a:cubicBezTo>
                  <a:pt x="39" y="124"/>
                  <a:pt x="38" y="123"/>
                  <a:pt x="38" y="124"/>
                </a:cubicBezTo>
                <a:close/>
                <a:moveTo>
                  <a:pt x="44" y="125"/>
                </a:moveTo>
                <a:cubicBezTo>
                  <a:pt x="44" y="125"/>
                  <a:pt x="45" y="125"/>
                  <a:pt x="45" y="125"/>
                </a:cubicBezTo>
                <a:cubicBezTo>
                  <a:pt x="44" y="126"/>
                  <a:pt x="45" y="127"/>
                  <a:pt x="45" y="127"/>
                </a:cubicBezTo>
                <a:cubicBezTo>
                  <a:pt x="46" y="126"/>
                  <a:pt x="46" y="123"/>
                  <a:pt x="44" y="125"/>
                </a:cubicBezTo>
                <a:close/>
                <a:moveTo>
                  <a:pt x="53" y="125"/>
                </a:moveTo>
                <a:cubicBezTo>
                  <a:pt x="54" y="125"/>
                  <a:pt x="54" y="124"/>
                  <a:pt x="54" y="124"/>
                </a:cubicBezTo>
                <a:cubicBezTo>
                  <a:pt x="53" y="124"/>
                  <a:pt x="53" y="125"/>
                  <a:pt x="53" y="125"/>
                </a:cubicBezTo>
                <a:close/>
                <a:moveTo>
                  <a:pt x="28" y="125"/>
                </a:moveTo>
                <a:cubicBezTo>
                  <a:pt x="29" y="125"/>
                  <a:pt x="29" y="124"/>
                  <a:pt x="29" y="124"/>
                </a:cubicBezTo>
                <a:cubicBezTo>
                  <a:pt x="28" y="124"/>
                  <a:pt x="28" y="125"/>
                  <a:pt x="28" y="125"/>
                </a:cubicBezTo>
                <a:close/>
                <a:moveTo>
                  <a:pt x="52" y="125"/>
                </a:moveTo>
                <a:cubicBezTo>
                  <a:pt x="52" y="125"/>
                  <a:pt x="53" y="124"/>
                  <a:pt x="52" y="124"/>
                </a:cubicBezTo>
                <a:cubicBezTo>
                  <a:pt x="52" y="124"/>
                  <a:pt x="52" y="124"/>
                  <a:pt x="52" y="125"/>
                </a:cubicBezTo>
                <a:close/>
                <a:moveTo>
                  <a:pt x="30" y="124"/>
                </a:moveTo>
                <a:cubicBezTo>
                  <a:pt x="30" y="125"/>
                  <a:pt x="31" y="125"/>
                  <a:pt x="31" y="125"/>
                </a:cubicBezTo>
                <a:cubicBezTo>
                  <a:pt x="31" y="125"/>
                  <a:pt x="31" y="124"/>
                  <a:pt x="31" y="124"/>
                </a:cubicBezTo>
                <a:cubicBezTo>
                  <a:pt x="31" y="124"/>
                  <a:pt x="30" y="124"/>
                  <a:pt x="30" y="124"/>
                </a:cubicBezTo>
                <a:close/>
                <a:moveTo>
                  <a:pt x="42" y="125"/>
                </a:moveTo>
                <a:cubicBezTo>
                  <a:pt x="43" y="125"/>
                  <a:pt x="42" y="124"/>
                  <a:pt x="42" y="124"/>
                </a:cubicBezTo>
                <a:cubicBezTo>
                  <a:pt x="41" y="125"/>
                  <a:pt x="42" y="125"/>
                  <a:pt x="42" y="125"/>
                </a:cubicBezTo>
                <a:close/>
                <a:moveTo>
                  <a:pt x="34" y="126"/>
                </a:moveTo>
                <a:cubicBezTo>
                  <a:pt x="35" y="126"/>
                  <a:pt x="35" y="125"/>
                  <a:pt x="35" y="124"/>
                </a:cubicBezTo>
                <a:cubicBezTo>
                  <a:pt x="34" y="125"/>
                  <a:pt x="34" y="126"/>
                  <a:pt x="34" y="126"/>
                </a:cubicBezTo>
                <a:close/>
                <a:moveTo>
                  <a:pt x="29" y="127"/>
                </a:moveTo>
                <a:cubicBezTo>
                  <a:pt x="29" y="127"/>
                  <a:pt x="29" y="128"/>
                  <a:pt x="30" y="128"/>
                </a:cubicBezTo>
                <a:cubicBezTo>
                  <a:pt x="30" y="127"/>
                  <a:pt x="30" y="127"/>
                  <a:pt x="30" y="126"/>
                </a:cubicBezTo>
                <a:cubicBezTo>
                  <a:pt x="30" y="126"/>
                  <a:pt x="30" y="125"/>
                  <a:pt x="30" y="125"/>
                </a:cubicBezTo>
                <a:cubicBezTo>
                  <a:pt x="30" y="126"/>
                  <a:pt x="29" y="126"/>
                  <a:pt x="29" y="127"/>
                </a:cubicBezTo>
                <a:close/>
                <a:moveTo>
                  <a:pt x="24" y="127"/>
                </a:moveTo>
                <a:cubicBezTo>
                  <a:pt x="25" y="127"/>
                  <a:pt x="25" y="127"/>
                  <a:pt x="25" y="127"/>
                </a:cubicBezTo>
                <a:cubicBezTo>
                  <a:pt x="25" y="127"/>
                  <a:pt x="25" y="125"/>
                  <a:pt x="24" y="126"/>
                </a:cubicBezTo>
                <a:cubicBezTo>
                  <a:pt x="25" y="126"/>
                  <a:pt x="24" y="127"/>
                  <a:pt x="24" y="127"/>
                </a:cubicBezTo>
                <a:close/>
                <a:moveTo>
                  <a:pt x="47" y="128"/>
                </a:moveTo>
                <a:cubicBezTo>
                  <a:pt x="47" y="128"/>
                  <a:pt x="47" y="127"/>
                  <a:pt x="48" y="127"/>
                </a:cubicBezTo>
                <a:cubicBezTo>
                  <a:pt x="47" y="126"/>
                  <a:pt x="47" y="126"/>
                  <a:pt x="47" y="126"/>
                </a:cubicBezTo>
                <a:cubicBezTo>
                  <a:pt x="46" y="126"/>
                  <a:pt x="46" y="127"/>
                  <a:pt x="46" y="128"/>
                </a:cubicBezTo>
                <a:cubicBezTo>
                  <a:pt x="46" y="128"/>
                  <a:pt x="46" y="129"/>
                  <a:pt x="46" y="129"/>
                </a:cubicBezTo>
                <a:cubicBezTo>
                  <a:pt x="47" y="128"/>
                  <a:pt x="46" y="128"/>
                  <a:pt x="46" y="128"/>
                </a:cubicBezTo>
                <a:cubicBezTo>
                  <a:pt x="46" y="128"/>
                  <a:pt x="46" y="128"/>
                  <a:pt x="47" y="128"/>
                </a:cubicBezTo>
                <a:close/>
                <a:moveTo>
                  <a:pt x="53" y="127"/>
                </a:moveTo>
                <a:cubicBezTo>
                  <a:pt x="53" y="127"/>
                  <a:pt x="54" y="126"/>
                  <a:pt x="53" y="126"/>
                </a:cubicBezTo>
                <a:cubicBezTo>
                  <a:pt x="53" y="126"/>
                  <a:pt x="53" y="127"/>
                  <a:pt x="53" y="127"/>
                </a:cubicBezTo>
                <a:close/>
                <a:moveTo>
                  <a:pt x="27" y="128"/>
                </a:moveTo>
                <a:cubicBezTo>
                  <a:pt x="27" y="128"/>
                  <a:pt x="27" y="127"/>
                  <a:pt x="28" y="126"/>
                </a:cubicBezTo>
                <a:cubicBezTo>
                  <a:pt x="28" y="126"/>
                  <a:pt x="28" y="126"/>
                  <a:pt x="27" y="126"/>
                </a:cubicBezTo>
                <a:cubicBezTo>
                  <a:pt x="27" y="127"/>
                  <a:pt x="27" y="128"/>
                  <a:pt x="27" y="128"/>
                </a:cubicBezTo>
                <a:close/>
                <a:moveTo>
                  <a:pt x="44" y="129"/>
                </a:moveTo>
                <a:cubicBezTo>
                  <a:pt x="44" y="129"/>
                  <a:pt x="44" y="128"/>
                  <a:pt x="44" y="128"/>
                </a:cubicBezTo>
                <a:cubicBezTo>
                  <a:pt x="44" y="127"/>
                  <a:pt x="44" y="127"/>
                  <a:pt x="43" y="126"/>
                </a:cubicBezTo>
                <a:cubicBezTo>
                  <a:pt x="42" y="127"/>
                  <a:pt x="43" y="128"/>
                  <a:pt x="44" y="129"/>
                </a:cubicBezTo>
                <a:close/>
                <a:moveTo>
                  <a:pt x="40" y="129"/>
                </a:moveTo>
                <a:cubicBezTo>
                  <a:pt x="41" y="128"/>
                  <a:pt x="41" y="128"/>
                  <a:pt x="41" y="127"/>
                </a:cubicBezTo>
                <a:cubicBezTo>
                  <a:pt x="40" y="127"/>
                  <a:pt x="40" y="126"/>
                  <a:pt x="40" y="127"/>
                </a:cubicBezTo>
                <a:cubicBezTo>
                  <a:pt x="40" y="127"/>
                  <a:pt x="40" y="128"/>
                  <a:pt x="40" y="129"/>
                </a:cubicBezTo>
                <a:close/>
                <a:moveTo>
                  <a:pt x="33" y="127"/>
                </a:moveTo>
                <a:cubicBezTo>
                  <a:pt x="33" y="127"/>
                  <a:pt x="33" y="127"/>
                  <a:pt x="33" y="128"/>
                </a:cubicBezTo>
                <a:cubicBezTo>
                  <a:pt x="33" y="127"/>
                  <a:pt x="34" y="127"/>
                  <a:pt x="34" y="127"/>
                </a:cubicBezTo>
                <a:cubicBezTo>
                  <a:pt x="34" y="127"/>
                  <a:pt x="33" y="127"/>
                  <a:pt x="33" y="127"/>
                </a:cubicBezTo>
                <a:close/>
                <a:moveTo>
                  <a:pt x="36" y="127"/>
                </a:moveTo>
                <a:cubicBezTo>
                  <a:pt x="36" y="128"/>
                  <a:pt x="35" y="128"/>
                  <a:pt x="35" y="129"/>
                </a:cubicBezTo>
                <a:cubicBezTo>
                  <a:pt x="35" y="129"/>
                  <a:pt x="35" y="129"/>
                  <a:pt x="35" y="130"/>
                </a:cubicBezTo>
                <a:cubicBezTo>
                  <a:pt x="36" y="129"/>
                  <a:pt x="36" y="129"/>
                  <a:pt x="36" y="128"/>
                </a:cubicBezTo>
                <a:cubicBezTo>
                  <a:pt x="36" y="128"/>
                  <a:pt x="36" y="128"/>
                  <a:pt x="37" y="128"/>
                </a:cubicBezTo>
                <a:cubicBezTo>
                  <a:pt x="37" y="127"/>
                  <a:pt x="36" y="127"/>
                  <a:pt x="36" y="127"/>
                </a:cubicBezTo>
                <a:cubicBezTo>
                  <a:pt x="36" y="127"/>
                  <a:pt x="36" y="127"/>
                  <a:pt x="36" y="127"/>
                </a:cubicBezTo>
                <a:close/>
                <a:moveTo>
                  <a:pt x="22" y="128"/>
                </a:moveTo>
                <a:cubicBezTo>
                  <a:pt x="23" y="128"/>
                  <a:pt x="23" y="128"/>
                  <a:pt x="23" y="129"/>
                </a:cubicBezTo>
                <a:cubicBezTo>
                  <a:pt x="23" y="129"/>
                  <a:pt x="23" y="129"/>
                  <a:pt x="22" y="129"/>
                </a:cubicBezTo>
                <a:cubicBezTo>
                  <a:pt x="23" y="133"/>
                  <a:pt x="22" y="136"/>
                  <a:pt x="23" y="140"/>
                </a:cubicBezTo>
                <a:cubicBezTo>
                  <a:pt x="23" y="140"/>
                  <a:pt x="23" y="140"/>
                  <a:pt x="24" y="140"/>
                </a:cubicBezTo>
                <a:cubicBezTo>
                  <a:pt x="25" y="137"/>
                  <a:pt x="22" y="134"/>
                  <a:pt x="24" y="133"/>
                </a:cubicBezTo>
                <a:cubicBezTo>
                  <a:pt x="24" y="130"/>
                  <a:pt x="24" y="129"/>
                  <a:pt x="24" y="127"/>
                </a:cubicBezTo>
                <a:cubicBezTo>
                  <a:pt x="23" y="127"/>
                  <a:pt x="23" y="128"/>
                  <a:pt x="22" y="128"/>
                </a:cubicBezTo>
                <a:close/>
                <a:moveTo>
                  <a:pt x="53" y="128"/>
                </a:moveTo>
                <a:cubicBezTo>
                  <a:pt x="53" y="128"/>
                  <a:pt x="53" y="128"/>
                  <a:pt x="52" y="127"/>
                </a:cubicBezTo>
                <a:cubicBezTo>
                  <a:pt x="52" y="128"/>
                  <a:pt x="52" y="128"/>
                  <a:pt x="53" y="128"/>
                </a:cubicBezTo>
                <a:close/>
                <a:moveTo>
                  <a:pt x="30" y="129"/>
                </a:moveTo>
                <a:cubicBezTo>
                  <a:pt x="31" y="129"/>
                  <a:pt x="31" y="128"/>
                  <a:pt x="31" y="128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1" y="128"/>
                  <a:pt x="30" y="129"/>
                  <a:pt x="30" y="129"/>
                </a:cubicBezTo>
                <a:close/>
                <a:moveTo>
                  <a:pt x="33" y="128"/>
                </a:moveTo>
                <a:cubicBezTo>
                  <a:pt x="33" y="128"/>
                  <a:pt x="33" y="128"/>
                  <a:pt x="32" y="128"/>
                </a:cubicBezTo>
                <a:cubicBezTo>
                  <a:pt x="32" y="128"/>
                  <a:pt x="33" y="129"/>
                  <a:pt x="33" y="128"/>
                </a:cubicBezTo>
                <a:close/>
                <a:moveTo>
                  <a:pt x="27" y="129"/>
                </a:moveTo>
                <a:cubicBezTo>
                  <a:pt x="28" y="130"/>
                  <a:pt x="27" y="131"/>
                  <a:pt x="28" y="131"/>
                </a:cubicBezTo>
                <a:cubicBezTo>
                  <a:pt x="28" y="130"/>
                  <a:pt x="29" y="130"/>
                  <a:pt x="29" y="129"/>
                </a:cubicBezTo>
                <a:cubicBezTo>
                  <a:pt x="28" y="129"/>
                  <a:pt x="29" y="128"/>
                  <a:pt x="28" y="128"/>
                </a:cubicBezTo>
                <a:cubicBezTo>
                  <a:pt x="28" y="128"/>
                  <a:pt x="27" y="129"/>
                  <a:pt x="27" y="129"/>
                </a:cubicBezTo>
                <a:close/>
                <a:moveTo>
                  <a:pt x="31" y="131"/>
                </a:moveTo>
                <a:cubicBezTo>
                  <a:pt x="31" y="131"/>
                  <a:pt x="31" y="131"/>
                  <a:pt x="31" y="132"/>
                </a:cubicBezTo>
                <a:cubicBezTo>
                  <a:pt x="31" y="132"/>
                  <a:pt x="31" y="132"/>
                  <a:pt x="32" y="132"/>
                </a:cubicBezTo>
                <a:cubicBezTo>
                  <a:pt x="32" y="132"/>
                  <a:pt x="32" y="131"/>
                  <a:pt x="32" y="131"/>
                </a:cubicBezTo>
                <a:cubicBezTo>
                  <a:pt x="31" y="131"/>
                  <a:pt x="32" y="130"/>
                  <a:pt x="32" y="129"/>
                </a:cubicBezTo>
                <a:cubicBezTo>
                  <a:pt x="32" y="129"/>
                  <a:pt x="32" y="129"/>
                  <a:pt x="32" y="129"/>
                </a:cubicBezTo>
                <a:cubicBezTo>
                  <a:pt x="32" y="130"/>
                  <a:pt x="31" y="130"/>
                  <a:pt x="31" y="131"/>
                </a:cubicBezTo>
                <a:close/>
                <a:moveTo>
                  <a:pt x="45" y="131"/>
                </a:moveTo>
                <a:cubicBezTo>
                  <a:pt x="45" y="130"/>
                  <a:pt x="46" y="130"/>
                  <a:pt x="46" y="129"/>
                </a:cubicBezTo>
                <a:cubicBezTo>
                  <a:pt x="45" y="129"/>
                  <a:pt x="46" y="129"/>
                  <a:pt x="45" y="129"/>
                </a:cubicBezTo>
                <a:cubicBezTo>
                  <a:pt x="45" y="130"/>
                  <a:pt x="44" y="130"/>
                  <a:pt x="45" y="131"/>
                </a:cubicBezTo>
                <a:close/>
                <a:moveTo>
                  <a:pt x="41" y="130"/>
                </a:moveTo>
                <a:cubicBezTo>
                  <a:pt x="42" y="131"/>
                  <a:pt x="42" y="132"/>
                  <a:pt x="43" y="132"/>
                </a:cubicBezTo>
                <a:cubicBezTo>
                  <a:pt x="43" y="132"/>
                  <a:pt x="43" y="131"/>
                  <a:pt x="43" y="131"/>
                </a:cubicBezTo>
                <a:cubicBezTo>
                  <a:pt x="43" y="130"/>
                  <a:pt x="42" y="130"/>
                  <a:pt x="42" y="129"/>
                </a:cubicBezTo>
                <a:cubicBezTo>
                  <a:pt x="41" y="130"/>
                  <a:pt x="41" y="130"/>
                  <a:pt x="41" y="130"/>
                </a:cubicBezTo>
                <a:close/>
                <a:moveTo>
                  <a:pt x="49" y="131"/>
                </a:moveTo>
                <a:cubicBezTo>
                  <a:pt x="49" y="131"/>
                  <a:pt x="49" y="129"/>
                  <a:pt x="49" y="129"/>
                </a:cubicBezTo>
                <a:cubicBezTo>
                  <a:pt x="48" y="130"/>
                  <a:pt x="49" y="130"/>
                  <a:pt x="49" y="131"/>
                </a:cubicBezTo>
                <a:close/>
                <a:moveTo>
                  <a:pt x="27" y="133"/>
                </a:moveTo>
                <a:cubicBezTo>
                  <a:pt x="27" y="132"/>
                  <a:pt x="26" y="131"/>
                  <a:pt x="26" y="131"/>
                </a:cubicBezTo>
                <a:cubicBezTo>
                  <a:pt x="26" y="131"/>
                  <a:pt x="26" y="132"/>
                  <a:pt x="27" y="133"/>
                </a:cubicBezTo>
                <a:close/>
                <a:moveTo>
                  <a:pt x="45" y="132"/>
                </a:moveTo>
                <a:cubicBezTo>
                  <a:pt x="46" y="132"/>
                  <a:pt x="46" y="131"/>
                  <a:pt x="46" y="131"/>
                </a:cubicBezTo>
                <a:cubicBezTo>
                  <a:pt x="46" y="131"/>
                  <a:pt x="45" y="131"/>
                  <a:pt x="45" y="132"/>
                </a:cubicBezTo>
                <a:close/>
                <a:moveTo>
                  <a:pt x="29" y="132"/>
                </a:moveTo>
                <a:cubicBezTo>
                  <a:pt x="29" y="132"/>
                  <a:pt x="30" y="131"/>
                  <a:pt x="29" y="131"/>
                </a:cubicBezTo>
                <a:cubicBezTo>
                  <a:pt x="29" y="132"/>
                  <a:pt x="28" y="132"/>
                  <a:pt x="29" y="132"/>
                </a:cubicBezTo>
                <a:close/>
                <a:moveTo>
                  <a:pt x="30" y="133"/>
                </a:moveTo>
                <a:cubicBezTo>
                  <a:pt x="31" y="133"/>
                  <a:pt x="31" y="133"/>
                  <a:pt x="31" y="133"/>
                </a:cubicBezTo>
                <a:cubicBezTo>
                  <a:pt x="31" y="132"/>
                  <a:pt x="31" y="131"/>
                  <a:pt x="30" y="131"/>
                </a:cubicBezTo>
                <a:cubicBezTo>
                  <a:pt x="30" y="132"/>
                  <a:pt x="30" y="132"/>
                  <a:pt x="30" y="133"/>
                </a:cubicBezTo>
                <a:close/>
                <a:moveTo>
                  <a:pt x="33" y="135"/>
                </a:moveTo>
                <a:cubicBezTo>
                  <a:pt x="33" y="135"/>
                  <a:pt x="33" y="134"/>
                  <a:pt x="34" y="134"/>
                </a:cubicBezTo>
                <a:cubicBezTo>
                  <a:pt x="35" y="133"/>
                  <a:pt x="35" y="132"/>
                  <a:pt x="33" y="131"/>
                </a:cubicBezTo>
                <a:cubicBezTo>
                  <a:pt x="33" y="132"/>
                  <a:pt x="32" y="132"/>
                  <a:pt x="32" y="132"/>
                </a:cubicBezTo>
                <a:cubicBezTo>
                  <a:pt x="33" y="133"/>
                  <a:pt x="32" y="134"/>
                  <a:pt x="33" y="135"/>
                </a:cubicBezTo>
                <a:close/>
                <a:moveTo>
                  <a:pt x="41" y="134"/>
                </a:moveTo>
                <a:cubicBezTo>
                  <a:pt x="41" y="134"/>
                  <a:pt x="41" y="133"/>
                  <a:pt x="41" y="133"/>
                </a:cubicBezTo>
                <a:cubicBezTo>
                  <a:pt x="41" y="133"/>
                  <a:pt x="41" y="132"/>
                  <a:pt x="40" y="131"/>
                </a:cubicBezTo>
                <a:cubicBezTo>
                  <a:pt x="40" y="132"/>
                  <a:pt x="41" y="133"/>
                  <a:pt x="41" y="134"/>
                </a:cubicBezTo>
                <a:close/>
                <a:moveTo>
                  <a:pt x="47" y="134"/>
                </a:moveTo>
                <a:cubicBezTo>
                  <a:pt x="48" y="134"/>
                  <a:pt x="48" y="132"/>
                  <a:pt x="47" y="132"/>
                </a:cubicBezTo>
                <a:cubicBezTo>
                  <a:pt x="47" y="133"/>
                  <a:pt x="46" y="134"/>
                  <a:pt x="47" y="134"/>
                </a:cubicBezTo>
                <a:close/>
                <a:moveTo>
                  <a:pt x="5" y="134"/>
                </a:moveTo>
                <a:cubicBezTo>
                  <a:pt x="4" y="134"/>
                  <a:pt x="5" y="133"/>
                  <a:pt x="4" y="132"/>
                </a:cubicBezTo>
                <a:cubicBezTo>
                  <a:pt x="4" y="133"/>
                  <a:pt x="4" y="134"/>
                  <a:pt x="5" y="134"/>
                </a:cubicBezTo>
                <a:close/>
                <a:moveTo>
                  <a:pt x="25" y="136"/>
                </a:moveTo>
                <a:cubicBezTo>
                  <a:pt x="26" y="135"/>
                  <a:pt x="26" y="133"/>
                  <a:pt x="25" y="133"/>
                </a:cubicBezTo>
                <a:cubicBezTo>
                  <a:pt x="25" y="133"/>
                  <a:pt x="24" y="135"/>
                  <a:pt x="25" y="136"/>
                </a:cubicBezTo>
                <a:close/>
                <a:moveTo>
                  <a:pt x="30" y="134"/>
                </a:moveTo>
                <a:cubicBezTo>
                  <a:pt x="30" y="134"/>
                  <a:pt x="30" y="133"/>
                  <a:pt x="29" y="133"/>
                </a:cubicBezTo>
                <a:cubicBezTo>
                  <a:pt x="29" y="133"/>
                  <a:pt x="29" y="134"/>
                  <a:pt x="30" y="134"/>
                </a:cubicBezTo>
                <a:close/>
                <a:moveTo>
                  <a:pt x="44" y="134"/>
                </a:moveTo>
                <a:cubicBezTo>
                  <a:pt x="44" y="134"/>
                  <a:pt x="44" y="134"/>
                  <a:pt x="44" y="135"/>
                </a:cubicBezTo>
                <a:cubicBezTo>
                  <a:pt x="44" y="134"/>
                  <a:pt x="45" y="133"/>
                  <a:pt x="44" y="133"/>
                </a:cubicBezTo>
                <a:cubicBezTo>
                  <a:pt x="44" y="134"/>
                  <a:pt x="44" y="134"/>
                  <a:pt x="44" y="134"/>
                </a:cubicBezTo>
                <a:close/>
                <a:moveTo>
                  <a:pt x="31" y="137"/>
                </a:moveTo>
                <a:cubicBezTo>
                  <a:pt x="32" y="136"/>
                  <a:pt x="32" y="136"/>
                  <a:pt x="32" y="135"/>
                </a:cubicBezTo>
                <a:cubicBezTo>
                  <a:pt x="32" y="135"/>
                  <a:pt x="32" y="134"/>
                  <a:pt x="32" y="134"/>
                </a:cubicBezTo>
                <a:cubicBezTo>
                  <a:pt x="31" y="135"/>
                  <a:pt x="31" y="135"/>
                  <a:pt x="31" y="137"/>
                </a:cubicBezTo>
                <a:close/>
                <a:moveTo>
                  <a:pt x="52" y="137"/>
                </a:moveTo>
                <a:cubicBezTo>
                  <a:pt x="53" y="137"/>
                  <a:pt x="53" y="137"/>
                  <a:pt x="53" y="137"/>
                </a:cubicBezTo>
                <a:cubicBezTo>
                  <a:pt x="53" y="137"/>
                  <a:pt x="54" y="137"/>
                  <a:pt x="54" y="137"/>
                </a:cubicBezTo>
                <a:cubicBezTo>
                  <a:pt x="54" y="136"/>
                  <a:pt x="54" y="136"/>
                  <a:pt x="54" y="135"/>
                </a:cubicBezTo>
                <a:cubicBezTo>
                  <a:pt x="53" y="136"/>
                  <a:pt x="53" y="134"/>
                  <a:pt x="53" y="134"/>
                </a:cubicBezTo>
                <a:cubicBezTo>
                  <a:pt x="52" y="135"/>
                  <a:pt x="52" y="136"/>
                  <a:pt x="52" y="137"/>
                </a:cubicBezTo>
                <a:close/>
                <a:moveTo>
                  <a:pt x="6" y="137"/>
                </a:moveTo>
                <a:cubicBezTo>
                  <a:pt x="6" y="136"/>
                  <a:pt x="6" y="135"/>
                  <a:pt x="6" y="134"/>
                </a:cubicBezTo>
                <a:cubicBezTo>
                  <a:pt x="6" y="136"/>
                  <a:pt x="6" y="137"/>
                  <a:pt x="6" y="137"/>
                </a:cubicBezTo>
                <a:close/>
                <a:moveTo>
                  <a:pt x="45" y="136"/>
                </a:moveTo>
                <a:cubicBezTo>
                  <a:pt x="45" y="137"/>
                  <a:pt x="45" y="137"/>
                  <a:pt x="46" y="137"/>
                </a:cubicBezTo>
                <a:cubicBezTo>
                  <a:pt x="46" y="136"/>
                  <a:pt x="46" y="135"/>
                  <a:pt x="45" y="135"/>
                </a:cubicBezTo>
                <a:cubicBezTo>
                  <a:pt x="46" y="136"/>
                  <a:pt x="45" y="136"/>
                  <a:pt x="45" y="136"/>
                </a:cubicBezTo>
                <a:close/>
                <a:moveTo>
                  <a:pt x="28" y="136"/>
                </a:moveTo>
                <a:cubicBezTo>
                  <a:pt x="28" y="136"/>
                  <a:pt x="28" y="136"/>
                  <a:pt x="28" y="136"/>
                </a:cubicBezTo>
                <a:cubicBezTo>
                  <a:pt x="28" y="136"/>
                  <a:pt x="28" y="135"/>
                  <a:pt x="27" y="135"/>
                </a:cubicBezTo>
                <a:cubicBezTo>
                  <a:pt x="27" y="136"/>
                  <a:pt x="28" y="136"/>
                  <a:pt x="28" y="136"/>
                </a:cubicBezTo>
                <a:close/>
                <a:moveTo>
                  <a:pt x="5" y="137"/>
                </a:moveTo>
                <a:cubicBezTo>
                  <a:pt x="5" y="137"/>
                  <a:pt x="4" y="136"/>
                  <a:pt x="5" y="136"/>
                </a:cubicBezTo>
                <a:cubicBezTo>
                  <a:pt x="5" y="136"/>
                  <a:pt x="5" y="136"/>
                  <a:pt x="5" y="135"/>
                </a:cubicBezTo>
                <a:cubicBezTo>
                  <a:pt x="5" y="136"/>
                  <a:pt x="5" y="135"/>
                  <a:pt x="4" y="135"/>
                </a:cubicBezTo>
                <a:cubicBezTo>
                  <a:pt x="4" y="136"/>
                  <a:pt x="4" y="137"/>
                  <a:pt x="5" y="137"/>
                </a:cubicBezTo>
                <a:close/>
                <a:moveTo>
                  <a:pt x="30" y="140"/>
                </a:moveTo>
                <a:cubicBezTo>
                  <a:pt x="31" y="138"/>
                  <a:pt x="32" y="137"/>
                  <a:pt x="33" y="136"/>
                </a:cubicBezTo>
                <a:cubicBezTo>
                  <a:pt x="32" y="137"/>
                  <a:pt x="30" y="138"/>
                  <a:pt x="30" y="140"/>
                </a:cubicBezTo>
                <a:close/>
                <a:moveTo>
                  <a:pt x="25" y="137"/>
                </a:moveTo>
                <a:cubicBezTo>
                  <a:pt x="26" y="137"/>
                  <a:pt x="26" y="136"/>
                  <a:pt x="26" y="136"/>
                </a:cubicBezTo>
                <a:cubicBezTo>
                  <a:pt x="26" y="137"/>
                  <a:pt x="25" y="137"/>
                  <a:pt x="25" y="137"/>
                </a:cubicBezTo>
                <a:close/>
                <a:moveTo>
                  <a:pt x="2" y="141"/>
                </a:moveTo>
                <a:cubicBezTo>
                  <a:pt x="2" y="139"/>
                  <a:pt x="2" y="138"/>
                  <a:pt x="2" y="137"/>
                </a:cubicBezTo>
                <a:cubicBezTo>
                  <a:pt x="2" y="138"/>
                  <a:pt x="1" y="140"/>
                  <a:pt x="2" y="141"/>
                </a:cubicBezTo>
                <a:close/>
                <a:moveTo>
                  <a:pt x="30" y="141"/>
                </a:moveTo>
                <a:cubicBezTo>
                  <a:pt x="30" y="141"/>
                  <a:pt x="31" y="141"/>
                  <a:pt x="31" y="142"/>
                </a:cubicBezTo>
                <a:cubicBezTo>
                  <a:pt x="31" y="141"/>
                  <a:pt x="32" y="140"/>
                  <a:pt x="33" y="141"/>
                </a:cubicBezTo>
                <a:cubicBezTo>
                  <a:pt x="33" y="140"/>
                  <a:pt x="33" y="138"/>
                  <a:pt x="33" y="137"/>
                </a:cubicBezTo>
                <a:cubicBezTo>
                  <a:pt x="32" y="138"/>
                  <a:pt x="31" y="140"/>
                  <a:pt x="30" y="141"/>
                </a:cubicBezTo>
                <a:close/>
                <a:moveTo>
                  <a:pt x="26" y="139"/>
                </a:moveTo>
                <a:cubicBezTo>
                  <a:pt x="26" y="138"/>
                  <a:pt x="27" y="138"/>
                  <a:pt x="27" y="137"/>
                </a:cubicBezTo>
                <a:cubicBezTo>
                  <a:pt x="27" y="137"/>
                  <a:pt x="27" y="137"/>
                  <a:pt x="27" y="137"/>
                </a:cubicBezTo>
                <a:cubicBezTo>
                  <a:pt x="26" y="138"/>
                  <a:pt x="26" y="138"/>
                  <a:pt x="26" y="139"/>
                </a:cubicBezTo>
                <a:close/>
                <a:moveTo>
                  <a:pt x="42" y="138"/>
                </a:moveTo>
                <a:cubicBezTo>
                  <a:pt x="43" y="139"/>
                  <a:pt x="43" y="138"/>
                  <a:pt x="43" y="138"/>
                </a:cubicBezTo>
                <a:cubicBezTo>
                  <a:pt x="44" y="139"/>
                  <a:pt x="44" y="142"/>
                  <a:pt x="45" y="142"/>
                </a:cubicBezTo>
                <a:cubicBezTo>
                  <a:pt x="45" y="143"/>
                  <a:pt x="46" y="144"/>
                  <a:pt x="46" y="145"/>
                </a:cubicBezTo>
                <a:cubicBezTo>
                  <a:pt x="47" y="144"/>
                  <a:pt x="45" y="142"/>
                  <a:pt x="45" y="141"/>
                </a:cubicBezTo>
                <a:cubicBezTo>
                  <a:pt x="44" y="141"/>
                  <a:pt x="44" y="141"/>
                  <a:pt x="44" y="140"/>
                </a:cubicBezTo>
                <a:cubicBezTo>
                  <a:pt x="44" y="139"/>
                  <a:pt x="43" y="138"/>
                  <a:pt x="42" y="137"/>
                </a:cubicBezTo>
                <a:cubicBezTo>
                  <a:pt x="42" y="138"/>
                  <a:pt x="43" y="138"/>
                  <a:pt x="42" y="138"/>
                </a:cubicBezTo>
                <a:close/>
                <a:moveTo>
                  <a:pt x="5" y="140"/>
                </a:moveTo>
                <a:cubicBezTo>
                  <a:pt x="5" y="138"/>
                  <a:pt x="5" y="138"/>
                  <a:pt x="5" y="137"/>
                </a:cubicBezTo>
                <a:cubicBezTo>
                  <a:pt x="5" y="138"/>
                  <a:pt x="5" y="137"/>
                  <a:pt x="4" y="137"/>
                </a:cubicBezTo>
                <a:cubicBezTo>
                  <a:pt x="4" y="138"/>
                  <a:pt x="4" y="139"/>
                  <a:pt x="5" y="140"/>
                </a:cubicBezTo>
                <a:close/>
                <a:moveTo>
                  <a:pt x="46" y="138"/>
                </a:moveTo>
                <a:cubicBezTo>
                  <a:pt x="46" y="139"/>
                  <a:pt x="47" y="139"/>
                  <a:pt x="47" y="140"/>
                </a:cubicBezTo>
                <a:cubicBezTo>
                  <a:pt x="47" y="139"/>
                  <a:pt x="47" y="138"/>
                  <a:pt x="47" y="137"/>
                </a:cubicBezTo>
                <a:cubicBezTo>
                  <a:pt x="47" y="138"/>
                  <a:pt x="46" y="138"/>
                  <a:pt x="46" y="138"/>
                </a:cubicBezTo>
                <a:close/>
                <a:moveTo>
                  <a:pt x="29" y="138"/>
                </a:move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29" y="137"/>
                </a:cubicBezTo>
                <a:cubicBezTo>
                  <a:pt x="29" y="138"/>
                  <a:pt x="30" y="138"/>
                  <a:pt x="29" y="138"/>
                </a:cubicBezTo>
                <a:close/>
                <a:moveTo>
                  <a:pt x="52" y="143"/>
                </a:moveTo>
                <a:cubicBezTo>
                  <a:pt x="53" y="143"/>
                  <a:pt x="53" y="142"/>
                  <a:pt x="54" y="142"/>
                </a:cubicBezTo>
                <a:cubicBezTo>
                  <a:pt x="54" y="141"/>
                  <a:pt x="54" y="139"/>
                  <a:pt x="54" y="138"/>
                </a:cubicBezTo>
                <a:cubicBezTo>
                  <a:pt x="53" y="139"/>
                  <a:pt x="52" y="141"/>
                  <a:pt x="52" y="143"/>
                </a:cubicBezTo>
                <a:close/>
                <a:moveTo>
                  <a:pt x="29" y="139"/>
                </a:moveTo>
                <a:cubicBezTo>
                  <a:pt x="29" y="139"/>
                  <a:pt x="29" y="139"/>
                  <a:pt x="29" y="138"/>
                </a:cubicBezTo>
                <a:cubicBezTo>
                  <a:pt x="28" y="139"/>
                  <a:pt x="29" y="139"/>
                  <a:pt x="29" y="139"/>
                </a:cubicBezTo>
                <a:close/>
                <a:moveTo>
                  <a:pt x="51" y="140"/>
                </a:moveTo>
                <a:cubicBezTo>
                  <a:pt x="52" y="140"/>
                  <a:pt x="52" y="139"/>
                  <a:pt x="51" y="139"/>
                </a:cubicBezTo>
                <a:cubicBezTo>
                  <a:pt x="51" y="139"/>
                  <a:pt x="51" y="139"/>
                  <a:pt x="51" y="140"/>
                </a:cubicBezTo>
                <a:close/>
                <a:moveTo>
                  <a:pt x="7" y="144"/>
                </a:moveTo>
                <a:cubicBezTo>
                  <a:pt x="8" y="143"/>
                  <a:pt x="7" y="140"/>
                  <a:pt x="7" y="139"/>
                </a:cubicBezTo>
                <a:cubicBezTo>
                  <a:pt x="7" y="140"/>
                  <a:pt x="6" y="143"/>
                  <a:pt x="7" y="144"/>
                </a:cubicBezTo>
                <a:close/>
                <a:moveTo>
                  <a:pt x="26" y="140"/>
                </a:moveTo>
                <a:cubicBezTo>
                  <a:pt x="27" y="140"/>
                  <a:pt x="27" y="140"/>
                  <a:pt x="27" y="139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27" y="139"/>
                  <a:pt x="26" y="139"/>
                  <a:pt x="26" y="140"/>
                </a:cubicBezTo>
                <a:close/>
                <a:moveTo>
                  <a:pt x="5" y="141"/>
                </a:moveTo>
                <a:cubicBezTo>
                  <a:pt x="5" y="141"/>
                  <a:pt x="5" y="140"/>
                  <a:pt x="5" y="140"/>
                </a:cubicBezTo>
                <a:cubicBezTo>
                  <a:pt x="5" y="140"/>
                  <a:pt x="4" y="141"/>
                  <a:pt x="5" y="141"/>
                </a:cubicBezTo>
                <a:close/>
                <a:moveTo>
                  <a:pt x="3" y="149"/>
                </a:moveTo>
                <a:cubicBezTo>
                  <a:pt x="4" y="149"/>
                  <a:pt x="4" y="148"/>
                  <a:pt x="4" y="147"/>
                </a:cubicBezTo>
                <a:cubicBezTo>
                  <a:pt x="4" y="148"/>
                  <a:pt x="4" y="149"/>
                  <a:pt x="4" y="150"/>
                </a:cubicBezTo>
                <a:cubicBezTo>
                  <a:pt x="5" y="148"/>
                  <a:pt x="5" y="147"/>
                  <a:pt x="6" y="146"/>
                </a:cubicBezTo>
                <a:cubicBezTo>
                  <a:pt x="5" y="146"/>
                  <a:pt x="5" y="147"/>
                  <a:pt x="5" y="147"/>
                </a:cubicBezTo>
                <a:cubicBezTo>
                  <a:pt x="4" y="146"/>
                  <a:pt x="4" y="147"/>
                  <a:pt x="4" y="147"/>
                </a:cubicBezTo>
                <a:cubicBezTo>
                  <a:pt x="3" y="145"/>
                  <a:pt x="4" y="142"/>
                  <a:pt x="3" y="140"/>
                </a:cubicBezTo>
                <a:cubicBezTo>
                  <a:pt x="3" y="143"/>
                  <a:pt x="3" y="146"/>
                  <a:pt x="3" y="149"/>
                </a:cubicBezTo>
                <a:close/>
                <a:moveTo>
                  <a:pt x="22" y="146"/>
                </a:moveTo>
                <a:cubicBezTo>
                  <a:pt x="24" y="146"/>
                  <a:pt x="24" y="143"/>
                  <a:pt x="23" y="142"/>
                </a:cubicBezTo>
                <a:cubicBezTo>
                  <a:pt x="23" y="142"/>
                  <a:pt x="23" y="141"/>
                  <a:pt x="23" y="140"/>
                </a:cubicBezTo>
                <a:cubicBezTo>
                  <a:pt x="22" y="143"/>
                  <a:pt x="23" y="144"/>
                  <a:pt x="22" y="146"/>
                </a:cubicBezTo>
                <a:close/>
                <a:moveTo>
                  <a:pt x="27" y="141"/>
                </a:moveTo>
                <a:cubicBezTo>
                  <a:pt x="27" y="141"/>
                  <a:pt x="27" y="142"/>
                  <a:pt x="27" y="142"/>
                </a:cubicBezTo>
                <a:cubicBezTo>
                  <a:pt x="27" y="142"/>
                  <a:pt x="28" y="142"/>
                  <a:pt x="28" y="142"/>
                </a:cubicBezTo>
                <a:cubicBezTo>
                  <a:pt x="28" y="141"/>
                  <a:pt x="28" y="140"/>
                  <a:pt x="27" y="140"/>
                </a:cubicBezTo>
                <a:cubicBezTo>
                  <a:pt x="27" y="141"/>
                  <a:pt x="27" y="141"/>
                  <a:pt x="27" y="141"/>
                </a:cubicBezTo>
                <a:close/>
                <a:moveTo>
                  <a:pt x="49" y="143"/>
                </a:moveTo>
                <a:cubicBezTo>
                  <a:pt x="50" y="142"/>
                  <a:pt x="50" y="141"/>
                  <a:pt x="50" y="140"/>
                </a:cubicBezTo>
                <a:cubicBezTo>
                  <a:pt x="49" y="141"/>
                  <a:pt x="49" y="142"/>
                  <a:pt x="49" y="143"/>
                </a:cubicBezTo>
                <a:close/>
                <a:moveTo>
                  <a:pt x="44" y="147"/>
                </a:moveTo>
                <a:cubicBezTo>
                  <a:pt x="45" y="148"/>
                  <a:pt x="45" y="150"/>
                  <a:pt x="46" y="151"/>
                </a:cubicBezTo>
                <a:cubicBezTo>
                  <a:pt x="45" y="149"/>
                  <a:pt x="45" y="147"/>
                  <a:pt x="44" y="145"/>
                </a:cubicBezTo>
                <a:cubicBezTo>
                  <a:pt x="45" y="145"/>
                  <a:pt x="45" y="145"/>
                  <a:pt x="45" y="145"/>
                </a:cubicBezTo>
                <a:cubicBezTo>
                  <a:pt x="44" y="144"/>
                  <a:pt x="44" y="142"/>
                  <a:pt x="43" y="141"/>
                </a:cubicBezTo>
                <a:cubicBezTo>
                  <a:pt x="43" y="142"/>
                  <a:pt x="44" y="144"/>
                  <a:pt x="43" y="146"/>
                </a:cubicBezTo>
                <a:cubicBezTo>
                  <a:pt x="44" y="146"/>
                  <a:pt x="44" y="147"/>
                  <a:pt x="44" y="147"/>
                </a:cubicBezTo>
                <a:close/>
                <a:moveTo>
                  <a:pt x="25" y="143"/>
                </a:moveTo>
                <a:cubicBezTo>
                  <a:pt x="25" y="143"/>
                  <a:pt x="25" y="142"/>
                  <a:pt x="26" y="142"/>
                </a:cubicBezTo>
                <a:cubicBezTo>
                  <a:pt x="25" y="142"/>
                  <a:pt x="26" y="141"/>
                  <a:pt x="25" y="141"/>
                </a:cubicBezTo>
                <a:cubicBezTo>
                  <a:pt x="25" y="142"/>
                  <a:pt x="24" y="142"/>
                  <a:pt x="25" y="143"/>
                </a:cubicBezTo>
                <a:close/>
                <a:moveTo>
                  <a:pt x="29" y="142"/>
                </a:moveTo>
                <a:cubicBezTo>
                  <a:pt x="29" y="142"/>
                  <a:pt x="29" y="141"/>
                  <a:pt x="29" y="141"/>
                </a:cubicBezTo>
                <a:cubicBezTo>
                  <a:pt x="29" y="141"/>
                  <a:pt x="29" y="142"/>
                  <a:pt x="29" y="142"/>
                </a:cubicBezTo>
                <a:close/>
                <a:moveTo>
                  <a:pt x="32" y="145"/>
                </a:moveTo>
                <a:cubicBezTo>
                  <a:pt x="32" y="144"/>
                  <a:pt x="32" y="142"/>
                  <a:pt x="32" y="142"/>
                </a:cubicBezTo>
                <a:cubicBezTo>
                  <a:pt x="32" y="143"/>
                  <a:pt x="31" y="143"/>
                  <a:pt x="32" y="145"/>
                </a:cubicBezTo>
                <a:close/>
                <a:moveTo>
                  <a:pt x="27" y="143"/>
                </a:moveTo>
                <a:cubicBezTo>
                  <a:pt x="28" y="143"/>
                  <a:pt x="28" y="143"/>
                  <a:pt x="28" y="143"/>
                </a:cubicBezTo>
                <a:cubicBezTo>
                  <a:pt x="28" y="143"/>
                  <a:pt x="28" y="143"/>
                  <a:pt x="28" y="142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8" y="142"/>
                  <a:pt x="28" y="143"/>
                  <a:pt x="27" y="143"/>
                </a:cubicBezTo>
                <a:close/>
                <a:moveTo>
                  <a:pt x="29" y="143"/>
                </a:moveTo>
                <a:cubicBezTo>
                  <a:pt x="29" y="143"/>
                  <a:pt x="30" y="142"/>
                  <a:pt x="29" y="142"/>
                </a:cubicBezTo>
                <a:cubicBezTo>
                  <a:pt x="29" y="143"/>
                  <a:pt x="29" y="143"/>
                  <a:pt x="29" y="143"/>
                </a:cubicBezTo>
                <a:close/>
                <a:moveTo>
                  <a:pt x="51" y="143"/>
                </a:moveTo>
                <a:cubicBezTo>
                  <a:pt x="51" y="143"/>
                  <a:pt x="51" y="144"/>
                  <a:pt x="51" y="145"/>
                </a:cubicBezTo>
                <a:cubicBezTo>
                  <a:pt x="51" y="145"/>
                  <a:pt x="51" y="144"/>
                  <a:pt x="52" y="144"/>
                </a:cubicBezTo>
                <a:cubicBezTo>
                  <a:pt x="51" y="144"/>
                  <a:pt x="52" y="143"/>
                  <a:pt x="51" y="142"/>
                </a:cubicBezTo>
                <a:cubicBezTo>
                  <a:pt x="51" y="143"/>
                  <a:pt x="51" y="143"/>
                  <a:pt x="51" y="143"/>
                </a:cubicBezTo>
                <a:close/>
                <a:moveTo>
                  <a:pt x="25" y="144"/>
                </a:moveTo>
                <a:cubicBezTo>
                  <a:pt x="26" y="144"/>
                  <a:pt x="27" y="143"/>
                  <a:pt x="26" y="143"/>
                </a:cubicBezTo>
                <a:cubicBezTo>
                  <a:pt x="26" y="143"/>
                  <a:pt x="25" y="144"/>
                  <a:pt x="25" y="144"/>
                </a:cubicBezTo>
                <a:close/>
                <a:moveTo>
                  <a:pt x="52" y="148"/>
                </a:moveTo>
                <a:cubicBezTo>
                  <a:pt x="53" y="147"/>
                  <a:pt x="54" y="145"/>
                  <a:pt x="54" y="143"/>
                </a:cubicBezTo>
                <a:cubicBezTo>
                  <a:pt x="53" y="145"/>
                  <a:pt x="52" y="147"/>
                  <a:pt x="52" y="148"/>
                </a:cubicBezTo>
                <a:close/>
                <a:moveTo>
                  <a:pt x="26" y="146"/>
                </a:moveTo>
                <a:cubicBezTo>
                  <a:pt x="26" y="146"/>
                  <a:pt x="27" y="145"/>
                  <a:pt x="27" y="145"/>
                </a:cubicBezTo>
                <a:cubicBezTo>
                  <a:pt x="27" y="145"/>
                  <a:pt x="27" y="145"/>
                  <a:pt x="26" y="144"/>
                </a:cubicBezTo>
                <a:cubicBezTo>
                  <a:pt x="26" y="145"/>
                  <a:pt x="25" y="145"/>
                  <a:pt x="26" y="146"/>
                </a:cubicBezTo>
                <a:close/>
                <a:moveTo>
                  <a:pt x="30" y="148"/>
                </a:moveTo>
                <a:cubicBezTo>
                  <a:pt x="30" y="148"/>
                  <a:pt x="30" y="148"/>
                  <a:pt x="29" y="148"/>
                </a:cubicBezTo>
                <a:cubicBezTo>
                  <a:pt x="29" y="148"/>
                  <a:pt x="29" y="148"/>
                  <a:pt x="29" y="149"/>
                </a:cubicBezTo>
                <a:cubicBezTo>
                  <a:pt x="29" y="149"/>
                  <a:pt x="29" y="150"/>
                  <a:pt x="29" y="151"/>
                </a:cubicBezTo>
                <a:cubicBezTo>
                  <a:pt x="30" y="149"/>
                  <a:pt x="32" y="148"/>
                  <a:pt x="32" y="146"/>
                </a:cubicBezTo>
                <a:cubicBezTo>
                  <a:pt x="31" y="146"/>
                  <a:pt x="31" y="145"/>
                  <a:pt x="30" y="145"/>
                </a:cubicBezTo>
                <a:cubicBezTo>
                  <a:pt x="30" y="146"/>
                  <a:pt x="31" y="148"/>
                  <a:pt x="30" y="148"/>
                </a:cubicBezTo>
                <a:close/>
                <a:moveTo>
                  <a:pt x="27" y="147"/>
                </a:moveTo>
                <a:cubicBezTo>
                  <a:pt x="27" y="147"/>
                  <a:pt x="28" y="146"/>
                  <a:pt x="27" y="146"/>
                </a:cubicBezTo>
                <a:cubicBezTo>
                  <a:pt x="27" y="146"/>
                  <a:pt x="26" y="147"/>
                  <a:pt x="27" y="147"/>
                </a:cubicBezTo>
                <a:close/>
                <a:moveTo>
                  <a:pt x="28" y="147"/>
                </a:moveTo>
                <a:cubicBezTo>
                  <a:pt x="29" y="147"/>
                  <a:pt x="28" y="146"/>
                  <a:pt x="28" y="146"/>
                </a:cubicBezTo>
                <a:cubicBezTo>
                  <a:pt x="28" y="147"/>
                  <a:pt x="28" y="147"/>
                  <a:pt x="28" y="147"/>
                </a:cubicBezTo>
                <a:close/>
                <a:moveTo>
                  <a:pt x="27" y="149"/>
                </a:moveTo>
                <a:cubicBezTo>
                  <a:pt x="28" y="149"/>
                  <a:pt x="28" y="147"/>
                  <a:pt x="27" y="147"/>
                </a:cubicBezTo>
                <a:cubicBezTo>
                  <a:pt x="27" y="148"/>
                  <a:pt x="27" y="149"/>
                  <a:pt x="27" y="149"/>
                </a:cubicBezTo>
                <a:close/>
                <a:moveTo>
                  <a:pt x="52" y="149"/>
                </a:moveTo>
                <a:cubicBezTo>
                  <a:pt x="52" y="149"/>
                  <a:pt x="52" y="148"/>
                  <a:pt x="51" y="148"/>
                </a:cubicBezTo>
                <a:cubicBezTo>
                  <a:pt x="51" y="148"/>
                  <a:pt x="51" y="149"/>
                  <a:pt x="52" y="149"/>
                </a:cubicBezTo>
                <a:close/>
                <a:moveTo>
                  <a:pt x="52" y="151"/>
                </a:moveTo>
                <a:cubicBezTo>
                  <a:pt x="53" y="151"/>
                  <a:pt x="53" y="150"/>
                  <a:pt x="54" y="151"/>
                </a:cubicBezTo>
                <a:cubicBezTo>
                  <a:pt x="53" y="150"/>
                  <a:pt x="54" y="148"/>
                  <a:pt x="53" y="148"/>
                </a:cubicBezTo>
                <a:cubicBezTo>
                  <a:pt x="53" y="149"/>
                  <a:pt x="52" y="150"/>
                  <a:pt x="52" y="151"/>
                </a:cubicBezTo>
                <a:close/>
                <a:moveTo>
                  <a:pt x="24" y="150"/>
                </a:moveTo>
                <a:cubicBezTo>
                  <a:pt x="24" y="150"/>
                  <a:pt x="24" y="149"/>
                  <a:pt x="23" y="149"/>
                </a:cubicBezTo>
                <a:cubicBezTo>
                  <a:pt x="23" y="150"/>
                  <a:pt x="23" y="150"/>
                  <a:pt x="24" y="150"/>
                </a:cubicBezTo>
                <a:close/>
                <a:moveTo>
                  <a:pt x="23" y="152"/>
                </a:moveTo>
                <a:cubicBezTo>
                  <a:pt x="23" y="152"/>
                  <a:pt x="22" y="152"/>
                  <a:pt x="22" y="152"/>
                </a:cubicBezTo>
                <a:cubicBezTo>
                  <a:pt x="22" y="152"/>
                  <a:pt x="22" y="153"/>
                  <a:pt x="23" y="153"/>
                </a:cubicBezTo>
                <a:cubicBezTo>
                  <a:pt x="23" y="152"/>
                  <a:pt x="23" y="151"/>
                  <a:pt x="23" y="149"/>
                </a:cubicBezTo>
                <a:cubicBezTo>
                  <a:pt x="23" y="149"/>
                  <a:pt x="23" y="149"/>
                  <a:pt x="23" y="149"/>
                </a:cubicBezTo>
                <a:cubicBezTo>
                  <a:pt x="22" y="150"/>
                  <a:pt x="22" y="151"/>
                  <a:pt x="23" y="152"/>
                </a:cubicBezTo>
                <a:close/>
                <a:moveTo>
                  <a:pt x="26" y="150"/>
                </a:moveTo>
                <a:cubicBezTo>
                  <a:pt x="26" y="149"/>
                  <a:pt x="26" y="151"/>
                  <a:pt x="27" y="151"/>
                </a:cubicBezTo>
                <a:cubicBezTo>
                  <a:pt x="27" y="150"/>
                  <a:pt x="26" y="150"/>
                  <a:pt x="26" y="150"/>
                </a:cubicBezTo>
                <a:close/>
                <a:moveTo>
                  <a:pt x="30" y="154"/>
                </a:moveTo>
                <a:cubicBezTo>
                  <a:pt x="31" y="153"/>
                  <a:pt x="31" y="151"/>
                  <a:pt x="31" y="149"/>
                </a:cubicBezTo>
                <a:cubicBezTo>
                  <a:pt x="30" y="151"/>
                  <a:pt x="29" y="152"/>
                  <a:pt x="30" y="154"/>
                </a:cubicBezTo>
                <a:close/>
                <a:moveTo>
                  <a:pt x="28" y="150"/>
                </a:moveTo>
                <a:cubicBezTo>
                  <a:pt x="28" y="151"/>
                  <a:pt x="28" y="152"/>
                  <a:pt x="29" y="152"/>
                </a:cubicBezTo>
                <a:cubicBezTo>
                  <a:pt x="29" y="151"/>
                  <a:pt x="29" y="150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lose/>
                <a:moveTo>
                  <a:pt x="26" y="152"/>
                </a:moveTo>
                <a:cubicBezTo>
                  <a:pt x="26" y="152"/>
                  <a:pt x="26" y="151"/>
                  <a:pt x="26" y="150"/>
                </a:cubicBezTo>
                <a:cubicBezTo>
                  <a:pt x="25" y="151"/>
                  <a:pt x="25" y="152"/>
                  <a:pt x="26" y="152"/>
                </a:cubicBezTo>
                <a:close/>
                <a:moveTo>
                  <a:pt x="47" y="151"/>
                </a:moveTo>
                <a:cubicBezTo>
                  <a:pt x="47" y="151"/>
                  <a:pt x="47" y="150"/>
                  <a:pt x="47" y="151"/>
                </a:cubicBezTo>
                <a:cubicBezTo>
                  <a:pt x="47" y="151"/>
                  <a:pt x="47" y="151"/>
                  <a:pt x="47" y="151"/>
                </a:cubicBezTo>
                <a:close/>
                <a:moveTo>
                  <a:pt x="52" y="152"/>
                </a:moveTo>
                <a:cubicBezTo>
                  <a:pt x="52" y="152"/>
                  <a:pt x="52" y="151"/>
                  <a:pt x="52" y="151"/>
                </a:cubicBezTo>
                <a:cubicBezTo>
                  <a:pt x="51" y="152"/>
                  <a:pt x="51" y="152"/>
                  <a:pt x="52" y="152"/>
                </a:cubicBezTo>
                <a:close/>
                <a:moveTo>
                  <a:pt x="53" y="153"/>
                </a:moveTo>
                <a:cubicBezTo>
                  <a:pt x="53" y="153"/>
                  <a:pt x="53" y="153"/>
                  <a:pt x="52" y="153"/>
                </a:cubicBezTo>
                <a:cubicBezTo>
                  <a:pt x="52" y="154"/>
                  <a:pt x="53" y="154"/>
                  <a:pt x="52" y="155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1" y="155"/>
                  <a:pt x="51" y="156"/>
                  <a:pt x="52" y="157"/>
                </a:cubicBezTo>
                <a:cubicBezTo>
                  <a:pt x="53" y="155"/>
                  <a:pt x="54" y="154"/>
                  <a:pt x="53" y="151"/>
                </a:cubicBezTo>
                <a:cubicBezTo>
                  <a:pt x="53" y="152"/>
                  <a:pt x="53" y="152"/>
                  <a:pt x="53" y="153"/>
                </a:cubicBezTo>
                <a:close/>
                <a:moveTo>
                  <a:pt x="27" y="153"/>
                </a:moveTo>
                <a:cubicBezTo>
                  <a:pt x="28" y="153"/>
                  <a:pt x="27" y="152"/>
                  <a:pt x="27" y="152"/>
                </a:cubicBezTo>
                <a:cubicBezTo>
                  <a:pt x="27" y="152"/>
                  <a:pt x="28" y="152"/>
                  <a:pt x="27" y="153"/>
                </a:cubicBezTo>
                <a:close/>
                <a:moveTo>
                  <a:pt x="49" y="153"/>
                </a:moveTo>
                <a:cubicBezTo>
                  <a:pt x="49" y="152"/>
                  <a:pt x="49" y="152"/>
                  <a:pt x="49" y="152"/>
                </a:cubicBezTo>
                <a:cubicBezTo>
                  <a:pt x="49" y="152"/>
                  <a:pt x="49" y="152"/>
                  <a:pt x="49" y="152"/>
                </a:cubicBezTo>
                <a:cubicBezTo>
                  <a:pt x="49" y="152"/>
                  <a:pt x="49" y="153"/>
                  <a:pt x="49" y="153"/>
                </a:cubicBezTo>
                <a:close/>
                <a:moveTo>
                  <a:pt x="25" y="153"/>
                </a:moveTo>
                <a:cubicBezTo>
                  <a:pt x="25" y="153"/>
                  <a:pt x="25" y="152"/>
                  <a:pt x="25" y="152"/>
                </a:cubicBezTo>
                <a:cubicBezTo>
                  <a:pt x="25" y="153"/>
                  <a:pt x="25" y="153"/>
                  <a:pt x="25" y="153"/>
                </a:cubicBezTo>
                <a:close/>
                <a:moveTo>
                  <a:pt x="44" y="153"/>
                </a:moveTo>
                <a:cubicBezTo>
                  <a:pt x="45" y="153"/>
                  <a:pt x="45" y="152"/>
                  <a:pt x="44" y="152"/>
                </a:cubicBezTo>
                <a:cubicBezTo>
                  <a:pt x="44" y="153"/>
                  <a:pt x="44" y="153"/>
                  <a:pt x="44" y="153"/>
                </a:cubicBezTo>
                <a:close/>
                <a:moveTo>
                  <a:pt x="27" y="155"/>
                </a:moveTo>
                <a:cubicBezTo>
                  <a:pt x="27" y="154"/>
                  <a:pt x="27" y="153"/>
                  <a:pt x="27" y="153"/>
                </a:cubicBezTo>
                <a:cubicBezTo>
                  <a:pt x="26" y="153"/>
                  <a:pt x="27" y="154"/>
                  <a:pt x="27" y="155"/>
                </a:cubicBezTo>
                <a:close/>
                <a:moveTo>
                  <a:pt x="24" y="153"/>
                </a:moveTo>
                <a:cubicBezTo>
                  <a:pt x="23" y="154"/>
                  <a:pt x="23" y="154"/>
                  <a:pt x="22" y="153"/>
                </a:cubicBezTo>
                <a:cubicBezTo>
                  <a:pt x="22" y="156"/>
                  <a:pt x="22" y="158"/>
                  <a:pt x="22" y="160"/>
                </a:cubicBezTo>
                <a:cubicBezTo>
                  <a:pt x="23" y="158"/>
                  <a:pt x="25" y="156"/>
                  <a:pt x="24" y="153"/>
                </a:cubicBezTo>
                <a:close/>
                <a:moveTo>
                  <a:pt x="30" y="155"/>
                </a:moveTo>
                <a:cubicBezTo>
                  <a:pt x="30" y="154"/>
                  <a:pt x="30" y="153"/>
                  <a:pt x="29" y="153"/>
                </a:cubicBezTo>
                <a:cubicBezTo>
                  <a:pt x="29" y="154"/>
                  <a:pt x="29" y="154"/>
                  <a:pt x="30" y="155"/>
                </a:cubicBezTo>
                <a:close/>
                <a:moveTo>
                  <a:pt x="4" y="155"/>
                </a:moveTo>
                <a:cubicBezTo>
                  <a:pt x="5" y="155"/>
                  <a:pt x="5" y="154"/>
                  <a:pt x="4" y="154"/>
                </a:cubicBezTo>
                <a:cubicBezTo>
                  <a:pt x="4" y="155"/>
                  <a:pt x="4" y="155"/>
                  <a:pt x="4" y="155"/>
                </a:cubicBezTo>
                <a:close/>
                <a:moveTo>
                  <a:pt x="26" y="156"/>
                </a:moveTo>
                <a:cubicBezTo>
                  <a:pt x="26" y="155"/>
                  <a:pt x="26" y="154"/>
                  <a:pt x="26" y="154"/>
                </a:cubicBezTo>
                <a:cubicBezTo>
                  <a:pt x="26" y="155"/>
                  <a:pt x="26" y="155"/>
                  <a:pt x="26" y="156"/>
                </a:cubicBezTo>
                <a:close/>
                <a:moveTo>
                  <a:pt x="29" y="156"/>
                </a:moveTo>
                <a:cubicBezTo>
                  <a:pt x="29" y="156"/>
                  <a:pt x="29" y="155"/>
                  <a:pt x="28" y="155"/>
                </a:cubicBezTo>
                <a:cubicBezTo>
                  <a:pt x="28" y="155"/>
                  <a:pt x="29" y="155"/>
                  <a:pt x="29" y="156"/>
                </a:cubicBezTo>
                <a:close/>
                <a:moveTo>
                  <a:pt x="45" y="157"/>
                </a:moveTo>
                <a:cubicBezTo>
                  <a:pt x="44" y="158"/>
                  <a:pt x="45" y="157"/>
                  <a:pt x="45" y="157"/>
                </a:cubicBezTo>
                <a:cubicBezTo>
                  <a:pt x="45" y="156"/>
                  <a:pt x="46" y="156"/>
                  <a:pt x="46" y="155"/>
                </a:cubicBezTo>
                <a:cubicBezTo>
                  <a:pt x="45" y="155"/>
                  <a:pt x="45" y="156"/>
                  <a:pt x="45" y="156"/>
                </a:cubicBezTo>
                <a:cubicBezTo>
                  <a:pt x="45" y="156"/>
                  <a:pt x="45" y="157"/>
                  <a:pt x="45" y="157"/>
                </a:cubicBezTo>
                <a:close/>
                <a:moveTo>
                  <a:pt x="25" y="157"/>
                </a:moveTo>
                <a:cubicBezTo>
                  <a:pt x="25" y="157"/>
                  <a:pt x="25" y="157"/>
                  <a:pt x="26" y="156"/>
                </a:cubicBezTo>
                <a:cubicBezTo>
                  <a:pt x="25" y="156"/>
                  <a:pt x="25" y="156"/>
                  <a:pt x="25" y="156"/>
                </a:cubicBezTo>
                <a:cubicBezTo>
                  <a:pt x="24" y="156"/>
                  <a:pt x="25" y="157"/>
                  <a:pt x="25" y="157"/>
                </a:cubicBezTo>
                <a:close/>
                <a:moveTo>
                  <a:pt x="28" y="157"/>
                </a:moveTo>
                <a:cubicBezTo>
                  <a:pt x="28" y="157"/>
                  <a:pt x="28" y="156"/>
                  <a:pt x="28" y="156"/>
                </a:cubicBezTo>
                <a:cubicBezTo>
                  <a:pt x="28" y="156"/>
                  <a:pt x="28" y="157"/>
                  <a:pt x="28" y="157"/>
                </a:cubicBezTo>
                <a:close/>
                <a:moveTo>
                  <a:pt x="49" y="157"/>
                </a:moveTo>
                <a:cubicBezTo>
                  <a:pt x="49" y="157"/>
                  <a:pt x="49" y="156"/>
                  <a:pt x="49" y="156"/>
                </a:cubicBezTo>
                <a:cubicBezTo>
                  <a:pt x="49" y="156"/>
                  <a:pt x="49" y="156"/>
                  <a:pt x="49" y="156"/>
                </a:cubicBezTo>
                <a:cubicBezTo>
                  <a:pt x="49" y="156"/>
                  <a:pt x="49" y="156"/>
                  <a:pt x="49" y="157"/>
                </a:cubicBezTo>
                <a:close/>
                <a:moveTo>
                  <a:pt x="29" y="157"/>
                </a:moveTo>
                <a:cubicBezTo>
                  <a:pt x="29" y="157"/>
                  <a:pt x="30" y="157"/>
                  <a:pt x="29" y="157"/>
                </a:cubicBezTo>
                <a:cubicBezTo>
                  <a:pt x="29" y="157"/>
                  <a:pt x="29" y="157"/>
                  <a:pt x="29" y="157"/>
                </a:cubicBezTo>
                <a:close/>
                <a:moveTo>
                  <a:pt x="52" y="158"/>
                </a:moveTo>
                <a:cubicBezTo>
                  <a:pt x="52" y="158"/>
                  <a:pt x="53" y="157"/>
                  <a:pt x="52" y="157"/>
                </a:cubicBezTo>
                <a:cubicBezTo>
                  <a:pt x="52" y="157"/>
                  <a:pt x="52" y="158"/>
                  <a:pt x="52" y="158"/>
                </a:cubicBezTo>
                <a:close/>
                <a:moveTo>
                  <a:pt x="27" y="159"/>
                </a:moveTo>
                <a:cubicBezTo>
                  <a:pt x="27" y="158"/>
                  <a:pt x="27" y="157"/>
                  <a:pt x="27" y="157"/>
                </a:cubicBezTo>
                <a:cubicBezTo>
                  <a:pt x="27" y="158"/>
                  <a:pt x="27" y="159"/>
                  <a:pt x="27" y="159"/>
                </a:cubicBezTo>
                <a:close/>
                <a:moveTo>
                  <a:pt x="45" y="159"/>
                </a:moveTo>
                <a:cubicBezTo>
                  <a:pt x="45" y="159"/>
                  <a:pt x="45" y="160"/>
                  <a:pt x="45" y="161"/>
                </a:cubicBezTo>
                <a:cubicBezTo>
                  <a:pt x="46" y="160"/>
                  <a:pt x="47" y="158"/>
                  <a:pt x="47" y="157"/>
                </a:cubicBezTo>
                <a:cubicBezTo>
                  <a:pt x="46" y="158"/>
                  <a:pt x="46" y="159"/>
                  <a:pt x="45" y="159"/>
                </a:cubicBezTo>
                <a:close/>
                <a:moveTo>
                  <a:pt x="29" y="159"/>
                </a:moveTo>
                <a:cubicBezTo>
                  <a:pt x="30" y="159"/>
                  <a:pt x="30" y="159"/>
                  <a:pt x="30" y="159"/>
                </a:cubicBezTo>
                <a:cubicBezTo>
                  <a:pt x="30" y="159"/>
                  <a:pt x="31" y="158"/>
                  <a:pt x="30" y="158"/>
                </a:cubicBezTo>
                <a:cubicBezTo>
                  <a:pt x="30" y="158"/>
                  <a:pt x="30" y="158"/>
                  <a:pt x="29" y="159"/>
                </a:cubicBezTo>
                <a:close/>
                <a:moveTo>
                  <a:pt x="52" y="160"/>
                </a:moveTo>
                <a:cubicBezTo>
                  <a:pt x="52" y="160"/>
                  <a:pt x="52" y="160"/>
                  <a:pt x="52" y="160"/>
                </a:cubicBezTo>
                <a:cubicBezTo>
                  <a:pt x="52" y="161"/>
                  <a:pt x="52" y="161"/>
                  <a:pt x="52" y="161"/>
                </a:cubicBezTo>
                <a:cubicBezTo>
                  <a:pt x="52" y="161"/>
                  <a:pt x="53" y="161"/>
                  <a:pt x="53" y="161"/>
                </a:cubicBezTo>
                <a:cubicBezTo>
                  <a:pt x="53" y="159"/>
                  <a:pt x="53" y="159"/>
                  <a:pt x="53" y="158"/>
                </a:cubicBezTo>
                <a:cubicBezTo>
                  <a:pt x="53" y="159"/>
                  <a:pt x="52" y="159"/>
                  <a:pt x="52" y="160"/>
                </a:cubicBezTo>
                <a:close/>
                <a:moveTo>
                  <a:pt x="26" y="159"/>
                </a:moveTo>
                <a:cubicBezTo>
                  <a:pt x="26" y="159"/>
                  <a:pt x="26" y="160"/>
                  <a:pt x="26" y="160"/>
                </a:cubicBezTo>
                <a:cubicBezTo>
                  <a:pt x="27" y="160"/>
                  <a:pt x="27" y="159"/>
                  <a:pt x="26" y="159"/>
                </a:cubicBezTo>
                <a:cubicBezTo>
                  <a:pt x="26" y="159"/>
                  <a:pt x="26" y="159"/>
                  <a:pt x="26" y="159"/>
                </a:cubicBezTo>
                <a:close/>
                <a:moveTo>
                  <a:pt x="47" y="160"/>
                </a:moveTo>
                <a:cubicBezTo>
                  <a:pt x="48" y="160"/>
                  <a:pt x="48" y="159"/>
                  <a:pt x="48" y="159"/>
                </a:cubicBezTo>
                <a:cubicBezTo>
                  <a:pt x="47" y="159"/>
                  <a:pt x="47" y="160"/>
                  <a:pt x="47" y="160"/>
                </a:cubicBezTo>
                <a:close/>
                <a:moveTo>
                  <a:pt x="23" y="160"/>
                </a:moveTo>
                <a:cubicBezTo>
                  <a:pt x="23" y="160"/>
                  <a:pt x="24" y="159"/>
                  <a:pt x="24" y="159"/>
                </a:cubicBezTo>
                <a:cubicBezTo>
                  <a:pt x="23" y="160"/>
                  <a:pt x="23" y="160"/>
                  <a:pt x="23" y="160"/>
                </a:cubicBezTo>
                <a:close/>
                <a:moveTo>
                  <a:pt x="25" y="162"/>
                </a:moveTo>
                <a:cubicBezTo>
                  <a:pt x="26" y="161"/>
                  <a:pt x="25" y="161"/>
                  <a:pt x="25" y="161"/>
                </a:cubicBezTo>
                <a:cubicBezTo>
                  <a:pt x="25" y="161"/>
                  <a:pt x="25" y="161"/>
                  <a:pt x="25" y="162"/>
                </a:cubicBezTo>
                <a:close/>
                <a:moveTo>
                  <a:pt x="27" y="162"/>
                </a:moveTo>
                <a:cubicBezTo>
                  <a:pt x="27" y="161"/>
                  <a:pt x="27" y="161"/>
                  <a:pt x="27" y="161"/>
                </a:cubicBezTo>
                <a:cubicBezTo>
                  <a:pt x="27" y="161"/>
                  <a:pt x="26" y="161"/>
                  <a:pt x="27" y="162"/>
                </a:cubicBezTo>
                <a:close/>
                <a:moveTo>
                  <a:pt x="29" y="162"/>
                </a:moveTo>
                <a:cubicBezTo>
                  <a:pt x="29" y="161"/>
                  <a:pt x="29" y="161"/>
                  <a:pt x="29" y="161"/>
                </a:cubicBezTo>
                <a:cubicBezTo>
                  <a:pt x="29" y="161"/>
                  <a:pt x="29" y="161"/>
                  <a:pt x="28" y="161"/>
                </a:cubicBezTo>
                <a:cubicBezTo>
                  <a:pt x="28" y="161"/>
                  <a:pt x="28" y="161"/>
                  <a:pt x="29" y="162"/>
                </a:cubicBezTo>
                <a:close/>
                <a:moveTo>
                  <a:pt x="27" y="163"/>
                </a:moveTo>
                <a:cubicBezTo>
                  <a:pt x="28" y="163"/>
                  <a:pt x="28" y="163"/>
                  <a:pt x="28" y="162"/>
                </a:cubicBezTo>
                <a:cubicBezTo>
                  <a:pt x="28" y="162"/>
                  <a:pt x="28" y="162"/>
                  <a:pt x="27" y="162"/>
                </a:cubicBezTo>
                <a:cubicBezTo>
                  <a:pt x="27" y="162"/>
                  <a:pt x="27" y="163"/>
                  <a:pt x="27" y="163"/>
                </a:cubicBezTo>
                <a:close/>
                <a:moveTo>
                  <a:pt x="29" y="162"/>
                </a:moveTo>
                <a:cubicBezTo>
                  <a:pt x="29" y="162"/>
                  <a:pt x="29" y="162"/>
                  <a:pt x="29" y="162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9" y="163"/>
                  <a:pt x="30" y="162"/>
                  <a:pt x="29" y="162"/>
                </a:cubicBezTo>
                <a:cubicBezTo>
                  <a:pt x="29" y="162"/>
                  <a:pt x="29" y="162"/>
                  <a:pt x="29" y="162"/>
                </a:cubicBezTo>
                <a:close/>
                <a:moveTo>
                  <a:pt x="45" y="164"/>
                </a:moveTo>
                <a:cubicBezTo>
                  <a:pt x="46" y="164"/>
                  <a:pt x="46" y="163"/>
                  <a:pt x="46" y="162"/>
                </a:cubicBezTo>
                <a:cubicBezTo>
                  <a:pt x="46" y="162"/>
                  <a:pt x="46" y="162"/>
                  <a:pt x="46" y="162"/>
                </a:cubicBezTo>
                <a:cubicBezTo>
                  <a:pt x="45" y="162"/>
                  <a:pt x="45" y="163"/>
                  <a:pt x="45" y="164"/>
                </a:cubicBezTo>
                <a:close/>
                <a:moveTo>
                  <a:pt x="49" y="163"/>
                </a:moveTo>
                <a:cubicBezTo>
                  <a:pt x="49" y="163"/>
                  <a:pt x="49" y="162"/>
                  <a:pt x="49" y="162"/>
                </a:cubicBezTo>
                <a:cubicBezTo>
                  <a:pt x="49" y="162"/>
                  <a:pt x="49" y="163"/>
                  <a:pt x="49" y="163"/>
                </a:cubicBezTo>
                <a:close/>
                <a:moveTo>
                  <a:pt x="23" y="162"/>
                </a:moveTo>
                <a:cubicBezTo>
                  <a:pt x="22" y="163"/>
                  <a:pt x="22" y="163"/>
                  <a:pt x="22" y="163"/>
                </a:cubicBezTo>
                <a:cubicBezTo>
                  <a:pt x="22" y="165"/>
                  <a:pt x="22" y="167"/>
                  <a:pt x="22" y="169"/>
                </a:cubicBezTo>
                <a:cubicBezTo>
                  <a:pt x="22" y="169"/>
                  <a:pt x="23" y="168"/>
                  <a:pt x="23" y="167"/>
                </a:cubicBezTo>
                <a:cubicBezTo>
                  <a:pt x="22" y="168"/>
                  <a:pt x="22" y="167"/>
                  <a:pt x="22" y="167"/>
                </a:cubicBezTo>
                <a:cubicBezTo>
                  <a:pt x="22" y="165"/>
                  <a:pt x="24" y="163"/>
                  <a:pt x="23" y="162"/>
                </a:cubicBezTo>
                <a:close/>
                <a:moveTo>
                  <a:pt x="47" y="163"/>
                </a:moveTo>
                <a:cubicBezTo>
                  <a:pt x="48" y="163"/>
                  <a:pt x="47" y="163"/>
                  <a:pt x="47" y="163"/>
                </a:cubicBezTo>
                <a:cubicBezTo>
                  <a:pt x="47" y="163"/>
                  <a:pt x="47" y="163"/>
                  <a:pt x="47" y="163"/>
                </a:cubicBezTo>
                <a:close/>
                <a:moveTo>
                  <a:pt x="28" y="165"/>
                </a:moveTo>
                <a:cubicBezTo>
                  <a:pt x="29" y="164"/>
                  <a:pt x="29" y="164"/>
                  <a:pt x="28" y="163"/>
                </a:cubicBezTo>
                <a:cubicBezTo>
                  <a:pt x="28" y="164"/>
                  <a:pt x="27" y="165"/>
                  <a:pt x="28" y="165"/>
                </a:cubicBezTo>
                <a:close/>
                <a:moveTo>
                  <a:pt x="48" y="165"/>
                </a:moveTo>
                <a:cubicBezTo>
                  <a:pt x="48" y="165"/>
                  <a:pt x="48" y="164"/>
                  <a:pt x="48" y="164"/>
                </a:cubicBezTo>
                <a:cubicBezTo>
                  <a:pt x="47" y="164"/>
                  <a:pt x="47" y="165"/>
                  <a:pt x="48" y="165"/>
                </a:cubicBezTo>
                <a:close/>
                <a:moveTo>
                  <a:pt x="26" y="165"/>
                </a:moveTo>
                <a:cubicBezTo>
                  <a:pt x="27" y="164"/>
                  <a:pt x="27" y="164"/>
                  <a:pt x="26" y="164"/>
                </a:cubicBezTo>
                <a:cubicBezTo>
                  <a:pt x="26" y="164"/>
                  <a:pt x="26" y="164"/>
                  <a:pt x="26" y="165"/>
                </a:cubicBezTo>
                <a:close/>
                <a:moveTo>
                  <a:pt x="46" y="166"/>
                </a:moveTo>
                <a:cubicBezTo>
                  <a:pt x="46" y="167"/>
                  <a:pt x="46" y="167"/>
                  <a:pt x="46" y="168"/>
                </a:cubicBezTo>
                <a:cubicBezTo>
                  <a:pt x="47" y="167"/>
                  <a:pt x="48" y="166"/>
                  <a:pt x="47" y="165"/>
                </a:cubicBezTo>
                <a:cubicBezTo>
                  <a:pt x="47" y="165"/>
                  <a:pt x="46" y="166"/>
                  <a:pt x="46" y="166"/>
                </a:cubicBezTo>
                <a:close/>
                <a:moveTo>
                  <a:pt x="25" y="166"/>
                </a:moveTo>
                <a:cubicBezTo>
                  <a:pt x="26" y="166"/>
                  <a:pt x="26" y="166"/>
                  <a:pt x="26" y="165"/>
                </a:cubicBezTo>
                <a:cubicBezTo>
                  <a:pt x="25" y="165"/>
                  <a:pt x="26" y="166"/>
                  <a:pt x="25" y="166"/>
                </a:cubicBezTo>
                <a:close/>
                <a:moveTo>
                  <a:pt x="27" y="167"/>
                </a:moveTo>
                <a:cubicBezTo>
                  <a:pt x="28" y="166"/>
                  <a:pt x="27" y="165"/>
                  <a:pt x="27" y="165"/>
                </a:cubicBezTo>
                <a:cubicBezTo>
                  <a:pt x="26" y="165"/>
                  <a:pt x="27" y="166"/>
                  <a:pt x="27" y="167"/>
                </a:cubicBezTo>
                <a:close/>
                <a:moveTo>
                  <a:pt x="29" y="168"/>
                </a:moveTo>
                <a:cubicBezTo>
                  <a:pt x="29" y="167"/>
                  <a:pt x="29" y="166"/>
                  <a:pt x="29" y="166"/>
                </a:cubicBezTo>
                <a:cubicBezTo>
                  <a:pt x="28" y="166"/>
                  <a:pt x="29" y="167"/>
                  <a:pt x="29" y="168"/>
                </a:cubicBezTo>
                <a:close/>
                <a:moveTo>
                  <a:pt x="50" y="167"/>
                </a:moveTo>
                <a:cubicBezTo>
                  <a:pt x="50" y="167"/>
                  <a:pt x="50" y="166"/>
                  <a:pt x="50" y="166"/>
                </a:cubicBezTo>
                <a:cubicBezTo>
                  <a:pt x="49" y="166"/>
                  <a:pt x="50" y="166"/>
                  <a:pt x="50" y="167"/>
                </a:cubicBezTo>
                <a:close/>
                <a:moveTo>
                  <a:pt x="48" y="167"/>
                </a:moveTo>
                <a:cubicBezTo>
                  <a:pt x="49" y="167"/>
                  <a:pt x="49" y="166"/>
                  <a:pt x="48" y="166"/>
                </a:cubicBezTo>
                <a:cubicBezTo>
                  <a:pt x="49" y="166"/>
                  <a:pt x="48" y="166"/>
                  <a:pt x="48" y="167"/>
                </a:cubicBezTo>
                <a:close/>
                <a:moveTo>
                  <a:pt x="26" y="168"/>
                </a:moveTo>
                <a:cubicBezTo>
                  <a:pt x="27" y="168"/>
                  <a:pt x="26" y="167"/>
                  <a:pt x="26" y="166"/>
                </a:cubicBezTo>
                <a:cubicBezTo>
                  <a:pt x="26" y="167"/>
                  <a:pt x="26" y="168"/>
                  <a:pt x="26" y="168"/>
                </a:cubicBezTo>
                <a:close/>
                <a:moveTo>
                  <a:pt x="52" y="168"/>
                </a:moveTo>
                <a:cubicBezTo>
                  <a:pt x="52" y="168"/>
                  <a:pt x="52" y="168"/>
                  <a:pt x="52" y="167"/>
                </a:cubicBezTo>
                <a:cubicBezTo>
                  <a:pt x="52" y="167"/>
                  <a:pt x="52" y="167"/>
                  <a:pt x="52" y="166"/>
                </a:cubicBezTo>
                <a:cubicBezTo>
                  <a:pt x="52" y="167"/>
                  <a:pt x="52" y="167"/>
                  <a:pt x="52" y="168"/>
                </a:cubicBezTo>
                <a:close/>
                <a:moveTo>
                  <a:pt x="28" y="170"/>
                </a:moveTo>
                <a:cubicBezTo>
                  <a:pt x="28" y="170"/>
                  <a:pt x="29" y="169"/>
                  <a:pt x="29" y="169"/>
                </a:cubicBezTo>
                <a:cubicBezTo>
                  <a:pt x="28" y="168"/>
                  <a:pt x="28" y="168"/>
                  <a:pt x="28" y="167"/>
                </a:cubicBezTo>
                <a:cubicBezTo>
                  <a:pt x="27" y="168"/>
                  <a:pt x="28" y="169"/>
                  <a:pt x="28" y="170"/>
                </a:cubicBezTo>
                <a:close/>
                <a:moveTo>
                  <a:pt x="47" y="168"/>
                </a:moveTo>
                <a:cubicBezTo>
                  <a:pt x="48" y="168"/>
                  <a:pt x="48" y="168"/>
                  <a:pt x="48" y="167"/>
                </a:cubicBezTo>
                <a:cubicBezTo>
                  <a:pt x="48" y="168"/>
                  <a:pt x="47" y="168"/>
                  <a:pt x="47" y="168"/>
                </a:cubicBezTo>
                <a:close/>
                <a:moveTo>
                  <a:pt x="49" y="169"/>
                </a:moveTo>
                <a:cubicBezTo>
                  <a:pt x="50" y="168"/>
                  <a:pt x="50" y="168"/>
                  <a:pt x="49" y="167"/>
                </a:cubicBezTo>
                <a:cubicBezTo>
                  <a:pt x="49" y="168"/>
                  <a:pt x="49" y="168"/>
                  <a:pt x="49" y="169"/>
                </a:cubicBezTo>
                <a:close/>
                <a:moveTo>
                  <a:pt x="26" y="169"/>
                </a:moveTo>
                <a:cubicBezTo>
                  <a:pt x="26" y="169"/>
                  <a:pt x="25" y="168"/>
                  <a:pt x="25" y="168"/>
                </a:cubicBezTo>
                <a:cubicBezTo>
                  <a:pt x="25" y="169"/>
                  <a:pt x="25" y="169"/>
                  <a:pt x="26" y="169"/>
                </a:cubicBezTo>
                <a:close/>
                <a:moveTo>
                  <a:pt x="48" y="170"/>
                </a:moveTo>
                <a:cubicBezTo>
                  <a:pt x="49" y="170"/>
                  <a:pt x="48" y="169"/>
                  <a:pt x="48" y="169"/>
                </a:cubicBezTo>
                <a:cubicBezTo>
                  <a:pt x="48" y="169"/>
                  <a:pt x="48" y="169"/>
                  <a:pt x="48" y="168"/>
                </a:cubicBezTo>
                <a:cubicBezTo>
                  <a:pt x="48" y="169"/>
                  <a:pt x="49" y="169"/>
                  <a:pt x="48" y="170"/>
                </a:cubicBezTo>
                <a:close/>
                <a:moveTo>
                  <a:pt x="22" y="171"/>
                </a:moveTo>
                <a:cubicBezTo>
                  <a:pt x="23" y="171"/>
                  <a:pt x="24" y="170"/>
                  <a:pt x="23" y="169"/>
                </a:cubicBezTo>
                <a:cubicBezTo>
                  <a:pt x="23" y="170"/>
                  <a:pt x="22" y="171"/>
                  <a:pt x="22" y="171"/>
                </a:cubicBezTo>
                <a:close/>
                <a:moveTo>
                  <a:pt x="49" y="170"/>
                </a:moveTo>
                <a:cubicBezTo>
                  <a:pt x="50" y="171"/>
                  <a:pt x="50" y="171"/>
                  <a:pt x="50" y="171"/>
                </a:cubicBezTo>
                <a:cubicBezTo>
                  <a:pt x="50" y="170"/>
                  <a:pt x="51" y="170"/>
                  <a:pt x="50" y="169"/>
                </a:cubicBezTo>
                <a:cubicBezTo>
                  <a:pt x="50" y="170"/>
                  <a:pt x="50" y="170"/>
                  <a:pt x="49" y="170"/>
                </a:cubicBezTo>
                <a:close/>
                <a:moveTo>
                  <a:pt x="48" y="172"/>
                </a:moveTo>
                <a:cubicBezTo>
                  <a:pt x="48" y="171"/>
                  <a:pt x="48" y="171"/>
                  <a:pt x="48" y="171"/>
                </a:cubicBezTo>
                <a:cubicBezTo>
                  <a:pt x="48" y="171"/>
                  <a:pt x="48" y="170"/>
                  <a:pt x="47" y="170"/>
                </a:cubicBezTo>
                <a:cubicBezTo>
                  <a:pt x="47" y="170"/>
                  <a:pt x="47" y="171"/>
                  <a:pt x="48" y="172"/>
                </a:cubicBezTo>
                <a:close/>
                <a:moveTo>
                  <a:pt x="26" y="172"/>
                </a:moveTo>
                <a:cubicBezTo>
                  <a:pt x="27" y="171"/>
                  <a:pt x="27" y="170"/>
                  <a:pt x="26" y="170"/>
                </a:cubicBezTo>
                <a:cubicBezTo>
                  <a:pt x="26" y="171"/>
                  <a:pt x="26" y="171"/>
                  <a:pt x="26" y="172"/>
                </a:cubicBezTo>
                <a:close/>
                <a:moveTo>
                  <a:pt x="46" y="174"/>
                </a:moveTo>
                <a:cubicBezTo>
                  <a:pt x="47" y="173"/>
                  <a:pt x="47" y="171"/>
                  <a:pt x="46" y="171"/>
                </a:cubicBezTo>
                <a:cubicBezTo>
                  <a:pt x="46" y="171"/>
                  <a:pt x="46" y="173"/>
                  <a:pt x="46" y="174"/>
                </a:cubicBezTo>
                <a:close/>
                <a:moveTo>
                  <a:pt x="22" y="173"/>
                </a:moveTo>
                <a:cubicBezTo>
                  <a:pt x="22" y="174"/>
                  <a:pt x="22" y="175"/>
                  <a:pt x="22" y="176"/>
                </a:cubicBezTo>
                <a:cubicBezTo>
                  <a:pt x="23" y="175"/>
                  <a:pt x="22" y="173"/>
                  <a:pt x="23" y="173"/>
                </a:cubicBezTo>
                <a:cubicBezTo>
                  <a:pt x="23" y="172"/>
                  <a:pt x="23" y="173"/>
                  <a:pt x="24" y="173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1"/>
                  <a:pt x="24" y="171"/>
                  <a:pt x="24" y="171"/>
                </a:cubicBezTo>
                <a:cubicBezTo>
                  <a:pt x="23" y="172"/>
                  <a:pt x="22" y="172"/>
                  <a:pt x="22" y="173"/>
                </a:cubicBezTo>
                <a:close/>
                <a:moveTo>
                  <a:pt x="51" y="174"/>
                </a:moveTo>
                <a:cubicBezTo>
                  <a:pt x="52" y="173"/>
                  <a:pt x="52" y="172"/>
                  <a:pt x="51" y="172"/>
                </a:cubicBezTo>
                <a:cubicBezTo>
                  <a:pt x="51" y="173"/>
                  <a:pt x="51" y="173"/>
                  <a:pt x="51" y="174"/>
                </a:cubicBezTo>
                <a:close/>
                <a:moveTo>
                  <a:pt x="28" y="175"/>
                </a:moveTo>
                <a:cubicBezTo>
                  <a:pt x="28" y="174"/>
                  <a:pt x="28" y="175"/>
                  <a:pt x="29" y="175"/>
                </a:cubicBezTo>
                <a:cubicBezTo>
                  <a:pt x="29" y="174"/>
                  <a:pt x="29" y="173"/>
                  <a:pt x="29" y="172"/>
                </a:cubicBezTo>
                <a:cubicBezTo>
                  <a:pt x="29" y="173"/>
                  <a:pt x="28" y="174"/>
                  <a:pt x="28" y="175"/>
                </a:cubicBezTo>
                <a:close/>
                <a:moveTo>
                  <a:pt x="48" y="173"/>
                </a:moveTo>
                <a:cubicBezTo>
                  <a:pt x="48" y="173"/>
                  <a:pt x="48" y="174"/>
                  <a:pt x="48" y="174"/>
                </a:cubicBezTo>
                <a:cubicBezTo>
                  <a:pt x="48" y="173"/>
                  <a:pt x="49" y="173"/>
                  <a:pt x="48" y="172"/>
                </a:cubicBezTo>
                <a:cubicBezTo>
                  <a:pt x="48" y="173"/>
                  <a:pt x="48" y="173"/>
                  <a:pt x="48" y="173"/>
                </a:cubicBezTo>
                <a:close/>
                <a:moveTo>
                  <a:pt x="27" y="174"/>
                </a:moveTo>
                <a:cubicBezTo>
                  <a:pt x="27" y="174"/>
                  <a:pt x="28" y="173"/>
                  <a:pt x="27" y="172"/>
                </a:cubicBezTo>
                <a:cubicBezTo>
                  <a:pt x="27" y="173"/>
                  <a:pt x="27" y="173"/>
                  <a:pt x="27" y="174"/>
                </a:cubicBezTo>
                <a:close/>
                <a:moveTo>
                  <a:pt x="47" y="176"/>
                </a:moveTo>
                <a:cubicBezTo>
                  <a:pt x="47" y="176"/>
                  <a:pt x="47" y="175"/>
                  <a:pt x="48" y="175"/>
                </a:cubicBezTo>
                <a:cubicBezTo>
                  <a:pt x="48" y="175"/>
                  <a:pt x="48" y="174"/>
                  <a:pt x="48" y="174"/>
                </a:cubicBezTo>
                <a:cubicBezTo>
                  <a:pt x="47" y="175"/>
                  <a:pt x="47" y="175"/>
                  <a:pt x="47" y="176"/>
                </a:cubicBezTo>
                <a:close/>
                <a:moveTo>
                  <a:pt x="24" y="175"/>
                </a:moveTo>
                <a:cubicBezTo>
                  <a:pt x="24" y="175"/>
                  <a:pt x="25" y="174"/>
                  <a:pt x="24" y="174"/>
                </a:cubicBezTo>
                <a:cubicBezTo>
                  <a:pt x="24" y="174"/>
                  <a:pt x="24" y="175"/>
                  <a:pt x="24" y="175"/>
                </a:cubicBezTo>
                <a:close/>
                <a:moveTo>
                  <a:pt x="49" y="177"/>
                </a:moveTo>
                <a:cubicBezTo>
                  <a:pt x="50" y="177"/>
                  <a:pt x="50" y="175"/>
                  <a:pt x="50" y="175"/>
                </a:cubicBezTo>
                <a:cubicBezTo>
                  <a:pt x="49" y="175"/>
                  <a:pt x="49" y="176"/>
                  <a:pt x="49" y="177"/>
                </a:cubicBezTo>
                <a:close/>
                <a:moveTo>
                  <a:pt x="52" y="177"/>
                </a:moveTo>
                <a:cubicBezTo>
                  <a:pt x="52" y="177"/>
                  <a:pt x="52" y="176"/>
                  <a:pt x="52" y="175"/>
                </a:cubicBezTo>
                <a:cubicBezTo>
                  <a:pt x="52" y="176"/>
                  <a:pt x="51" y="177"/>
                  <a:pt x="52" y="177"/>
                </a:cubicBezTo>
                <a:close/>
                <a:moveTo>
                  <a:pt x="25" y="177"/>
                </a:moveTo>
                <a:cubicBezTo>
                  <a:pt x="25" y="177"/>
                  <a:pt x="26" y="176"/>
                  <a:pt x="25" y="176"/>
                </a:cubicBezTo>
                <a:cubicBezTo>
                  <a:pt x="25" y="176"/>
                  <a:pt x="25" y="177"/>
                  <a:pt x="25" y="177"/>
                </a:cubicBezTo>
                <a:close/>
                <a:moveTo>
                  <a:pt x="23" y="178"/>
                </a:moveTo>
                <a:cubicBezTo>
                  <a:pt x="23" y="178"/>
                  <a:pt x="23" y="177"/>
                  <a:pt x="23" y="177"/>
                </a:cubicBezTo>
                <a:cubicBezTo>
                  <a:pt x="23" y="177"/>
                  <a:pt x="23" y="177"/>
                  <a:pt x="23" y="178"/>
                </a:cubicBezTo>
                <a:close/>
                <a:moveTo>
                  <a:pt x="47" y="178"/>
                </a:moveTo>
                <a:cubicBezTo>
                  <a:pt x="47" y="178"/>
                  <a:pt x="47" y="177"/>
                  <a:pt x="47" y="177"/>
                </a:cubicBezTo>
                <a:cubicBezTo>
                  <a:pt x="47" y="177"/>
                  <a:pt x="47" y="177"/>
                  <a:pt x="47" y="178"/>
                </a:cubicBezTo>
                <a:close/>
                <a:moveTo>
                  <a:pt x="27" y="178"/>
                </a:moveTo>
                <a:cubicBezTo>
                  <a:pt x="27" y="178"/>
                  <a:pt x="27" y="178"/>
                  <a:pt x="27" y="177"/>
                </a:cubicBezTo>
                <a:cubicBezTo>
                  <a:pt x="26" y="178"/>
                  <a:pt x="27" y="178"/>
                  <a:pt x="27" y="178"/>
                </a:cubicBezTo>
                <a:close/>
                <a:moveTo>
                  <a:pt x="26" y="178"/>
                </a:moveTo>
                <a:cubicBezTo>
                  <a:pt x="26" y="178"/>
                  <a:pt x="26" y="178"/>
                  <a:pt x="26" y="178"/>
                </a:cubicBezTo>
                <a:cubicBezTo>
                  <a:pt x="26" y="178"/>
                  <a:pt x="25" y="178"/>
                  <a:pt x="26" y="178"/>
                </a:cubicBezTo>
                <a:close/>
                <a:moveTo>
                  <a:pt x="24" y="180"/>
                </a:moveTo>
                <a:cubicBezTo>
                  <a:pt x="24" y="179"/>
                  <a:pt x="24" y="179"/>
                  <a:pt x="23" y="178"/>
                </a:cubicBezTo>
                <a:cubicBezTo>
                  <a:pt x="23" y="179"/>
                  <a:pt x="23" y="180"/>
                  <a:pt x="24" y="180"/>
                </a:cubicBezTo>
                <a:close/>
                <a:moveTo>
                  <a:pt x="26" y="180"/>
                </a:moveTo>
                <a:cubicBezTo>
                  <a:pt x="26" y="180"/>
                  <a:pt x="26" y="179"/>
                  <a:pt x="27" y="179"/>
                </a:cubicBezTo>
                <a:cubicBezTo>
                  <a:pt x="26" y="179"/>
                  <a:pt x="26" y="179"/>
                  <a:pt x="26" y="178"/>
                </a:cubicBezTo>
                <a:cubicBezTo>
                  <a:pt x="26" y="179"/>
                  <a:pt x="26" y="179"/>
                  <a:pt x="26" y="180"/>
                </a:cubicBezTo>
                <a:close/>
                <a:moveTo>
                  <a:pt x="47" y="181"/>
                </a:moveTo>
                <a:cubicBezTo>
                  <a:pt x="48" y="181"/>
                  <a:pt x="49" y="179"/>
                  <a:pt x="48" y="178"/>
                </a:cubicBezTo>
                <a:cubicBezTo>
                  <a:pt x="47" y="179"/>
                  <a:pt x="47" y="180"/>
                  <a:pt x="47" y="181"/>
                </a:cubicBezTo>
                <a:close/>
                <a:moveTo>
                  <a:pt x="27" y="180"/>
                </a:moveTo>
                <a:cubicBezTo>
                  <a:pt x="28" y="180"/>
                  <a:pt x="28" y="181"/>
                  <a:pt x="28" y="181"/>
                </a:cubicBezTo>
                <a:cubicBezTo>
                  <a:pt x="28" y="180"/>
                  <a:pt x="28" y="180"/>
                  <a:pt x="28" y="180"/>
                </a:cubicBezTo>
                <a:cubicBezTo>
                  <a:pt x="28" y="179"/>
                  <a:pt x="28" y="179"/>
                  <a:pt x="28" y="179"/>
                </a:cubicBezTo>
                <a:cubicBezTo>
                  <a:pt x="28" y="179"/>
                  <a:pt x="27" y="179"/>
                  <a:pt x="27" y="180"/>
                </a:cubicBezTo>
                <a:close/>
                <a:moveTo>
                  <a:pt x="25" y="181"/>
                </a:moveTo>
                <a:cubicBezTo>
                  <a:pt x="26" y="181"/>
                  <a:pt x="26" y="180"/>
                  <a:pt x="25" y="180"/>
                </a:cubicBezTo>
                <a:cubicBezTo>
                  <a:pt x="25" y="180"/>
                  <a:pt x="25" y="181"/>
                  <a:pt x="25" y="181"/>
                </a:cubicBezTo>
                <a:close/>
                <a:moveTo>
                  <a:pt x="52" y="183"/>
                </a:moveTo>
                <a:cubicBezTo>
                  <a:pt x="52" y="182"/>
                  <a:pt x="52" y="181"/>
                  <a:pt x="51" y="180"/>
                </a:cubicBezTo>
                <a:cubicBezTo>
                  <a:pt x="51" y="181"/>
                  <a:pt x="51" y="182"/>
                  <a:pt x="52" y="183"/>
                </a:cubicBezTo>
                <a:close/>
                <a:moveTo>
                  <a:pt x="26" y="182"/>
                </a:moveTo>
                <a:cubicBezTo>
                  <a:pt x="26" y="183"/>
                  <a:pt x="26" y="184"/>
                  <a:pt x="27" y="184"/>
                </a:cubicBezTo>
                <a:cubicBezTo>
                  <a:pt x="27" y="183"/>
                  <a:pt x="27" y="182"/>
                  <a:pt x="26" y="182"/>
                </a:cubicBezTo>
                <a:cubicBezTo>
                  <a:pt x="26" y="182"/>
                  <a:pt x="26" y="182"/>
                  <a:pt x="26" y="182"/>
                </a:cubicBezTo>
                <a:close/>
                <a:moveTo>
                  <a:pt x="47" y="184"/>
                </a:moveTo>
                <a:cubicBezTo>
                  <a:pt x="47" y="184"/>
                  <a:pt x="48" y="183"/>
                  <a:pt x="47" y="183"/>
                </a:cubicBezTo>
                <a:cubicBezTo>
                  <a:pt x="47" y="183"/>
                  <a:pt x="47" y="183"/>
                  <a:pt x="47" y="184"/>
                </a:cubicBezTo>
                <a:close/>
                <a:moveTo>
                  <a:pt x="51" y="185"/>
                </a:moveTo>
                <a:cubicBezTo>
                  <a:pt x="50" y="184"/>
                  <a:pt x="51" y="183"/>
                  <a:pt x="50" y="183"/>
                </a:cubicBezTo>
                <a:cubicBezTo>
                  <a:pt x="50" y="184"/>
                  <a:pt x="50" y="184"/>
                  <a:pt x="51" y="185"/>
                </a:cubicBezTo>
                <a:close/>
                <a:moveTo>
                  <a:pt x="27" y="185"/>
                </a:moveTo>
                <a:cubicBezTo>
                  <a:pt x="27" y="185"/>
                  <a:pt x="27" y="185"/>
                  <a:pt x="27" y="185"/>
                </a:cubicBezTo>
                <a:cubicBezTo>
                  <a:pt x="27" y="185"/>
                  <a:pt x="28" y="185"/>
                  <a:pt x="28" y="184"/>
                </a:cubicBezTo>
                <a:cubicBezTo>
                  <a:pt x="27" y="184"/>
                  <a:pt x="27" y="184"/>
                  <a:pt x="27" y="184"/>
                </a:cubicBezTo>
                <a:cubicBezTo>
                  <a:pt x="27" y="184"/>
                  <a:pt x="27" y="184"/>
                  <a:pt x="27" y="185"/>
                </a:cubicBezTo>
                <a:close/>
                <a:moveTo>
                  <a:pt x="23" y="185"/>
                </a:moveTo>
                <a:cubicBezTo>
                  <a:pt x="24" y="185"/>
                  <a:pt x="24" y="184"/>
                  <a:pt x="23" y="184"/>
                </a:cubicBezTo>
                <a:cubicBezTo>
                  <a:pt x="23" y="184"/>
                  <a:pt x="23" y="185"/>
                  <a:pt x="23" y="185"/>
                </a:cubicBezTo>
                <a:close/>
                <a:moveTo>
                  <a:pt x="25" y="186"/>
                </a:moveTo>
                <a:cubicBezTo>
                  <a:pt x="25" y="186"/>
                  <a:pt x="25" y="185"/>
                  <a:pt x="25" y="185"/>
                </a:cubicBezTo>
                <a:cubicBezTo>
                  <a:pt x="25" y="185"/>
                  <a:pt x="25" y="186"/>
                  <a:pt x="25" y="186"/>
                </a:cubicBezTo>
                <a:close/>
                <a:moveTo>
                  <a:pt x="50" y="185"/>
                </a:moveTo>
                <a:cubicBezTo>
                  <a:pt x="50" y="185"/>
                  <a:pt x="50" y="185"/>
                  <a:pt x="50" y="185"/>
                </a:cubicBezTo>
                <a:cubicBezTo>
                  <a:pt x="50" y="185"/>
                  <a:pt x="51" y="185"/>
                  <a:pt x="50" y="185"/>
                </a:cubicBezTo>
                <a:cubicBezTo>
                  <a:pt x="50" y="185"/>
                  <a:pt x="50" y="185"/>
                  <a:pt x="50" y="185"/>
                </a:cubicBezTo>
                <a:close/>
                <a:moveTo>
                  <a:pt x="49" y="187"/>
                </a:moveTo>
                <a:cubicBezTo>
                  <a:pt x="50" y="186"/>
                  <a:pt x="49" y="186"/>
                  <a:pt x="49" y="186"/>
                </a:cubicBezTo>
                <a:cubicBezTo>
                  <a:pt x="49" y="186"/>
                  <a:pt x="49" y="187"/>
                  <a:pt x="49" y="187"/>
                </a:cubicBezTo>
                <a:close/>
                <a:moveTo>
                  <a:pt x="47" y="187"/>
                </a:moveTo>
                <a:cubicBezTo>
                  <a:pt x="48" y="187"/>
                  <a:pt x="48" y="186"/>
                  <a:pt x="48" y="186"/>
                </a:cubicBezTo>
                <a:cubicBezTo>
                  <a:pt x="47" y="186"/>
                  <a:pt x="47" y="186"/>
                  <a:pt x="47" y="187"/>
                </a:cubicBezTo>
                <a:close/>
                <a:moveTo>
                  <a:pt x="26" y="188"/>
                </a:moveTo>
                <a:cubicBezTo>
                  <a:pt x="26" y="188"/>
                  <a:pt x="26" y="187"/>
                  <a:pt x="25" y="187"/>
                </a:cubicBezTo>
                <a:cubicBezTo>
                  <a:pt x="25" y="187"/>
                  <a:pt x="26" y="188"/>
                  <a:pt x="26" y="188"/>
                </a:cubicBezTo>
                <a:close/>
                <a:moveTo>
                  <a:pt x="48" y="188"/>
                </a:moveTo>
                <a:cubicBezTo>
                  <a:pt x="49" y="188"/>
                  <a:pt x="49" y="187"/>
                  <a:pt x="48" y="187"/>
                </a:cubicBezTo>
                <a:cubicBezTo>
                  <a:pt x="48" y="187"/>
                  <a:pt x="48" y="188"/>
                  <a:pt x="48" y="188"/>
                </a:cubicBezTo>
                <a:close/>
                <a:moveTo>
                  <a:pt x="50" y="190"/>
                </a:moveTo>
                <a:cubicBezTo>
                  <a:pt x="50" y="189"/>
                  <a:pt x="51" y="189"/>
                  <a:pt x="50" y="188"/>
                </a:cubicBezTo>
                <a:cubicBezTo>
                  <a:pt x="50" y="189"/>
                  <a:pt x="49" y="189"/>
                  <a:pt x="50" y="190"/>
                </a:cubicBezTo>
                <a:close/>
                <a:moveTo>
                  <a:pt x="25" y="190"/>
                </a:moveTo>
                <a:cubicBezTo>
                  <a:pt x="25" y="189"/>
                  <a:pt x="25" y="188"/>
                  <a:pt x="24" y="189"/>
                </a:cubicBezTo>
                <a:cubicBezTo>
                  <a:pt x="25" y="189"/>
                  <a:pt x="24" y="190"/>
                  <a:pt x="25" y="190"/>
                </a:cubicBezTo>
                <a:close/>
                <a:moveTo>
                  <a:pt x="27" y="190"/>
                </a:moveTo>
                <a:cubicBezTo>
                  <a:pt x="27" y="189"/>
                  <a:pt x="27" y="189"/>
                  <a:pt x="26" y="188"/>
                </a:cubicBezTo>
                <a:cubicBezTo>
                  <a:pt x="26" y="189"/>
                  <a:pt x="26" y="190"/>
                  <a:pt x="27" y="190"/>
                </a:cubicBezTo>
                <a:close/>
                <a:moveTo>
                  <a:pt x="22" y="191"/>
                </a:moveTo>
                <a:cubicBezTo>
                  <a:pt x="22" y="191"/>
                  <a:pt x="23" y="190"/>
                  <a:pt x="22" y="190"/>
                </a:cubicBezTo>
                <a:cubicBezTo>
                  <a:pt x="22" y="190"/>
                  <a:pt x="22" y="191"/>
                  <a:pt x="22" y="191"/>
                </a:cubicBezTo>
                <a:close/>
                <a:moveTo>
                  <a:pt x="51" y="194"/>
                </a:moveTo>
                <a:cubicBezTo>
                  <a:pt x="52" y="194"/>
                  <a:pt x="52" y="194"/>
                  <a:pt x="53" y="194"/>
                </a:cubicBezTo>
                <a:cubicBezTo>
                  <a:pt x="53" y="194"/>
                  <a:pt x="53" y="194"/>
                  <a:pt x="53" y="194"/>
                </a:cubicBezTo>
                <a:cubicBezTo>
                  <a:pt x="53" y="194"/>
                  <a:pt x="52" y="194"/>
                  <a:pt x="52" y="194"/>
                </a:cubicBezTo>
                <a:cubicBezTo>
                  <a:pt x="52" y="192"/>
                  <a:pt x="51" y="191"/>
                  <a:pt x="51" y="190"/>
                </a:cubicBezTo>
                <a:cubicBezTo>
                  <a:pt x="50" y="192"/>
                  <a:pt x="51" y="193"/>
                  <a:pt x="51" y="194"/>
                </a:cubicBezTo>
                <a:close/>
                <a:moveTo>
                  <a:pt x="25" y="191"/>
                </a:moveTo>
                <a:cubicBezTo>
                  <a:pt x="25" y="191"/>
                  <a:pt x="25" y="192"/>
                  <a:pt x="25" y="192"/>
                </a:cubicBezTo>
                <a:cubicBezTo>
                  <a:pt x="26" y="192"/>
                  <a:pt x="26" y="191"/>
                  <a:pt x="25" y="191"/>
                </a:cubicBezTo>
                <a:cubicBezTo>
                  <a:pt x="25" y="191"/>
                  <a:pt x="25" y="191"/>
                  <a:pt x="25" y="191"/>
                </a:cubicBezTo>
                <a:close/>
                <a:moveTo>
                  <a:pt x="47" y="196"/>
                </a:moveTo>
                <a:cubicBezTo>
                  <a:pt x="48" y="195"/>
                  <a:pt x="47" y="193"/>
                  <a:pt x="47" y="192"/>
                </a:cubicBezTo>
                <a:cubicBezTo>
                  <a:pt x="47" y="193"/>
                  <a:pt x="47" y="195"/>
                  <a:pt x="47" y="196"/>
                </a:cubicBezTo>
                <a:close/>
                <a:moveTo>
                  <a:pt x="26" y="194"/>
                </a:moveTo>
                <a:cubicBezTo>
                  <a:pt x="26" y="194"/>
                  <a:pt x="27" y="194"/>
                  <a:pt x="27" y="194"/>
                </a:cubicBezTo>
                <a:cubicBezTo>
                  <a:pt x="27" y="193"/>
                  <a:pt x="27" y="193"/>
                  <a:pt x="26" y="193"/>
                </a:cubicBezTo>
                <a:cubicBezTo>
                  <a:pt x="26" y="193"/>
                  <a:pt x="26" y="194"/>
                  <a:pt x="26" y="194"/>
                </a:cubicBezTo>
                <a:close/>
                <a:moveTo>
                  <a:pt x="28" y="193"/>
                </a:moveTo>
                <a:cubicBezTo>
                  <a:pt x="28" y="193"/>
                  <a:pt x="28" y="193"/>
                  <a:pt x="28" y="193"/>
                </a:cubicBezTo>
                <a:cubicBezTo>
                  <a:pt x="28" y="193"/>
                  <a:pt x="28" y="193"/>
                  <a:pt x="28" y="193"/>
                </a:cubicBezTo>
                <a:cubicBezTo>
                  <a:pt x="28" y="193"/>
                  <a:pt x="28" y="193"/>
                  <a:pt x="28" y="193"/>
                </a:cubicBezTo>
                <a:close/>
                <a:moveTo>
                  <a:pt x="27" y="196"/>
                </a:moveTo>
                <a:cubicBezTo>
                  <a:pt x="27" y="196"/>
                  <a:pt x="28" y="195"/>
                  <a:pt x="27" y="195"/>
                </a:cubicBezTo>
                <a:cubicBezTo>
                  <a:pt x="27" y="195"/>
                  <a:pt x="26" y="196"/>
                  <a:pt x="27" y="196"/>
                </a:cubicBezTo>
                <a:close/>
                <a:moveTo>
                  <a:pt x="24" y="197"/>
                </a:moveTo>
                <a:cubicBezTo>
                  <a:pt x="25" y="197"/>
                  <a:pt x="25" y="196"/>
                  <a:pt x="24" y="196"/>
                </a:cubicBezTo>
                <a:cubicBezTo>
                  <a:pt x="24" y="197"/>
                  <a:pt x="24" y="197"/>
                  <a:pt x="24" y="197"/>
                </a:cubicBezTo>
                <a:close/>
                <a:moveTo>
                  <a:pt x="53" y="197"/>
                </a:moveTo>
                <a:cubicBezTo>
                  <a:pt x="53" y="197"/>
                  <a:pt x="53" y="198"/>
                  <a:pt x="54" y="197"/>
                </a:cubicBezTo>
                <a:cubicBezTo>
                  <a:pt x="53" y="197"/>
                  <a:pt x="53" y="196"/>
                  <a:pt x="53" y="196"/>
                </a:cubicBezTo>
                <a:cubicBezTo>
                  <a:pt x="53" y="197"/>
                  <a:pt x="53" y="197"/>
                  <a:pt x="53" y="197"/>
                </a:cubicBezTo>
                <a:close/>
                <a:moveTo>
                  <a:pt x="50" y="198"/>
                </a:moveTo>
                <a:cubicBezTo>
                  <a:pt x="50" y="197"/>
                  <a:pt x="50" y="197"/>
                  <a:pt x="50" y="196"/>
                </a:cubicBezTo>
                <a:cubicBezTo>
                  <a:pt x="50" y="196"/>
                  <a:pt x="50" y="196"/>
                  <a:pt x="50" y="196"/>
                </a:cubicBezTo>
                <a:cubicBezTo>
                  <a:pt x="50" y="197"/>
                  <a:pt x="49" y="197"/>
                  <a:pt x="50" y="198"/>
                </a:cubicBezTo>
                <a:close/>
                <a:moveTo>
                  <a:pt x="47" y="198"/>
                </a:moveTo>
                <a:cubicBezTo>
                  <a:pt x="48" y="198"/>
                  <a:pt x="47" y="197"/>
                  <a:pt x="48" y="198"/>
                </a:cubicBezTo>
                <a:cubicBezTo>
                  <a:pt x="48" y="197"/>
                  <a:pt x="48" y="197"/>
                  <a:pt x="48" y="197"/>
                </a:cubicBezTo>
                <a:cubicBezTo>
                  <a:pt x="47" y="197"/>
                  <a:pt x="47" y="197"/>
                  <a:pt x="47" y="198"/>
                </a:cubicBezTo>
                <a:close/>
                <a:moveTo>
                  <a:pt x="25" y="199"/>
                </a:moveTo>
                <a:cubicBezTo>
                  <a:pt x="25" y="199"/>
                  <a:pt x="25" y="199"/>
                  <a:pt x="25" y="199"/>
                </a:cubicBezTo>
                <a:cubicBezTo>
                  <a:pt x="25" y="199"/>
                  <a:pt x="25" y="198"/>
                  <a:pt x="25" y="198"/>
                </a:cubicBezTo>
                <a:cubicBezTo>
                  <a:pt x="25" y="198"/>
                  <a:pt x="24" y="198"/>
                  <a:pt x="25" y="199"/>
                </a:cubicBezTo>
                <a:close/>
                <a:moveTo>
                  <a:pt x="54" y="199"/>
                </a:moveTo>
                <a:cubicBezTo>
                  <a:pt x="54" y="199"/>
                  <a:pt x="54" y="200"/>
                  <a:pt x="55" y="200"/>
                </a:cubicBezTo>
                <a:cubicBezTo>
                  <a:pt x="55" y="200"/>
                  <a:pt x="55" y="200"/>
                  <a:pt x="56" y="199"/>
                </a:cubicBezTo>
                <a:cubicBezTo>
                  <a:pt x="55" y="199"/>
                  <a:pt x="55" y="198"/>
                  <a:pt x="54" y="198"/>
                </a:cubicBezTo>
                <a:cubicBezTo>
                  <a:pt x="54" y="198"/>
                  <a:pt x="54" y="199"/>
                  <a:pt x="54" y="199"/>
                </a:cubicBezTo>
                <a:close/>
                <a:moveTo>
                  <a:pt x="51" y="200"/>
                </a:moveTo>
                <a:cubicBezTo>
                  <a:pt x="51" y="200"/>
                  <a:pt x="52" y="200"/>
                  <a:pt x="52" y="199"/>
                </a:cubicBezTo>
                <a:cubicBezTo>
                  <a:pt x="52" y="199"/>
                  <a:pt x="51" y="199"/>
                  <a:pt x="51" y="199"/>
                </a:cubicBezTo>
                <a:cubicBezTo>
                  <a:pt x="51" y="199"/>
                  <a:pt x="52" y="199"/>
                  <a:pt x="51" y="199"/>
                </a:cubicBezTo>
                <a:cubicBezTo>
                  <a:pt x="51" y="199"/>
                  <a:pt x="50" y="200"/>
                  <a:pt x="51" y="200"/>
                </a:cubicBezTo>
                <a:close/>
                <a:moveTo>
                  <a:pt x="45" y="201"/>
                </a:moveTo>
                <a:cubicBezTo>
                  <a:pt x="45" y="200"/>
                  <a:pt x="46" y="200"/>
                  <a:pt x="46" y="199"/>
                </a:cubicBezTo>
                <a:cubicBezTo>
                  <a:pt x="46" y="200"/>
                  <a:pt x="45" y="201"/>
                  <a:pt x="45" y="201"/>
                </a:cubicBezTo>
                <a:close/>
                <a:moveTo>
                  <a:pt x="54" y="202"/>
                </a:moveTo>
                <a:cubicBezTo>
                  <a:pt x="54" y="202"/>
                  <a:pt x="54" y="201"/>
                  <a:pt x="54" y="201"/>
                </a:cubicBezTo>
                <a:cubicBezTo>
                  <a:pt x="54" y="201"/>
                  <a:pt x="54" y="200"/>
                  <a:pt x="53" y="200"/>
                </a:cubicBezTo>
                <a:cubicBezTo>
                  <a:pt x="53" y="200"/>
                  <a:pt x="53" y="202"/>
                  <a:pt x="54" y="202"/>
                </a:cubicBezTo>
                <a:close/>
                <a:moveTo>
                  <a:pt x="22" y="202"/>
                </a:moveTo>
                <a:cubicBezTo>
                  <a:pt x="22" y="202"/>
                  <a:pt x="23" y="201"/>
                  <a:pt x="23" y="202"/>
                </a:cubicBezTo>
                <a:cubicBezTo>
                  <a:pt x="23" y="201"/>
                  <a:pt x="23" y="201"/>
                  <a:pt x="23" y="200"/>
                </a:cubicBezTo>
                <a:cubicBezTo>
                  <a:pt x="22" y="200"/>
                  <a:pt x="22" y="200"/>
                  <a:pt x="22" y="200"/>
                </a:cubicBezTo>
                <a:cubicBezTo>
                  <a:pt x="22" y="201"/>
                  <a:pt x="21" y="202"/>
                  <a:pt x="22" y="202"/>
                </a:cubicBezTo>
                <a:close/>
                <a:moveTo>
                  <a:pt x="48" y="201"/>
                </a:moveTo>
                <a:cubicBezTo>
                  <a:pt x="49" y="201"/>
                  <a:pt x="49" y="201"/>
                  <a:pt x="49" y="200"/>
                </a:cubicBezTo>
                <a:cubicBezTo>
                  <a:pt x="49" y="201"/>
                  <a:pt x="48" y="201"/>
                  <a:pt x="48" y="201"/>
                </a:cubicBezTo>
                <a:close/>
                <a:moveTo>
                  <a:pt x="18" y="201"/>
                </a:moveTo>
                <a:cubicBezTo>
                  <a:pt x="18" y="201"/>
                  <a:pt x="18" y="202"/>
                  <a:pt x="18" y="202"/>
                </a:cubicBezTo>
                <a:cubicBezTo>
                  <a:pt x="18" y="201"/>
                  <a:pt x="19" y="201"/>
                  <a:pt x="19" y="201"/>
                </a:cubicBezTo>
                <a:cubicBezTo>
                  <a:pt x="18" y="201"/>
                  <a:pt x="18" y="201"/>
                  <a:pt x="18" y="201"/>
                </a:cubicBezTo>
                <a:close/>
                <a:moveTo>
                  <a:pt x="57" y="203"/>
                </a:moveTo>
                <a:cubicBezTo>
                  <a:pt x="57" y="202"/>
                  <a:pt x="56" y="202"/>
                  <a:pt x="56" y="201"/>
                </a:cubicBezTo>
                <a:cubicBezTo>
                  <a:pt x="55" y="202"/>
                  <a:pt x="56" y="203"/>
                  <a:pt x="57" y="203"/>
                </a:cubicBezTo>
                <a:close/>
                <a:moveTo>
                  <a:pt x="19" y="203"/>
                </a:moveTo>
                <a:cubicBezTo>
                  <a:pt x="20" y="203"/>
                  <a:pt x="20" y="202"/>
                  <a:pt x="20" y="202"/>
                </a:cubicBezTo>
                <a:cubicBezTo>
                  <a:pt x="20" y="202"/>
                  <a:pt x="20" y="201"/>
                  <a:pt x="20" y="201"/>
                </a:cubicBezTo>
                <a:cubicBezTo>
                  <a:pt x="20" y="202"/>
                  <a:pt x="19" y="202"/>
                  <a:pt x="19" y="203"/>
                </a:cubicBezTo>
                <a:close/>
                <a:moveTo>
                  <a:pt x="27" y="203"/>
                </a:moveTo>
                <a:cubicBezTo>
                  <a:pt x="28" y="203"/>
                  <a:pt x="28" y="203"/>
                  <a:pt x="28" y="203"/>
                </a:cubicBezTo>
                <a:cubicBezTo>
                  <a:pt x="28" y="202"/>
                  <a:pt x="28" y="202"/>
                  <a:pt x="27" y="201"/>
                </a:cubicBezTo>
                <a:cubicBezTo>
                  <a:pt x="27" y="202"/>
                  <a:pt x="28" y="202"/>
                  <a:pt x="27" y="203"/>
                </a:cubicBezTo>
                <a:close/>
                <a:moveTo>
                  <a:pt x="16" y="202"/>
                </a:moveTo>
                <a:cubicBezTo>
                  <a:pt x="16" y="202"/>
                  <a:pt x="16" y="202"/>
                  <a:pt x="16" y="202"/>
                </a:cubicBezTo>
                <a:cubicBezTo>
                  <a:pt x="16" y="202"/>
                  <a:pt x="16" y="202"/>
                  <a:pt x="15" y="202"/>
                </a:cubicBezTo>
                <a:cubicBezTo>
                  <a:pt x="15" y="203"/>
                  <a:pt x="15" y="203"/>
                  <a:pt x="15" y="204"/>
                </a:cubicBezTo>
                <a:cubicBezTo>
                  <a:pt x="15" y="204"/>
                  <a:pt x="16" y="203"/>
                  <a:pt x="17" y="204"/>
                </a:cubicBezTo>
                <a:cubicBezTo>
                  <a:pt x="17" y="203"/>
                  <a:pt x="16" y="202"/>
                  <a:pt x="17" y="201"/>
                </a:cubicBezTo>
                <a:cubicBezTo>
                  <a:pt x="16" y="202"/>
                  <a:pt x="16" y="201"/>
                  <a:pt x="16" y="202"/>
                </a:cubicBezTo>
                <a:close/>
                <a:moveTo>
                  <a:pt x="53" y="202"/>
                </a:moveTo>
                <a:cubicBezTo>
                  <a:pt x="52" y="202"/>
                  <a:pt x="53" y="201"/>
                  <a:pt x="52" y="202"/>
                </a:cubicBezTo>
                <a:cubicBezTo>
                  <a:pt x="52" y="202"/>
                  <a:pt x="52" y="202"/>
                  <a:pt x="53" y="202"/>
                </a:cubicBezTo>
                <a:close/>
                <a:moveTo>
                  <a:pt x="49" y="202"/>
                </a:moveTo>
                <a:cubicBezTo>
                  <a:pt x="49" y="202"/>
                  <a:pt x="49" y="203"/>
                  <a:pt x="49" y="203"/>
                </a:cubicBezTo>
                <a:cubicBezTo>
                  <a:pt x="50" y="203"/>
                  <a:pt x="50" y="202"/>
                  <a:pt x="50" y="202"/>
                </a:cubicBezTo>
                <a:cubicBezTo>
                  <a:pt x="49" y="202"/>
                  <a:pt x="49" y="202"/>
                  <a:pt x="49" y="202"/>
                </a:cubicBezTo>
                <a:cubicBezTo>
                  <a:pt x="49" y="202"/>
                  <a:pt x="49" y="202"/>
                  <a:pt x="49" y="202"/>
                </a:cubicBezTo>
                <a:close/>
                <a:moveTo>
                  <a:pt x="46" y="204"/>
                </a:moveTo>
                <a:cubicBezTo>
                  <a:pt x="46" y="203"/>
                  <a:pt x="47" y="202"/>
                  <a:pt x="46" y="202"/>
                </a:cubicBezTo>
                <a:cubicBezTo>
                  <a:pt x="46" y="202"/>
                  <a:pt x="45" y="203"/>
                  <a:pt x="46" y="204"/>
                </a:cubicBezTo>
                <a:close/>
                <a:moveTo>
                  <a:pt x="23" y="202"/>
                </a:moveTo>
                <a:cubicBezTo>
                  <a:pt x="23" y="203"/>
                  <a:pt x="22" y="203"/>
                  <a:pt x="23" y="204"/>
                </a:cubicBezTo>
                <a:cubicBezTo>
                  <a:pt x="23" y="203"/>
                  <a:pt x="23" y="203"/>
                  <a:pt x="24" y="202"/>
                </a:cubicBezTo>
                <a:cubicBezTo>
                  <a:pt x="23" y="202"/>
                  <a:pt x="23" y="202"/>
                  <a:pt x="23" y="202"/>
                </a:cubicBezTo>
                <a:close/>
                <a:moveTo>
                  <a:pt x="54" y="205"/>
                </a:moveTo>
                <a:cubicBezTo>
                  <a:pt x="53" y="205"/>
                  <a:pt x="53" y="206"/>
                  <a:pt x="53" y="206"/>
                </a:cubicBezTo>
                <a:cubicBezTo>
                  <a:pt x="54" y="206"/>
                  <a:pt x="55" y="205"/>
                  <a:pt x="56" y="204"/>
                </a:cubicBezTo>
                <a:cubicBezTo>
                  <a:pt x="56" y="203"/>
                  <a:pt x="55" y="203"/>
                  <a:pt x="55" y="203"/>
                </a:cubicBezTo>
                <a:cubicBezTo>
                  <a:pt x="55" y="203"/>
                  <a:pt x="54" y="204"/>
                  <a:pt x="54" y="205"/>
                </a:cubicBezTo>
                <a:close/>
                <a:moveTo>
                  <a:pt x="26" y="203"/>
                </a:moveTo>
                <a:cubicBezTo>
                  <a:pt x="27" y="203"/>
                  <a:pt x="26" y="203"/>
                  <a:pt x="26" y="204"/>
                </a:cubicBezTo>
                <a:cubicBezTo>
                  <a:pt x="27" y="203"/>
                  <a:pt x="27" y="204"/>
                  <a:pt x="27" y="204"/>
                </a:cubicBezTo>
                <a:cubicBezTo>
                  <a:pt x="27" y="204"/>
                  <a:pt x="27" y="203"/>
                  <a:pt x="27" y="203"/>
                </a:cubicBezTo>
                <a:cubicBezTo>
                  <a:pt x="27" y="203"/>
                  <a:pt x="27" y="203"/>
                  <a:pt x="27" y="203"/>
                </a:cubicBezTo>
                <a:cubicBezTo>
                  <a:pt x="27" y="203"/>
                  <a:pt x="27" y="203"/>
                  <a:pt x="26" y="203"/>
                </a:cubicBezTo>
                <a:close/>
                <a:moveTo>
                  <a:pt x="51" y="203"/>
                </a:moveTo>
                <a:cubicBezTo>
                  <a:pt x="51" y="204"/>
                  <a:pt x="51" y="204"/>
                  <a:pt x="51" y="204"/>
                </a:cubicBezTo>
                <a:cubicBezTo>
                  <a:pt x="52" y="205"/>
                  <a:pt x="52" y="204"/>
                  <a:pt x="52" y="204"/>
                </a:cubicBezTo>
                <a:cubicBezTo>
                  <a:pt x="52" y="203"/>
                  <a:pt x="52" y="203"/>
                  <a:pt x="51" y="203"/>
                </a:cubicBezTo>
                <a:cubicBezTo>
                  <a:pt x="51" y="203"/>
                  <a:pt x="51" y="203"/>
                  <a:pt x="51" y="203"/>
                </a:cubicBezTo>
                <a:close/>
                <a:moveTo>
                  <a:pt x="19" y="204"/>
                </a:moveTo>
                <a:cubicBezTo>
                  <a:pt x="19" y="204"/>
                  <a:pt x="20" y="205"/>
                  <a:pt x="20" y="205"/>
                </a:cubicBezTo>
                <a:cubicBezTo>
                  <a:pt x="20" y="204"/>
                  <a:pt x="21" y="204"/>
                  <a:pt x="21" y="203"/>
                </a:cubicBezTo>
                <a:cubicBezTo>
                  <a:pt x="20" y="203"/>
                  <a:pt x="20" y="204"/>
                  <a:pt x="19" y="204"/>
                </a:cubicBezTo>
                <a:close/>
                <a:moveTo>
                  <a:pt x="48" y="205"/>
                </a:moveTo>
                <a:cubicBezTo>
                  <a:pt x="48" y="204"/>
                  <a:pt x="49" y="204"/>
                  <a:pt x="48" y="203"/>
                </a:cubicBezTo>
                <a:cubicBezTo>
                  <a:pt x="48" y="204"/>
                  <a:pt x="47" y="204"/>
                  <a:pt x="48" y="205"/>
                </a:cubicBezTo>
                <a:close/>
                <a:moveTo>
                  <a:pt x="57" y="207"/>
                </a:moveTo>
                <a:cubicBezTo>
                  <a:pt x="58" y="206"/>
                  <a:pt x="59" y="205"/>
                  <a:pt x="59" y="204"/>
                </a:cubicBezTo>
                <a:cubicBezTo>
                  <a:pt x="58" y="204"/>
                  <a:pt x="58" y="205"/>
                  <a:pt x="58" y="205"/>
                </a:cubicBezTo>
                <a:cubicBezTo>
                  <a:pt x="57" y="205"/>
                  <a:pt x="57" y="207"/>
                  <a:pt x="57" y="207"/>
                </a:cubicBezTo>
                <a:close/>
                <a:moveTo>
                  <a:pt x="10" y="206"/>
                </a:moveTo>
                <a:cubicBezTo>
                  <a:pt x="11" y="206"/>
                  <a:pt x="11" y="205"/>
                  <a:pt x="12" y="205"/>
                </a:cubicBezTo>
                <a:cubicBezTo>
                  <a:pt x="12" y="205"/>
                  <a:pt x="14" y="204"/>
                  <a:pt x="13" y="204"/>
                </a:cubicBezTo>
                <a:cubicBezTo>
                  <a:pt x="12" y="204"/>
                  <a:pt x="11" y="205"/>
                  <a:pt x="10" y="206"/>
                </a:cubicBezTo>
                <a:close/>
                <a:moveTo>
                  <a:pt x="23" y="205"/>
                </a:moveTo>
                <a:cubicBezTo>
                  <a:pt x="24" y="205"/>
                  <a:pt x="24" y="204"/>
                  <a:pt x="24" y="204"/>
                </a:cubicBezTo>
                <a:cubicBezTo>
                  <a:pt x="23" y="204"/>
                  <a:pt x="23" y="204"/>
                  <a:pt x="23" y="205"/>
                </a:cubicBezTo>
                <a:close/>
                <a:moveTo>
                  <a:pt x="46" y="204"/>
                </a:moveTo>
                <a:cubicBezTo>
                  <a:pt x="46" y="204"/>
                  <a:pt x="46" y="204"/>
                  <a:pt x="46" y="204"/>
                </a:cubicBezTo>
                <a:cubicBezTo>
                  <a:pt x="46" y="204"/>
                  <a:pt x="45" y="205"/>
                  <a:pt x="46" y="205"/>
                </a:cubicBezTo>
                <a:cubicBezTo>
                  <a:pt x="46" y="205"/>
                  <a:pt x="47" y="204"/>
                  <a:pt x="47" y="204"/>
                </a:cubicBezTo>
                <a:cubicBezTo>
                  <a:pt x="47" y="204"/>
                  <a:pt x="47" y="204"/>
                  <a:pt x="46" y="204"/>
                </a:cubicBezTo>
                <a:cubicBezTo>
                  <a:pt x="46" y="204"/>
                  <a:pt x="46" y="204"/>
                  <a:pt x="46" y="204"/>
                </a:cubicBezTo>
                <a:close/>
                <a:moveTo>
                  <a:pt x="13" y="205"/>
                </a:moveTo>
                <a:cubicBezTo>
                  <a:pt x="14" y="205"/>
                  <a:pt x="14" y="205"/>
                  <a:pt x="14" y="205"/>
                </a:cubicBezTo>
                <a:cubicBezTo>
                  <a:pt x="14" y="205"/>
                  <a:pt x="14" y="204"/>
                  <a:pt x="14" y="204"/>
                </a:cubicBezTo>
                <a:cubicBezTo>
                  <a:pt x="14" y="204"/>
                  <a:pt x="13" y="204"/>
                  <a:pt x="13" y="205"/>
                </a:cubicBezTo>
                <a:close/>
                <a:moveTo>
                  <a:pt x="51" y="206"/>
                </a:moveTo>
                <a:cubicBezTo>
                  <a:pt x="51" y="206"/>
                  <a:pt x="51" y="206"/>
                  <a:pt x="52" y="206"/>
                </a:cubicBezTo>
                <a:cubicBezTo>
                  <a:pt x="52" y="206"/>
                  <a:pt x="52" y="205"/>
                  <a:pt x="53" y="204"/>
                </a:cubicBezTo>
                <a:cubicBezTo>
                  <a:pt x="52" y="204"/>
                  <a:pt x="51" y="206"/>
                  <a:pt x="51" y="206"/>
                </a:cubicBezTo>
                <a:close/>
                <a:moveTo>
                  <a:pt x="55" y="205"/>
                </a:moveTo>
                <a:cubicBezTo>
                  <a:pt x="55" y="205"/>
                  <a:pt x="56" y="205"/>
                  <a:pt x="55" y="205"/>
                </a:cubicBezTo>
                <a:cubicBezTo>
                  <a:pt x="54" y="205"/>
                  <a:pt x="54" y="207"/>
                  <a:pt x="54" y="207"/>
                </a:cubicBezTo>
                <a:cubicBezTo>
                  <a:pt x="54" y="207"/>
                  <a:pt x="54" y="208"/>
                  <a:pt x="55" y="208"/>
                </a:cubicBezTo>
                <a:cubicBezTo>
                  <a:pt x="56" y="207"/>
                  <a:pt x="58" y="203"/>
                  <a:pt x="55" y="205"/>
                </a:cubicBezTo>
                <a:close/>
                <a:moveTo>
                  <a:pt x="16" y="205"/>
                </a:moveTo>
                <a:cubicBezTo>
                  <a:pt x="16" y="205"/>
                  <a:pt x="16" y="205"/>
                  <a:pt x="17" y="205"/>
                </a:cubicBezTo>
                <a:cubicBezTo>
                  <a:pt x="17" y="205"/>
                  <a:pt x="17" y="205"/>
                  <a:pt x="17" y="204"/>
                </a:cubicBezTo>
                <a:cubicBezTo>
                  <a:pt x="17" y="205"/>
                  <a:pt x="16" y="204"/>
                  <a:pt x="16" y="205"/>
                </a:cubicBezTo>
                <a:close/>
                <a:moveTo>
                  <a:pt x="25" y="207"/>
                </a:moveTo>
                <a:cubicBezTo>
                  <a:pt x="27" y="207"/>
                  <a:pt x="26" y="205"/>
                  <a:pt x="25" y="205"/>
                </a:cubicBezTo>
                <a:cubicBezTo>
                  <a:pt x="25" y="205"/>
                  <a:pt x="26" y="207"/>
                  <a:pt x="25" y="207"/>
                </a:cubicBezTo>
                <a:close/>
                <a:moveTo>
                  <a:pt x="29" y="207"/>
                </a:moveTo>
                <a:cubicBezTo>
                  <a:pt x="30" y="209"/>
                  <a:pt x="31" y="206"/>
                  <a:pt x="31" y="204"/>
                </a:cubicBezTo>
                <a:cubicBezTo>
                  <a:pt x="30" y="205"/>
                  <a:pt x="29" y="206"/>
                  <a:pt x="29" y="207"/>
                </a:cubicBezTo>
                <a:close/>
                <a:moveTo>
                  <a:pt x="19" y="207"/>
                </a:moveTo>
                <a:cubicBezTo>
                  <a:pt x="19" y="207"/>
                  <a:pt x="19" y="206"/>
                  <a:pt x="19" y="206"/>
                </a:cubicBezTo>
                <a:cubicBezTo>
                  <a:pt x="19" y="206"/>
                  <a:pt x="19" y="205"/>
                  <a:pt x="18" y="205"/>
                </a:cubicBezTo>
                <a:cubicBezTo>
                  <a:pt x="18" y="205"/>
                  <a:pt x="18" y="206"/>
                  <a:pt x="19" y="207"/>
                </a:cubicBezTo>
                <a:close/>
                <a:moveTo>
                  <a:pt x="43" y="206"/>
                </a:moveTo>
                <a:cubicBezTo>
                  <a:pt x="44" y="206"/>
                  <a:pt x="45" y="205"/>
                  <a:pt x="44" y="205"/>
                </a:cubicBezTo>
                <a:cubicBezTo>
                  <a:pt x="44" y="205"/>
                  <a:pt x="44" y="206"/>
                  <a:pt x="43" y="206"/>
                </a:cubicBezTo>
                <a:close/>
                <a:moveTo>
                  <a:pt x="48" y="208"/>
                </a:moveTo>
                <a:cubicBezTo>
                  <a:pt x="48" y="207"/>
                  <a:pt x="48" y="207"/>
                  <a:pt x="48" y="207"/>
                </a:cubicBezTo>
                <a:cubicBezTo>
                  <a:pt x="48" y="206"/>
                  <a:pt x="49" y="206"/>
                  <a:pt x="49" y="205"/>
                </a:cubicBezTo>
                <a:cubicBezTo>
                  <a:pt x="48" y="205"/>
                  <a:pt x="48" y="206"/>
                  <a:pt x="48" y="208"/>
                </a:cubicBezTo>
                <a:close/>
                <a:moveTo>
                  <a:pt x="21" y="206"/>
                </a:moveTo>
                <a:cubicBezTo>
                  <a:pt x="21" y="206"/>
                  <a:pt x="22" y="205"/>
                  <a:pt x="21" y="205"/>
                </a:cubicBezTo>
                <a:cubicBezTo>
                  <a:pt x="21" y="205"/>
                  <a:pt x="21" y="206"/>
                  <a:pt x="21" y="206"/>
                </a:cubicBezTo>
                <a:close/>
                <a:moveTo>
                  <a:pt x="18" y="207"/>
                </a:moveTo>
                <a:cubicBezTo>
                  <a:pt x="18" y="207"/>
                  <a:pt x="18" y="206"/>
                  <a:pt x="17" y="206"/>
                </a:cubicBezTo>
                <a:cubicBezTo>
                  <a:pt x="17" y="206"/>
                  <a:pt x="17" y="207"/>
                  <a:pt x="18" y="207"/>
                </a:cubicBezTo>
                <a:close/>
                <a:moveTo>
                  <a:pt x="44" y="207"/>
                </a:moveTo>
                <a:cubicBezTo>
                  <a:pt x="44" y="208"/>
                  <a:pt x="46" y="208"/>
                  <a:pt x="47" y="208"/>
                </a:cubicBezTo>
                <a:cubicBezTo>
                  <a:pt x="47" y="207"/>
                  <a:pt x="46" y="207"/>
                  <a:pt x="46" y="208"/>
                </a:cubicBezTo>
                <a:cubicBezTo>
                  <a:pt x="45" y="207"/>
                  <a:pt x="46" y="206"/>
                  <a:pt x="45" y="206"/>
                </a:cubicBezTo>
                <a:cubicBezTo>
                  <a:pt x="44" y="206"/>
                  <a:pt x="44" y="207"/>
                  <a:pt x="44" y="207"/>
                </a:cubicBezTo>
                <a:close/>
                <a:moveTo>
                  <a:pt x="31" y="208"/>
                </a:moveTo>
                <a:cubicBezTo>
                  <a:pt x="31" y="209"/>
                  <a:pt x="30" y="209"/>
                  <a:pt x="30" y="210"/>
                </a:cubicBezTo>
                <a:cubicBezTo>
                  <a:pt x="31" y="210"/>
                  <a:pt x="32" y="210"/>
                  <a:pt x="33" y="210"/>
                </a:cubicBezTo>
                <a:cubicBezTo>
                  <a:pt x="33" y="209"/>
                  <a:pt x="33" y="207"/>
                  <a:pt x="33" y="206"/>
                </a:cubicBezTo>
                <a:cubicBezTo>
                  <a:pt x="32" y="207"/>
                  <a:pt x="32" y="209"/>
                  <a:pt x="31" y="208"/>
                </a:cubicBezTo>
                <a:close/>
                <a:moveTo>
                  <a:pt x="22" y="210"/>
                </a:moveTo>
                <a:cubicBezTo>
                  <a:pt x="23" y="209"/>
                  <a:pt x="24" y="208"/>
                  <a:pt x="25" y="207"/>
                </a:cubicBezTo>
                <a:cubicBezTo>
                  <a:pt x="25" y="207"/>
                  <a:pt x="24" y="207"/>
                  <a:pt x="24" y="207"/>
                </a:cubicBezTo>
                <a:cubicBezTo>
                  <a:pt x="23" y="208"/>
                  <a:pt x="22" y="209"/>
                  <a:pt x="22" y="210"/>
                </a:cubicBezTo>
                <a:close/>
                <a:moveTo>
                  <a:pt x="27" y="208"/>
                </a:moveTo>
                <a:cubicBezTo>
                  <a:pt x="27" y="208"/>
                  <a:pt x="27" y="208"/>
                  <a:pt x="27" y="207"/>
                </a:cubicBezTo>
                <a:cubicBezTo>
                  <a:pt x="27" y="207"/>
                  <a:pt x="27" y="207"/>
                  <a:pt x="27" y="207"/>
                </a:cubicBezTo>
                <a:cubicBezTo>
                  <a:pt x="27" y="207"/>
                  <a:pt x="26" y="208"/>
                  <a:pt x="27" y="208"/>
                </a:cubicBezTo>
                <a:close/>
                <a:moveTo>
                  <a:pt x="16" y="208"/>
                </a:moveTo>
                <a:cubicBezTo>
                  <a:pt x="16" y="208"/>
                  <a:pt x="17" y="208"/>
                  <a:pt x="17" y="208"/>
                </a:cubicBezTo>
                <a:cubicBezTo>
                  <a:pt x="17" y="208"/>
                  <a:pt x="16" y="207"/>
                  <a:pt x="16" y="207"/>
                </a:cubicBezTo>
                <a:cubicBezTo>
                  <a:pt x="16" y="208"/>
                  <a:pt x="16" y="208"/>
                  <a:pt x="16" y="208"/>
                </a:cubicBezTo>
                <a:close/>
                <a:moveTo>
                  <a:pt x="21" y="209"/>
                </a:moveTo>
                <a:cubicBezTo>
                  <a:pt x="21" y="207"/>
                  <a:pt x="19" y="209"/>
                  <a:pt x="19" y="210"/>
                </a:cubicBezTo>
                <a:cubicBezTo>
                  <a:pt x="20" y="210"/>
                  <a:pt x="22" y="210"/>
                  <a:pt x="21" y="209"/>
                </a:cubicBezTo>
                <a:close/>
                <a:moveTo>
                  <a:pt x="28" y="209"/>
                </a:moveTo>
                <a:cubicBezTo>
                  <a:pt x="28" y="209"/>
                  <a:pt x="28" y="209"/>
                  <a:pt x="29" y="209"/>
                </a:cubicBezTo>
                <a:cubicBezTo>
                  <a:pt x="29" y="208"/>
                  <a:pt x="28" y="208"/>
                  <a:pt x="28" y="209"/>
                </a:cubicBezTo>
                <a:close/>
                <a:moveTo>
                  <a:pt x="14" y="212"/>
                </a:moveTo>
                <a:cubicBezTo>
                  <a:pt x="15" y="212"/>
                  <a:pt x="15" y="211"/>
                  <a:pt x="16" y="210"/>
                </a:cubicBezTo>
                <a:cubicBezTo>
                  <a:pt x="16" y="210"/>
                  <a:pt x="16" y="210"/>
                  <a:pt x="15" y="209"/>
                </a:cubicBezTo>
                <a:cubicBezTo>
                  <a:pt x="15" y="210"/>
                  <a:pt x="14" y="211"/>
                  <a:pt x="14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>
            <a:spLocks noEditPoints="1"/>
          </p:cNvSpPr>
          <p:nvPr/>
        </p:nvSpPr>
        <p:spPr bwMode="auto">
          <a:xfrm rot="8869549" flipH="1">
            <a:off x="8683874" y="1879270"/>
            <a:ext cx="1572184" cy="1019365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/>
          <p:cNvSpPr txBox="1"/>
          <p:nvPr/>
        </p:nvSpPr>
        <p:spPr>
          <a:xfrm>
            <a:off x="1944915" y="5531349"/>
            <a:ext cx="8882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我们排序</a:t>
            </a:r>
            <a:r>
              <a:rPr lang="zh-CN" altLang="en-US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使用的是快速排序，因数据庞大，只在界面上显示前</a:t>
            </a:r>
            <a:r>
              <a:rPr lang="en-US" altLang="zh-CN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条数据，已将所有数据存储在</a:t>
            </a:r>
            <a:r>
              <a:rPr lang="en-US" altLang="zh-CN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sort.txt</a:t>
            </a:r>
            <a:r>
              <a:rPr lang="zh-CN" altLang="en-US" sz="2400" dirty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文件中，以便查看。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39" y="1338990"/>
            <a:ext cx="1000918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Freeform 98"/>
          <p:cNvSpPr>
            <a:spLocks noEditPoints="1"/>
          </p:cNvSpPr>
          <p:nvPr/>
        </p:nvSpPr>
        <p:spPr bwMode="auto">
          <a:xfrm>
            <a:off x="11110218" y="618562"/>
            <a:ext cx="629925" cy="899314"/>
          </a:xfrm>
          <a:custGeom>
            <a:avLst/>
            <a:gdLst>
              <a:gd name="T0" fmla="*/ 265 w 311"/>
              <a:gd name="T1" fmla="*/ 350 h 444"/>
              <a:gd name="T2" fmla="*/ 184 w 311"/>
              <a:gd name="T3" fmla="*/ 389 h 444"/>
              <a:gd name="T4" fmla="*/ 61 w 311"/>
              <a:gd name="T5" fmla="*/ 181 h 444"/>
              <a:gd name="T6" fmla="*/ 9 w 311"/>
              <a:gd name="T7" fmla="*/ 1 h 444"/>
              <a:gd name="T8" fmla="*/ 71 w 311"/>
              <a:gd name="T9" fmla="*/ 173 h 444"/>
              <a:gd name="T10" fmla="*/ 218 w 311"/>
              <a:gd name="T11" fmla="*/ 159 h 444"/>
              <a:gd name="T12" fmla="*/ 156 w 311"/>
              <a:gd name="T13" fmla="*/ 258 h 444"/>
              <a:gd name="T14" fmla="*/ 115 w 311"/>
              <a:gd name="T15" fmla="*/ 107 h 444"/>
              <a:gd name="T16" fmla="*/ 184 w 311"/>
              <a:gd name="T17" fmla="*/ 171 h 444"/>
              <a:gd name="T18" fmla="*/ 88 w 311"/>
              <a:gd name="T19" fmla="*/ 104 h 444"/>
              <a:gd name="T20" fmla="*/ 83 w 311"/>
              <a:gd name="T21" fmla="*/ 137 h 444"/>
              <a:gd name="T22" fmla="*/ 221 w 311"/>
              <a:gd name="T23" fmla="*/ 309 h 444"/>
              <a:gd name="T24" fmla="*/ 200 w 311"/>
              <a:gd name="T25" fmla="*/ 130 h 444"/>
              <a:gd name="T26" fmla="*/ 274 w 311"/>
              <a:gd name="T27" fmla="*/ 239 h 444"/>
              <a:gd name="T28" fmla="*/ 240 w 311"/>
              <a:gd name="T29" fmla="*/ 419 h 444"/>
              <a:gd name="T30" fmla="*/ 80 w 311"/>
              <a:gd name="T31" fmla="*/ 110 h 444"/>
              <a:gd name="T32" fmla="*/ 102 w 311"/>
              <a:gd name="T33" fmla="*/ 227 h 444"/>
              <a:gd name="T34" fmla="*/ 260 w 311"/>
              <a:gd name="T35" fmla="*/ 361 h 444"/>
              <a:gd name="T36" fmla="*/ 106 w 311"/>
              <a:gd name="T37" fmla="*/ 56 h 444"/>
              <a:gd name="T38" fmla="*/ 175 w 311"/>
              <a:gd name="T39" fmla="*/ 190 h 444"/>
              <a:gd name="T40" fmla="*/ 147 w 311"/>
              <a:gd name="T41" fmla="*/ 236 h 444"/>
              <a:gd name="T42" fmla="*/ 175 w 311"/>
              <a:gd name="T43" fmla="*/ 244 h 444"/>
              <a:gd name="T44" fmla="*/ 99 w 311"/>
              <a:gd name="T45" fmla="*/ 102 h 444"/>
              <a:gd name="T46" fmla="*/ 158 w 311"/>
              <a:gd name="T47" fmla="*/ 249 h 444"/>
              <a:gd name="T48" fmla="*/ 252 w 311"/>
              <a:gd name="T49" fmla="*/ 135 h 444"/>
              <a:gd name="T50" fmla="*/ 50 w 311"/>
              <a:gd name="T51" fmla="*/ 66 h 444"/>
              <a:gd name="T52" fmla="*/ 236 w 311"/>
              <a:gd name="T53" fmla="*/ 359 h 444"/>
              <a:gd name="T54" fmla="*/ 229 w 311"/>
              <a:gd name="T55" fmla="*/ 272 h 444"/>
              <a:gd name="T56" fmla="*/ 142 w 311"/>
              <a:gd name="T57" fmla="*/ 115 h 444"/>
              <a:gd name="T58" fmla="*/ 106 w 311"/>
              <a:gd name="T59" fmla="*/ 37 h 444"/>
              <a:gd name="T60" fmla="*/ 230 w 311"/>
              <a:gd name="T61" fmla="*/ 145 h 444"/>
              <a:gd name="T62" fmla="*/ 106 w 311"/>
              <a:gd name="T63" fmla="*/ 203 h 444"/>
              <a:gd name="T64" fmla="*/ 172 w 311"/>
              <a:gd name="T65" fmla="*/ 209 h 444"/>
              <a:gd name="T66" fmla="*/ 246 w 311"/>
              <a:gd name="T67" fmla="*/ 375 h 444"/>
              <a:gd name="T68" fmla="*/ 216 w 311"/>
              <a:gd name="T69" fmla="*/ 141 h 444"/>
              <a:gd name="T70" fmla="*/ 285 w 311"/>
              <a:gd name="T71" fmla="*/ 365 h 444"/>
              <a:gd name="T72" fmla="*/ 88 w 311"/>
              <a:gd name="T73" fmla="*/ 53 h 444"/>
              <a:gd name="T74" fmla="*/ 287 w 311"/>
              <a:gd name="T75" fmla="*/ 255 h 444"/>
              <a:gd name="T76" fmla="*/ 279 w 311"/>
              <a:gd name="T77" fmla="*/ 377 h 444"/>
              <a:gd name="T78" fmla="*/ 166 w 311"/>
              <a:gd name="T79" fmla="*/ 123 h 444"/>
              <a:gd name="T80" fmla="*/ 167 w 311"/>
              <a:gd name="T81" fmla="*/ 230 h 444"/>
              <a:gd name="T82" fmla="*/ 96 w 311"/>
              <a:gd name="T83" fmla="*/ 41 h 444"/>
              <a:gd name="T84" fmla="*/ 118 w 311"/>
              <a:gd name="T85" fmla="*/ 116 h 444"/>
              <a:gd name="T86" fmla="*/ 82 w 311"/>
              <a:gd name="T87" fmla="*/ 34 h 444"/>
              <a:gd name="T88" fmla="*/ 20 w 311"/>
              <a:gd name="T89" fmla="*/ 17 h 444"/>
              <a:gd name="T90" fmla="*/ 180 w 311"/>
              <a:gd name="T91" fmla="*/ 194 h 444"/>
              <a:gd name="T92" fmla="*/ 180 w 311"/>
              <a:gd name="T93" fmla="*/ 238 h 444"/>
              <a:gd name="T94" fmla="*/ 259 w 311"/>
              <a:gd name="T95" fmla="*/ 272 h 444"/>
              <a:gd name="T96" fmla="*/ 147 w 311"/>
              <a:gd name="T97" fmla="*/ 224 h 444"/>
              <a:gd name="T98" fmla="*/ 65 w 311"/>
              <a:gd name="T99" fmla="*/ 42 h 444"/>
              <a:gd name="T100" fmla="*/ 53 w 311"/>
              <a:gd name="T101" fmla="*/ 83 h 444"/>
              <a:gd name="T102" fmla="*/ 230 w 311"/>
              <a:gd name="T103" fmla="*/ 343 h 444"/>
              <a:gd name="T104" fmla="*/ 274 w 311"/>
              <a:gd name="T105" fmla="*/ 156 h 444"/>
              <a:gd name="T106" fmla="*/ 169 w 311"/>
              <a:gd name="T107" fmla="*/ 110 h 444"/>
              <a:gd name="T108" fmla="*/ 39 w 311"/>
              <a:gd name="T109" fmla="*/ 83 h 444"/>
              <a:gd name="T110" fmla="*/ 69 w 311"/>
              <a:gd name="T111" fmla="*/ 69 h 444"/>
              <a:gd name="T112" fmla="*/ 134 w 311"/>
              <a:gd name="T113" fmla="*/ 110 h 444"/>
              <a:gd name="T114" fmla="*/ 65 w 311"/>
              <a:gd name="T115" fmla="*/ 96 h 444"/>
              <a:gd name="T116" fmla="*/ 80 w 311"/>
              <a:gd name="T117" fmla="*/ 170 h 444"/>
              <a:gd name="T118" fmla="*/ 191 w 311"/>
              <a:gd name="T119" fmla="*/ 200 h 444"/>
              <a:gd name="T120" fmla="*/ 225 w 311"/>
              <a:gd name="T121" fmla="*/ 342 h 444"/>
              <a:gd name="T122" fmla="*/ 101 w 311"/>
              <a:gd name="T123" fmla="*/ 118 h 444"/>
              <a:gd name="T124" fmla="*/ 194 w 311"/>
              <a:gd name="T125" fmla="*/ 2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1" h="444">
                <a:moveTo>
                  <a:pt x="69" y="63"/>
                </a:moveTo>
                <a:lnTo>
                  <a:pt x="69" y="63"/>
                </a:lnTo>
                <a:lnTo>
                  <a:pt x="88" y="83"/>
                </a:lnTo>
                <a:lnTo>
                  <a:pt x="102" y="96"/>
                </a:lnTo>
                <a:lnTo>
                  <a:pt x="112" y="102"/>
                </a:lnTo>
                <a:lnTo>
                  <a:pt x="112" y="102"/>
                </a:lnTo>
                <a:lnTo>
                  <a:pt x="113" y="102"/>
                </a:lnTo>
                <a:lnTo>
                  <a:pt x="113" y="102"/>
                </a:lnTo>
                <a:lnTo>
                  <a:pt x="124" y="99"/>
                </a:lnTo>
                <a:lnTo>
                  <a:pt x="137" y="97"/>
                </a:lnTo>
                <a:lnTo>
                  <a:pt x="137" y="97"/>
                </a:lnTo>
                <a:lnTo>
                  <a:pt x="150" y="97"/>
                </a:lnTo>
                <a:lnTo>
                  <a:pt x="150" y="97"/>
                </a:lnTo>
                <a:lnTo>
                  <a:pt x="161" y="99"/>
                </a:lnTo>
                <a:lnTo>
                  <a:pt x="172" y="102"/>
                </a:lnTo>
                <a:lnTo>
                  <a:pt x="172" y="102"/>
                </a:lnTo>
                <a:lnTo>
                  <a:pt x="184" y="107"/>
                </a:lnTo>
                <a:lnTo>
                  <a:pt x="194" y="116"/>
                </a:lnTo>
                <a:lnTo>
                  <a:pt x="194" y="116"/>
                </a:lnTo>
                <a:lnTo>
                  <a:pt x="205" y="129"/>
                </a:lnTo>
                <a:lnTo>
                  <a:pt x="205" y="129"/>
                </a:lnTo>
                <a:lnTo>
                  <a:pt x="205" y="129"/>
                </a:lnTo>
                <a:lnTo>
                  <a:pt x="205" y="129"/>
                </a:lnTo>
                <a:lnTo>
                  <a:pt x="207" y="129"/>
                </a:lnTo>
                <a:lnTo>
                  <a:pt x="207" y="129"/>
                </a:lnTo>
                <a:lnTo>
                  <a:pt x="219" y="127"/>
                </a:lnTo>
                <a:lnTo>
                  <a:pt x="232" y="127"/>
                </a:lnTo>
                <a:lnTo>
                  <a:pt x="232" y="127"/>
                </a:lnTo>
                <a:lnTo>
                  <a:pt x="248" y="129"/>
                </a:lnTo>
                <a:lnTo>
                  <a:pt x="248" y="129"/>
                </a:lnTo>
                <a:lnTo>
                  <a:pt x="262" y="134"/>
                </a:lnTo>
                <a:lnTo>
                  <a:pt x="268" y="137"/>
                </a:lnTo>
                <a:lnTo>
                  <a:pt x="274" y="140"/>
                </a:lnTo>
                <a:lnTo>
                  <a:pt x="274" y="140"/>
                </a:lnTo>
                <a:lnTo>
                  <a:pt x="285" y="149"/>
                </a:lnTo>
                <a:lnTo>
                  <a:pt x="292" y="154"/>
                </a:lnTo>
                <a:lnTo>
                  <a:pt x="295" y="159"/>
                </a:lnTo>
                <a:lnTo>
                  <a:pt x="295" y="159"/>
                </a:lnTo>
                <a:lnTo>
                  <a:pt x="303" y="173"/>
                </a:lnTo>
                <a:lnTo>
                  <a:pt x="309" y="187"/>
                </a:lnTo>
                <a:lnTo>
                  <a:pt x="309" y="187"/>
                </a:lnTo>
                <a:lnTo>
                  <a:pt x="311" y="197"/>
                </a:lnTo>
                <a:lnTo>
                  <a:pt x="311" y="206"/>
                </a:lnTo>
                <a:lnTo>
                  <a:pt x="311" y="206"/>
                </a:lnTo>
                <a:lnTo>
                  <a:pt x="311" y="220"/>
                </a:lnTo>
                <a:lnTo>
                  <a:pt x="307" y="236"/>
                </a:lnTo>
                <a:lnTo>
                  <a:pt x="307" y="236"/>
                </a:lnTo>
                <a:lnTo>
                  <a:pt x="304" y="247"/>
                </a:lnTo>
                <a:lnTo>
                  <a:pt x="298" y="258"/>
                </a:lnTo>
                <a:lnTo>
                  <a:pt x="298" y="258"/>
                </a:lnTo>
                <a:lnTo>
                  <a:pt x="298" y="260"/>
                </a:lnTo>
                <a:lnTo>
                  <a:pt x="298" y="260"/>
                </a:lnTo>
                <a:lnTo>
                  <a:pt x="285" y="272"/>
                </a:lnTo>
                <a:lnTo>
                  <a:pt x="279" y="279"/>
                </a:lnTo>
                <a:lnTo>
                  <a:pt x="271" y="283"/>
                </a:lnTo>
                <a:lnTo>
                  <a:pt x="271" y="283"/>
                </a:lnTo>
                <a:lnTo>
                  <a:pt x="263" y="288"/>
                </a:lnTo>
                <a:lnTo>
                  <a:pt x="255" y="290"/>
                </a:lnTo>
                <a:lnTo>
                  <a:pt x="255" y="290"/>
                </a:lnTo>
                <a:lnTo>
                  <a:pt x="252" y="290"/>
                </a:lnTo>
                <a:lnTo>
                  <a:pt x="252" y="290"/>
                </a:lnTo>
                <a:lnTo>
                  <a:pt x="252" y="291"/>
                </a:lnTo>
                <a:lnTo>
                  <a:pt x="252" y="291"/>
                </a:lnTo>
                <a:lnTo>
                  <a:pt x="252" y="293"/>
                </a:lnTo>
                <a:lnTo>
                  <a:pt x="252" y="293"/>
                </a:lnTo>
                <a:lnTo>
                  <a:pt x="252" y="312"/>
                </a:lnTo>
                <a:lnTo>
                  <a:pt x="252" y="312"/>
                </a:lnTo>
                <a:lnTo>
                  <a:pt x="252" y="321"/>
                </a:lnTo>
                <a:lnTo>
                  <a:pt x="252" y="321"/>
                </a:lnTo>
                <a:lnTo>
                  <a:pt x="252" y="329"/>
                </a:lnTo>
                <a:lnTo>
                  <a:pt x="252" y="329"/>
                </a:lnTo>
                <a:lnTo>
                  <a:pt x="254" y="347"/>
                </a:lnTo>
                <a:lnTo>
                  <a:pt x="254" y="347"/>
                </a:lnTo>
                <a:lnTo>
                  <a:pt x="254" y="348"/>
                </a:lnTo>
                <a:lnTo>
                  <a:pt x="254" y="348"/>
                </a:lnTo>
                <a:lnTo>
                  <a:pt x="257" y="348"/>
                </a:lnTo>
                <a:lnTo>
                  <a:pt x="257" y="348"/>
                </a:lnTo>
                <a:lnTo>
                  <a:pt x="259" y="347"/>
                </a:lnTo>
                <a:lnTo>
                  <a:pt x="260" y="347"/>
                </a:lnTo>
                <a:lnTo>
                  <a:pt x="260" y="347"/>
                </a:lnTo>
                <a:lnTo>
                  <a:pt x="262" y="347"/>
                </a:lnTo>
                <a:lnTo>
                  <a:pt x="263" y="350"/>
                </a:lnTo>
                <a:lnTo>
                  <a:pt x="263" y="350"/>
                </a:lnTo>
                <a:lnTo>
                  <a:pt x="265" y="350"/>
                </a:lnTo>
                <a:lnTo>
                  <a:pt x="265" y="350"/>
                </a:lnTo>
                <a:lnTo>
                  <a:pt x="287" y="350"/>
                </a:lnTo>
                <a:lnTo>
                  <a:pt x="287" y="350"/>
                </a:lnTo>
                <a:lnTo>
                  <a:pt x="292" y="350"/>
                </a:lnTo>
                <a:lnTo>
                  <a:pt x="292" y="350"/>
                </a:lnTo>
                <a:lnTo>
                  <a:pt x="295" y="351"/>
                </a:lnTo>
                <a:lnTo>
                  <a:pt x="295" y="351"/>
                </a:lnTo>
                <a:lnTo>
                  <a:pt x="296" y="353"/>
                </a:lnTo>
                <a:lnTo>
                  <a:pt x="296" y="353"/>
                </a:lnTo>
                <a:lnTo>
                  <a:pt x="296" y="353"/>
                </a:lnTo>
                <a:lnTo>
                  <a:pt x="296" y="353"/>
                </a:lnTo>
                <a:lnTo>
                  <a:pt x="298" y="351"/>
                </a:lnTo>
                <a:lnTo>
                  <a:pt x="300" y="353"/>
                </a:lnTo>
                <a:lnTo>
                  <a:pt x="300" y="353"/>
                </a:lnTo>
                <a:lnTo>
                  <a:pt x="300" y="358"/>
                </a:lnTo>
                <a:lnTo>
                  <a:pt x="300" y="358"/>
                </a:lnTo>
                <a:lnTo>
                  <a:pt x="303" y="375"/>
                </a:lnTo>
                <a:lnTo>
                  <a:pt x="303" y="375"/>
                </a:lnTo>
                <a:lnTo>
                  <a:pt x="303" y="378"/>
                </a:lnTo>
                <a:lnTo>
                  <a:pt x="303" y="378"/>
                </a:lnTo>
                <a:lnTo>
                  <a:pt x="303" y="380"/>
                </a:lnTo>
                <a:lnTo>
                  <a:pt x="303" y="380"/>
                </a:lnTo>
                <a:lnTo>
                  <a:pt x="301" y="381"/>
                </a:lnTo>
                <a:lnTo>
                  <a:pt x="301" y="381"/>
                </a:lnTo>
                <a:lnTo>
                  <a:pt x="300" y="383"/>
                </a:lnTo>
                <a:lnTo>
                  <a:pt x="298" y="383"/>
                </a:lnTo>
                <a:lnTo>
                  <a:pt x="298" y="383"/>
                </a:lnTo>
                <a:lnTo>
                  <a:pt x="298" y="384"/>
                </a:lnTo>
                <a:lnTo>
                  <a:pt x="298" y="384"/>
                </a:lnTo>
                <a:lnTo>
                  <a:pt x="296" y="386"/>
                </a:lnTo>
                <a:lnTo>
                  <a:pt x="296" y="386"/>
                </a:lnTo>
                <a:lnTo>
                  <a:pt x="295" y="384"/>
                </a:lnTo>
                <a:lnTo>
                  <a:pt x="295" y="384"/>
                </a:lnTo>
                <a:lnTo>
                  <a:pt x="295" y="384"/>
                </a:lnTo>
                <a:lnTo>
                  <a:pt x="295" y="384"/>
                </a:lnTo>
                <a:lnTo>
                  <a:pt x="282" y="384"/>
                </a:lnTo>
                <a:lnTo>
                  <a:pt x="270" y="386"/>
                </a:lnTo>
                <a:lnTo>
                  <a:pt x="270" y="386"/>
                </a:lnTo>
                <a:lnTo>
                  <a:pt x="262" y="386"/>
                </a:lnTo>
                <a:lnTo>
                  <a:pt x="262" y="386"/>
                </a:lnTo>
                <a:lnTo>
                  <a:pt x="257" y="386"/>
                </a:lnTo>
                <a:lnTo>
                  <a:pt x="257" y="386"/>
                </a:lnTo>
                <a:lnTo>
                  <a:pt x="255" y="386"/>
                </a:lnTo>
                <a:lnTo>
                  <a:pt x="255" y="386"/>
                </a:lnTo>
                <a:lnTo>
                  <a:pt x="255" y="394"/>
                </a:lnTo>
                <a:lnTo>
                  <a:pt x="255" y="394"/>
                </a:lnTo>
                <a:lnTo>
                  <a:pt x="259" y="411"/>
                </a:lnTo>
                <a:lnTo>
                  <a:pt x="259" y="411"/>
                </a:lnTo>
                <a:lnTo>
                  <a:pt x="260" y="427"/>
                </a:lnTo>
                <a:lnTo>
                  <a:pt x="260" y="427"/>
                </a:lnTo>
                <a:lnTo>
                  <a:pt x="260" y="438"/>
                </a:lnTo>
                <a:lnTo>
                  <a:pt x="260" y="438"/>
                </a:lnTo>
                <a:lnTo>
                  <a:pt x="259" y="440"/>
                </a:lnTo>
                <a:lnTo>
                  <a:pt x="257" y="443"/>
                </a:lnTo>
                <a:lnTo>
                  <a:pt x="257" y="443"/>
                </a:lnTo>
                <a:lnTo>
                  <a:pt x="251" y="443"/>
                </a:lnTo>
                <a:lnTo>
                  <a:pt x="251" y="443"/>
                </a:lnTo>
                <a:lnTo>
                  <a:pt x="249" y="443"/>
                </a:lnTo>
                <a:lnTo>
                  <a:pt x="249" y="443"/>
                </a:lnTo>
                <a:lnTo>
                  <a:pt x="227" y="444"/>
                </a:lnTo>
                <a:lnTo>
                  <a:pt x="227" y="444"/>
                </a:lnTo>
                <a:lnTo>
                  <a:pt x="222" y="443"/>
                </a:lnTo>
                <a:lnTo>
                  <a:pt x="222" y="443"/>
                </a:lnTo>
                <a:lnTo>
                  <a:pt x="219" y="443"/>
                </a:lnTo>
                <a:lnTo>
                  <a:pt x="219" y="443"/>
                </a:lnTo>
                <a:lnTo>
                  <a:pt x="218" y="440"/>
                </a:lnTo>
                <a:lnTo>
                  <a:pt x="218" y="440"/>
                </a:lnTo>
                <a:lnTo>
                  <a:pt x="218" y="436"/>
                </a:lnTo>
                <a:lnTo>
                  <a:pt x="218" y="436"/>
                </a:lnTo>
                <a:lnTo>
                  <a:pt x="218" y="425"/>
                </a:lnTo>
                <a:lnTo>
                  <a:pt x="218" y="425"/>
                </a:lnTo>
                <a:lnTo>
                  <a:pt x="214" y="410"/>
                </a:lnTo>
                <a:lnTo>
                  <a:pt x="214" y="410"/>
                </a:lnTo>
                <a:lnTo>
                  <a:pt x="213" y="391"/>
                </a:lnTo>
                <a:lnTo>
                  <a:pt x="213" y="391"/>
                </a:lnTo>
                <a:lnTo>
                  <a:pt x="213" y="389"/>
                </a:lnTo>
                <a:lnTo>
                  <a:pt x="213" y="389"/>
                </a:lnTo>
                <a:lnTo>
                  <a:pt x="211" y="389"/>
                </a:lnTo>
                <a:lnTo>
                  <a:pt x="211" y="389"/>
                </a:lnTo>
                <a:lnTo>
                  <a:pt x="197" y="389"/>
                </a:lnTo>
                <a:lnTo>
                  <a:pt x="197" y="389"/>
                </a:lnTo>
                <a:lnTo>
                  <a:pt x="188" y="389"/>
                </a:lnTo>
                <a:lnTo>
                  <a:pt x="188" y="389"/>
                </a:lnTo>
                <a:lnTo>
                  <a:pt x="184" y="389"/>
                </a:lnTo>
                <a:lnTo>
                  <a:pt x="184" y="389"/>
                </a:lnTo>
                <a:lnTo>
                  <a:pt x="180" y="391"/>
                </a:lnTo>
                <a:lnTo>
                  <a:pt x="180" y="391"/>
                </a:lnTo>
                <a:lnTo>
                  <a:pt x="177" y="391"/>
                </a:lnTo>
                <a:lnTo>
                  <a:pt x="175" y="389"/>
                </a:lnTo>
                <a:lnTo>
                  <a:pt x="175" y="389"/>
                </a:lnTo>
                <a:lnTo>
                  <a:pt x="175" y="389"/>
                </a:lnTo>
                <a:lnTo>
                  <a:pt x="175" y="389"/>
                </a:lnTo>
                <a:lnTo>
                  <a:pt x="173" y="388"/>
                </a:lnTo>
                <a:lnTo>
                  <a:pt x="173" y="388"/>
                </a:lnTo>
                <a:lnTo>
                  <a:pt x="172" y="388"/>
                </a:lnTo>
                <a:lnTo>
                  <a:pt x="172" y="388"/>
                </a:lnTo>
                <a:lnTo>
                  <a:pt x="170" y="386"/>
                </a:lnTo>
                <a:lnTo>
                  <a:pt x="169" y="384"/>
                </a:lnTo>
                <a:lnTo>
                  <a:pt x="169" y="384"/>
                </a:lnTo>
                <a:lnTo>
                  <a:pt x="169" y="378"/>
                </a:lnTo>
                <a:lnTo>
                  <a:pt x="169" y="378"/>
                </a:lnTo>
                <a:lnTo>
                  <a:pt x="169" y="370"/>
                </a:lnTo>
                <a:lnTo>
                  <a:pt x="167" y="364"/>
                </a:lnTo>
                <a:lnTo>
                  <a:pt x="167" y="364"/>
                </a:lnTo>
                <a:lnTo>
                  <a:pt x="166" y="361"/>
                </a:lnTo>
                <a:lnTo>
                  <a:pt x="166" y="361"/>
                </a:lnTo>
                <a:lnTo>
                  <a:pt x="166" y="359"/>
                </a:lnTo>
                <a:lnTo>
                  <a:pt x="166" y="359"/>
                </a:lnTo>
                <a:lnTo>
                  <a:pt x="167" y="358"/>
                </a:lnTo>
                <a:lnTo>
                  <a:pt x="167" y="358"/>
                </a:lnTo>
                <a:lnTo>
                  <a:pt x="169" y="358"/>
                </a:lnTo>
                <a:lnTo>
                  <a:pt x="169" y="358"/>
                </a:lnTo>
                <a:lnTo>
                  <a:pt x="170" y="358"/>
                </a:lnTo>
                <a:lnTo>
                  <a:pt x="170" y="358"/>
                </a:lnTo>
                <a:lnTo>
                  <a:pt x="172" y="356"/>
                </a:lnTo>
                <a:lnTo>
                  <a:pt x="172" y="356"/>
                </a:lnTo>
                <a:lnTo>
                  <a:pt x="175" y="356"/>
                </a:lnTo>
                <a:lnTo>
                  <a:pt x="175" y="356"/>
                </a:lnTo>
                <a:lnTo>
                  <a:pt x="192" y="356"/>
                </a:lnTo>
                <a:lnTo>
                  <a:pt x="192" y="356"/>
                </a:lnTo>
                <a:lnTo>
                  <a:pt x="211" y="356"/>
                </a:lnTo>
                <a:lnTo>
                  <a:pt x="211" y="356"/>
                </a:lnTo>
                <a:lnTo>
                  <a:pt x="213" y="356"/>
                </a:lnTo>
                <a:lnTo>
                  <a:pt x="213" y="356"/>
                </a:lnTo>
                <a:lnTo>
                  <a:pt x="213" y="328"/>
                </a:lnTo>
                <a:lnTo>
                  <a:pt x="211" y="294"/>
                </a:lnTo>
                <a:lnTo>
                  <a:pt x="211" y="294"/>
                </a:lnTo>
                <a:lnTo>
                  <a:pt x="211" y="294"/>
                </a:lnTo>
                <a:lnTo>
                  <a:pt x="211" y="294"/>
                </a:lnTo>
                <a:lnTo>
                  <a:pt x="200" y="291"/>
                </a:lnTo>
                <a:lnTo>
                  <a:pt x="200" y="291"/>
                </a:lnTo>
                <a:lnTo>
                  <a:pt x="180" y="283"/>
                </a:lnTo>
                <a:lnTo>
                  <a:pt x="180" y="283"/>
                </a:lnTo>
                <a:lnTo>
                  <a:pt x="172" y="279"/>
                </a:lnTo>
                <a:lnTo>
                  <a:pt x="164" y="271"/>
                </a:lnTo>
                <a:lnTo>
                  <a:pt x="164" y="271"/>
                </a:lnTo>
                <a:lnTo>
                  <a:pt x="158" y="265"/>
                </a:lnTo>
                <a:lnTo>
                  <a:pt x="158" y="265"/>
                </a:lnTo>
                <a:lnTo>
                  <a:pt x="153" y="258"/>
                </a:lnTo>
                <a:lnTo>
                  <a:pt x="148" y="250"/>
                </a:lnTo>
                <a:lnTo>
                  <a:pt x="148" y="250"/>
                </a:lnTo>
                <a:lnTo>
                  <a:pt x="148" y="250"/>
                </a:lnTo>
                <a:lnTo>
                  <a:pt x="148" y="250"/>
                </a:lnTo>
                <a:lnTo>
                  <a:pt x="147" y="250"/>
                </a:lnTo>
                <a:lnTo>
                  <a:pt x="147" y="250"/>
                </a:lnTo>
                <a:lnTo>
                  <a:pt x="134" y="250"/>
                </a:lnTo>
                <a:lnTo>
                  <a:pt x="121" y="247"/>
                </a:lnTo>
                <a:lnTo>
                  <a:pt x="121" y="247"/>
                </a:lnTo>
                <a:lnTo>
                  <a:pt x="112" y="246"/>
                </a:lnTo>
                <a:lnTo>
                  <a:pt x="102" y="241"/>
                </a:lnTo>
                <a:lnTo>
                  <a:pt x="102" y="241"/>
                </a:lnTo>
                <a:lnTo>
                  <a:pt x="96" y="238"/>
                </a:lnTo>
                <a:lnTo>
                  <a:pt x="90" y="231"/>
                </a:lnTo>
                <a:lnTo>
                  <a:pt x="90" y="231"/>
                </a:lnTo>
                <a:lnTo>
                  <a:pt x="90" y="231"/>
                </a:lnTo>
                <a:lnTo>
                  <a:pt x="90" y="231"/>
                </a:lnTo>
                <a:lnTo>
                  <a:pt x="87" y="230"/>
                </a:lnTo>
                <a:lnTo>
                  <a:pt x="87" y="230"/>
                </a:lnTo>
                <a:lnTo>
                  <a:pt x="80" y="225"/>
                </a:lnTo>
                <a:lnTo>
                  <a:pt x="80" y="225"/>
                </a:lnTo>
                <a:lnTo>
                  <a:pt x="74" y="217"/>
                </a:lnTo>
                <a:lnTo>
                  <a:pt x="74" y="217"/>
                </a:lnTo>
                <a:lnTo>
                  <a:pt x="69" y="211"/>
                </a:lnTo>
                <a:lnTo>
                  <a:pt x="65" y="203"/>
                </a:lnTo>
                <a:lnTo>
                  <a:pt x="65" y="203"/>
                </a:lnTo>
                <a:lnTo>
                  <a:pt x="61" y="192"/>
                </a:lnTo>
                <a:lnTo>
                  <a:pt x="61" y="181"/>
                </a:lnTo>
                <a:lnTo>
                  <a:pt x="61" y="181"/>
                </a:lnTo>
                <a:lnTo>
                  <a:pt x="63" y="164"/>
                </a:lnTo>
                <a:lnTo>
                  <a:pt x="63" y="164"/>
                </a:lnTo>
                <a:lnTo>
                  <a:pt x="66" y="148"/>
                </a:lnTo>
                <a:lnTo>
                  <a:pt x="69" y="141"/>
                </a:lnTo>
                <a:lnTo>
                  <a:pt x="74" y="135"/>
                </a:lnTo>
                <a:lnTo>
                  <a:pt x="74" y="135"/>
                </a:lnTo>
                <a:lnTo>
                  <a:pt x="74" y="134"/>
                </a:lnTo>
                <a:lnTo>
                  <a:pt x="74" y="134"/>
                </a:lnTo>
                <a:lnTo>
                  <a:pt x="80" y="124"/>
                </a:lnTo>
                <a:lnTo>
                  <a:pt x="80" y="124"/>
                </a:lnTo>
                <a:lnTo>
                  <a:pt x="79" y="121"/>
                </a:lnTo>
                <a:lnTo>
                  <a:pt x="79" y="121"/>
                </a:lnTo>
                <a:lnTo>
                  <a:pt x="74" y="115"/>
                </a:lnTo>
                <a:lnTo>
                  <a:pt x="74" y="115"/>
                </a:lnTo>
                <a:lnTo>
                  <a:pt x="61" y="102"/>
                </a:lnTo>
                <a:lnTo>
                  <a:pt x="61" y="102"/>
                </a:lnTo>
                <a:lnTo>
                  <a:pt x="57" y="96"/>
                </a:lnTo>
                <a:lnTo>
                  <a:pt x="57" y="96"/>
                </a:lnTo>
                <a:lnTo>
                  <a:pt x="50" y="88"/>
                </a:lnTo>
                <a:lnTo>
                  <a:pt x="50" y="88"/>
                </a:lnTo>
                <a:lnTo>
                  <a:pt x="46" y="85"/>
                </a:lnTo>
                <a:lnTo>
                  <a:pt x="46" y="85"/>
                </a:lnTo>
                <a:lnTo>
                  <a:pt x="44" y="86"/>
                </a:lnTo>
                <a:lnTo>
                  <a:pt x="44" y="86"/>
                </a:lnTo>
                <a:lnTo>
                  <a:pt x="47" y="96"/>
                </a:lnTo>
                <a:lnTo>
                  <a:pt x="47" y="96"/>
                </a:lnTo>
                <a:lnTo>
                  <a:pt x="47" y="99"/>
                </a:lnTo>
                <a:lnTo>
                  <a:pt x="47" y="99"/>
                </a:lnTo>
                <a:lnTo>
                  <a:pt x="47" y="105"/>
                </a:lnTo>
                <a:lnTo>
                  <a:pt x="50" y="112"/>
                </a:lnTo>
                <a:lnTo>
                  <a:pt x="50" y="112"/>
                </a:lnTo>
                <a:lnTo>
                  <a:pt x="50" y="118"/>
                </a:lnTo>
                <a:lnTo>
                  <a:pt x="50" y="118"/>
                </a:lnTo>
                <a:lnTo>
                  <a:pt x="50" y="121"/>
                </a:lnTo>
                <a:lnTo>
                  <a:pt x="50" y="121"/>
                </a:lnTo>
                <a:lnTo>
                  <a:pt x="50" y="123"/>
                </a:lnTo>
                <a:lnTo>
                  <a:pt x="49" y="124"/>
                </a:lnTo>
                <a:lnTo>
                  <a:pt x="49" y="124"/>
                </a:lnTo>
                <a:lnTo>
                  <a:pt x="49" y="124"/>
                </a:lnTo>
                <a:lnTo>
                  <a:pt x="49" y="124"/>
                </a:lnTo>
                <a:lnTo>
                  <a:pt x="47" y="126"/>
                </a:lnTo>
                <a:lnTo>
                  <a:pt x="46" y="124"/>
                </a:lnTo>
                <a:lnTo>
                  <a:pt x="46" y="124"/>
                </a:lnTo>
                <a:lnTo>
                  <a:pt x="46" y="124"/>
                </a:lnTo>
                <a:lnTo>
                  <a:pt x="46" y="124"/>
                </a:lnTo>
                <a:lnTo>
                  <a:pt x="39" y="126"/>
                </a:lnTo>
                <a:lnTo>
                  <a:pt x="39" y="126"/>
                </a:lnTo>
                <a:lnTo>
                  <a:pt x="31" y="127"/>
                </a:lnTo>
                <a:lnTo>
                  <a:pt x="31" y="127"/>
                </a:lnTo>
                <a:lnTo>
                  <a:pt x="27" y="127"/>
                </a:lnTo>
                <a:lnTo>
                  <a:pt x="20" y="127"/>
                </a:lnTo>
                <a:lnTo>
                  <a:pt x="20" y="127"/>
                </a:lnTo>
                <a:lnTo>
                  <a:pt x="19" y="127"/>
                </a:lnTo>
                <a:lnTo>
                  <a:pt x="19" y="127"/>
                </a:lnTo>
                <a:lnTo>
                  <a:pt x="16" y="126"/>
                </a:lnTo>
                <a:lnTo>
                  <a:pt x="16" y="123"/>
                </a:lnTo>
                <a:lnTo>
                  <a:pt x="16" y="123"/>
                </a:lnTo>
                <a:lnTo>
                  <a:pt x="14" y="102"/>
                </a:lnTo>
                <a:lnTo>
                  <a:pt x="14" y="102"/>
                </a:lnTo>
                <a:lnTo>
                  <a:pt x="12" y="83"/>
                </a:lnTo>
                <a:lnTo>
                  <a:pt x="12" y="83"/>
                </a:lnTo>
                <a:lnTo>
                  <a:pt x="11" y="75"/>
                </a:lnTo>
                <a:lnTo>
                  <a:pt x="11" y="75"/>
                </a:lnTo>
                <a:lnTo>
                  <a:pt x="6" y="53"/>
                </a:lnTo>
                <a:lnTo>
                  <a:pt x="6" y="53"/>
                </a:lnTo>
                <a:lnTo>
                  <a:pt x="5" y="39"/>
                </a:lnTo>
                <a:lnTo>
                  <a:pt x="5" y="39"/>
                </a:lnTo>
                <a:lnTo>
                  <a:pt x="3" y="31"/>
                </a:lnTo>
                <a:lnTo>
                  <a:pt x="3" y="31"/>
                </a:lnTo>
                <a:lnTo>
                  <a:pt x="1" y="22"/>
                </a:lnTo>
                <a:lnTo>
                  <a:pt x="1" y="22"/>
                </a:lnTo>
                <a:lnTo>
                  <a:pt x="0" y="12"/>
                </a:lnTo>
                <a:lnTo>
                  <a:pt x="0" y="3"/>
                </a:lnTo>
                <a:lnTo>
                  <a:pt x="0" y="3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lnTo>
                  <a:pt x="3" y="0"/>
                </a:lnTo>
                <a:lnTo>
                  <a:pt x="6" y="1"/>
                </a:lnTo>
                <a:lnTo>
                  <a:pt x="6" y="1"/>
                </a:lnTo>
                <a:lnTo>
                  <a:pt x="8" y="0"/>
                </a:lnTo>
                <a:lnTo>
                  <a:pt x="8" y="0"/>
                </a:lnTo>
                <a:lnTo>
                  <a:pt x="9" y="1"/>
                </a:lnTo>
                <a:lnTo>
                  <a:pt x="9" y="1"/>
                </a:lnTo>
                <a:lnTo>
                  <a:pt x="11" y="3"/>
                </a:lnTo>
                <a:lnTo>
                  <a:pt x="11" y="3"/>
                </a:lnTo>
                <a:lnTo>
                  <a:pt x="24" y="7"/>
                </a:lnTo>
                <a:lnTo>
                  <a:pt x="24" y="7"/>
                </a:lnTo>
                <a:lnTo>
                  <a:pt x="33" y="9"/>
                </a:lnTo>
                <a:lnTo>
                  <a:pt x="33" y="9"/>
                </a:lnTo>
                <a:lnTo>
                  <a:pt x="38" y="11"/>
                </a:lnTo>
                <a:lnTo>
                  <a:pt x="38" y="11"/>
                </a:lnTo>
                <a:lnTo>
                  <a:pt x="41" y="12"/>
                </a:lnTo>
                <a:lnTo>
                  <a:pt x="41" y="12"/>
                </a:lnTo>
                <a:lnTo>
                  <a:pt x="42" y="14"/>
                </a:lnTo>
                <a:lnTo>
                  <a:pt x="42" y="14"/>
                </a:lnTo>
                <a:lnTo>
                  <a:pt x="57" y="18"/>
                </a:lnTo>
                <a:lnTo>
                  <a:pt x="57" y="18"/>
                </a:lnTo>
                <a:lnTo>
                  <a:pt x="63" y="20"/>
                </a:lnTo>
                <a:lnTo>
                  <a:pt x="63" y="20"/>
                </a:lnTo>
                <a:lnTo>
                  <a:pt x="82" y="23"/>
                </a:lnTo>
                <a:lnTo>
                  <a:pt x="82" y="23"/>
                </a:lnTo>
                <a:lnTo>
                  <a:pt x="106" y="25"/>
                </a:lnTo>
                <a:lnTo>
                  <a:pt x="106" y="25"/>
                </a:lnTo>
                <a:lnTo>
                  <a:pt x="112" y="25"/>
                </a:lnTo>
                <a:lnTo>
                  <a:pt x="112" y="25"/>
                </a:lnTo>
                <a:lnTo>
                  <a:pt x="115" y="26"/>
                </a:lnTo>
                <a:lnTo>
                  <a:pt x="115" y="26"/>
                </a:lnTo>
                <a:lnTo>
                  <a:pt x="117" y="28"/>
                </a:lnTo>
                <a:lnTo>
                  <a:pt x="118" y="29"/>
                </a:lnTo>
                <a:lnTo>
                  <a:pt x="118" y="29"/>
                </a:lnTo>
                <a:lnTo>
                  <a:pt x="118" y="36"/>
                </a:lnTo>
                <a:lnTo>
                  <a:pt x="118" y="36"/>
                </a:lnTo>
                <a:lnTo>
                  <a:pt x="117" y="42"/>
                </a:lnTo>
                <a:lnTo>
                  <a:pt x="117" y="42"/>
                </a:lnTo>
                <a:lnTo>
                  <a:pt x="117" y="52"/>
                </a:lnTo>
                <a:lnTo>
                  <a:pt x="117" y="52"/>
                </a:lnTo>
                <a:lnTo>
                  <a:pt x="115" y="58"/>
                </a:lnTo>
                <a:lnTo>
                  <a:pt x="115" y="58"/>
                </a:lnTo>
                <a:lnTo>
                  <a:pt x="115" y="61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12" y="63"/>
                </a:lnTo>
                <a:lnTo>
                  <a:pt x="109" y="63"/>
                </a:lnTo>
                <a:lnTo>
                  <a:pt x="106" y="63"/>
                </a:lnTo>
                <a:lnTo>
                  <a:pt x="106" y="63"/>
                </a:lnTo>
                <a:lnTo>
                  <a:pt x="91" y="63"/>
                </a:lnTo>
                <a:lnTo>
                  <a:pt x="91" y="63"/>
                </a:lnTo>
                <a:lnTo>
                  <a:pt x="77" y="61"/>
                </a:lnTo>
                <a:lnTo>
                  <a:pt x="77" y="61"/>
                </a:lnTo>
                <a:lnTo>
                  <a:pt x="69" y="63"/>
                </a:lnTo>
                <a:lnTo>
                  <a:pt x="69" y="63"/>
                </a:lnTo>
                <a:close/>
                <a:moveTo>
                  <a:pt x="82" y="130"/>
                </a:moveTo>
                <a:lnTo>
                  <a:pt x="82" y="130"/>
                </a:lnTo>
                <a:lnTo>
                  <a:pt x="83" y="129"/>
                </a:lnTo>
                <a:lnTo>
                  <a:pt x="83" y="129"/>
                </a:lnTo>
                <a:lnTo>
                  <a:pt x="83" y="127"/>
                </a:lnTo>
                <a:lnTo>
                  <a:pt x="83" y="127"/>
                </a:lnTo>
                <a:lnTo>
                  <a:pt x="83" y="127"/>
                </a:lnTo>
                <a:lnTo>
                  <a:pt x="83" y="127"/>
                </a:lnTo>
                <a:lnTo>
                  <a:pt x="83" y="129"/>
                </a:lnTo>
                <a:lnTo>
                  <a:pt x="83" y="129"/>
                </a:lnTo>
                <a:lnTo>
                  <a:pt x="82" y="130"/>
                </a:lnTo>
                <a:lnTo>
                  <a:pt x="82" y="130"/>
                </a:lnTo>
                <a:lnTo>
                  <a:pt x="80" y="132"/>
                </a:lnTo>
                <a:lnTo>
                  <a:pt x="80" y="132"/>
                </a:lnTo>
                <a:lnTo>
                  <a:pt x="80" y="132"/>
                </a:lnTo>
                <a:lnTo>
                  <a:pt x="80" y="132"/>
                </a:lnTo>
                <a:lnTo>
                  <a:pt x="82" y="130"/>
                </a:lnTo>
                <a:lnTo>
                  <a:pt x="82" y="130"/>
                </a:lnTo>
                <a:close/>
                <a:moveTo>
                  <a:pt x="42" y="59"/>
                </a:moveTo>
                <a:lnTo>
                  <a:pt x="42" y="59"/>
                </a:lnTo>
                <a:lnTo>
                  <a:pt x="44" y="56"/>
                </a:lnTo>
                <a:lnTo>
                  <a:pt x="44" y="56"/>
                </a:lnTo>
                <a:lnTo>
                  <a:pt x="42" y="58"/>
                </a:lnTo>
                <a:lnTo>
                  <a:pt x="42" y="59"/>
                </a:lnTo>
                <a:lnTo>
                  <a:pt x="42" y="59"/>
                </a:lnTo>
                <a:lnTo>
                  <a:pt x="42" y="61"/>
                </a:lnTo>
                <a:lnTo>
                  <a:pt x="42" y="61"/>
                </a:lnTo>
                <a:lnTo>
                  <a:pt x="42" y="61"/>
                </a:lnTo>
                <a:lnTo>
                  <a:pt x="42" y="61"/>
                </a:lnTo>
                <a:lnTo>
                  <a:pt x="42" y="59"/>
                </a:lnTo>
                <a:lnTo>
                  <a:pt x="42" y="59"/>
                </a:lnTo>
                <a:close/>
                <a:moveTo>
                  <a:pt x="71" y="173"/>
                </a:moveTo>
                <a:lnTo>
                  <a:pt x="71" y="173"/>
                </a:lnTo>
                <a:lnTo>
                  <a:pt x="71" y="173"/>
                </a:lnTo>
                <a:lnTo>
                  <a:pt x="71" y="173"/>
                </a:lnTo>
                <a:lnTo>
                  <a:pt x="71" y="178"/>
                </a:lnTo>
                <a:lnTo>
                  <a:pt x="71" y="178"/>
                </a:lnTo>
                <a:lnTo>
                  <a:pt x="71" y="179"/>
                </a:lnTo>
                <a:lnTo>
                  <a:pt x="71" y="179"/>
                </a:lnTo>
                <a:lnTo>
                  <a:pt x="72" y="176"/>
                </a:lnTo>
                <a:lnTo>
                  <a:pt x="72" y="176"/>
                </a:lnTo>
                <a:lnTo>
                  <a:pt x="71" y="175"/>
                </a:lnTo>
                <a:lnTo>
                  <a:pt x="71" y="173"/>
                </a:lnTo>
                <a:lnTo>
                  <a:pt x="71" y="173"/>
                </a:lnTo>
                <a:lnTo>
                  <a:pt x="71" y="170"/>
                </a:lnTo>
                <a:lnTo>
                  <a:pt x="71" y="170"/>
                </a:lnTo>
                <a:lnTo>
                  <a:pt x="71" y="173"/>
                </a:lnTo>
                <a:lnTo>
                  <a:pt x="71" y="173"/>
                </a:lnTo>
                <a:close/>
                <a:moveTo>
                  <a:pt x="166" y="217"/>
                </a:moveTo>
                <a:lnTo>
                  <a:pt x="166" y="217"/>
                </a:lnTo>
                <a:lnTo>
                  <a:pt x="164" y="219"/>
                </a:lnTo>
                <a:lnTo>
                  <a:pt x="164" y="219"/>
                </a:lnTo>
                <a:lnTo>
                  <a:pt x="162" y="217"/>
                </a:lnTo>
                <a:lnTo>
                  <a:pt x="162" y="217"/>
                </a:lnTo>
                <a:lnTo>
                  <a:pt x="161" y="228"/>
                </a:lnTo>
                <a:lnTo>
                  <a:pt x="161" y="228"/>
                </a:lnTo>
                <a:lnTo>
                  <a:pt x="166" y="217"/>
                </a:lnTo>
                <a:lnTo>
                  <a:pt x="166" y="217"/>
                </a:lnTo>
                <a:lnTo>
                  <a:pt x="167" y="212"/>
                </a:lnTo>
                <a:lnTo>
                  <a:pt x="167" y="212"/>
                </a:lnTo>
                <a:lnTo>
                  <a:pt x="167" y="212"/>
                </a:lnTo>
                <a:lnTo>
                  <a:pt x="167" y="212"/>
                </a:lnTo>
                <a:lnTo>
                  <a:pt x="164" y="214"/>
                </a:lnTo>
                <a:lnTo>
                  <a:pt x="164" y="214"/>
                </a:lnTo>
                <a:lnTo>
                  <a:pt x="166" y="217"/>
                </a:lnTo>
                <a:lnTo>
                  <a:pt x="166" y="217"/>
                </a:lnTo>
                <a:close/>
                <a:moveTo>
                  <a:pt x="186" y="238"/>
                </a:moveTo>
                <a:lnTo>
                  <a:pt x="186" y="238"/>
                </a:lnTo>
                <a:lnTo>
                  <a:pt x="188" y="239"/>
                </a:lnTo>
                <a:lnTo>
                  <a:pt x="188" y="239"/>
                </a:lnTo>
                <a:lnTo>
                  <a:pt x="192" y="244"/>
                </a:lnTo>
                <a:lnTo>
                  <a:pt x="192" y="244"/>
                </a:lnTo>
                <a:lnTo>
                  <a:pt x="197" y="247"/>
                </a:lnTo>
                <a:lnTo>
                  <a:pt x="202" y="250"/>
                </a:lnTo>
                <a:lnTo>
                  <a:pt x="202" y="250"/>
                </a:lnTo>
                <a:lnTo>
                  <a:pt x="211" y="253"/>
                </a:lnTo>
                <a:lnTo>
                  <a:pt x="222" y="257"/>
                </a:lnTo>
                <a:lnTo>
                  <a:pt x="222" y="257"/>
                </a:lnTo>
                <a:lnTo>
                  <a:pt x="225" y="257"/>
                </a:lnTo>
                <a:lnTo>
                  <a:pt x="230" y="258"/>
                </a:lnTo>
                <a:lnTo>
                  <a:pt x="230" y="258"/>
                </a:lnTo>
                <a:lnTo>
                  <a:pt x="236" y="257"/>
                </a:lnTo>
                <a:lnTo>
                  <a:pt x="236" y="257"/>
                </a:lnTo>
                <a:lnTo>
                  <a:pt x="246" y="253"/>
                </a:lnTo>
                <a:lnTo>
                  <a:pt x="255" y="249"/>
                </a:lnTo>
                <a:lnTo>
                  <a:pt x="255" y="249"/>
                </a:lnTo>
                <a:lnTo>
                  <a:pt x="263" y="242"/>
                </a:lnTo>
                <a:lnTo>
                  <a:pt x="263" y="242"/>
                </a:lnTo>
                <a:lnTo>
                  <a:pt x="266" y="239"/>
                </a:lnTo>
                <a:lnTo>
                  <a:pt x="266" y="239"/>
                </a:lnTo>
                <a:lnTo>
                  <a:pt x="271" y="233"/>
                </a:lnTo>
                <a:lnTo>
                  <a:pt x="276" y="225"/>
                </a:lnTo>
                <a:lnTo>
                  <a:pt x="276" y="225"/>
                </a:lnTo>
                <a:lnTo>
                  <a:pt x="276" y="224"/>
                </a:lnTo>
                <a:lnTo>
                  <a:pt x="276" y="224"/>
                </a:lnTo>
                <a:lnTo>
                  <a:pt x="278" y="220"/>
                </a:lnTo>
                <a:lnTo>
                  <a:pt x="278" y="220"/>
                </a:lnTo>
                <a:lnTo>
                  <a:pt x="281" y="209"/>
                </a:lnTo>
                <a:lnTo>
                  <a:pt x="281" y="209"/>
                </a:lnTo>
                <a:lnTo>
                  <a:pt x="282" y="200"/>
                </a:lnTo>
                <a:lnTo>
                  <a:pt x="279" y="190"/>
                </a:lnTo>
                <a:lnTo>
                  <a:pt x="279" y="190"/>
                </a:lnTo>
                <a:lnTo>
                  <a:pt x="273" y="178"/>
                </a:lnTo>
                <a:lnTo>
                  <a:pt x="273" y="178"/>
                </a:lnTo>
                <a:lnTo>
                  <a:pt x="265" y="170"/>
                </a:lnTo>
                <a:lnTo>
                  <a:pt x="265" y="170"/>
                </a:lnTo>
                <a:lnTo>
                  <a:pt x="260" y="165"/>
                </a:lnTo>
                <a:lnTo>
                  <a:pt x="260" y="165"/>
                </a:lnTo>
                <a:lnTo>
                  <a:pt x="251" y="162"/>
                </a:lnTo>
                <a:lnTo>
                  <a:pt x="251" y="162"/>
                </a:lnTo>
                <a:lnTo>
                  <a:pt x="241" y="159"/>
                </a:lnTo>
                <a:lnTo>
                  <a:pt x="241" y="159"/>
                </a:lnTo>
                <a:lnTo>
                  <a:pt x="224" y="157"/>
                </a:lnTo>
                <a:lnTo>
                  <a:pt x="224" y="157"/>
                </a:lnTo>
                <a:lnTo>
                  <a:pt x="218" y="159"/>
                </a:lnTo>
                <a:lnTo>
                  <a:pt x="218" y="159"/>
                </a:lnTo>
                <a:lnTo>
                  <a:pt x="218" y="159"/>
                </a:lnTo>
                <a:lnTo>
                  <a:pt x="218" y="159"/>
                </a:lnTo>
                <a:lnTo>
                  <a:pt x="218" y="160"/>
                </a:lnTo>
                <a:lnTo>
                  <a:pt x="218" y="160"/>
                </a:lnTo>
                <a:lnTo>
                  <a:pt x="218" y="168"/>
                </a:lnTo>
                <a:lnTo>
                  <a:pt x="218" y="176"/>
                </a:lnTo>
                <a:lnTo>
                  <a:pt x="218" y="176"/>
                </a:lnTo>
                <a:lnTo>
                  <a:pt x="216" y="189"/>
                </a:lnTo>
                <a:lnTo>
                  <a:pt x="216" y="189"/>
                </a:lnTo>
                <a:lnTo>
                  <a:pt x="213" y="201"/>
                </a:lnTo>
                <a:lnTo>
                  <a:pt x="213" y="201"/>
                </a:lnTo>
                <a:lnTo>
                  <a:pt x="208" y="212"/>
                </a:lnTo>
                <a:lnTo>
                  <a:pt x="200" y="222"/>
                </a:lnTo>
                <a:lnTo>
                  <a:pt x="200" y="222"/>
                </a:lnTo>
                <a:lnTo>
                  <a:pt x="199" y="222"/>
                </a:lnTo>
                <a:lnTo>
                  <a:pt x="199" y="222"/>
                </a:lnTo>
                <a:lnTo>
                  <a:pt x="186" y="238"/>
                </a:lnTo>
                <a:lnTo>
                  <a:pt x="186" y="238"/>
                </a:lnTo>
                <a:close/>
                <a:moveTo>
                  <a:pt x="178" y="143"/>
                </a:moveTo>
                <a:lnTo>
                  <a:pt x="178" y="143"/>
                </a:lnTo>
                <a:lnTo>
                  <a:pt x="177" y="143"/>
                </a:lnTo>
                <a:lnTo>
                  <a:pt x="177" y="143"/>
                </a:lnTo>
                <a:lnTo>
                  <a:pt x="170" y="137"/>
                </a:lnTo>
                <a:lnTo>
                  <a:pt x="170" y="137"/>
                </a:lnTo>
                <a:lnTo>
                  <a:pt x="162" y="132"/>
                </a:lnTo>
                <a:lnTo>
                  <a:pt x="154" y="130"/>
                </a:lnTo>
                <a:lnTo>
                  <a:pt x="154" y="130"/>
                </a:lnTo>
                <a:lnTo>
                  <a:pt x="147" y="129"/>
                </a:lnTo>
                <a:lnTo>
                  <a:pt x="147" y="129"/>
                </a:lnTo>
                <a:lnTo>
                  <a:pt x="136" y="129"/>
                </a:lnTo>
                <a:lnTo>
                  <a:pt x="126" y="130"/>
                </a:lnTo>
                <a:lnTo>
                  <a:pt x="126" y="130"/>
                </a:lnTo>
                <a:lnTo>
                  <a:pt x="115" y="134"/>
                </a:lnTo>
                <a:lnTo>
                  <a:pt x="115" y="134"/>
                </a:lnTo>
                <a:lnTo>
                  <a:pt x="109" y="138"/>
                </a:lnTo>
                <a:lnTo>
                  <a:pt x="102" y="143"/>
                </a:lnTo>
                <a:lnTo>
                  <a:pt x="102" y="143"/>
                </a:lnTo>
                <a:lnTo>
                  <a:pt x="98" y="149"/>
                </a:lnTo>
                <a:lnTo>
                  <a:pt x="96" y="157"/>
                </a:lnTo>
                <a:lnTo>
                  <a:pt x="96" y="157"/>
                </a:lnTo>
                <a:lnTo>
                  <a:pt x="95" y="164"/>
                </a:lnTo>
                <a:lnTo>
                  <a:pt x="95" y="171"/>
                </a:lnTo>
                <a:lnTo>
                  <a:pt x="95" y="171"/>
                </a:lnTo>
                <a:lnTo>
                  <a:pt x="95" y="176"/>
                </a:lnTo>
                <a:lnTo>
                  <a:pt x="96" y="181"/>
                </a:lnTo>
                <a:lnTo>
                  <a:pt x="96" y="181"/>
                </a:lnTo>
                <a:lnTo>
                  <a:pt x="99" y="189"/>
                </a:lnTo>
                <a:lnTo>
                  <a:pt x="104" y="195"/>
                </a:lnTo>
                <a:lnTo>
                  <a:pt x="104" y="195"/>
                </a:lnTo>
                <a:lnTo>
                  <a:pt x="106" y="195"/>
                </a:lnTo>
                <a:lnTo>
                  <a:pt x="106" y="195"/>
                </a:lnTo>
                <a:lnTo>
                  <a:pt x="107" y="197"/>
                </a:lnTo>
                <a:lnTo>
                  <a:pt x="109" y="198"/>
                </a:lnTo>
                <a:lnTo>
                  <a:pt x="109" y="198"/>
                </a:lnTo>
                <a:lnTo>
                  <a:pt x="109" y="200"/>
                </a:lnTo>
                <a:lnTo>
                  <a:pt x="109" y="200"/>
                </a:lnTo>
                <a:lnTo>
                  <a:pt x="118" y="205"/>
                </a:lnTo>
                <a:lnTo>
                  <a:pt x="118" y="205"/>
                </a:lnTo>
                <a:lnTo>
                  <a:pt x="124" y="208"/>
                </a:lnTo>
                <a:lnTo>
                  <a:pt x="124" y="208"/>
                </a:lnTo>
                <a:lnTo>
                  <a:pt x="132" y="209"/>
                </a:lnTo>
                <a:lnTo>
                  <a:pt x="142" y="211"/>
                </a:lnTo>
                <a:lnTo>
                  <a:pt x="142" y="211"/>
                </a:lnTo>
                <a:lnTo>
                  <a:pt x="142" y="209"/>
                </a:lnTo>
                <a:lnTo>
                  <a:pt x="142" y="209"/>
                </a:lnTo>
                <a:lnTo>
                  <a:pt x="142" y="209"/>
                </a:lnTo>
                <a:lnTo>
                  <a:pt x="142" y="209"/>
                </a:lnTo>
                <a:lnTo>
                  <a:pt x="143" y="201"/>
                </a:lnTo>
                <a:lnTo>
                  <a:pt x="145" y="195"/>
                </a:lnTo>
                <a:lnTo>
                  <a:pt x="145" y="195"/>
                </a:lnTo>
                <a:lnTo>
                  <a:pt x="147" y="192"/>
                </a:lnTo>
                <a:lnTo>
                  <a:pt x="147" y="192"/>
                </a:lnTo>
                <a:lnTo>
                  <a:pt x="150" y="179"/>
                </a:lnTo>
                <a:lnTo>
                  <a:pt x="156" y="168"/>
                </a:lnTo>
                <a:lnTo>
                  <a:pt x="156" y="168"/>
                </a:lnTo>
                <a:lnTo>
                  <a:pt x="161" y="160"/>
                </a:lnTo>
                <a:lnTo>
                  <a:pt x="166" y="154"/>
                </a:lnTo>
                <a:lnTo>
                  <a:pt x="166" y="154"/>
                </a:lnTo>
                <a:lnTo>
                  <a:pt x="172" y="149"/>
                </a:lnTo>
                <a:lnTo>
                  <a:pt x="178" y="143"/>
                </a:lnTo>
                <a:lnTo>
                  <a:pt x="178" y="143"/>
                </a:lnTo>
                <a:close/>
                <a:moveTo>
                  <a:pt x="151" y="249"/>
                </a:moveTo>
                <a:lnTo>
                  <a:pt x="151" y="249"/>
                </a:lnTo>
                <a:lnTo>
                  <a:pt x="151" y="250"/>
                </a:lnTo>
                <a:lnTo>
                  <a:pt x="151" y="250"/>
                </a:lnTo>
                <a:lnTo>
                  <a:pt x="156" y="258"/>
                </a:lnTo>
                <a:lnTo>
                  <a:pt x="156" y="258"/>
                </a:lnTo>
                <a:lnTo>
                  <a:pt x="169" y="272"/>
                </a:lnTo>
                <a:lnTo>
                  <a:pt x="169" y="272"/>
                </a:lnTo>
                <a:lnTo>
                  <a:pt x="177" y="277"/>
                </a:lnTo>
                <a:lnTo>
                  <a:pt x="183" y="282"/>
                </a:lnTo>
                <a:lnTo>
                  <a:pt x="183" y="282"/>
                </a:lnTo>
                <a:lnTo>
                  <a:pt x="197" y="288"/>
                </a:lnTo>
                <a:lnTo>
                  <a:pt x="197" y="288"/>
                </a:lnTo>
                <a:lnTo>
                  <a:pt x="208" y="291"/>
                </a:lnTo>
                <a:lnTo>
                  <a:pt x="208" y="291"/>
                </a:lnTo>
                <a:lnTo>
                  <a:pt x="211" y="291"/>
                </a:lnTo>
                <a:lnTo>
                  <a:pt x="211" y="291"/>
                </a:lnTo>
                <a:lnTo>
                  <a:pt x="211" y="288"/>
                </a:lnTo>
                <a:lnTo>
                  <a:pt x="211" y="288"/>
                </a:lnTo>
                <a:lnTo>
                  <a:pt x="208" y="288"/>
                </a:lnTo>
                <a:lnTo>
                  <a:pt x="208" y="288"/>
                </a:lnTo>
                <a:lnTo>
                  <a:pt x="197" y="287"/>
                </a:lnTo>
                <a:lnTo>
                  <a:pt x="186" y="282"/>
                </a:lnTo>
                <a:lnTo>
                  <a:pt x="186" y="282"/>
                </a:lnTo>
                <a:lnTo>
                  <a:pt x="180" y="277"/>
                </a:lnTo>
                <a:lnTo>
                  <a:pt x="180" y="277"/>
                </a:lnTo>
                <a:lnTo>
                  <a:pt x="170" y="269"/>
                </a:lnTo>
                <a:lnTo>
                  <a:pt x="170" y="269"/>
                </a:lnTo>
                <a:lnTo>
                  <a:pt x="166" y="266"/>
                </a:lnTo>
                <a:lnTo>
                  <a:pt x="166" y="266"/>
                </a:lnTo>
                <a:lnTo>
                  <a:pt x="156" y="253"/>
                </a:lnTo>
                <a:lnTo>
                  <a:pt x="156" y="253"/>
                </a:lnTo>
                <a:lnTo>
                  <a:pt x="154" y="249"/>
                </a:lnTo>
                <a:lnTo>
                  <a:pt x="154" y="249"/>
                </a:lnTo>
                <a:lnTo>
                  <a:pt x="154" y="249"/>
                </a:lnTo>
                <a:lnTo>
                  <a:pt x="154" y="249"/>
                </a:lnTo>
                <a:lnTo>
                  <a:pt x="151" y="249"/>
                </a:lnTo>
                <a:lnTo>
                  <a:pt x="151" y="249"/>
                </a:lnTo>
                <a:close/>
                <a:moveTo>
                  <a:pt x="147" y="244"/>
                </a:moveTo>
                <a:lnTo>
                  <a:pt x="147" y="244"/>
                </a:lnTo>
                <a:lnTo>
                  <a:pt x="123" y="242"/>
                </a:lnTo>
                <a:lnTo>
                  <a:pt x="112" y="241"/>
                </a:lnTo>
                <a:lnTo>
                  <a:pt x="101" y="236"/>
                </a:lnTo>
                <a:lnTo>
                  <a:pt x="101" y="236"/>
                </a:lnTo>
                <a:lnTo>
                  <a:pt x="113" y="242"/>
                </a:lnTo>
                <a:lnTo>
                  <a:pt x="126" y="246"/>
                </a:lnTo>
                <a:lnTo>
                  <a:pt x="126" y="246"/>
                </a:lnTo>
                <a:lnTo>
                  <a:pt x="139" y="247"/>
                </a:lnTo>
                <a:lnTo>
                  <a:pt x="147" y="247"/>
                </a:lnTo>
                <a:lnTo>
                  <a:pt x="147" y="247"/>
                </a:lnTo>
                <a:lnTo>
                  <a:pt x="147" y="244"/>
                </a:lnTo>
                <a:lnTo>
                  <a:pt x="147" y="244"/>
                </a:lnTo>
                <a:close/>
                <a:moveTo>
                  <a:pt x="9" y="52"/>
                </a:moveTo>
                <a:lnTo>
                  <a:pt x="9" y="52"/>
                </a:lnTo>
                <a:lnTo>
                  <a:pt x="9" y="53"/>
                </a:lnTo>
                <a:lnTo>
                  <a:pt x="9" y="53"/>
                </a:lnTo>
                <a:lnTo>
                  <a:pt x="9" y="55"/>
                </a:lnTo>
                <a:lnTo>
                  <a:pt x="9" y="55"/>
                </a:lnTo>
                <a:lnTo>
                  <a:pt x="12" y="64"/>
                </a:lnTo>
                <a:lnTo>
                  <a:pt x="14" y="74"/>
                </a:lnTo>
                <a:lnTo>
                  <a:pt x="14" y="74"/>
                </a:lnTo>
                <a:lnTo>
                  <a:pt x="17" y="99"/>
                </a:lnTo>
                <a:lnTo>
                  <a:pt x="17" y="99"/>
                </a:lnTo>
                <a:lnTo>
                  <a:pt x="19" y="116"/>
                </a:lnTo>
                <a:lnTo>
                  <a:pt x="19" y="116"/>
                </a:lnTo>
                <a:lnTo>
                  <a:pt x="19" y="121"/>
                </a:lnTo>
                <a:lnTo>
                  <a:pt x="19" y="121"/>
                </a:lnTo>
                <a:lnTo>
                  <a:pt x="19" y="123"/>
                </a:lnTo>
                <a:lnTo>
                  <a:pt x="19" y="123"/>
                </a:lnTo>
                <a:lnTo>
                  <a:pt x="19" y="119"/>
                </a:lnTo>
                <a:lnTo>
                  <a:pt x="19" y="119"/>
                </a:lnTo>
                <a:lnTo>
                  <a:pt x="19" y="116"/>
                </a:lnTo>
                <a:lnTo>
                  <a:pt x="19" y="116"/>
                </a:lnTo>
                <a:lnTo>
                  <a:pt x="19" y="104"/>
                </a:lnTo>
                <a:lnTo>
                  <a:pt x="19" y="104"/>
                </a:lnTo>
                <a:lnTo>
                  <a:pt x="17" y="97"/>
                </a:lnTo>
                <a:lnTo>
                  <a:pt x="17" y="97"/>
                </a:lnTo>
                <a:lnTo>
                  <a:pt x="17" y="93"/>
                </a:lnTo>
                <a:lnTo>
                  <a:pt x="17" y="93"/>
                </a:lnTo>
                <a:lnTo>
                  <a:pt x="17" y="85"/>
                </a:lnTo>
                <a:lnTo>
                  <a:pt x="17" y="85"/>
                </a:lnTo>
                <a:lnTo>
                  <a:pt x="16" y="74"/>
                </a:lnTo>
                <a:lnTo>
                  <a:pt x="16" y="74"/>
                </a:lnTo>
                <a:lnTo>
                  <a:pt x="12" y="58"/>
                </a:lnTo>
                <a:lnTo>
                  <a:pt x="12" y="58"/>
                </a:lnTo>
                <a:lnTo>
                  <a:pt x="9" y="52"/>
                </a:lnTo>
                <a:lnTo>
                  <a:pt x="9" y="52"/>
                </a:lnTo>
                <a:close/>
                <a:moveTo>
                  <a:pt x="115" y="107"/>
                </a:moveTo>
                <a:lnTo>
                  <a:pt x="115" y="107"/>
                </a:lnTo>
                <a:lnTo>
                  <a:pt x="117" y="105"/>
                </a:lnTo>
                <a:lnTo>
                  <a:pt x="117" y="105"/>
                </a:lnTo>
                <a:lnTo>
                  <a:pt x="118" y="105"/>
                </a:lnTo>
                <a:lnTo>
                  <a:pt x="118" y="105"/>
                </a:lnTo>
                <a:lnTo>
                  <a:pt x="120" y="105"/>
                </a:lnTo>
                <a:lnTo>
                  <a:pt x="120" y="105"/>
                </a:lnTo>
                <a:lnTo>
                  <a:pt x="121" y="104"/>
                </a:lnTo>
                <a:lnTo>
                  <a:pt x="121" y="104"/>
                </a:lnTo>
                <a:lnTo>
                  <a:pt x="131" y="104"/>
                </a:lnTo>
                <a:lnTo>
                  <a:pt x="131" y="104"/>
                </a:lnTo>
                <a:lnTo>
                  <a:pt x="134" y="102"/>
                </a:lnTo>
                <a:lnTo>
                  <a:pt x="134" y="102"/>
                </a:lnTo>
                <a:lnTo>
                  <a:pt x="137" y="104"/>
                </a:lnTo>
                <a:lnTo>
                  <a:pt x="137" y="104"/>
                </a:lnTo>
                <a:lnTo>
                  <a:pt x="140" y="104"/>
                </a:lnTo>
                <a:lnTo>
                  <a:pt x="140" y="104"/>
                </a:lnTo>
                <a:lnTo>
                  <a:pt x="142" y="104"/>
                </a:lnTo>
                <a:lnTo>
                  <a:pt x="142" y="104"/>
                </a:lnTo>
                <a:lnTo>
                  <a:pt x="145" y="104"/>
                </a:lnTo>
                <a:lnTo>
                  <a:pt x="145" y="104"/>
                </a:lnTo>
                <a:lnTo>
                  <a:pt x="147" y="102"/>
                </a:lnTo>
                <a:lnTo>
                  <a:pt x="148" y="104"/>
                </a:lnTo>
                <a:lnTo>
                  <a:pt x="148" y="104"/>
                </a:lnTo>
                <a:lnTo>
                  <a:pt x="150" y="105"/>
                </a:lnTo>
                <a:lnTo>
                  <a:pt x="150" y="105"/>
                </a:lnTo>
                <a:lnTo>
                  <a:pt x="153" y="105"/>
                </a:lnTo>
                <a:lnTo>
                  <a:pt x="153" y="105"/>
                </a:lnTo>
                <a:lnTo>
                  <a:pt x="154" y="105"/>
                </a:lnTo>
                <a:lnTo>
                  <a:pt x="154" y="105"/>
                </a:lnTo>
                <a:lnTo>
                  <a:pt x="156" y="105"/>
                </a:lnTo>
                <a:lnTo>
                  <a:pt x="158" y="107"/>
                </a:lnTo>
                <a:lnTo>
                  <a:pt x="158" y="107"/>
                </a:lnTo>
                <a:lnTo>
                  <a:pt x="158" y="107"/>
                </a:lnTo>
                <a:lnTo>
                  <a:pt x="158" y="107"/>
                </a:lnTo>
                <a:lnTo>
                  <a:pt x="162" y="108"/>
                </a:lnTo>
                <a:lnTo>
                  <a:pt x="162" y="108"/>
                </a:lnTo>
                <a:lnTo>
                  <a:pt x="162" y="107"/>
                </a:lnTo>
                <a:lnTo>
                  <a:pt x="162" y="107"/>
                </a:lnTo>
                <a:lnTo>
                  <a:pt x="151" y="104"/>
                </a:lnTo>
                <a:lnTo>
                  <a:pt x="139" y="102"/>
                </a:lnTo>
                <a:lnTo>
                  <a:pt x="126" y="102"/>
                </a:lnTo>
                <a:lnTo>
                  <a:pt x="113" y="105"/>
                </a:lnTo>
                <a:lnTo>
                  <a:pt x="113" y="105"/>
                </a:lnTo>
                <a:lnTo>
                  <a:pt x="115" y="107"/>
                </a:lnTo>
                <a:lnTo>
                  <a:pt x="115" y="107"/>
                </a:lnTo>
                <a:close/>
                <a:moveTo>
                  <a:pt x="167" y="186"/>
                </a:moveTo>
                <a:lnTo>
                  <a:pt x="167" y="186"/>
                </a:lnTo>
                <a:lnTo>
                  <a:pt x="167" y="186"/>
                </a:lnTo>
                <a:lnTo>
                  <a:pt x="167" y="186"/>
                </a:lnTo>
                <a:lnTo>
                  <a:pt x="167" y="194"/>
                </a:lnTo>
                <a:lnTo>
                  <a:pt x="167" y="194"/>
                </a:lnTo>
                <a:lnTo>
                  <a:pt x="167" y="197"/>
                </a:lnTo>
                <a:lnTo>
                  <a:pt x="167" y="197"/>
                </a:lnTo>
                <a:lnTo>
                  <a:pt x="170" y="205"/>
                </a:lnTo>
                <a:lnTo>
                  <a:pt x="170" y="205"/>
                </a:lnTo>
                <a:lnTo>
                  <a:pt x="170" y="205"/>
                </a:lnTo>
                <a:lnTo>
                  <a:pt x="170" y="205"/>
                </a:lnTo>
                <a:lnTo>
                  <a:pt x="172" y="205"/>
                </a:lnTo>
                <a:lnTo>
                  <a:pt x="172" y="205"/>
                </a:lnTo>
                <a:lnTo>
                  <a:pt x="173" y="201"/>
                </a:lnTo>
                <a:lnTo>
                  <a:pt x="173" y="201"/>
                </a:lnTo>
                <a:lnTo>
                  <a:pt x="173" y="198"/>
                </a:lnTo>
                <a:lnTo>
                  <a:pt x="173" y="198"/>
                </a:lnTo>
                <a:lnTo>
                  <a:pt x="173" y="194"/>
                </a:lnTo>
                <a:lnTo>
                  <a:pt x="173" y="194"/>
                </a:lnTo>
                <a:lnTo>
                  <a:pt x="172" y="194"/>
                </a:lnTo>
                <a:lnTo>
                  <a:pt x="172" y="192"/>
                </a:lnTo>
                <a:lnTo>
                  <a:pt x="172" y="192"/>
                </a:lnTo>
                <a:lnTo>
                  <a:pt x="169" y="187"/>
                </a:lnTo>
                <a:lnTo>
                  <a:pt x="169" y="187"/>
                </a:lnTo>
                <a:lnTo>
                  <a:pt x="167" y="186"/>
                </a:lnTo>
                <a:lnTo>
                  <a:pt x="167" y="186"/>
                </a:lnTo>
                <a:close/>
                <a:moveTo>
                  <a:pt x="184" y="171"/>
                </a:moveTo>
                <a:lnTo>
                  <a:pt x="184" y="171"/>
                </a:lnTo>
                <a:lnTo>
                  <a:pt x="178" y="162"/>
                </a:lnTo>
                <a:lnTo>
                  <a:pt x="178" y="162"/>
                </a:lnTo>
                <a:lnTo>
                  <a:pt x="178" y="162"/>
                </a:lnTo>
                <a:lnTo>
                  <a:pt x="178" y="164"/>
                </a:lnTo>
                <a:lnTo>
                  <a:pt x="178" y="164"/>
                </a:lnTo>
                <a:lnTo>
                  <a:pt x="180" y="176"/>
                </a:lnTo>
                <a:lnTo>
                  <a:pt x="180" y="176"/>
                </a:lnTo>
                <a:lnTo>
                  <a:pt x="180" y="178"/>
                </a:lnTo>
                <a:lnTo>
                  <a:pt x="180" y="178"/>
                </a:lnTo>
                <a:lnTo>
                  <a:pt x="184" y="171"/>
                </a:lnTo>
                <a:lnTo>
                  <a:pt x="184" y="171"/>
                </a:lnTo>
                <a:close/>
                <a:moveTo>
                  <a:pt x="44" y="119"/>
                </a:moveTo>
                <a:lnTo>
                  <a:pt x="44" y="119"/>
                </a:lnTo>
                <a:lnTo>
                  <a:pt x="44" y="118"/>
                </a:lnTo>
                <a:lnTo>
                  <a:pt x="44" y="118"/>
                </a:lnTo>
                <a:lnTo>
                  <a:pt x="42" y="108"/>
                </a:lnTo>
                <a:lnTo>
                  <a:pt x="42" y="108"/>
                </a:lnTo>
                <a:lnTo>
                  <a:pt x="38" y="94"/>
                </a:lnTo>
                <a:lnTo>
                  <a:pt x="38" y="94"/>
                </a:lnTo>
                <a:lnTo>
                  <a:pt x="38" y="93"/>
                </a:lnTo>
                <a:lnTo>
                  <a:pt x="38" y="93"/>
                </a:lnTo>
                <a:lnTo>
                  <a:pt x="36" y="105"/>
                </a:lnTo>
                <a:lnTo>
                  <a:pt x="36" y="105"/>
                </a:lnTo>
                <a:lnTo>
                  <a:pt x="36" y="105"/>
                </a:lnTo>
                <a:lnTo>
                  <a:pt x="36" y="105"/>
                </a:lnTo>
                <a:lnTo>
                  <a:pt x="39" y="105"/>
                </a:lnTo>
                <a:lnTo>
                  <a:pt x="39" y="105"/>
                </a:lnTo>
                <a:lnTo>
                  <a:pt x="39" y="105"/>
                </a:lnTo>
                <a:lnTo>
                  <a:pt x="41" y="107"/>
                </a:lnTo>
                <a:lnTo>
                  <a:pt x="41" y="107"/>
                </a:lnTo>
                <a:lnTo>
                  <a:pt x="41" y="112"/>
                </a:lnTo>
                <a:lnTo>
                  <a:pt x="41" y="112"/>
                </a:lnTo>
                <a:lnTo>
                  <a:pt x="41" y="116"/>
                </a:lnTo>
                <a:lnTo>
                  <a:pt x="41" y="116"/>
                </a:lnTo>
                <a:lnTo>
                  <a:pt x="41" y="116"/>
                </a:lnTo>
                <a:lnTo>
                  <a:pt x="41" y="116"/>
                </a:lnTo>
                <a:lnTo>
                  <a:pt x="42" y="119"/>
                </a:lnTo>
                <a:lnTo>
                  <a:pt x="42" y="119"/>
                </a:lnTo>
                <a:lnTo>
                  <a:pt x="44" y="119"/>
                </a:lnTo>
                <a:lnTo>
                  <a:pt x="44" y="119"/>
                </a:lnTo>
                <a:close/>
                <a:moveTo>
                  <a:pt x="28" y="33"/>
                </a:moveTo>
                <a:lnTo>
                  <a:pt x="28" y="33"/>
                </a:lnTo>
                <a:lnTo>
                  <a:pt x="28" y="33"/>
                </a:lnTo>
                <a:lnTo>
                  <a:pt x="28" y="33"/>
                </a:lnTo>
                <a:lnTo>
                  <a:pt x="28" y="33"/>
                </a:lnTo>
                <a:lnTo>
                  <a:pt x="28" y="33"/>
                </a:lnTo>
                <a:lnTo>
                  <a:pt x="27" y="34"/>
                </a:lnTo>
                <a:lnTo>
                  <a:pt x="27" y="34"/>
                </a:lnTo>
                <a:lnTo>
                  <a:pt x="24" y="39"/>
                </a:lnTo>
                <a:lnTo>
                  <a:pt x="20" y="42"/>
                </a:lnTo>
                <a:lnTo>
                  <a:pt x="20" y="42"/>
                </a:lnTo>
                <a:lnTo>
                  <a:pt x="19" y="44"/>
                </a:lnTo>
                <a:lnTo>
                  <a:pt x="19" y="44"/>
                </a:lnTo>
                <a:lnTo>
                  <a:pt x="20" y="50"/>
                </a:lnTo>
                <a:lnTo>
                  <a:pt x="20" y="50"/>
                </a:lnTo>
                <a:lnTo>
                  <a:pt x="20" y="52"/>
                </a:lnTo>
                <a:lnTo>
                  <a:pt x="20" y="52"/>
                </a:lnTo>
                <a:lnTo>
                  <a:pt x="22" y="48"/>
                </a:lnTo>
                <a:lnTo>
                  <a:pt x="22" y="48"/>
                </a:lnTo>
                <a:lnTo>
                  <a:pt x="24" y="45"/>
                </a:lnTo>
                <a:lnTo>
                  <a:pt x="24" y="45"/>
                </a:lnTo>
                <a:lnTo>
                  <a:pt x="25" y="42"/>
                </a:lnTo>
                <a:lnTo>
                  <a:pt x="25" y="42"/>
                </a:lnTo>
                <a:lnTo>
                  <a:pt x="27" y="39"/>
                </a:lnTo>
                <a:lnTo>
                  <a:pt x="27" y="39"/>
                </a:lnTo>
                <a:lnTo>
                  <a:pt x="27" y="36"/>
                </a:lnTo>
                <a:lnTo>
                  <a:pt x="27" y="36"/>
                </a:lnTo>
                <a:lnTo>
                  <a:pt x="28" y="33"/>
                </a:lnTo>
                <a:lnTo>
                  <a:pt x="28" y="33"/>
                </a:lnTo>
                <a:close/>
                <a:moveTo>
                  <a:pt x="25" y="50"/>
                </a:moveTo>
                <a:lnTo>
                  <a:pt x="25" y="50"/>
                </a:lnTo>
                <a:lnTo>
                  <a:pt x="27" y="47"/>
                </a:lnTo>
                <a:lnTo>
                  <a:pt x="27" y="47"/>
                </a:lnTo>
                <a:lnTo>
                  <a:pt x="28" y="45"/>
                </a:lnTo>
                <a:lnTo>
                  <a:pt x="28" y="45"/>
                </a:lnTo>
                <a:lnTo>
                  <a:pt x="30" y="42"/>
                </a:lnTo>
                <a:lnTo>
                  <a:pt x="30" y="42"/>
                </a:lnTo>
                <a:lnTo>
                  <a:pt x="35" y="36"/>
                </a:lnTo>
                <a:lnTo>
                  <a:pt x="35" y="36"/>
                </a:lnTo>
                <a:lnTo>
                  <a:pt x="35" y="34"/>
                </a:lnTo>
                <a:lnTo>
                  <a:pt x="35" y="34"/>
                </a:lnTo>
                <a:lnTo>
                  <a:pt x="35" y="33"/>
                </a:lnTo>
                <a:lnTo>
                  <a:pt x="35" y="33"/>
                </a:lnTo>
                <a:lnTo>
                  <a:pt x="33" y="33"/>
                </a:lnTo>
                <a:lnTo>
                  <a:pt x="31" y="34"/>
                </a:lnTo>
                <a:lnTo>
                  <a:pt x="31" y="34"/>
                </a:lnTo>
                <a:lnTo>
                  <a:pt x="25" y="48"/>
                </a:lnTo>
                <a:lnTo>
                  <a:pt x="25" y="48"/>
                </a:lnTo>
                <a:lnTo>
                  <a:pt x="25" y="50"/>
                </a:lnTo>
                <a:lnTo>
                  <a:pt x="25" y="50"/>
                </a:lnTo>
                <a:close/>
                <a:moveTo>
                  <a:pt x="90" y="104"/>
                </a:moveTo>
                <a:lnTo>
                  <a:pt x="90" y="104"/>
                </a:lnTo>
                <a:lnTo>
                  <a:pt x="88" y="104"/>
                </a:lnTo>
                <a:lnTo>
                  <a:pt x="88" y="104"/>
                </a:lnTo>
                <a:lnTo>
                  <a:pt x="83" y="113"/>
                </a:lnTo>
                <a:lnTo>
                  <a:pt x="83" y="113"/>
                </a:lnTo>
                <a:lnTo>
                  <a:pt x="83" y="115"/>
                </a:lnTo>
                <a:lnTo>
                  <a:pt x="83" y="116"/>
                </a:lnTo>
                <a:lnTo>
                  <a:pt x="83" y="116"/>
                </a:lnTo>
                <a:lnTo>
                  <a:pt x="83" y="116"/>
                </a:lnTo>
                <a:lnTo>
                  <a:pt x="83" y="116"/>
                </a:lnTo>
                <a:lnTo>
                  <a:pt x="85" y="118"/>
                </a:lnTo>
                <a:lnTo>
                  <a:pt x="85" y="118"/>
                </a:lnTo>
                <a:lnTo>
                  <a:pt x="88" y="116"/>
                </a:lnTo>
                <a:lnTo>
                  <a:pt x="88" y="116"/>
                </a:lnTo>
                <a:lnTo>
                  <a:pt x="88" y="115"/>
                </a:lnTo>
                <a:lnTo>
                  <a:pt x="88" y="112"/>
                </a:lnTo>
                <a:lnTo>
                  <a:pt x="88" y="112"/>
                </a:lnTo>
                <a:lnTo>
                  <a:pt x="90" y="105"/>
                </a:lnTo>
                <a:lnTo>
                  <a:pt x="90" y="105"/>
                </a:lnTo>
                <a:lnTo>
                  <a:pt x="90" y="104"/>
                </a:lnTo>
                <a:lnTo>
                  <a:pt x="90" y="104"/>
                </a:lnTo>
                <a:close/>
                <a:moveTo>
                  <a:pt x="20" y="37"/>
                </a:moveTo>
                <a:lnTo>
                  <a:pt x="20" y="37"/>
                </a:lnTo>
                <a:lnTo>
                  <a:pt x="20" y="37"/>
                </a:lnTo>
                <a:lnTo>
                  <a:pt x="20" y="37"/>
                </a:lnTo>
                <a:lnTo>
                  <a:pt x="31" y="23"/>
                </a:lnTo>
                <a:lnTo>
                  <a:pt x="31" y="23"/>
                </a:lnTo>
                <a:lnTo>
                  <a:pt x="27" y="22"/>
                </a:lnTo>
                <a:lnTo>
                  <a:pt x="27" y="22"/>
                </a:lnTo>
                <a:lnTo>
                  <a:pt x="20" y="37"/>
                </a:lnTo>
                <a:lnTo>
                  <a:pt x="20" y="37"/>
                </a:lnTo>
                <a:close/>
                <a:moveTo>
                  <a:pt x="221" y="342"/>
                </a:moveTo>
                <a:lnTo>
                  <a:pt x="221" y="342"/>
                </a:lnTo>
                <a:lnTo>
                  <a:pt x="222" y="340"/>
                </a:lnTo>
                <a:lnTo>
                  <a:pt x="222" y="340"/>
                </a:lnTo>
                <a:lnTo>
                  <a:pt x="224" y="339"/>
                </a:lnTo>
                <a:lnTo>
                  <a:pt x="224" y="339"/>
                </a:lnTo>
                <a:lnTo>
                  <a:pt x="225" y="339"/>
                </a:lnTo>
                <a:lnTo>
                  <a:pt x="225" y="339"/>
                </a:lnTo>
                <a:lnTo>
                  <a:pt x="224" y="337"/>
                </a:lnTo>
                <a:lnTo>
                  <a:pt x="224" y="337"/>
                </a:lnTo>
                <a:lnTo>
                  <a:pt x="222" y="337"/>
                </a:lnTo>
                <a:lnTo>
                  <a:pt x="222" y="337"/>
                </a:lnTo>
                <a:lnTo>
                  <a:pt x="222" y="337"/>
                </a:lnTo>
                <a:lnTo>
                  <a:pt x="222" y="337"/>
                </a:lnTo>
                <a:lnTo>
                  <a:pt x="219" y="337"/>
                </a:lnTo>
                <a:lnTo>
                  <a:pt x="219" y="337"/>
                </a:lnTo>
                <a:lnTo>
                  <a:pt x="219" y="334"/>
                </a:lnTo>
                <a:lnTo>
                  <a:pt x="219" y="334"/>
                </a:lnTo>
                <a:lnTo>
                  <a:pt x="219" y="334"/>
                </a:lnTo>
                <a:lnTo>
                  <a:pt x="219" y="334"/>
                </a:lnTo>
                <a:lnTo>
                  <a:pt x="222" y="331"/>
                </a:lnTo>
                <a:lnTo>
                  <a:pt x="222" y="331"/>
                </a:lnTo>
                <a:lnTo>
                  <a:pt x="222" y="329"/>
                </a:lnTo>
                <a:lnTo>
                  <a:pt x="222" y="329"/>
                </a:lnTo>
                <a:lnTo>
                  <a:pt x="222" y="328"/>
                </a:lnTo>
                <a:lnTo>
                  <a:pt x="222" y="328"/>
                </a:lnTo>
                <a:lnTo>
                  <a:pt x="219" y="329"/>
                </a:lnTo>
                <a:lnTo>
                  <a:pt x="218" y="329"/>
                </a:lnTo>
                <a:lnTo>
                  <a:pt x="218" y="329"/>
                </a:lnTo>
                <a:lnTo>
                  <a:pt x="218" y="336"/>
                </a:lnTo>
                <a:lnTo>
                  <a:pt x="218" y="336"/>
                </a:lnTo>
                <a:lnTo>
                  <a:pt x="218" y="336"/>
                </a:lnTo>
                <a:lnTo>
                  <a:pt x="218" y="337"/>
                </a:lnTo>
                <a:lnTo>
                  <a:pt x="218" y="337"/>
                </a:lnTo>
                <a:lnTo>
                  <a:pt x="219" y="339"/>
                </a:lnTo>
                <a:lnTo>
                  <a:pt x="219" y="339"/>
                </a:lnTo>
                <a:lnTo>
                  <a:pt x="221" y="342"/>
                </a:lnTo>
                <a:lnTo>
                  <a:pt x="221" y="342"/>
                </a:lnTo>
                <a:close/>
                <a:moveTo>
                  <a:pt x="82" y="140"/>
                </a:moveTo>
                <a:lnTo>
                  <a:pt x="82" y="140"/>
                </a:lnTo>
                <a:lnTo>
                  <a:pt x="83" y="141"/>
                </a:lnTo>
                <a:lnTo>
                  <a:pt x="83" y="141"/>
                </a:lnTo>
                <a:lnTo>
                  <a:pt x="88" y="140"/>
                </a:lnTo>
                <a:lnTo>
                  <a:pt x="88" y="140"/>
                </a:lnTo>
                <a:lnTo>
                  <a:pt x="90" y="140"/>
                </a:lnTo>
                <a:lnTo>
                  <a:pt x="90" y="140"/>
                </a:lnTo>
                <a:lnTo>
                  <a:pt x="90" y="138"/>
                </a:lnTo>
                <a:lnTo>
                  <a:pt x="90" y="138"/>
                </a:lnTo>
                <a:lnTo>
                  <a:pt x="93" y="134"/>
                </a:lnTo>
                <a:lnTo>
                  <a:pt x="93" y="134"/>
                </a:lnTo>
                <a:lnTo>
                  <a:pt x="93" y="132"/>
                </a:lnTo>
                <a:lnTo>
                  <a:pt x="93" y="132"/>
                </a:lnTo>
                <a:lnTo>
                  <a:pt x="85" y="137"/>
                </a:lnTo>
                <a:lnTo>
                  <a:pt x="85" y="137"/>
                </a:lnTo>
                <a:lnTo>
                  <a:pt x="83" y="137"/>
                </a:lnTo>
                <a:lnTo>
                  <a:pt x="83" y="137"/>
                </a:lnTo>
                <a:lnTo>
                  <a:pt x="82" y="140"/>
                </a:lnTo>
                <a:lnTo>
                  <a:pt x="82" y="140"/>
                </a:lnTo>
                <a:close/>
                <a:moveTo>
                  <a:pt x="298" y="179"/>
                </a:moveTo>
                <a:lnTo>
                  <a:pt x="298" y="179"/>
                </a:lnTo>
                <a:lnTo>
                  <a:pt x="298" y="182"/>
                </a:lnTo>
                <a:lnTo>
                  <a:pt x="298" y="182"/>
                </a:lnTo>
                <a:lnTo>
                  <a:pt x="298" y="182"/>
                </a:lnTo>
                <a:lnTo>
                  <a:pt x="298" y="182"/>
                </a:lnTo>
                <a:lnTo>
                  <a:pt x="301" y="194"/>
                </a:lnTo>
                <a:lnTo>
                  <a:pt x="301" y="194"/>
                </a:lnTo>
                <a:lnTo>
                  <a:pt x="303" y="197"/>
                </a:lnTo>
                <a:lnTo>
                  <a:pt x="303" y="197"/>
                </a:lnTo>
                <a:lnTo>
                  <a:pt x="303" y="200"/>
                </a:lnTo>
                <a:lnTo>
                  <a:pt x="301" y="201"/>
                </a:lnTo>
                <a:lnTo>
                  <a:pt x="301" y="201"/>
                </a:lnTo>
                <a:lnTo>
                  <a:pt x="301" y="201"/>
                </a:lnTo>
                <a:lnTo>
                  <a:pt x="301" y="201"/>
                </a:lnTo>
                <a:lnTo>
                  <a:pt x="303" y="206"/>
                </a:lnTo>
                <a:lnTo>
                  <a:pt x="303" y="206"/>
                </a:lnTo>
                <a:lnTo>
                  <a:pt x="303" y="209"/>
                </a:lnTo>
                <a:lnTo>
                  <a:pt x="303" y="209"/>
                </a:lnTo>
                <a:lnTo>
                  <a:pt x="303" y="208"/>
                </a:lnTo>
                <a:lnTo>
                  <a:pt x="303" y="208"/>
                </a:lnTo>
                <a:lnTo>
                  <a:pt x="303" y="201"/>
                </a:lnTo>
                <a:lnTo>
                  <a:pt x="303" y="201"/>
                </a:lnTo>
                <a:lnTo>
                  <a:pt x="303" y="194"/>
                </a:lnTo>
                <a:lnTo>
                  <a:pt x="301" y="187"/>
                </a:lnTo>
                <a:lnTo>
                  <a:pt x="301" y="187"/>
                </a:lnTo>
                <a:lnTo>
                  <a:pt x="298" y="179"/>
                </a:lnTo>
                <a:lnTo>
                  <a:pt x="298" y="179"/>
                </a:lnTo>
                <a:close/>
                <a:moveTo>
                  <a:pt x="154" y="182"/>
                </a:moveTo>
                <a:lnTo>
                  <a:pt x="154" y="182"/>
                </a:lnTo>
                <a:lnTo>
                  <a:pt x="154" y="182"/>
                </a:lnTo>
                <a:lnTo>
                  <a:pt x="154" y="182"/>
                </a:lnTo>
                <a:lnTo>
                  <a:pt x="154" y="182"/>
                </a:lnTo>
                <a:lnTo>
                  <a:pt x="154" y="182"/>
                </a:lnTo>
                <a:lnTo>
                  <a:pt x="151" y="187"/>
                </a:lnTo>
                <a:lnTo>
                  <a:pt x="151" y="187"/>
                </a:lnTo>
                <a:lnTo>
                  <a:pt x="150" y="194"/>
                </a:lnTo>
                <a:lnTo>
                  <a:pt x="148" y="201"/>
                </a:lnTo>
                <a:lnTo>
                  <a:pt x="148" y="201"/>
                </a:lnTo>
                <a:lnTo>
                  <a:pt x="148" y="209"/>
                </a:lnTo>
                <a:lnTo>
                  <a:pt x="148" y="209"/>
                </a:lnTo>
                <a:lnTo>
                  <a:pt x="148" y="211"/>
                </a:lnTo>
                <a:lnTo>
                  <a:pt x="148" y="211"/>
                </a:lnTo>
                <a:lnTo>
                  <a:pt x="148" y="209"/>
                </a:lnTo>
                <a:lnTo>
                  <a:pt x="148" y="209"/>
                </a:lnTo>
                <a:lnTo>
                  <a:pt x="148" y="206"/>
                </a:lnTo>
                <a:lnTo>
                  <a:pt x="148" y="206"/>
                </a:lnTo>
                <a:lnTo>
                  <a:pt x="150" y="201"/>
                </a:lnTo>
                <a:lnTo>
                  <a:pt x="150" y="201"/>
                </a:lnTo>
                <a:lnTo>
                  <a:pt x="150" y="198"/>
                </a:lnTo>
                <a:lnTo>
                  <a:pt x="150" y="198"/>
                </a:lnTo>
                <a:lnTo>
                  <a:pt x="151" y="197"/>
                </a:lnTo>
                <a:lnTo>
                  <a:pt x="151" y="197"/>
                </a:lnTo>
                <a:lnTo>
                  <a:pt x="151" y="195"/>
                </a:lnTo>
                <a:lnTo>
                  <a:pt x="151" y="195"/>
                </a:lnTo>
                <a:lnTo>
                  <a:pt x="153" y="192"/>
                </a:lnTo>
                <a:lnTo>
                  <a:pt x="153" y="192"/>
                </a:lnTo>
                <a:lnTo>
                  <a:pt x="153" y="192"/>
                </a:lnTo>
                <a:lnTo>
                  <a:pt x="153" y="192"/>
                </a:lnTo>
                <a:lnTo>
                  <a:pt x="153" y="189"/>
                </a:lnTo>
                <a:lnTo>
                  <a:pt x="153" y="187"/>
                </a:lnTo>
                <a:lnTo>
                  <a:pt x="153" y="187"/>
                </a:lnTo>
                <a:lnTo>
                  <a:pt x="154" y="182"/>
                </a:lnTo>
                <a:lnTo>
                  <a:pt x="154" y="182"/>
                </a:lnTo>
                <a:close/>
                <a:moveTo>
                  <a:pt x="219" y="307"/>
                </a:moveTo>
                <a:lnTo>
                  <a:pt x="219" y="307"/>
                </a:lnTo>
                <a:lnTo>
                  <a:pt x="216" y="315"/>
                </a:lnTo>
                <a:lnTo>
                  <a:pt x="216" y="315"/>
                </a:lnTo>
                <a:lnTo>
                  <a:pt x="216" y="317"/>
                </a:lnTo>
                <a:lnTo>
                  <a:pt x="216" y="317"/>
                </a:lnTo>
                <a:lnTo>
                  <a:pt x="216" y="320"/>
                </a:lnTo>
                <a:lnTo>
                  <a:pt x="216" y="320"/>
                </a:lnTo>
                <a:lnTo>
                  <a:pt x="218" y="324"/>
                </a:lnTo>
                <a:lnTo>
                  <a:pt x="218" y="324"/>
                </a:lnTo>
                <a:lnTo>
                  <a:pt x="219" y="321"/>
                </a:lnTo>
                <a:lnTo>
                  <a:pt x="219" y="321"/>
                </a:lnTo>
                <a:lnTo>
                  <a:pt x="221" y="313"/>
                </a:lnTo>
                <a:lnTo>
                  <a:pt x="221" y="313"/>
                </a:lnTo>
                <a:lnTo>
                  <a:pt x="221" y="312"/>
                </a:lnTo>
                <a:lnTo>
                  <a:pt x="221" y="312"/>
                </a:lnTo>
                <a:lnTo>
                  <a:pt x="221" y="309"/>
                </a:lnTo>
                <a:lnTo>
                  <a:pt x="221" y="309"/>
                </a:lnTo>
                <a:lnTo>
                  <a:pt x="221" y="307"/>
                </a:lnTo>
                <a:lnTo>
                  <a:pt x="221" y="307"/>
                </a:lnTo>
                <a:lnTo>
                  <a:pt x="219" y="307"/>
                </a:lnTo>
                <a:lnTo>
                  <a:pt x="219" y="307"/>
                </a:lnTo>
                <a:close/>
                <a:moveTo>
                  <a:pt x="88" y="203"/>
                </a:moveTo>
                <a:lnTo>
                  <a:pt x="88" y="203"/>
                </a:lnTo>
                <a:lnTo>
                  <a:pt x="87" y="198"/>
                </a:lnTo>
                <a:lnTo>
                  <a:pt x="87" y="198"/>
                </a:lnTo>
                <a:lnTo>
                  <a:pt x="85" y="195"/>
                </a:lnTo>
                <a:lnTo>
                  <a:pt x="85" y="195"/>
                </a:lnTo>
                <a:lnTo>
                  <a:pt x="82" y="190"/>
                </a:lnTo>
                <a:lnTo>
                  <a:pt x="82" y="190"/>
                </a:lnTo>
                <a:lnTo>
                  <a:pt x="80" y="190"/>
                </a:lnTo>
                <a:lnTo>
                  <a:pt x="80" y="190"/>
                </a:lnTo>
                <a:lnTo>
                  <a:pt x="87" y="205"/>
                </a:lnTo>
                <a:lnTo>
                  <a:pt x="87" y="205"/>
                </a:lnTo>
                <a:lnTo>
                  <a:pt x="88" y="203"/>
                </a:lnTo>
                <a:lnTo>
                  <a:pt x="88" y="203"/>
                </a:lnTo>
                <a:close/>
                <a:moveTo>
                  <a:pt x="69" y="94"/>
                </a:moveTo>
                <a:lnTo>
                  <a:pt x="69" y="94"/>
                </a:lnTo>
                <a:lnTo>
                  <a:pt x="69" y="93"/>
                </a:lnTo>
                <a:lnTo>
                  <a:pt x="69" y="93"/>
                </a:lnTo>
                <a:lnTo>
                  <a:pt x="71" y="83"/>
                </a:lnTo>
                <a:lnTo>
                  <a:pt x="71" y="83"/>
                </a:lnTo>
                <a:lnTo>
                  <a:pt x="71" y="83"/>
                </a:lnTo>
                <a:lnTo>
                  <a:pt x="71" y="83"/>
                </a:lnTo>
                <a:lnTo>
                  <a:pt x="69" y="82"/>
                </a:lnTo>
                <a:lnTo>
                  <a:pt x="69" y="82"/>
                </a:lnTo>
                <a:lnTo>
                  <a:pt x="66" y="85"/>
                </a:lnTo>
                <a:lnTo>
                  <a:pt x="66" y="85"/>
                </a:lnTo>
                <a:lnTo>
                  <a:pt x="66" y="86"/>
                </a:lnTo>
                <a:lnTo>
                  <a:pt x="65" y="86"/>
                </a:lnTo>
                <a:lnTo>
                  <a:pt x="65" y="86"/>
                </a:lnTo>
                <a:lnTo>
                  <a:pt x="69" y="94"/>
                </a:lnTo>
                <a:lnTo>
                  <a:pt x="69" y="94"/>
                </a:lnTo>
                <a:close/>
                <a:moveTo>
                  <a:pt x="295" y="209"/>
                </a:moveTo>
                <a:lnTo>
                  <a:pt x="295" y="209"/>
                </a:lnTo>
                <a:lnTo>
                  <a:pt x="296" y="208"/>
                </a:lnTo>
                <a:lnTo>
                  <a:pt x="296" y="208"/>
                </a:lnTo>
                <a:lnTo>
                  <a:pt x="296" y="203"/>
                </a:lnTo>
                <a:lnTo>
                  <a:pt x="293" y="198"/>
                </a:lnTo>
                <a:lnTo>
                  <a:pt x="293" y="198"/>
                </a:lnTo>
                <a:lnTo>
                  <a:pt x="292" y="198"/>
                </a:lnTo>
                <a:lnTo>
                  <a:pt x="292" y="198"/>
                </a:lnTo>
                <a:lnTo>
                  <a:pt x="292" y="200"/>
                </a:lnTo>
                <a:lnTo>
                  <a:pt x="292" y="200"/>
                </a:lnTo>
                <a:lnTo>
                  <a:pt x="292" y="206"/>
                </a:lnTo>
                <a:lnTo>
                  <a:pt x="292" y="206"/>
                </a:lnTo>
                <a:lnTo>
                  <a:pt x="292" y="208"/>
                </a:lnTo>
                <a:lnTo>
                  <a:pt x="292" y="208"/>
                </a:lnTo>
                <a:lnTo>
                  <a:pt x="295" y="209"/>
                </a:lnTo>
                <a:lnTo>
                  <a:pt x="295" y="209"/>
                </a:lnTo>
                <a:close/>
                <a:moveTo>
                  <a:pt x="158" y="192"/>
                </a:moveTo>
                <a:lnTo>
                  <a:pt x="158" y="192"/>
                </a:lnTo>
                <a:lnTo>
                  <a:pt x="158" y="192"/>
                </a:lnTo>
                <a:lnTo>
                  <a:pt x="158" y="192"/>
                </a:lnTo>
                <a:lnTo>
                  <a:pt x="162" y="209"/>
                </a:lnTo>
                <a:lnTo>
                  <a:pt x="162" y="209"/>
                </a:lnTo>
                <a:lnTo>
                  <a:pt x="167" y="206"/>
                </a:lnTo>
                <a:lnTo>
                  <a:pt x="167" y="206"/>
                </a:lnTo>
                <a:lnTo>
                  <a:pt x="158" y="192"/>
                </a:lnTo>
                <a:lnTo>
                  <a:pt x="158" y="192"/>
                </a:lnTo>
                <a:close/>
                <a:moveTo>
                  <a:pt x="184" y="115"/>
                </a:moveTo>
                <a:lnTo>
                  <a:pt x="184" y="115"/>
                </a:lnTo>
                <a:lnTo>
                  <a:pt x="184" y="116"/>
                </a:lnTo>
                <a:lnTo>
                  <a:pt x="184" y="116"/>
                </a:lnTo>
                <a:lnTo>
                  <a:pt x="188" y="121"/>
                </a:lnTo>
                <a:lnTo>
                  <a:pt x="188" y="121"/>
                </a:lnTo>
                <a:lnTo>
                  <a:pt x="189" y="121"/>
                </a:lnTo>
                <a:lnTo>
                  <a:pt x="189" y="121"/>
                </a:lnTo>
                <a:lnTo>
                  <a:pt x="191" y="121"/>
                </a:lnTo>
                <a:lnTo>
                  <a:pt x="192" y="123"/>
                </a:lnTo>
                <a:lnTo>
                  <a:pt x="192" y="123"/>
                </a:lnTo>
                <a:lnTo>
                  <a:pt x="192" y="124"/>
                </a:lnTo>
                <a:lnTo>
                  <a:pt x="192" y="124"/>
                </a:lnTo>
                <a:lnTo>
                  <a:pt x="194" y="126"/>
                </a:lnTo>
                <a:lnTo>
                  <a:pt x="195" y="127"/>
                </a:lnTo>
                <a:lnTo>
                  <a:pt x="195" y="127"/>
                </a:lnTo>
                <a:lnTo>
                  <a:pt x="197" y="129"/>
                </a:lnTo>
                <a:lnTo>
                  <a:pt x="197" y="129"/>
                </a:lnTo>
                <a:lnTo>
                  <a:pt x="199" y="130"/>
                </a:lnTo>
                <a:lnTo>
                  <a:pt x="199" y="130"/>
                </a:lnTo>
                <a:lnTo>
                  <a:pt x="199" y="130"/>
                </a:lnTo>
                <a:lnTo>
                  <a:pt x="200" y="130"/>
                </a:lnTo>
                <a:lnTo>
                  <a:pt x="200" y="130"/>
                </a:lnTo>
                <a:lnTo>
                  <a:pt x="192" y="121"/>
                </a:lnTo>
                <a:lnTo>
                  <a:pt x="184" y="115"/>
                </a:lnTo>
                <a:lnTo>
                  <a:pt x="184" y="115"/>
                </a:lnTo>
                <a:close/>
                <a:moveTo>
                  <a:pt x="83" y="214"/>
                </a:moveTo>
                <a:lnTo>
                  <a:pt x="83" y="214"/>
                </a:lnTo>
                <a:lnTo>
                  <a:pt x="85" y="217"/>
                </a:lnTo>
                <a:lnTo>
                  <a:pt x="85" y="217"/>
                </a:lnTo>
                <a:lnTo>
                  <a:pt x="88" y="220"/>
                </a:lnTo>
                <a:lnTo>
                  <a:pt x="88" y="220"/>
                </a:lnTo>
                <a:lnTo>
                  <a:pt x="96" y="227"/>
                </a:lnTo>
                <a:lnTo>
                  <a:pt x="96" y="227"/>
                </a:lnTo>
                <a:lnTo>
                  <a:pt x="96" y="227"/>
                </a:lnTo>
                <a:lnTo>
                  <a:pt x="96" y="227"/>
                </a:lnTo>
                <a:lnTo>
                  <a:pt x="96" y="225"/>
                </a:lnTo>
                <a:lnTo>
                  <a:pt x="95" y="224"/>
                </a:lnTo>
                <a:lnTo>
                  <a:pt x="95" y="224"/>
                </a:lnTo>
                <a:lnTo>
                  <a:pt x="91" y="222"/>
                </a:lnTo>
                <a:lnTo>
                  <a:pt x="91" y="222"/>
                </a:lnTo>
                <a:lnTo>
                  <a:pt x="88" y="219"/>
                </a:lnTo>
                <a:lnTo>
                  <a:pt x="88" y="219"/>
                </a:lnTo>
                <a:lnTo>
                  <a:pt x="87" y="214"/>
                </a:lnTo>
                <a:lnTo>
                  <a:pt x="87" y="214"/>
                </a:lnTo>
                <a:lnTo>
                  <a:pt x="85" y="214"/>
                </a:lnTo>
                <a:lnTo>
                  <a:pt x="85" y="214"/>
                </a:lnTo>
                <a:lnTo>
                  <a:pt x="83" y="214"/>
                </a:lnTo>
                <a:lnTo>
                  <a:pt x="83" y="214"/>
                </a:lnTo>
                <a:close/>
                <a:moveTo>
                  <a:pt x="99" y="28"/>
                </a:moveTo>
                <a:lnTo>
                  <a:pt x="99" y="28"/>
                </a:lnTo>
                <a:lnTo>
                  <a:pt x="99" y="28"/>
                </a:lnTo>
                <a:lnTo>
                  <a:pt x="99" y="28"/>
                </a:lnTo>
                <a:lnTo>
                  <a:pt x="101" y="28"/>
                </a:lnTo>
                <a:lnTo>
                  <a:pt x="101" y="28"/>
                </a:lnTo>
                <a:lnTo>
                  <a:pt x="104" y="29"/>
                </a:lnTo>
                <a:lnTo>
                  <a:pt x="107" y="29"/>
                </a:lnTo>
                <a:lnTo>
                  <a:pt x="107" y="29"/>
                </a:lnTo>
                <a:lnTo>
                  <a:pt x="110" y="28"/>
                </a:lnTo>
                <a:lnTo>
                  <a:pt x="110" y="28"/>
                </a:lnTo>
                <a:lnTo>
                  <a:pt x="110" y="29"/>
                </a:lnTo>
                <a:lnTo>
                  <a:pt x="112" y="29"/>
                </a:lnTo>
                <a:lnTo>
                  <a:pt x="112" y="29"/>
                </a:lnTo>
                <a:lnTo>
                  <a:pt x="112" y="33"/>
                </a:lnTo>
                <a:lnTo>
                  <a:pt x="112" y="33"/>
                </a:lnTo>
                <a:lnTo>
                  <a:pt x="112" y="33"/>
                </a:lnTo>
                <a:lnTo>
                  <a:pt x="112" y="33"/>
                </a:lnTo>
                <a:lnTo>
                  <a:pt x="113" y="39"/>
                </a:lnTo>
                <a:lnTo>
                  <a:pt x="113" y="39"/>
                </a:lnTo>
                <a:lnTo>
                  <a:pt x="113" y="39"/>
                </a:lnTo>
                <a:lnTo>
                  <a:pt x="113" y="39"/>
                </a:lnTo>
                <a:lnTo>
                  <a:pt x="115" y="34"/>
                </a:lnTo>
                <a:lnTo>
                  <a:pt x="115" y="29"/>
                </a:lnTo>
                <a:lnTo>
                  <a:pt x="115" y="29"/>
                </a:lnTo>
                <a:lnTo>
                  <a:pt x="107" y="28"/>
                </a:lnTo>
                <a:lnTo>
                  <a:pt x="99" y="28"/>
                </a:lnTo>
                <a:lnTo>
                  <a:pt x="99" y="28"/>
                </a:lnTo>
                <a:close/>
                <a:moveTo>
                  <a:pt x="303" y="238"/>
                </a:moveTo>
                <a:lnTo>
                  <a:pt x="303" y="238"/>
                </a:lnTo>
                <a:lnTo>
                  <a:pt x="303" y="238"/>
                </a:lnTo>
                <a:lnTo>
                  <a:pt x="303" y="238"/>
                </a:lnTo>
                <a:lnTo>
                  <a:pt x="303" y="238"/>
                </a:lnTo>
                <a:lnTo>
                  <a:pt x="303" y="238"/>
                </a:lnTo>
                <a:lnTo>
                  <a:pt x="296" y="249"/>
                </a:lnTo>
                <a:lnTo>
                  <a:pt x="296" y="249"/>
                </a:lnTo>
                <a:lnTo>
                  <a:pt x="290" y="258"/>
                </a:lnTo>
                <a:lnTo>
                  <a:pt x="290" y="258"/>
                </a:lnTo>
                <a:lnTo>
                  <a:pt x="284" y="266"/>
                </a:lnTo>
                <a:lnTo>
                  <a:pt x="276" y="272"/>
                </a:lnTo>
                <a:lnTo>
                  <a:pt x="276" y="272"/>
                </a:lnTo>
                <a:lnTo>
                  <a:pt x="276" y="274"/>
                </a:lnTo>
                <a:lnTo>
                  <a:pt x="276" y="274"/>
                </a:lnTo>
                <a:lnTo>
                  <a:pt x="278" y="272"/>
                </a:lnTo>
                <a:lnTo>
                  <a:pt x="278" y="272"/>
                </a:lnTo>
                <a:lnTo>
                  <a:pt x="282" y="269"/>
                </a:lnTo>
                <a:lnTo>
                  <a:pt x="282" y="269"/>
                </a:lnTo>
                <a:lnTo>
                  <a:pt x="290" y="261"/>
                </a:lnTo>
                <a:lnTo>
                  <a:pt x="296" y="252"/>
                </a:lnTo>
                <a:lnTo>
                  <a:pt x="296" y="252"/>
                </a:lnTo>
                <a:lnTo>
                  <a:pt x="300" y="246"/>
                </a:lnTo>
                <a:lnTo>
                  <a:pt x="301" y="239"/>
                </a:lnTo>
                <a:lnTo>
                  <a:pt x="301" y="239"/>
                </a:lnTo>
                <a:lnTo>
                  <a:pt x="303" y="238"/>
                </a:lnTo>
                <a:lnTo>
                  <a:pt x="303" y="238"/>
                </a:lnTo>
                <a:close/>
                <a:moveTo>
                  <a:pt x="274" y="239"/>
                </a:moveTo>
                <a:lnTo>
                  <a:pt x="274" y="239"/>
                </a:lnTo>
                <a:lnTo>
                  <a:pt x="279" y="233"/>
                </a:lnTo>
                <a:lnTo>
                  <a:pt x="284" y="225"/>
                </a:lnTo>
                <a:lnTo>
                  <a:pt x="285" y="216"/>
                </a:lnTo>
                <a:lnTo>
                  <a:pt x="287" y="208"/>
                </a:lnTo>
                <a:lnTo>
                  <a:pt x="287" y="208"/>
                </a:lnTo>
                <a:lnTo>
                  <a:pt x="285" y="212"/>
                </a:lnTo>
                <a:lnTo>
                  <a:pt x="285" y="212"/>
                </a:lnTo>
                <a:lnTo>
                  <a:pt x="284" y="220"/>
                </a:lnTo>
                <a:lnTo>
                  <a:pt x="279" y="230"/>
                </a:lnTo>
                <a:lnTo>
                  <a:pt x="279" y="230"/>
                </a:lnTo>
                <a:lnTo>
                  <a:pt x="279" y="231"/>
                </a:lnTo>
                <a:lnTo>
                  <a:pt x="279" y="231"/>
                </a:lnTo>
                <a:lnTo>
                  <a:pt x="274" y="239"/>
                </a:lnTo>
                <a:lnTo>
                  <a:pt x="274" y="239"/>
                </a:lnTo>
                <a:lnTo>
                  <a:pt x="274" y="239"/>
                </a:lnTo>
                <a:lnTo>
                  <a:pt x="274" y="239"/>
                </a:lnTo>
                <a:close/>
                <a:moveTo>
                  <a:pt x="24" y="22"/>
                </a:moveTo>
                <a:lnTo>
                  <a:pt x="24" y="22"/>
                </a:lnTo>
                <a:lnTo>
                  <a:pt x="22" y="22"/>
                </a:lnTo>
                <a:lnTo>
                  <a:pt x="20" y="22"/>
                </a:lnTo>
                <a:lnTo>
                  <a:pt x="20" y="22"/>
                </a:lnTo>
                <a:lnTo>
                  <a:pt x="17" y="25"/>
                </a:lnTo>
                <a:lnTo>
                  <a:pt x="17" y="25"/>
                </a:lnTo>
                <a:lnTo>
                  <a:pt x="17" y="29"/>
                </a:lnTo>
                <a:lnTo>
                  <a:pt x="19" y="33"/>
                </a:lnTo>
                <a:lnTo>
                  <a:pt x="19" y="33"/>
                </a:lnTo>
                <a:lnTo>
                  <a:pt x="24" y="22"/>
                </a:lnTo>
                <a:lnTo>
                  <a:pt x="24" y="22"/>
                </a:lnTo>
                <a:close/>
                <a:moveTo>
                  <a:pt x="83" y="165"/>
                </a:moveTo>
                <a:lnTo>
                  <a:pt x="83" y="165"/>
                </a:lnTo>
                <a:lnTo>
                  <a:pt x="85" y="157"/>
                </a:lnTo>
                <a:lnTo>
                  <a:pt x="85" y="157"/>
                </a:lnTo>
                <a:lnTo>
                  <a:pt x="85" y="157"/>
                </a:lnTo>
                <a:lnTo>
                  <a:pt x="85" y="157"/>
                </a:lnTo>
                <a:lnTo>
                  <a:pt x="80" y="160"/>
                </a:lnTo>
                <a:lnTo>
                  <a:pt x="80" y="160"/>
                </a:lnTo>
                <a:lnTo>
                  <a:pt x="80" y="162"/>
                </a:lnTo>
                <a:lnTo>
                  <a:pt x="80" y="162"/>
                </a:lnTo>
                <a:lnTo>
                  <a:pt x="79" y="167"/>
                </a:lnTo>
                <a:lnTo>
                  <a:pt x="79" y="167"/>
                </a:lnTo>
                <a:lnTo>
                  <a:pt x="83" y="165"/>
                </a:lnTo>
                <a:lnTo>
                  <a:pt x="83" y="165"/>
                </a:lnTo>
                <a:close/>
                <a:moveTo>
                  <a:pt x="205" y="154"/>
                </a:moveTo>
                <a:lnTo>
                  <a:pt x="205" y="154"/>
                </a:lnTo>
                <a:lnTo>
                  <a:pt x="203" y="148"/>
                </a:lnTo>
                <a:lnTo>
                  <a:pt x="203" y="148"/>
                </a:lnTo>
                <a:lnTo>
                  <a:pt x="203" y="148"/>
                </a:lnTo>
                <a:lnTo>
                  <a:pt x="203" y="148"/>
                </a:lnTo>
                <a:lnTo>
                  <a:pt x="194" y="151"/>
                </a:lnTo>
                <a:lnTo>
                  <a:pt x="194" y="151"/>
                </a:lnTo>
                <a:lnTo>
                  <a:pt x="192" y="153"/>
                </a:lnTo>
                <a:lnTo>
                  <a:pt x="192" y="153"/>
                </a:lnTo>
                <a:lnTo>
                  <a:pt x="191" y="156"/>
                </a:lnTo>
                <a:lnTo>
                  <a:pt x="191" y="156"/>
                </a:lnTo>
                <a:lnTo>
                  <a:pt x="191" y="157"/>
                </a:lnTo>
                <a:lnTo>
                  <a:pt x="191" y="157"/>
                </a:lnTo>
                <a:lnTo>
                  <a:pt x="191" y="157"/>
                </a:lnTo>
                <a:lnTo>
                  <a:pt x="191" y="157"/>
                </a:lnTo>
                <a:lnTo>
                  <a:pt x="192" y="156"/>
                </a:lnTo>
                <a:lnTo>
                  <a:pt x="192" y="156"/>
                </a:lnTo>
                <a:lnTo>
                  <a:pt x="200" y="151"/>
                </a:lnTo>
                <a:lnTo>
                  <a:pt x="200" y="151"/>
                </a:lnTo>
                <a:lnTo>
                  <a:pt x="202" y="149"/>
                </a:lnTo>
                <a:lnTo>
                  <a:pt x="202" y="149"/>
                </a:lnTo>
                <a:lnTo>
                  <a:pt x="203" y="149"/>
                </a:lnTo>
                <a:lnTo>
                  <a:pt x="203" y="149"/>
                </a:lnTo>
                <a:lnTo>
                  <a:pt x="203" y="151"/>
                </a:lnTo>
                <a:lnTo>
                  <a:pt x="203" y="151"/>
                </a:lnTo>
                <a:lnTo>
                  <a:pt x="203" y="153"/>
                </a:lnTo>
                <a:lnTo>
                  <a:pt x="203" y="153"/>
                </a:lnTo>
                <a:lnTo>
                  <a:pt x="203" y="154"/>
                </a:lnTo>
                <a:lnTo>
                  <a:pt x="203" y="154"/>
                </a:lnTo>
                <a:lnTo>
                  <a:pt x="205" y="154"/>
                </a:lnTo>
                <a:lnTo>
                  <a:pt x="205" y="154"/>
                </a:lnTo>
                <a:close/>
                <a:moveTo>
                  <a:pt x="240" y="413"/>
                </a:moveTo>
                <a:lnTo>
                  <a:pt x="240" y="413"/>
                </a:lnTo>
                <a:lnTo>
                  <a:pt x="235" y="416"/>
                </a:lnTo>
                <a:lnTo>
                  <a:pt x="235" y="416"/>
                </a:lnTo>
                <a:lnTo>
                  <a:pt x="235" y="418"/>
                </a:lnTo>
                <a:lnTo>
                  <a:pt x="235" y="418"/>
                </a:lnTo>
                <a:lnTo>
                  <a:pt x="235" y="422"/>
                </a:lnTo>
                <a:lnTo>
                  <a:pt x="235" y="422"/>
                </a:lnTo>
                <a:lnTo>
                  <a:pt x="240" y="419"/>
                </a:lnTo>
                <a:lnTo>
                  <a:pt x="240" y="419"/>
                </a:lnTo>
                <a:lnTo>
                  <a:pt x="240" y="418"/>
                </a:lnTo>
                <a:lnTo>
                  <a:pt x="240" y="418"/>
                </a:lnTo>
                <a:lnTo>
                  <a:pt x="240" y="413"/>
                </a:lnTo>
                <a:lnTo>
                  <a:pt x="240" y="413"/>
                </a:lnTo>
                <a:close/>
                <a:moveTo>
                  <a:pt x="235" y="378"/>
                </a:moveTo>
                <a:lnTo>
                  <a:pt x="235" y="378"/>
                </a:lnTo>
                <a:lnTo>
                  <a:pt x="233" y="372"/>
                </a:lnTo>
                <a:lnTo>
                  <a:pt x="233" y="372"/>
                </a:lnTo>
                <a:lnTo>
                  <a:pt x="232" y="372"/>
                </a:lnTo>
                <a:lnTo>
                  <a:pt x="232" y="373"/>
                </a:lnTo>
                <a:lnTo>
                  <a:pt x="232" y="373"/>
                </a:lnTo>
                <a:lnTo>
                  <a:pt x="230" y="375"/>
                </a:lnTo>
                <a:lnTo>
                  <a:pt x="229" y="375"/>
                </a:lnTo>
                <a:lnTo>
                  <a:pt x="229" y="375"/>
                </a:lnTo>
                <a:lnTo>
                  <a:pt x="229" y="375"/>
                </a:lnTo>
                <a:lnTo>
                  <a:pt x="229" y="375"/>
                </a:lnTo>
                <a:lnTo>
                  <a:pt x="227" y="377"/>
                </a:lnTo>
                <a:lnTo>
                  <a:pt x="227" y="377"/>
                </a:lnTo>
                <a:lnTo>
                  <a:pt x="229" y="380"/>
                </a:lnTo>
                <a:lnTo>
                  <a:pt x="229" y="380"/>
                </a:lnTo>
                <a:lnTo>
                  <a:pt x="235" y="378"/>
                </a:lnTo>
                <a:lnTo>
                  <a:pt x="235" y="378"/>
                </a:lnTo>
                <a:close/>
                <a:moveTo>
                  <a:pt x="76" y="102"/>
                </a:move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7" y="100"/>
                </a:lnTo>
                <a:lnTo>
                  <a:pt x="77" y="100"/>
                </a:lnTo>
                <a:lnTo>
                  <a:pt x="79" y="93"/>
                </a:lnTo>
                <a:lnTo>
                  <a:pt x="79" y="93"/>
                </a:lnTo>
                <a:lnTo>
                  <a:pt x="79" y="91"/>
                </a:lnTo>
                <a:lnTo>
                  <a:pt x="77" y="89"/>
                </a:lnTo>
                <a:lnTo>
                  <a:pt x="77" y="89"/>
                </a:lnTo>
                <a:lnTo>
                  <a:pt x="72" y="99"/>
                </a:lnTo>
                <a:lnTo>
                  <a:pt x="72" y="99"/>
                </a:lnTo>
                <a:lnTo>
                  <a:pt x="76" y="102"/>
                </a:lnTo>
                <a:lnTo>
                  <a:pt x="76" y="102"/>
                </a:lnTo>
                <a:close/>
                <a:moveTo>
                  <a:pt x="240" y="309"/>
                </a:moveTo>
                <a:lnTo>
                  <a:pt x="240" y="309"/>
                </a:lnTo>
                <a:lnTo>
                  <a:pt x="236" y="299"/>
                </a:lnTo>
                <a:lnTo>
                  <a:pt x="236" y="299"/>
                </a:lnTo>
                <a:lnTo>
                  <a:pt x="235" y="301"/>
                </a:lnTo>
                <a:lnTo>
                  <a:pt x="236" y="302"/>
                </a:lnTo>
                <a:lnTo>
                  <a:pt x="236" y="302"/>
                </a:lnTo>
                <a:lnTo>
                  <a:pt x="235" y="304"/>
                </a:lnTo>
                <a:lnTo>
                  <a:pt x="235" y="304"/>
                </a:lnTo>
                <a:lnTo>
                  <a:pt x="235" y="306"/>
                </a:lnTo>
                <a:lnTo>
                  <a:pt x="235" y="306"/>
                </a:lnTo>
                <a:lnTo>
                  <a:pt x="233" y="310"/>
                </a:lnTo>
                <a:lnTo>
                  <a:pt x="233" y="310"/>
                </a:lnTo>
                <a:lnTo>
                  <a:pt x="235" y="309"/>
                </a:lnTo>
                <a:lnTo>
                  <a:pt x="235" y="309"/>
                </a:lnTo>
                <a:lnTo>
                  <a:pt x="238" y="309"/>
                </a:lnTo>
                <a:lnTo>
                  <a:pt x="238" y="309"/>
                </a:lnTo>
                <a:lnTo>
                  <a:pt x="240" y="309"/>
                </a:lnTo>
                <a:lnTo>
                  <a:pt x="240" y="309"/>
                </a:lnTo>
                <a:close/>
                <a:moveTo>
                  <a:pt x="184" y="373"/>
                </a:moveTo>
                <a:lnTo>
                  <a:pt x="184" y="373"/>
                </a:lnTo>
                <a:lnTo>
                  <a:pt x="184" y="373"/>
                </a:lnTo>
                <a:lnTo>
                  <a:pt x="184" y="373"/>
                </a:lnTo>
                <a:lnTo>
                  <a:pt x="191" y="362"/>
                </a:lnTo>
                <a:lnTo>
                  <a:pt x="191" y="362"/>
                </a:lnTo>
                <a:lnTo>
                  <a:pt x="186" y="362"/>
                </a:lnTo>
                <a:lnTo>
                  <a:pt x="186" y="362"/>
                </a:lnTo>
                <a:lnTo>
                  <a:pt x="184" y="373"/>
                </a:lnTo>
                <a:lnTo>
                  <a:pt x="184" y="373"/>
                </a:lnTo>
                <a:close/>
                <a:moveTo>
                  <a:pt x="80" y="110"/>
                </a:moveTo>
                <a:lnTo>
                  <a:pt x="80" y="110"/>
                </a:lnTo>
                <a:lnTo>
                  <a:pt x="82" y="108"/>
                </a:lnTo>
                <a:lnTo>
                  <a:pt x="82" y="108"/>
                </a:lnTo>
                <a:lnTo>
                  <a:pt x="83" y="100"/>
                </a:lnTo>
                <a:lnTo>
                  <a:pt x="83" y="100"/>
                </a:lnTo>
                <a:lnTo>
                  <a:pt x="83" y="99"/>
                </a:lnTo>
                <a:lnTo>
                  <a:pt x="83" y="99"/>
                </a:lnTo>
                <a:lnTo>
                  <a:pt x="83" y="97"/>
                </a:lnTo>
                <a:lnTo>
                  <a:pt x="83" y="97"/>
                </a:lnTo>
                <a:lnTo>
                  <a:pt x="83" y="97"/>
                </a:lnTo>
                <a:lnTo>
                  <a:pt x="83" y="97"/>
                </a:lnTo>
                <a:lnTo>
                  <a:pt x="80" y="102"/>
                </a:lnTo>
                <a:lnTo>
                  <a:pt x="80" y="102"/>
                </a:lnTo>
                <a:lnTo>
                  <a:pt x="79" y="104"/>
                </a:lnTo>
                <a:lnTo>
                  <a:pt x="77" y="105"/>
                </a:lnTo>
                <a:lnTo>
                  <a:pt x="77" y="105"/>
                </a:lnTo>
                <a:lnTo>
                  <a:pt x="80" y="110"/>
                </a:lnTo>
                <a:lnTo>
                  <a:pt x="80" y="110"/>
                </a:lnTo>
                <a:close/>
                <a:moveTo>
                  <a:pt x="184" y="138"/>
                </a:moveTo>
                <a:lnTo>
                  <a:pt x="184" y="138"/>
                </a:lnTo>
                <a:lnTo>
                  <a:pt x="186" y="129"/>
                </a:lnTo>
                <a:lnTo>
                  <a:pt x="186" y="129"/>
                </a:lnTo>
                <a:lnTo>
                  <a:pt x="186" y="129"/>
                </a:lnTo>
                <a:lnTo>
                  <a:pt x="186" y="127"/>
                </a:lnTo>
                <a:lnTo>
                  <a:pt x="186" y="127"/>
                </a:lnTo>
                <a:lnTo>
                  <a:pt x="181" y="134"/>
                </a:lnTo>
                <a:lnTo>
                  <a:pt x="181" y="134"/>
                </a:lnTo>
                <a:lnTo>
                  <a:pt x="184" y="138"/>
                </a:lnTo>
                <a:lnTo>
                  <a:pt x="184" y="138"/>
                </a:lnTo>
                <a:close/>
                <a:moveTo>
                  <a:pt x="107" y="130"/>
                </a:moveTo>
                <a:lnTo>
                  <a:pt x="107" y="130"/>
                </a:lnTo>
                <a:lnTo>
                  <a:pt x="121" y="126"/>
                </a:lnTo>
                <a:lnTo>
                  <a:pt x="121" y="126"/>
                </a:lnTo>
                <a:lnTo>
                  <a:pt x="115" y="124"/>
                </a:lnTo>
                <a:lnTo>
                  <a:pt x="115" y="124"/>
                </a:lnTo>
                <a:lnTo>
                  <a:pt x="115" y="124"/>
                </a:lnTo>
                <a:lnTo>
                  <a:pt x="115" y="124"/>
                </a:lnTo>
                <a:lnTo>
                  <a:pt x="109" y="127"/>
                </a:lnTo>
                <a:lnTo>
                  <a:pt x="109" y="127"/>
                </a:lnTo>
                <a:lnTo>
                  <a:pt x="107" y="130"/>
                </a:lnTo>
                <a:lnTo>
                  <a:pt x="107" y="130"/>
                </a:lnTo>
                <a:close/>
                <a:moveTo>
                  <a:pt x="117" y="230"/>
                </a:moveTo>
                <a:lnTo>
                  <a:pt x="117" y="230"/>
                </a:lnTo>
                <a:lnTo>
                  <a:pt x="113" y="228"/>
                </a:lnTo>
                <a:lnTo>
                  <a:pt x="113" y="228"/>
                </a:lnTo>
                <a:lnTo>
                  <a:pt x="112" y="230"/>
                </a:lnTo>
                <a:lnTo>
                  <a:pt x="109" y="231"/>
                </a:lnTo>
                <a:lnTo>
                  <a:pt x="109" y="231"/>
                </a:lnTo>
                <a:lnTo>
                  <a:pt x="115" y="235"/>
                </a:lnTo>
                <a:lnTo>
                  <a:pt x="115" y="235"/>
                </a:lnTo>
                <a:lnTo>
                  <a:pt x="117" y="230"/>
                </a:lnTo>
                <a:lnTo>
                  <a:pt x="117" y="230"/>
                </a:lnTo>
                <a:close/>
                <a:moveTo>
                  <a:pt x="178" y="263"/>
                </a:moveTo>
                <a:lnTo>
                  <a:pt x="178" y="263"/>
                </a:lnTo>
                <a:lnTo>
                  <a:pt x="183" y="265"/>
                </a:lnTo>
                <a:lnTo>
                  <a:pt x="183" y="265"/>
                </a:lnTo>
                <a:lnTo>
                  <a:pt x="183" y="265"/>
                </a:lnTo>
                <a:lnTo>
                  <a:pt x="183" y="265"/>
                </a:lnTo>
                <a:lnTo>
                  <a:pt x="184" y="260"/>
                </a:lnTo>
                <a:lnTo>
                  <a:pt x="184" y="260"/>
                </a:lnTo>
                <a:lnTo>
                  <a:pt x="183" y="258"/>
                </a:lnTo>
                <a:lnTo>
                  <a:pt x="183" y="258"/>
                </a:lnTo>
                <a:lnTo>
                  <a:pt x="183" y="257"/>
                </a:lnTo>
                <a:lnTo>
                  <a:pt x="183" y="257"/>
                </a:lnTo>
                <a:lnTo>
                  <a:pt x="178" y="263"/>
                </a:lnTo>
                <a:lnTo>
                  <a:pt x="178" y="263"/>
                </a:lnTo>
                <a:close/>
                <a:moveTo>
                  <a:pt x="90" y="164"/>
                </a:moveTo>
                <a:lnTo>
                  <a:pt x="90" y="164"/>
                </a:lnTo>
                <a:lnTo>
                  <a:pt x="93" y="154"/>
                </a:lnTo>
                <a:lnTo>
                  <a:pt x="98" y="145"/>
                </a:lnTo>
                <a:lnTo>
                  <a:pt x="98" y="145"/>
                </a:lnTo>
                <a:lnTo>
                  <a:pt x="95" y="145"/>
                </a:lnTo>
                <a:lnTo>
                  <a:pt x="95" y="145"/>
                </a:lnTo>
                <a:lnTo>
                  <a:pt x="93" y="149"/>
                </a:lnTo>
                <a:lnTo>
                  <a:pt x="93" y="149"/>
                </a:lnTo>
                <a:lnTo>
                  <a:pt x="93" y="151"/>
                </a:lnTo>
                <a:lnTo>
                  <a:pt x="93" y="151"/>
                </a:lnTo>
                <a:lnTo>
                  <a:pt x="91" y="153"/>
                </a:lnTo>
                <a:lnTo>
                  <a:pt x="91" y="153"/>
                </a:lnTo>
                <a:lnTo>
                  <a:pt x="90" y="156"/>
                </a:lnTo>
                <a:lnTo>
                  <a:pt x="90" y="156"/>
                </a:lnTo>
                <a:lnTo>
                  <a:pt x="90" y="157"/>
                </a:lnTo>
                <a:lnTo>
                  <a:pt x="90" y="157"/>
                </a:lnTo>
                <a:lnTo>
                  <a:pt x="90" y="164"/>
                </a:lnTo>
                <a:lnTo>
                  <a:pt x="90" y="164"/>
                </a:lnTo>
                <a:close/>
                <a:moveTo>
                  <a:pt x="240" y="425"/>
                </a:moveTo>
                <a:lnTo>
                  <a:pt x="240" y="425"/>
                </a:lnTo>
                <a:lnTo>
                  <a:pt x="240" y="425"/>
                </a:lnTo>
                <a:lnTo>
                  <a:pt x="240" y="425"/>
                </a:lnTo>
                <a:lnTo>
                  <a:pt x="235" y="429"/>
                </a:lnTo>
                <a:lnTo>
                  <a:pt x="235" y="429"/>
                </a:lnTo>
                <a:lnTo>
                  <a:pt x="235" y="430"/>
                </a:lnTo>
                <a:lnTo>
                  <a:pt x="235" y="433"/>
                </a:lnTo>
                <a:lnTo>
                  <a:pt x="235" y="433"/>
                </a:lnTo>
                <a:lnTo>
                  <a:pt x="241" y="429"/>
                </a:lnTo>
                <a:lnTo>
                  <a:pt x="241" y="429"/>
                </a:lnTo>
                <a:lnTo>
                  <a:pt x="240" y="425"/>
                </a:lnTo>
                <a:lnTo>
                  <a:pt x="240" y="425"/>
                </a:lnTo>
                <a:close/>
                <a:moveTo>
                  <a:pt x="107" y="222"/>
                </a:moveTo>
                <a:lnTo>
                  <a:pt x="107" y="222"/>
                </a:lnTo>
                <a:lnTo>
                  <a:pt x="102" y="227"/>
                </a:lnTo>
                <a:lnTo>
                  <a:pt x="102" y="227"/>
                </a:lnTo>
                <a:lnTo>
                  <a:pt x="107" y="230"/>
                </a:lnTo>
                <a:lnTo>
                  <a:pt x="107" y="230"/>
                </a:lnTo>
                <a:lnTo>
                  <a:pt x="107" y="228"/>
                </a:lnTo>
                <a:lnTo>
                  <a:pt x="107" y="228"/>
                </a:lnTo>
                <a:lnTo>
                  <a:pt x="109" y="224"/>
                </a:lnTo>
                <a:lnTo>
                  <a:pt x="109" y="224"/>
                </a:lnTo>
                <a:lnTo>
                  <a:pt x="109" y="224"/>
                </a:lnTo>
                <a:lnTo>
                  <a:pt x="107" y="222"/>
                </a:lnTo>
                <a:lnTo>
                  <a:pt x="107" y="222"/>
                </a:lnTo>
                <a:close/>
                <a:moveTo>
                  <a:pt x="156" y="227"/>
                </a:moveTo>
                <a:lnTo>
                  <a:pt x="156" y="227"/>
                </a:lnTo>
                <a:lnTo>
                  <a:pt x="154" y="230"/>
                </a:lnTo>
                <a:lnTo>
                  <a:pt x="154" y="230"/>
                </a:lnTo>
                <a:lnTo>
                  <a:pt x="156" y="235"/>
                </a:lnTo>
                <a:lnTo>
                  <a:pt x="156" y="235"/>
                </a:lnTo>
                <a:lnTo>
                  <a:pt x="158" y="236"/>
                </a:lnTo>
                <a:lnTo>
                  <a:pt x="158" y="236"/>
                </a:lnTo>
                <a:lnTo>
                  <a:pt x="159" y="220"/>
                </a:lnTo>
                <a:lnTo>
                  <a:pt x="159" y="220"/>
                </a:lnTo>
                <a:lnTo>
                  <a:pt x="158" y="220"/>
                </a:lnTo>
                <a:lnTo>
                  <a:pt x="158" y="220"/>
                </a:lnTo>
                <a:lnTo>
                  <a:pt x="158" y="222"/>
                </a:lnTo>
                <a:lnTo>
                  <a:pt x="158" y="224"/>
                </a:lnTo>
                <a:lnTo>
                  <a:pt x="158" y="224"/>
                </a:lnTo>
                <a:lnTo>
                  <a:pt x="158" y="227"/>
                </a:lnTo>
                <a:lnTo>
                  <a:pt x="156" y="227"/>
                </a:lnTo>
                <a:lnTo>
                  <a:pt x="156" y="227"/>
                </a:lnTo>
                <a:close/>
                <a:moveTo>
                  <a:pt x="30" y="66"/>
                </a:move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5" y="61"/>
                </a:lnTo>
                <a:lnTo>
                  <a:pt x="35" y="61"/>
                </a:lnTo>
                <a:lnTo>
                  <a:pt x="35" y="59"/>
                </a:lnTo>
                <a:lnTo>
                  <a:pt x="35" y="59"/>
                </a:lnTo>
                <a:lnTo>
                  <a:pt x="36" y="55"/>
                </a:lnTo>
                <a:lnTo>
                  <a:pt x="36" y="55"/>
                </a:lnTo>
                <a:lnTo>
                  <a:pt x="36" y="50"/>
                </a:lnTo>
                <a:lnTo>
                  <a:pt x="36" y="50"/>
                </a:lnTo>
                <a:lnTo>
                  <a:pt x="33" y="55"/>
                </a:lnTo>
                <a:lnTo>
                  <a:pt x="33" y="55"/>
                </a:lnTo>
                <a:lnTo>
                  <a:pt x="35" y="56"/>
                </a:lnTo>
                <a:lnTo>
                  <a:pt x="35" y="58"/>
                </a:lnTo>
                <a:lnTo>
                  <a:pt x="35" y="58"/>
                </a:lnTo>
                <a:lnTo>
                  <a:pt x="33" y="59"/>
                </a:lnTo>
                <a:lnTo>
                  <a:pt x="33" y="59"/>
                </a:lnTo>
                <a:lnTo>
                  <a:pt x="31" y="64"/>
                </a:lnTo>
                <a:lnTo>
                  <a:pt x="31" y="64"/>
                </a:lnTo>
                <a:lnTo>
                  <a:pt x="30" y="66"/>
                </a:lnTo>
                <a:lnTo>
                  <a:pt x="30" y="66"/>
                </a:lnTo>
                <a:close/>
                <a:moveTo>
                  <a:pt x="30" y="93"/>
                </a:moveTo>
                <a:lnTo>
                  <a:pt x="30" y="93"/>
                </a:lnTo>
                <a:lnTo>
                  <a:pt x="31" y="86"/>
                </a:lnTo>
                <a:lnTo>
                  <a:pt x="33" y="80"/>
                </a:lnTo>
                <a:lnTo>
                  <a:pt x="33" y="80"/>
                </a:lnTo>
                <a:lnTo>
                  <a:pt x="30" y="85"/>
                </a:lnTo>
                <a:lnTo>
                  <a:pt x="30" y="85"/>
                </a:lnTo>
                <a:lnTo>
                  <a:pt x="28" y="86"/>
                </a:lnTo>
                <a:lnTo>
                  <a:pt x="28" y="86"/>
                </a:lnTo>
                <a:lnTo>
                  <a:pt x="28" y="86"/>
                </a:lnTo>
                <a:lnTo>
                  <a:pt x="28" y="86"/>
                </a:lnTo>
                <a:lnTo>
                  <a:pt x="30" y="93"/>
                </a:lnTo>
                <a:lnTo>
                  <a:pt x="30" y="93"/>
                </a:lnTo>
                <a:close/>
                <a:moveTo>
                  <a:pt x="184" y="225"/>
                </a:moveTo>
                <a:lnTo>
                  <a:pt x="184" y="225"/>
                </a:lnTo>
                <a:lnTo>
                  <a:pt x="188" y="222"/>
                </a:lnTo>
                <a:lnTo>
                  <a:pt x="191" y="219"/>
                </a:lnTo>
                <a:lnTo>
                  <a:pt x="191" y="219"/>
                </a:lnTo>
                <a:lnTo>
                  <a:pt x="191" y="217"/>
                </a:lnTo>
                <a:lnTo>
                  <a:pt x="191" y="217"/>
                </a:lnTo>
                <a:lnTo>
                  <a:pt x="186" y="220"/>
                </a:lnTo>
                <a:lnTo>
                  <a:pt x="186" y="220"/>
                </a:lnTo>
                <a:lnTo>
                  <a:pt x="184" y="220"/>
                </a:lnTo>
                <a:lnTo>
                  <a:pt x="184" y="220"/>
                </a:lnTo>
                <a:lnTo>
                  <a:pt x="184" y="225"/>
                </a:lnTo>
                <a:lnTo>
                  <a:pt x="184" y="225"/>
                </a:lnTo>
                <a:close/>
                <a:moveTo>
                  <a:pt x="257" y="367"/>
                </a:moveTo>
                <a:lnTo>
                  <a:pt x="257" y="367"/>
                </a:lnTo>
                <a:lnTo>
                  <a:pt x="260" y="367"/>
                </a:lnTo>
                <a:lnTo>
                  <a:pt x="260" y="367"/>
                </a:lnTo>
                <a:lnTo>
                  <a:pt x="260" y="365"/>
                </a:lnTo>
                <a:lnTo>
                  <a:pt x="260" y="365"/>
                </a:lnTo>
                <a:lnTo>
                  <a:pt x="260" y="361"/>
                </a:lnTo>
                <a:lnTo>
                  <a:pt x="260" y="361"/>
                </a:lnTo>
                <a:lnTo>
                  <a:pt x="259" y="361"/>
                </a:lnTo>
                <a:lnTo>
                  <a:pt x="259" y="361"/>
                </a:lnTo>
                <a:lnTo>
                  <a:pt x="257" y="361"/>
                </a:lnTo>
                <a:lnTo>
                  <a:pt x="257" y="361"/>
                </a:lnTo>
                <a:lnTo>
                  <a:pt x="255" y="362"/>
                </a:lnTo>
                <a:lnTo>
                  <a:pt x="255" y="362"/>
                </a:lnTo>
                <a:lnTo>
                  <a:pt x="255" y="362"/>
                </a:lnTo>
                <a:lnTo>
                  <a:pt x="257" y="367"/>
                </a:lnTo>
                <a:lnTo>
                  <a:pt x="257" y="367"/>
                </a:lnTo>
                <a:close/>
                <a:moveTo>
                  <a:pt x="246" y="430"/>
                </a:moveTo>
                <a:lnTo>
                  <a:pt x="246" y="430"/>
                </a:lnTo>
                <a:lnTo>
                  <a:pt x="240" y="436"/>
                </a:lnTo>
                <a:lnTo>
                  <a:pt x="240" y="436"/>
                </a:lnTo>
                <a:lnTo>
                  <a:pt x="244" y="436"/>
                </a:lnTo>
                <a:lnTo>
                  <a:pt x="248" y="435"/>
                </a:lnTo>
                <a:lnTo>
                  <a:pt x="248" y="435"/>
                </a:lnTo>
                <a:lnTo>
                  <a:pt x="246" y="430"/>
                </a:lnTo>
                <a:lnTo>
                  <a:pt x="246" y="430"/>
                </a:lnTo>
                <a:close/>
                <a:moveTo>
                  <a:pt x="52" y="53"/>
                </a:moveTo>
                <a:lnTo>
                  <a:pt x="52" y="53"/>
                </a:lnTo>
                <a:lnTo>
                  <a:pt x="52" y="56"/>
                </a:lnTo>
                <a:lnTo>
                  <a:pt x="52" y="56"/>
                </a:lnTo>
                <a:lnTo>
                  <a:pt x="55" y="52"/>
                </a:lnTo>
                <a:lnTo>
                  <a:pt x="55" y="52"/>
                </a:lnTo>
                <a:lnTo>
                  <a:pt x="53" y="50"/>
                </a:lnTo>
                <a:lnTo>
                  <a:pt x="53" y="48"/>
                </a:lnTo>
                <a:lnTo>
                  <a:pt x="53" y="48"/>
                </a:lnTo>
                <a:lnTo>
                  <a:pt x="52" y="47"/>
                </a:lnTo>
                <a:lnTo>
                  <a:pt x="50" y="47"/>
                </a:lnTo>
                <a:lnTo>
                  <a:pt x="50" y="47"/>
                </a:lnTo>
                <a:lnTo>
                  <a:pt x="50" y="50"/>
                </a:lnTo>
                <a:lnTo>
                  <a:pt x="50" y="50"/>
                </a:lnTo>
                <a:lnTo>
                  <a:pt x="52" y="52"/>
                </a:lnTo>
                <a:lnTo>
                  <a:pt x="52" y="53"/>
                </a:lnTo>
                <a:lnTo>
                  <a:pt x="52" y="53"/>
                </a:lnTo>
                <a:lnTo>
                  <a:pt x="52" y="53"/>
                </a:lnTo>
                <a:lnTo>
                  <a:pt x="52" y="53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38" y="113"/>
                </a:lnTo>
                <a:lnTo>
                  <a:pt x="38" y="108"/>
                </a:lnTo>
                <a:lnTo>
                  <a:pt x="38" y="108"/>
                </a:lnTo>
                <a:lnTo>
                  <a:pt x="35" y="112"/>
                </a:lnTo>
                <a:lnTo>
                  <a:pt x="35" y="112"/>
                </a:lnTo>
                <a:lnTo>
                  <a:pt x="35" y="113"/>
                </a:lnTo>
                <a:lnTo>
                  <a:pt x="35" y="113"/>
                </a:lnTo>
                <a:lnTo>
                  <a:pt x="36" y="115"/>
                </a:lnTo>
                <a:lnTo>
                  <a:pt x="36" y="115"/>
                </a:lnTo>
                <a:lnTo>
                  <a:pt x="36" y="118"/>
                </a:lnTo>
                <a:lnTo>
                  <a:pt x="35" y="119"/>
                </a:lnTo>
                <a:lnTo>
                  <a:pt x="35" y="119"/>
                </a:lnTo>
                <a:lnTo>
                  <a:pt x="35" y="119"/>
                </a:lnTo>
                <a:lnTo>
                  <a:pt x="35" y="119"/>
                </a:lnTo>
                <a:lnTo>
                  <a:pt x="35" y="119"/>
                </a:lnTo>
                <a:lnTo>
                  <a:pt x="35" y="119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44" y="66"/>
                </a:moveTo>
                <a:lnTo>
                  <a:pt x="44" y="66"/>
                </a:lnTo>
                <a:lnTo>
                  <a:pt x="50" y="58"/>
                </a:lnTo>
                <a:lnTo>
                  <a:pt x="50" y="58"/>
                </a:lnTo>
                <a:lnTo>
                  <a:pt x="47" y="56"/>
                </a:lnTo>
                <a:lnTo>
                  <a:pt x="47" y="56"/>
                </a:lnTo>
                <a:lnTo>
                  <a:pt x="44" y="66"/>
                </a:lnTo>
                <a:lnTo>
                  <a:pt x="44" y="66"/>
                </a:lnTo>
                <a:close/>
                <a:moveTo>
                  <a:pt x="200" y="367"/>
                </a:moveTo>
                <a:lnTo>
                  <a:pt x="200" y="367"/>
                </a:lnTo>
                <a:lnTo>
                  <a:pt x="197" y="373"/>
                </a:lnTo>
                <a:lnTo>
                  <a:pt x="197" y="373"/>
                </a:lnTo>
                <a:lnTo>
                  <a:pt x="197" y="373"/>
                </a:lnTo>
                <a:lnTo>
                  <a:pt x="197" y="373"/>
                </a:lnTo>
                <a:lnTo>
                  <a:pt x="200" y="378"/>
                </a:lnTo>
                <a:lnTo>
                  <a:pt x="200" y="378"/>
                </a:lnTo>
                <a:lnTo>
                  <a:pt x="200" y="372"/>
                </a:lnTo>
                <a:lnTo>
                  <a:pt x="200" y="372"/>
                </a:lnTo>
                <a:lnTo>
                  <a:pt x="200" y="367"/>
                </a:lnTo>
                <a:lnTo>
                  <a:pt x="200" y="367"/>
                </a:lnTo>
                <a:close/>
                <a:moveTo>
                  <a:pt x="101" y="53"/>
                </a:moveTo>
                <a:lnTo>
                  <a:pt x="101" y="53"/>
                </a:lnTo>
                <a:lnTo>
                  <a:pt x="102" y="55"/>
                </a:lnTo>
                <a:lnTo>
                  <a:pt x="102" y="55"/>
                </a:lnTo>
                <a:lnTo>
                  <a:pt x="104" y="55"/>
                </a:lnTo>
                <a:lnTo>
                  <a:pt x="106" y="56"/>
                </a:lnTo>
                <a:lnTo>
                  <a:pt x="106" y="56"/>
                </a:lnTo>
                <a:lnTo>
                  <a:pt x="106" y="58"/>
                </a:lnTo>
                <a:lnTo>
                  <a:pt x="106" y="58"/>
                </a:lnTo>
                <a:lnTo>
                  <a:pt x="107" y="58"/>
                </a:lnTo>
                <a:lnTo>
                  <a:pt x="107" y="58"/>
                </a:lnTo>
                <a:lnTo>
                  <a:pt x="109" y="55"/>
                </a:lnTo>
                <a:lnTo>
                  <a:pt x="109" y="55"/>
                </a:lnTo>
                <a:lnTo>
                  <a:pt x="107" y="55"/>
                </a:lnTo>
                <a:lnTo>
                  <a:pt x="106" y="53"/>
                </a:lnTo>
                <a:lnTo>
                  <a:pt x="106" y="53"/>
                </a:lnTo>
                <a:lnTo>
                  <a:pt x="102" y="53"/>
                </a:lnTo>
                <a:lnTo>
                  <a:pt x="102" y="53"/>
                </a:lnTo>
                <a:lnTo>
                  <a:pt x="101" y="53"/>
                </a:lnTo>
                <a:lnTo>
                  <a:pt x="101" y="53"/>
                </a:lnTo>
                <a:lnTo>
                  <a:pt x="101" y="53"/>
                </a:lnTo>
                <a:close/>
                <a:moveTo>
                  <a:pt x="195" y="370"/>
                </a:moveTo>
                <a:lnTo>
                  <a:pt x="195" y="370"/>
                </a:lnTo>
                <a:lnTo>
                  <a:pt x="199" y="362"/>
                </a:lnTo>
                <a:lnTo>
                  <a:pt x="199" y="362"/>
                </a:lnTo>
                <a:lnTo>
                  <a:pt x="195" y="362"/>
                </a:lnTo>
                <a:lnTo>
                  <a:pt x="195" y="362"/>
                </a:lnTo>
                <a:lnTo>
                  <a:pt x="194" y="369"/>
                </a:lnTo>
                <a:lnTo>
                  <a:pt x="194" y="369"/>
                </a:lnTo>
                <a:lnTo>
                  <a:pt x="195" y="370"/>
                </a:lnTo>
                <a:lnTo>
                  <a:pt x="195" y="370"/>
                </a:lnTo>
                <a:close/>
                <a:moveTo>
                  <a:pt x="38" y="91"/>
                </a:moveTo>
                <a:lnTo>
                  <a:pt x="38" y="91"/>
                </a:lnTo>
                <a:lnTo>
                  <a:pt x="36" y="82"/>
                </a:lnTo>
                <a:lnTo>
                  <a:pt x="36" y="82"/>
                </a:lnTo>
                <a:lnTo>
                  <a:pt x="35" y="86"/>
                </a:lnTo>
                <a:lnTo>
                  <a:pt x="35" y="86"/>
                </a:lnTo>
                <a:lnTo>
                  <a:pt x="33" y="91"/>
                </a:lnTo>
                <a:lnTo>
                  <a:pt x="33" y="91"/>
                </a:lnTo>
                <a:lnTo>
                  <a:pt x="36" y="89"/>
                </a:lnTo>
                <a:lnTo>
                  <a:pt x="38" y="91"/>
                </a:lnTo>
                <a:lnTo>
                  <a:pt x="38" y="91"/>
                </a:lnTo>
                <a:close/>
                <a:moveTo>
                  <a:pt x="252" y="425"/>
                </a:moveTo>
                <a:lnTo>
                  <a:pt x="252" y="425"/>
                </a:lnTo>
                <a:lnTo>
                  <a:pt x="249" y="429"/>
                </a:lnTo>
                <a:lnTo>
                  <a:pt x="249" y="429"/>
                </a:lnTo>
                <a:lnTo>
                  <a:pt x="249" y="429"/>
                </a:lnTo>
                <a:lnTo>
                  <a:pt x="249" y="429"/>
                </a:lnTo>
                <a:lnTo>
                  <a:pt x="251" y="435"/>
                </a:lnTo>
                <a:lnTo>
                  <a:pt x="251" y="435"/>
                </a:lnTo>
                <a:lnTo>
                  <a:pt x="252" y="433"/>
                </a:lnTo>
                <a:lnTo>
                  <a:pt x="252" y="433"/>
                </a:lnTo>
                <a:lnTo>
                  <a:pt x="252" y="433"/>
                </a:lnTo>
                <a:lnTo>
                  <a:pt x="252" y="433"/>
                </a:lnTo>
                <a:lnTo>
                  <a:pt x="252" y="433"/>
                </a:lnTo>
                <a:lnTo>
                  <a:pt x="252" y="433"/>
                </a:lnTo>
                <a:lnTo>
                  <a:pt x="251" y="432"/>
                </a:lnTo>
                <a:lnTo>
                  <a:pt x="252" y="429"/>
                </a:lnTo>
                <a:lnTo>
                  <a:pt x="252" y="429"/>
                </a:lnTo>
                <a:lnTo>
                  <a:pt x="252" y="429"/>
                </a:lnTo>
                <a:lnTo>
                  <a:pt x="252" y="429"/>
                </a:lnTo>
                <a:lnTo>
                  <a:pt x="252" y="425"/>
                </a:lnTo>
                <a:lnTo>
                  <a:pt x="252" y="425"/>
                </a:lnTo>
                <a:close/>
                <a:moveTo>
                  <a:pt x="25" y="61"/>
                </a:moveTo>
                <a:lnTo>
                  <a:pt x="25" y="61"/>
                </a:lnTo>
                <a:lnTo>
                  <a:pt x="25" y="61"/>
                </a:lnTo>
                <a:lnTo>
                  <a:pt x="25" y="61"/>
                </a:lnTo>
                <a:lnTo>
                  <a:pt x="31" y="55"/>
                </a:lnTo>
                <a:lnTo>
                  <a:pt x="31" y="55"/>
                </a:lnTo>
                <a:lnTo>
                  <a:pt x="31" y="53"/>
                </a:lnTo>
                <a:lnTo>
                  <a:pt x="31" y="52"/>
                </a:lnTo>
                <a:lnTo>
                  <a:pt x="31" y="52"/>
                </a:lnTo>
                <a:lnTo>
                  <a:pt x="30" y="52"/>
                </a:lnTo>
                <a:lnTo>
                  <a:pt x="30" y="52"/>
                </a:lnTo>
                <a:lnTo>
                  <a:pt x="25" y="59"/>
                </a:lnTo>
                <a:lnTo>
                  <a:pt x="25" y="59"/>
                </a:lnTo>
                <a:lnTo>
                  <a:pt x="25" y="61"/>
                </a:lnTo>
                <a:lnTo>
                  <a:pt x="25" y="61"/>
                </a:lnTo>
                <a:close/>
                <a:moveTo>
                  <a:pt x="257" y="280"/>
                </a:moveTo>
                <a:lnTo>
                  <a:pt x="257" y="280"/>
                </a:lnTo>
                <a:lnTo>
                  <a:pt x="257" y="277"/>
                </a:lnTo>
                <a:lnTo>
                  <a:pt x="257" y="277"/>
                </a:lnTo>
                <a:lnTo>
                  <a:pt x="251" y="279"/>
                </a:lnTo>
                <a:lnTo>
                  <a:pt x="251" y="279"/>
                </a:lnTo>
                <a:lnTo>
                  <a:pt x="251" y="282"/>
                </a:lnTo>
                <a:lnTo>
                  <a:pt x="251" y="282"/>
                </a:lnTo>
                <a:lnTo>
                  <a:pt x="257" y="280"/>
                </a:lnTo>
                <a:lnTo>
                  <a:pt x="257" y="280"/>
                </a:lnTo>
                <a:close/>
                <a:moveTo>
                  <a:pt x="175" y="190"/>
                </a:moveTo>
                <a:lnTo>
                  <a:pt x="175" y="190"/>
                </a:lnTo>
                <a:lnTo>
                  <a:pt x="178" y="181"/>
                </a:lnTo>
                <a:lnTo>
                  <a:pt x="178" y="181"/>
                </a:lnTo>
                <a:lnTo>
                  <a:pt x="177" y="179"/>
                </a:lnTo>
                <a:lnTo>
                  <a:pt x="177" y="179"/>
                </a:lnTo>
                <a:lnTo>
                  <a:pt x="177" y="181"/>
                </a:lnTo>
                <a:lnTo>
                  <a:pt x="177" y="181"/>
                </a:lnTo>
                <a:lnTo>
                  <a:pt x="177" y="182"/>
                </a:lnTo>
                <a:lnTo>
                  <a:pt x="177" y="182"/>
                </a:lnTo>
                <a:lnTo>
                  <a:pt x="175" y="184"/>
                </a:lnTo>
                <a:lnTo>
                  <a:pt x="173" y="184"/>
                </a:lnTo>
                <a:lnTo>
                  <a:pt x="173" y="184"/>
                </a:lnTo>
                <a:lnTo>
                  <a:pt x="173" y="184"/>
                </a:lnTo>
                <a:lnTo>
                  <a:pt x="173" y="184"/>
                </a:lnTo>
                <a:lnTo>
                  <a:pt x="173" y="184"/>
                </a:lnTo>
                <a:lnTo>
                  <a:pt x="173" y="184"/>
                </a:lnTo>
                <a:lnTo>
                  <a:pt x="175" y="190"/>
                </a:lnTo>
                <a:lnTo>
                  <a:pt x="175" y="190"/>
                </a:lnTo>
                <a:close/>
                <a:moveTo>
                  <a:pt x="252" y="422"/>
                </a:moveTo>
                <a:lnTo>
                  <a:pt x="252" y="422"/>
                </a:lnTo>
                <a:lnTo>
                  <a:pt x="251" y="408"/>
                </a:lnTo>
                <a:lnTo>
                  <a:pt x="251" y="408"/>
                </a:lnTo>
                <a:lnTo>
                  <a:pt x="249" y="424"/>
                </a:lnTo>
                <a:lnTo>
                  <a:pt x="249" y="424"/>
                </a:lnTo>
                <a:lnTo>
                  <a:pt x="252" y="422"/>
                </a:lnTo>
                <a:lnTo>
                  <a:pt x="252" y="422"/>
                </a:lnTo>
                <a:close/>
                <a:moveTo>
                  <a:pt x="129" y="116"/>
                </a:moveTo>
                <a:lnTo>
                  <a:pt x="129" y="116"/>
                </a:lnTo>
                <a:lnTo>
                  <a:pt x="134" y="118"/>
                </a:lnTo>
                <a:lnTo>
                  <a:pt x="134" y="118"/>
                </a:lnTo>
                <a:lnTo>
                  <a:pt x="134" y="113"/>
                </a:lnTo>
                <a:lnTo>
                  <a:pt x="134" y="113"/>
                </a:lnTo>
                <a:lnTo>
                  <a:pt x="131" y="113"/>
                </a:lnTo>
                <a:lnTo>
                  <a:pt x="131" y="113"/>
                </a:lnTo>
                <a:lnTo>
                  <a:pt x="129" y="116"/>
                </a:lnTo>
                <a:lnTo>
                  <a:pt x="129" y="116"/>
                </a:lnTo>
                <a:close/>
                <a:moveTo>
                  <a:pt x="218" y="343"/>
                </a:moveTo>
                <a:lnTo>
                  <a:pt x="218" y="343"/>
                </a:lnTo>
                <a:lnTo>
                  <a:pt x="218" y="343"/>
                </a:lnTo>
                <a:lnTo>
                  <a:pt x="218" y="343"/>
                </a:lnTo>
                <a:lnTo>
                  <a:pt x="218" y="353"/>
                </a:lnTo>
                <a:lnTo>
                  <a:pt x="218" y="353"/>
                </a:lnTo>
                <a:lnTo>
                  <a:pt x="221" y="351"/>
                </a:lnTo>
                <a:lnTo>
                  <a:pt x="221" y="351"/>
                </a:lnTo>
                <a:lnTo>
                  <a:pt x="218" y="343"/>
                </a:lnTo>
                <a:lnTo>
                  <a:pt x="218" y="343"/>
                </a:lnTo>
                <a:close/>
                <a:moveTo>
                  <a:pt x="194" y="203"/>
                </a:moveTo>
                <a:lnTo>
                  <a:pt x="194" y="203"/>
                </a:lnTo>
                <a:lnTo>
                  <a:pt x="191" y="206"/>
                </a:lnTo>
                <a:lnTo>
                  <a:pt x="191" y="206"/>
                </a:lnTo>
                <a:lnTo>
                  <a:pt x="189" y="208"/>
                </a:lnTo>
                <a:lnTo>
                  <a:pt x="191" y="209"/>
                </a:lnTo>
                <a:lnTo>
                  <a:pt x="191" y="209"/>
                </a:lnTo>
                <a:lnTo>
                  <a:pt x="191" y="209"/>
                </a:lnTo>
                <a:lnTo>
                  <a:pt x="191" y="209"/>
                </a:lnTo>
                <a:lnTo>
                  <a:pt x="194" y="206"/>
                </a:lnTo>
                <a:lnTo>
                  <a:pt x="194" y="203"/>
                </a:lnTo>
                <a:lnTo>
                  <a:pt x="194" y="203"/>
                </a:lnTo>
                <a:close/>
                <a:moveTo>
                  <a:pt x="132" y="227"/>
                </a:moveTo>
                <a:lnTo>
                  <a:pt x="132" y="227"/>
                </a:lnTo>
                <a:lnTo>
                  <a:pt x="134" y="222"/>
                </a:lnTo>
                <a:lnTo>
                  <a:pt x="134" y="222"/>
                </a:lnTo>
                <a:lnTo>
                  <a:pt x="131" y="220"/>
                </a:lnTo>
                <a:lnTo>
                  <a:pt x="131" y="220"/>
                </a:lnTo>
                <a:lnTo>
                  <a:pt x="129" y="227"/>
                </a:lnTo>
                <a:lnTo>
                  <a:pt x="129" y="227"/>
                </a:lnTo>
                <a:lnTo>
                  <a:pt x="132" y="227"/>
                </a:lnTo>
                <a:lnTo>
                  <a:pt x="132" y="227"/>
                </a:lnTo>
                <a:close/>
                <a:moveTo>
                  <a:pt x="173" y="258"/>
                </a:moveTo>
                <a:lnTo>
                  <a:pt x="173" y="258"/>
                </a:lnTo>
                <a:lnTo>
                  <a:pt x="175" y="252"/>
                </a:lnTo>
                <a:lnTo>
                  <a:pt x="175" y="252"/>
                </a:lnTo>
                <a:lnTo>
                  <a:pt x="173" y="250"/>
                </a:lnTo>
                <a:lnTo>
                  <a:pt x="173" y="250"/>
                </a:lnTo>
                <a:lnTo>
                  <a:pt x="170" y="253"/>
                </a:lnTo>
                <a:lnTo>
                  <a:pt x="170" y="253"/>
                </a:lnTo>
                <a:lnTo>
                  <a:pt x="172" y="257"/>
                </a:lnTo>
                <a:lnTo>
                  <a:pt x="173" y="258"/>
                </a:lnTo>
                <a:lnTo>
                  <a:pt x="173" y="258"/>
                </a:lnTo>
                <a:close/>
                <a:moveTo>
                  <a:pt x="145" y="228"/>
                </a:moveTo>
                <a:lnTo>
                  <a:pt x="145" y="228"/>
                </a:lnTo>
                <a:lnTo>
                  <a:pt x="147" y="236"/>
                </a:lnTo>
                <a:lnTo>
                  <a:pt x="147" y="236"/>
                </a:lnTo>
                <a:lnTo>
                  <a:pt x="147" y="236"/>
                </a:lnTo>
                <a:lnTo>
                  <a:pt x="147" y="236"/>
                </a:lnTo>
                <a:lnTo>
                  <a:pt x="148" y="228"/>
                </a:lnTo>
                <a:lnTo>
                  <a:pt x="148" y="228"/>
                </a:lnTo>
                <a:lnTo>
                  <a:pt x="145" y="228"/>
                </a:lnTo>
                <a:lnTo>
                  <a:pt x="145" y="228"/>
                </a:lnTo>
                <a:close/>
                <a:moveTo>
                  <a:pt x="123" y="219"/>
                </a:moveTo>
                <a:lnTo>
                  <a:pt x="123" y="219"/>
                </a:lnTo>
                <a:lnTo>
                  <a:pt x="121" y="225"/>
                </a:lnTo>
                <a:lnTo>
                  <a:pt x="121" y="225"/>
                </a:lnTo>
                <a:lnTo>
                  <a:pt x="123" y="225"/>
                </a:lnTo>
                <a:lnTo>
                  <a:pt x="123" y="225"/>
                </a:lnTo>
                <a:lnTo>
                  <a:pt x="123" y="225"/>
                </a:lnTo>
                <a:lnTo>
                  <a:pt x="123" y="225"/>
                </a:lnTo>
                <a:lnTo>
                  <a:pt x="126" y="219"/>
                </a:lnTo>
                <a:lnTo>
                  <a:pt x="126" y="219"/>
                </a:lnTo>
                <a:lnTo>
                  <a:pt x="123" y="219"/>
                </a:lnTo>
                <a:lnTo>
                  <a:pt x="123" y="219"/>
                </a:lnTo>
                <a:close/>
                <a:moveTo>
                  <a:pt x="189" y="380"/>
                </a:moveTo>
                <a:lnTo>
                  <a:pt x="189" y="380"/>
                </a:lnTo>
                <a:lnTo>
                  <a:pt x="191" y="375"/>
                </a:lnTo>
                <a:lnTo>
                  <a:pt x="191" y="375"/>
                </a:lnTo>
                <a:lnTo>
                  <a:pt x="191" y="373"/>
                </a:lnTo>
                <a:lnTo>
                  <a:pt x="189" y="370"/>
                </a:lnTo>
                <a:lnTo>
                  <a:pt x="189" y="370"/>
                </a:lnTo>
                <a:lnTo>
                  <a:pt x="188" y="375"/>
                </a:lnTo>
                <a:lnTo>
                  <a:pt x="188" y="375"/>
                </a:lnTo>
                <a:lnTo>
                  <a:pt x="188" y="377"/>
                </a:lnTo>
                <a:lnTo>
                  <a:pt x="188" y="377"/>
                </a:lnTo>
                <a:lnTo>
                  <a:pt x="189" y="380"/>
                </a:lnTo>
                <a:lnTo>
                  <a:pt x="189" y="380"/>
                </a:lnTo>
                <a:close/>
                <a:moveTo>
                  <a:pt x="238" y="400"/>
                </a:moveTo>
                <a:lnTo>
                  <a:pt x="238" y="400"/>
                </a:lnTo>
                <a:lnTo>
                  <a:pt x="235" y="402"/>
                </a:lnTo>
                <a:lnTo>
                  <a:pt x="235" y="402"/>
                </a:lnTo>
                <a:lnTo>
                  <a:pt x="235" y="406"/>
                </a:lnTo>
                <a:lnTo>
                  <a:pt x="235" y="406"/>
                </a:lnTo>
                <a:lnTo>
                  <a:pt x="236" y="405"/>
                </a:lnTo>
                <a:lnTo>
                  <a:pt x="236" y="405"/>
                </a:lnTo>
                <a:lnTo>
                  <a:pt x="238" y="403"/>
                </a:lnTo>
                <a:lnTo>
                  <a:pt x="238" y="402"/>
                </a:lnTo>
                <a:lnTo>
                  <a:pt x="238" y="402"/>
                </a:lnTo>
                <a:lnTo>
                  <a:pt x="238" y="400"/>
                </a:lnTo>
                <a:lnTo>
                  <a:pt x="238" y="400"/>
                </a:lnTo>
                <a:lnTo>
                  <a:pt x="238" y="400"/>
                </a:lnTo>
                <a:close/>
                <a:moveTo>
                  <a:pt x="177" y="127"/>
                </a:moveTo>
                <a:lnTo>
                  <a:pt x="177" y="127"/>
                </a:lnTo>
                <a:lnTo>
                  <a:pt x="178" y="123"/>
                </a:lnTo>
                <a:lnTo>
                  <a:pt x="178" y="123"/>
                </a:lnTo>
                <a:lnTo>
                  <a:pt x="177" y="121"/>
                </a:lnTo>
                <a:lnTo>
                  <a:pt x="177" y="121"/>
                </a:lnTo>
                <a:lnTo>
                  <a:pt x="173" y="126"/>
                </a:lnTo>
                <a:lnTo>
                  <a:pt x="173" y="126"/>
                </a:lnTo>
                <a:lnTo>
                  <a:pt x="177" y="127"/>
                </a:lnTo>
                <a:lnTo>
                  <a:pt x="177" y="127"/>
                </a:lnTo>
                <a:close/>
                <a:moveTo>
                  <a:pt x="74" y="194"/>
                </a:moveTo>
                <a:lnTo>
                  <a:pt x="74" y="194"/>
                </a:lnTo>
                <a:lnTo>
                  <a:pt x="74" y="184"/>
                </a:lnTo>
                <a:lnTo>
                  <a:pt x="74" y="184"/>
                </a:lnTo>
                <a:lnTo>
                  <a:pt x="71" y="182"/>
                </a:lnTo>
                <a:lnTo>
                  <a:pt x="71" y="182"/>
                </a:lnTo>
                <a:lnTo>
                  <a:pt x="72" y="189"/>
                </a:lnTo>
                <a:lnTo>
                  <a:pt x="74" y="194"/>
                </a:lnTo>
                <a:lnTo>
                  <a:pt x="74" y="194"/>
                </a:lnTo>
                <a:close/>
                <a:moveTo>
                  <a:pt x="210" y="383"/>
                </a:moveTo>
                <a:lnTo>
                  <a:pt x="210" y="383"/>
                </a:lnTo>
                <a:lnTo>
                  <a:pt x="210" y="380"/>
                </a:lnTo>
                <a:lnTo>
                  <a:pt x="210" y="380"/>
                </a:lnTo>
                <a:lnTo>
                  <a:pt x="210" y="380"/>
                </a:lnTo>
                <a:lnTo>
                  <a:pt x="210" y="380"/>
                </a:lnTo>
                <a:lnTo>
                  <a:pt x="207" y="375"/>
                </a:lnTo>
                <a:lnTo>
                  <a:pt x="207" y="375"/>
                </a:lnTo>
                <a:lnTo>
                  <a:pt x="205" y="373"/>
                </a:lnTo>
                <a:lnTo>
                  <a:pt x="205" y="373"/>
                </a:lnTo>
                <a:lnTo>
                  <a:pt x="208" y="383"/>
                </a:lnTo>
                <a:lnTo>
                  <a:pt x="208" y="383"/>
                </a:lnTo>
                <a:lnTo>
                  <a:pt x="210" y="383"/>
                </a:lnTo>
                <a:lnTo>
                  <a:pt x="210" y="383"/>
                </a:lnTo>
                <a:close/>
                <a:moveTo>
                  <a:pt x="172" y="239"/>
                </a:moveTo>
                <a:lnTo>
                  <a:pt x="172" y="239"/>
                </a:lnTo>
                <a:lnTo>
                  <a:pt x="170" y="244"/>
                </a:lnTo>
                <a:lnTo>
                  <a:pt x="170" y="244"/>
                </a:lnTo>
                <a:lnTo>
                  <a:pt x="173" y="246"/>
                </a:lnTo>
                <a:lnTo>
                  <a:pt x="173" y="246"/>
                </a:lnTo>
                <a:lnTo>
                  <a:pt x="175" y="244"/>
                </a:lnTo>
                <a:lnTo>
                  <a:pt x="175" y="244"/>
                </a:lnTo>
                <a:lnTo>
                  <a:pt x="172" y="239"/>
                </a:lnTo>
                <a:lnTo>
                  <a:pt x="172" y="239"/>
                </a:lnTo>
                <a:close/>
                <a:moveTo>
                  <a:pt x="83" y="148"/>
                </a:moveTo>
                <a:lnTo>
                  <a:pt x="83" y="148"/>
                </a:lnTo>
                <a:lnTo>
                  <a:pt x="83" y="151"/>
                </a:lnTo>
                <a:lnTo>
                  <a:pt x="83" y="151"/>
                </a:lnTo>
                <a:lnTo>
                  <a:pt x="83" y="153"/>
                </a:lnTo>
                <a:lnTo>
                  <a:pt x="83" y="153"/>
                </a:lnTo>
                <a:lnTo>
                  <a:pt x="85" y="153"/>
                </a:lnTo>
                <a:lnTo>
                  <a:pt x="85" y="153"/>
                </a:lnTo>
                <a:lnTo>
                  <a:pt x="85" y="151"/>
                </a:lnTo>
                <a:lnTo>
                  <a:pt x="85" y="151"/>
                </a:lnTo>
                <a:lnTo>
                  <a:pt x="88" y="146"/>
                </a:lnTo>
                <a:lnTo>
                  <a:pt x="88" y="146"/>
                </a:lnTo>
                <a:lnTo>
                  <a:pt x="83" y="148"/>
                </a:lnTo>
                <a:lnTo>
                  <a:pt x="83" y="148"/>
                </a:lnTo>
                <a:close/>
                <a:moveTo>
                  <a:pt x="124" y="236"/>
                </a:moveTo>
                <a:lnTo>
                  <a:pt x="124" y="236"/>
                </a:lnTo>
                <a:lnTo>
                  <a:pt x="126" y="230"/>
                </a:lnTo>
                <a:lnTo>
                  <a:pt x="126" y="230"/>
                </a:lnTo>
                <a:lnTo>
                  <a:pt x="124" y="230"/>
                </a:lnTo>
                <a:lnTo>
                  <a:pt x="124" y="230"/>
                </a:lnTo>
                <a:lnTo>
                  <a:pt x="121" y="235"/>
                </a:lnTo>
                <a:lnTo>
                  <a:pt x="121" y="235"/>
                </a:lnTo>
                <a:lnTo>
                  <a:pt x="124" y="236"/>
                </a:lnTo>
                <a:lnTo>
                  <a:pt x="124" y="236"/>
                </a:lnTo>
                <a:close/>
                <a:moveTo>
                  <a:pt x="271" y="171"/>
                </a:moveTo>
                <a:lnTo>
                  <a:pt x="271" y="171"/>
                </a:lnTo>
                <a:lnTo>
                  <a:pt x="271" y="173"/>
                </a:lnTo>
                <a:lnTo>
                  <a:pt x="271" y="173"/>
                </a:lnTo>
                <a:lnTo>
                  <a:pt x="278" y="181"/>
                </a:lnTo>
                <a:lnTo>
                  <a:pt x="278" y="181"/>
                </a:lnTo>
                <a:lnTo>
                  <a:pt x="284" y="190"/>
                </a:lnTo>
                <a:lnTo>
                  <a:pt x="284" y="190"/>
                </a:lnTo>
                <a:lnTo>
                  <a:pt x="282" y="189"/>
                </a:lnTo>
                <a:lnTo>
                  <a:pt x="282" y="187"/>
                </a:lnTo>
                <a:lnTo>
                  <a:pt x="282" y="187"/>
                </a:lnTo>
                <a:lnTo>
                  <a:pt x="281" y="186"/>
                </a:lnTo>
                <a:lnTo>
                  <a:pt x="281" y="186"/>
                </a:lnTo>
                <a:lnTo>
                  <a:pt x="281" y="184"/>
                </a:lnTo>
                <a:lnTo>
                  <a:pt x="281" y="184"/>
                </a:lnTo>
                <a:lnTo>
                  <a:pt x="278" y="179"/>
                </a:lnTo>
                <a:lnTo>
                  <a:pt x="278" y="179"/>
                </a:lnTo>
                <a:lnTo>
                  <a:pt x="274" y="175"/>
                </a:lnTo>
                <a:lnTo>
                  <a:pt x="274" y="175"/>
                </a:lnTo>
                <a:lnTo>
                  <a:pt x="271" y="171"/>
                </a:lnTo>
                <a:lnTo>
                  <a:pt x="271" y="171"/>
                </a:lnTo>
                <a:close/>
                <a:moveTo>
                  <a:pt x="24" y="14"/>
                </a:moveTo>
                <a:lnTo>
                  <a:pt x="24" y="14"/>
                </a:lnTo>
                <a:lnTo>
                  <a:pt x="14" y="9"/>
                </a:lnTo>
                <a:lnTo>
                  <a:pt x="14" y="9"/>
                </a:lnTo>
                <a:lnTo>
                  <a:pt x="12" y="11"/>
                </a:lnTo>
                <a:lnTo>
                  <a:pt x="12" y="11"/>
                </a:lnTo>
                <a:lnTo>
                  <a:pt x="16" y="11"/>
                </a:lnTo>
                <a:lnTo>
                  <a:pt x="16" y="11"/>
                </a:lnTo>
                <a:lnTo>
                  <a:pt x="17" y="11"/>
                </a:lnTo>
                <a:lnTo>
                  <a:pt x="19" y="12"/>
                </a:lnTo>
                <a:lnTo>
                  <a:pt x="19" y="12"/>
                </a:lnTo>
                <a:lnTo>
                  <a:pt x="20" y="12"/>
                </a:lnTo>
                <a:lnTo>
                  <a:pt x="20" y="12"/>
                </a:lnTo>
                <a:lnTo>
                  <a:pt x="24" y="14"/>
                </a:lnTo>
                <a:lnTo>
                  <a:pt x="24" y="14"/>
                </a:lnTo>
                <a:close/>
                <a:moveTo>
                  <a:pt x="210" y="194"/>
                </a:moveTo>
                <a:lnTo>
                  <a:pt x="210" y="194"/>
                </a:lnTo>
                <a:lnTo>
                  <a:pt x="205" y="201"/>
                </a:lnTo>
                <a:lnTo>
                  <a:pt x="205" y="201"/>
                </a:lnTo>
                <a:lnTo>
                  <a:pt x="200" y="211"/>
                </a:lnTo>
                <a:lnTo>
                  <a:pt x="200" y="211"/>
                </a:lnTo>
                <a:lnTo>
                  <a:pt x="207" y="201"/>
                </a:lnTo>
                <a:lnTo>
                  <a:pt x="210" y="194"/>
                </a:lnTo>
                <a:lnTo>
                  <a:pt x="210" y="194"/>
                </a:lnTo>
                <a:close/>
                <a:moveTo>
                  <a:pt x="199" y="260"/>
                </a:moveTo>
                <a:lnTo>
                  <a:pt x="199" y="260"/>
                </a:lnTo>
                <a:lnTo>
                  <a:pt x="197" y="266"/>
                </a:lnTo>
                <a:lnTo>
                  <a:pt x="197" y="266"/>
                </a:lnTo>
                <a:lnTo>
                  <a:pt x="199" y="266"/>
                </a:lnTo>
                <a:lnTo>
                  <a:pt x="199" y="266"/>
                </a:lnTo>
                <a:lnTo>
                  <a:pt x="202" y="261"/>
                </a:lnTo>
                <a:lnTo>
                  <a:pt x="202" y="261"/>
                </a:lnTo>
                <a:lnTo>
                  <a:pt x="199" y="260"/>
                </a:lnTo>
                <a:lnTo>
                  <a:pt x="199" y="260"/>
                </a:lnTo>
                <a:close/>
                <a:moveTo>
                  <a:pt x="99" y="99"/>
                </a:moveTo>
                <a:lnTo>
                  <a:pt x="99" y="99"/>
                </a:lnTo>
                <a:lnTo>
                  <a:pt x="99" y="102"/>
                </a:lnTo>
                <a:lnTo>
                  <a:pt x="99" y="102"/>
                </a:lnTo>
                <a:lnTo>
                  <a:pt x="102" y="105"/>
                </a:lnTo>
                <a:lnTo>
                  <a:pt x="102" y="105"/>
                </a:lnTo>
                <a:lnTo>
                  <a:pt x="102" y="107"/>
                </a:lnTo>
                <a:lnTo>
                  <a:pt x="102" y="107"/>
                </a:lnTo>
                <a:lnTo>
                  <a:pt x="106" y="105"/>
                </a:lnTo>
                <a:lnTo>
                  <a:pt x="106" y="105"/>
                </a:lnTo>
                <a:lnTo>
                  <a:pt x="102" y="102"/>
                </a:lnTo>
                <a:lnTo>
                  <a:pt x="102" y="102"/>
                </a:lnTo>
                <a:lnTo>
                  <a:pt x="99" y="99"/>
                </a:lnTo>
                <a:lnTo>
                  <a:pt x="99" y="99"/>
                </a:lnTo>
                <a:close/>
                <a:moveTo>
                  <a:pt x="88" y="187"/>
                </a:moveTo>
                <a:lnTo>
                  <a:pt x="88" y="187"/>
                </a:lnTo>
                <a:lnTo>
                  <a:pt x="88" y="190"/>
                </a:lnTo>
                <a:lnTo>
                  <a:pt x="88" y="190"/>
                </a:lnTo>
                <a:lnTo>
                  <a:pt x="90" y="197"/>
                </a:lnTo>
                <a:lnTo>
                  <a:pt x="90" y="197"/>
                </a:lnTo>
                <a:lnTo>
                  <a:pt x="91" y="200"/>
                </a:lnTo>
                <a:lnTo>
                  <a:pt x="91" y="200"/>
                </a:lnTo>
                <a:lnTo>
                  <a:pt x="88" y="187"/>
                </a:lnTo>
                <a:lnTo>
                  <a:pt x="88" y="187"/>
                </a:lnTo>
                <a:close/>
                <a:moveTo>
                  <a:pt x="90" y="126"/>
                </a:moveTo>
                <a:lnTo>
                  <a:pt x="90" y="126"/>
                </a:lnTo>
                <a:lnTo>
                  <a:pt x="98" y="126"/>
                </a:lnTo>
                <a:lnTo>
                  <a:pt x="98" y="126"/>
                </a:lnTo>
                <a:lnTo>
                  <a:pt x="96" y="121"/>
                </a:lnTo>
                <a:lnTo>
                  <a:pt x="96" y="121"/>
                </a:lnTo>
                <a:lnTo>
                  <a:pt x="95" y="123"/>
                </a:lnTo>
                <a:lnTo>
                  <a:pt x="95" y="123"/>
                </a:lnTo>
                <a:lnTo>
                  <a:pt x="95" y="124"/>
                </a:lnTo>
                <a:lnTo>
                  <a:pt x="95" y="124"/>
                </a:lnTo>
                <a:lnTo>
                  <a:pt x="91" y="124"/>
                </a:lnTo>
                <a:lnTo>
                  <a:pt x="90" y="126"/>
                </a:lnTo>
                <a:lnTo>
                  <a:pt x="90" y="126"/>
                </a:lnTo>
                <a:close/>
                <a:moveTo>
                  <a:pt x="236" y="384"/>
                </a:moveTo>
                <a:lnTo>
                  <a:pt x="236" y="384"/>
                </a:lnTo>
                <a:lnTo>
                  <a:pt x="235" y="381"/>
                </a:lnTo>
                <a:lnTo>
                  <a:pt x="235" y="381"/>
                </a:lnTo>
                <a:lnTo>
                  <a:pt x="232" y="384"/>
                </a:lnTo>
                <a:lnTo>
                  <a:pt x="232" y="384"/>
                </a:lnTo>
                <a:lnTo>
                  <a:pt x="232" y="386"/>
                </a:lnTo>
                <a:lnTo>
                  <a:pt x="235" y="386"/>
                </a:lnTo>
                <a:lnTo>
                  <a:pt x="235" y="386"/>
                </a:lnTo>
                <a:lnTo>
                  <a:pt x="235" y="384"/>
                </a:lnTo>
                <a:lnTo>
                  <a:pt x="235" y="384"/>
                </a:lnTo>
                <a:lnTo>
                  <a:pt x="236" y="384"/>
                </a:lnTo>
                <a:lnTo>
                  <a:pt x="236" y="384"/>
                </a:lnTo>
                <a:close/>
                <a:moveTo>
                  <a:pt x="102" y="198"/>
                </a:moveTo>
                <a:lnTo>
                  <a:pt x="102" y="198"/>
                </a:lnTo>
                <a:lnTo>
                  <a:pt x="102" y="197"/>
                </a:lnTo>
                <a:lnTo>
                  <a:pt x="102" y="197"/>
                </a:lnTo>
                <a:lnTo>
                  <a:pt x="98" y="190"/>
                </a:lnTo>
                <a:lnTo>
                  <a:pt x="93" y="184"/>
                </a:lnTo>
                <a:lnTo>
                  <a:pt x="93" y="184"/>
                </a:lnTo>
                <a:lnTo>
                  <a:pt x="93" y="184"/>
                </a:lnTo>
                <a:lnTo>
                  <a:pt x="93" y="184"/>
                </a:lnTo>
                <a:lnTo>
                  <a:pt x="96" y="192"/>
                </a:lnTo>
                <a:lnTo>
                  <a:pt x="102" y="198"/>
                </a:lnTo>
                <a:lnTo>
                  <a:pt x="102" y="198"/>
                </a:lnTo>
                <a:close/>
                <a:moveTo>
                  <a:pt x="104" y="45"/>
                </a:moveTo>
                <a:lnTo>
                  <a:pt x="104" y="45"/>
                </a:lnTo>
                <a:lnTo>
                  <a:pt x="102" y="48"/>
                </a:lnTo>
                <a:lnTo>
                  <a:pt x="102" y="48"/>
                </a:lnTo>
                <a:lnTo>
                  <a:pt x="106" y="50"/>
                </a:lnTo>
                <a:lnTo>
                  <a:pt x="106" y="50"/>
                </a:lnTo>
                <a:lnTo>
                  <a:pt x="107" y="50"/>
                </a:lnTo>
                <a:lnTo>
                  <a:pt x="107" y="50"/>
                </a:lnTo>
                <a:lnTo>
                  <a:pt x="107" y="45"/>
                </a:lnTo>
                <a:lnTo>
                  <a:pt x="107" y="45"/>
                </a:lnTo>
                <a:lnTo>
                  <a:pt x="104" y="45"/>
                </a:lnTo>
                <a:lnTo>
                  <a:pt x="104" y="45"/>
                </a:lnTo>
                <a:close/>
                <a:moveTo>
                  <a:pt x="158" y="249"/>
                </a:moveTo>
                <a:lnTo>
                  <a:pt x="158" y="249"/>
                </a:lnTo>
                <a:lnTo>
                  <a:pt x="164" y="258"/>
                </a:lnTo>
                <a:lnTo>
                  <a:pt x="169" y="263"/>
                </a:lnTo>
                <a:lnTo>
                  <a:pt x="172" y="265"/>
                </a:lnTo>
                <a:lnTo>
                  <a:pt x="172" y="265"/>
                </a:lnTo>
                <a:lnTo>
                  <a:pt x="170" y="265"/>
                </a:lnTo>
                <a:lnTo>
                  <a:pt x="170" y="265"/>
                </a:lnTo>
                <a:lnTo>
                  <a:pt x="164" y="257"/>
                </a:lnTo>
                <a:lnTo>
                  <a:pt x="164" y="257"/>
                </a:lnTo>
                <a:lnTo>
                  <a:pt x="159" y="250"/>
                </a:lnTo>
                <a:lnTo>
                  <a:pt x="159" y="250"/>
                </a:lnTo>
                <a:lnTo>
                  <a:pt x="158" y="249"/>
                </a:lnTo>
                <a:lnTo>
                  <a:pt x="158" y="249"/>
                </a:lnTo>
                <a:close/>
                <a:moveTo>
                  <a:pt x="208" y="268"/>
                </a:moveTo>
                <a:lnTo>
                  <a:pt x="208" y="268"/>
                </a:lnTo>
                <a:lnTo>
                  <a:pt x="211" y="269"/>
                </a:lnTo>
                <a:lnTo>
                  <a:pt x="211" y="269"/>
                </a:lnTo>
                <a:lnTo>
                  <a:pt x="211" y="268"/>
                </a:lnTo>
                <a:lnTo>
                  <a:pt x="211" y="268"/>
                </a:lnTo>
                <a:lnTo>
                  <a:pt x="214" y="268"/>
                </a:lnTo>
                <a:lnTo>
                  <a:pt x="214" y="268"/>
                </a:lnTo>
                <a:lnTo>
                  <a:pt x="208" y="265"/>
                </a:lnTo>
                <a:lnTo>
                  <a:pt x="208" y="265"/>
                </a:lnTo>
                <a:lnTo>
                  <a:pt x="208" y="268"/>
                </a:lnTo>
                <a:lnTo>
                  <a:pt x="208" y="268"/>
                </a:lnTo>
                <a:close/>
                <a:moveTo>
                  <a:pt x="46" y="33"/>
                </a:moveTo>
                <a:lnTo>
                  <a:pt x="46" y="33"/>
                </a:lnTo>
                <a:lnTo>
                  <a:pt x="42" y="33"/>
                </a:lnTo>
                <a:lnTo>
                  <a:pt x="42" y="33"/>
                </a:lnTo>
                <a:lnTo>
                  <a:pt x="39" y="39"/>
                </a:lnTo>
                <a:lnTo>
                  <a:pt x="39" y="39"/>
                </a:lnTo>
                <a:lnTo>
                  <a:pt x="39" y="41"/>
                </a:lnTo>
                <a:lnTo>
                  <a:pt x="39" y="41"/>
                </a:lnTo>
                <a:lnTo>
                  <a:pt x="39" y="41"/>
                </a:lnTo>
                <a:lnTo>
                  <a:pt x="39" y="41"/>
                </a:lnTo>
                <a:lnTo>
                  <a:pt x="46" y="33"/>
                </a:lnTo>
                <a:lnTo>
                  <a:pt x="46" y="33"/>
                </a:lnTo>
                <a:close/>
                <a:moveTo>
                  <a:pt x="218" y="395"/>
                </a:moveTo>
                <a:lnTo>
                  <a:pt x="218" y="395"/>
                </a:lnTo>
                <a:lnTo>
                  <a:pt x="216" y="395"/>
                </a:lnTo>
                <a:lnTo>
                  <a:pt x="216" y="395"/>
                </a:lnTo>
                <a:lnTo>
                  <a:pt x="216" y="397"/>
                </a:lnTo>
                <a:lnTo>
                  <a:pt x="216" y="397"/>
                </a:lnTo>
                <a:lnTo>
                  <a:pt x="218" y="410"/>
                </a:lnTo>
                <a:lnTo>
                  <a:pt x="218" y="410"/>
                </a:lnTo>
                <a:lnTo>
                  <a:pt x="218" y="410"/>
                </a:lnTo>
                <a:lnTo>
                  <a:pt x="218" y="410"/>
                </a:lnTo>
                <a:lnTo>
                  <a:pt x="218" y="399"/>
                </a:lnTo>
                <a:lnTo>
                  <a:pt x="218" y="399"/>
                </a:lnTo>
                <a:lnTo>
                  <a:pt x="218" y="395"/>
                </a:lnTo>
                <a:lnTo>
                  <a:pt x="218" y="395"/>
                </a:lnTo>
                <a:close/>
                <a:moveTo>
                  <a:pt x="210" y="365"/>
                </a:moveTo>
                <a:lnTo>
                  <a:pt x="210" y="365"/>
                </a:lnTo>
                <a:lnTo>
                  <a:pt x="207" y="370"/>
                </a:lnTo>
                <a:lnTo>
                  <a:pt x="207" y="370"/>
                </a:lnTo>
                <a:lnTo>
                  <a:pt x="207" y="370"/>
                </a:lnTo>
                <a:lnTo>
                  <a:pt x="207" y="370"/>
                </a:lnTo>
                <a:lnTo>
                  <a:pt x="210" y="373"/>
                </a:lnTo>
                <a:lnTo>
                  <a:pt x="210" y="373"/>
                </a:lnTo>
                <a:lnTo>
                  <a:pt x="210" y="373"/>
                </a:lnTo>
                <a:lnTo>
                  <a:pt x="210" y="373"/>
                </a:lnTo>
                <a:lnTo>
                  <a:pt x="210" y="370"/>
                </a:lnTo>
                <a:lnTo>
                  <a:pt x="210" y="365"/>
                </a:lnTo>
                <a:lnTo>
                  <a:pt x="210" y="365"/>
                </a:lnTo>
                <a:close/>
                <a:moveTo>
                  <a:pt x="276" y="365"/>
                </a:moveTo>
                <a:lnTo>
                  <a:pt x="276" y="365"/>
                </a:lnTo>
                <a:lnTo>
                  <a:pt x="279" y="365"/>
                </a:lnTo>
                <a:lnTo>
                  <a:pt x="279" y="365"/>
                </a:lnTo>
                <a:lnTo>
                  <a:pt x="279" y="364"/>
                </a:lnTo>
                <a:lnTo>
                  <a:pt x="279" y="364"/>
                </a:lnTo>
                <a:lnTo>
                  <a:pt x="279" y="361"/>
                </a:lnTo>
                <a:lnTo>
                  <a:pt x="279" y="361"/>
                </a:lnTo>
                <a:lnTo>
                  <a:pt x="278" y="362"/>
                </a:lnTo>
                <a:lnTo>
                  <a:pt x="276" y="364"/>
                </a:lnTo>
                <a:lnTo>
                  <a:pt x="276" y="364"/>
                </a:lnTo>
                <a:lnTo>
                  <a:pt x="276" y="365"/>
                </a:lnTo>
                <a:lnTo>
                  <a:pt x="276" y="365"/>
                </a:lnTo>
                <a:close/>
                <a:moveTo>
                  <a:pt x="248" y="359"/>
                </a:moveTo>
                <a:lnTo>
                  <a:pt x="248" y="359"/>
                </a:lnTo>
                <a:lnTo>
                  <a:pt x="246" y="364"/>
                </a:lnTo>
                <a:lnTo>
                  <a:pt x="246" y="364"/>
                </a:lnTo>
                <a:lnTo>
                  <a:pt x="248" y="367"/>
                </a:lnTo>
                <a:lnTo>
                  <a:pt x="248" y="367"/>
                </a:lnTo>
                <a:lnTo>
                  <a:pt x="249" y="367"/>
                </a:lnTo>
                <a:lnTo>
                  <a:pt x="249" y="367"/>
                </a:lnTo>
                <a:lnTo>
                  <a:pt x="249" y="362"/>
                </a:lnTo>
                <a:lnTo>
                  <a:pt x="249" y="362"/>
                </a:lnTo>
                <a:lnTo>
                  <a:pt x="249" y="362"/>
                </a:lnTo>
                <a:lnTo>
                  <a:pt x="249" y="362"/>
                </a:lnTo>
                <a:lnTo>
                  <a:pt x="248" y="359"/>
                </a:lnTo>
                <a:lnTo>
                  <a:pt x="248" y="359"/>
                </a:lnTo>
                <a:close/>
                <a:moveTo>
                  <a:pt x="273" y="141"/>
                </a:moveTo>
                <a:lnTo>
                  <a:pt x="273" y="141"/>
                </a:lnTo>
                <a:lnTo>
                  <a:pt x="262" y="138"/>
                </a:lnTo>
                <a:lnTo>
                  <a:pt x="252" y="135"/>
                </a:lnTo>
                <a:lnTo>
                  <a:pt x="252" y="135"/>
                </a:lnTo>
                <a:lnTo>
                  <a:pt x="255" y="135"/>
                </a:lnTo>
                <a:lnTo>
                  <a:pt x="255" y="135"/>
                </a:lnTo>
                <a:lnTo>
                  <a:pt x="263" y="138"/>
                </a:lnTo>
                <a:lnTo>
                  <a:pt x="270" y="141"/>
                </a:lnTo>
                <a:lnTo>
                  <a:pt x="270" y="141"/>
                </a:lnTo>
                <a:lnTo>
                  <a:pt x="273" y="141"/>
                </a:lnTo>
                <a:lnTo>
                  <a:pt x="273" y="141"/>
                </a:lnTo>
                <a:close/>
                <a:moveTo>
                  <a:pt x="83" y="176"/>
                </a:moveTo>
                <a:lnTo>
                  <a:pt x="83" y="176"/>
                </a:lnTo>
                <a:lnTo>
                  <a:pt x="83" y="171"/>
                </a:lnTo>
                <a:lnTo>
                  <a:pt x="83" y="171"/>
                </a:lnTo>
                <a:lnTo>
                  <a:pt x="80" y="173"/>
                </a:lnTo>
                <a:lnTo>
                  <a:pt x="80" y="173"/>
                </a:lnTo>
                <a:lnTo>
                  <a:pt x="79" y="175"/>
                </a:lnTo>
                <a:lnTo>
                  <a:pt x="79" y="176"/>
                </a:lnTo>
                <a:lnTo>
                  <a:pt x="79" y="176"/>
                </a:lnTo>
                <a:lnTo>
                  <a:pt x="80" y="176"/>
                </a:lnTo>
                <a:lnTo>
                  <a:pt x="83" y="176"/>
                </a:lnTo>
                <a:lnTo>
                  <a:pt x="83" y="176"/>
                </a:lnTo>
                <a:close/>
                <a:moveTo>
                  <a:pt x="115" y="220"/>
                </a:moveTo>
                <a:lnTo>
                  <a:pt x="115" y="220"/>
                </a:lnTo>
                <a:lnTo>
                  <a:pt x="118" y="217"/>
                </a:lnTo>
                <a:lnTo>
                  <a:pt x="118" y="217"/>
                </a:lnTo>
                <a:lnTo>
                  <a:pt x="115" y="216"/>
                </a:lnTo>
                <a:lnTo>
                  <a:pt x="115" y="216"/>
                </a:lnTo>
                <a:lnTo>
                  <a:pt x="113" y="219"/>
                </a:lnTo>
                <a:lnTo>
                  <a:pt x="115" y="220"/>
                </a:lnTo>
                <a:lnTo>
                  <a:pt x="115" y="220"/>
                </a:lnTo>
                <a:close/>
                <a:moveTo>
                  <a:pt x="52" y="31"/>
                </a:moveTo>
                <a:lnTo>
                  <a:pt x="52" y="31"/>
                </a:lnTo>
                <a:lnTo>
                  <a:pt x="55" y="33"/>
                </a:lnTo>
                <a:lnTo>
                  <a:pt x="55" y="33"/>
                </a:lnTo>
                <a:lnTo>
                  <a:pt x="57" y="33"/>
                </a:lnTo>
                <a:lnTo>
                  <a:pt x="57" y="33"/>
                </a:lnTo>
                <a:lnTo>
                  <a:pt x="58" y="29"/>
                </a:lnTo>
                <a:lnTo>
                  <a:pt x="58" y="29"/>
                </a:lnTo>
                <a:lnTo>
                  <a:pt x="53" y="29"/>
                </a:lnTo>
                <a:lnTo>
                  <a:pt x="53" y="29"/>
                </a:lnTo>
                <a:lnTo>
                  <a:pt x="52" y="31"/>
                </a:lnTo>
                <a:lnTo>
                  <a:pt x="52" y="31"/>
                </a:lnTo>
                <a:close/>
                <a:moveTo>
                  <a:pt x="101" y="33"/>
                </a:moveTo>
                <a:lnTo>
                  <a:pt x="101" y="33"/>
                </a:lnTo>
                <a:lnTo>
                  <a:pt x="96" y="33"/>
                </a:lnTo>
                <a:lnTo>
                  <a:pt x="96" y="33"/>
                </a:lnTo>
                <a:lnTo>
                  <a:pt x="96" y="34"/>
                </a:lnTo>
                <a:lnTo>
                  <a:pt x="96" y="34"/>
                </a:lnTo>
                <a:lnTo>
                  <a:pt x="98" y="36"/>
                </a:lnTo>
                <a:lnTo>
                  <a:pt x="98" y="36"/>
                </a:lnTo>
                <a:lnTo>
                  <a:pt x="101" y="33"/>
                </a:lnTo>
                <a:lnTo>
                  <a:pt x="101" y="33"/>
                </a:lnTo>
                <a:close/>
                <a:moveTo>
                  <a:pt x="197" y="205"/>
                </a:moveTo>
                <a:lnTo>
                  <a:pt x="197" y="205"/>
                </a:lnTo>
                <a:lnTo>
                  <a:pt x="202" y="200"/>
                </a:lnTo>
                <a:lnTo>
                  <a:pt x="202" y="200"/>
                </a:lnTo>
                <a:lnTo>
                  <a:pt x="200" y="197"/>
                </a:lnTo>
                <a:lnTo>
                  <a:pt x="200" y="197"/>
                </a:lnTo>
                <a:lnTo>
                  <a:pt x="199" y="198"/>
                </a:lnTo>
                <a:lnTo>
                  <a:pt x="197" y="200"/>
                </a:lnTo>
                <a:lnTo>
                  <a:pt x="197" y="200"/>
                </a:lnTo>
                <a:lnTo>
                  <a:pt x="197" y="205"/>
                </a:lnTo>
                <a:lnTo>
                  <a:pt x="197" y="205"/>
                </a:lnTo>
                <a:close/>
                <a:moveTo>
                  <a:pt x="181" y="140"/>
                </a:moveTo>
                <a:lnTo>
                  <a:pt x="181" y="140"/>
                </a:lnTo>
                <a:lnTo>
                  <a:pt x="177" y="135"/>
                </a:lnTo>
                <a:lnTo>
                  <a:pt x="177" y="135"/>
                </a:lnTo>
                <a:lnTo>
                  <a:pt x="177" y="135"/>
                </a:lnTo>
                <a:lnTo>
                  <a:pt x="177" y="135"/>
                </a:lnTo>
                <a:lnTo>
                  <a:pt x="175" y="134"/>
                </a:lnTo>
                <a:lnTo>
                  <a:pt x="175" y="134"/>
                </a:lnTo>
                <a:lnTo>
                  <a:pt x="167" y="129"/>
                </a:lnTo>
                <a:lnTo>
                  <a:pt x="167" y="129"/>
                </a:lnTo>
                <a:lnTo>
                  <a:pt x="166" y="129"/>
                </a:lnTo>
                <a:lnTo>
                  <a:pt x="166" y="129"/>
                </a:lnTo>
                <a:lnTo>
                  <a:pt x="166" y="129"/>
                </a:lnTo>
                <a:lnTo>
                  <a:pt x="166" y="129"/>
                </a:lnTo>
                <a:lnTo>
                  <a:pt x="173" y="134"/>
                </a:lnTo>
                <a:lnTo>
                  <a:pt x="180" y="140"/>
                </a:lnTo>
                <a:lnTo>
                  <a:pt x="180" y="140"/>
                </a:lnTo>
                <a:lnTo>
                  <a:pt x="181" y="140"/>
                </a:lnTo>
                <a:lnTo>
                  <a:pt x="181" y="140"/>
                </a:lnTo>
                <a:close/>
                <a:moveTo>
                  <a:pt x="49" y="66"/>
                </a:moveTo>
                <a:lnTo>
                  <a:pt x="49" y="66"/>
                </a:lnTo>
                <a:lnTo>
                  <a:pt x="50" y="66"/>
                </a:lnTo>
                <a:lnTo>
                  <a:pt x="50" y="66"/>
                </a:lnTo>
                <a:lnTo>
                  <a:pt x="52" y="67"/>
                </a:lnTo>
                <a:lnTo>
                  <a:pt x="52" y="67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2" y="61"/>
                </a:lnTo>
                <a:lnTo>
                  <a:pt x="52" y="61"/>
                </a:lnTo>
                <a:lnTo>
                  <a:pt x="49" y="66"/>
                </a:lnTo>
                <a:lnTo>
                  <a:pt x="49" y="66"/>
                </a:lnTo>
                <a:close/>
                <a:moveTo>
                  <a:pt x="14" y="50"/>
                </a:moveTo>
                <a:lnTo>
                  <a:pt x="14" y="50"/>
                </a:lnTo>
                <a:lnTo>
                  <a:pt x="9" y="28"/>
                </a:lnTo>
                <a:lnTo>
                  <a:pt x="9" y="28"/>
                </a:lnTo>
                <a:lnTo>
                  <a:pt x="11" y="39"/>
                </a:lnTo>
                <a:lnTo>
                  <a:pt x="14" y="50"/>
                </a:lnTo>
                <a:lnTo>
                  <a:pt x="14" y="50"/>
                </a:lnTo>
                <a:close/>
                <a:moveTo>
                  <a:pt x="167" y="173"/>
                </a:moveTo>
                <a:lnTo>
                  <a:pt x="167" y="173"/>
                </a:lnTo>
                <a:lnTo>
                  <a:pt x="167" y="175"/>
                </a:lnTo>
                <a:lnTo>
                  <a:pt x="167" y="175"/>
                </a:lnTo>
                <a:lnTo>
                  <a:pt x="167" y="178"/>
                </a:lnTo>
                <a:lnTo>
                  <a:pt x="167" y="178"/>
                </a:lnTo>
                <a:lnTo>
                  <a:pt x="167" y="181"/>
                </a:lnTo>
                <a:lnTo>
                  <a:pt x="169" y="182"/>
                </a:lnTo>
                <a:lnTo>
                  <a:pt x="169" y="182"/>
                </a:lnTo>
                <a:lnTo>
                  <a:pt x="167" y="175"/>
                </a:lnTo>
                <a:lnTo>
                  <a:pt x="167" y="175"/>
                </a:lnTo>
                <a:lnTo>
                  <a:pt x="167" y="173"/>
                </a:lnTo>
                <a:lnTo>
                  <a:pt x="167" y="173"/>
                </a:lnTo>
                <a:close/>
                <a:moveTo>
                  <a:pt x="292" y="179"/>
                </a:moveTo>
                <a:lnTo>
                  <a:pt x="292" y="179"/>
                </a:lnTo>
                <a:lnTo>
                  <a:pt x="290" y="173"/>
                </a:lnTo>
                <a:lnTo>
                  <a:pt x="290" y="173"/>
                </a:lnTo>
                <a:lnTo>
                  <a:pt x="289" y="175"/>
                </a:lnTo>
                <a:lnTo>
                  <a:pt x="289" y="176"/>
                </a:lnTo>
                <a:lnTo>
                  <a:pt x="289" y="176"/>
                </a:lnTo>
                <a:lnTo>
                  <a:pt x="290" y="181"/>
                </a:lnTo>
                <a:lnTo>
                  <a:pt x="290" y="181"/>
                </a:lnTo>
                <a:lnTo>
                  <a:pt x="292" y="179"/>
                </a:lnTo>
                <a:lnTo>
                  <a:pt x="292" y="179"/>
                </a:lnTo>
                <a:close/>
                <a:moveTo>
                  <a:pt x="293" y="236"/>
                </a:moveTo>
                <a:lnTo>
                  <a:pt x="293" y="236"/>
                </a:lnTo>
                <a:lnTo>
                  <a:pt x="290" y="239"/>
                </a:lnTo>
                <a:lnTo>
                  <a:pt x="290" y="239"/>
                </a:lnTo>
                <a:lnTo>
                  <a:pt x="290" y="241"/>
                </a:lnTo>
                <a:lnTo>
                  <a:pt x="290" y="241"/>
                </a:lnTo>
                <a:lnTo>
                  <a:pt x="292" y="244"/>
                </a:lnTo>
                <a:lnTo>
                  <a:pt x="292" y="244"/>
                </a:lnTo>
                <a:lnTo>
                  <a:pt x="293" y="241"/>
                </a:lnTo>
                <a:lnTo>
                  <a:pt x="293" y="236"/>
                </a:lnTo>
                <a:lnTo>
                  <a:pt x="293" y="236"/>
                </a:lnTo>
                <a:close/>
                <a:moveTo>
                  <a:pt x="99" y="105"/>
                </a:moveTo>
                <a:lnTo>
                  <a:pt x="99" y="105"/>
                </a:lnTo>
                <a:lnTo>
                  <a:pt x="98" y="104"/>
                </a:lnTo>
                <a:lnTo>
                  <a:pt x="98" y="104"/>
                </a:lnTo>
                <a:lnTo>
                  <a:pt x="96" y="102"/>
                </a:lnTo>
                <a:lnTo>
                  <a:pt x="96" y="102"/>
                </a:lnTo>
                <a:lnTo>
                  <a:pt x="95" y="102"/>
                </a:lnTo>
                <a:lnTo>
                  <a:pt x="93" y="100"/>
                </a:lnTo>
                <a:lnTo>
                  <a:pt x="93" y="100"/>
                </a:lnTo>
                <a:lnTo>
                  <a:pt x="93" y="100"/>
                </a:lnTo>
                <a:lnTo>
                  <a:pt x="93" y="100"/>
                </a:lnTo>
                <a:lnTo>
                  <a:pt x="93" y="102"/>
                </a:lnTo>
                <a:lnTo>
                  <a:pt x="93" y="102"/>
                </a:lnTo>
                <a:lnTo>
                  <a:pt x="96" y="107"/>
                </a:lnTo>
                <a:lnTo>
                  <a:pt x="96" y="107"/>
                </a:lnTo>
                <a:lnTo>
                  <a:pt x="99" y="105"/>
                </a:lnTo>
                <a:lnTo>
                  <a:pt x="99" y="105"/>
                </a:lnTo>
                <a:close/>
                <a:moveTo>
                  <a:pt x="195" y="378"/>
                </a:moveTo>
                <a:lnTo>
                  <a:pt x="195" y="378"/>
                </a:lnTo>
                <a:lnTo>
                  <a:pt x="195" y="378"/>
                </a:lnTo>
                <a:lnTo>
                  <a:pt x="195" y="378"/>
                </a:lnTo>
                <a:lnTo>
                  <a:pt x="195" y="380"/>
                </a:lnTo>
                <a:lnTo>
                  <a:pt x="195" y="380"/>
                </a:lnTo>
                <a:lnTo>
                  <a:pt x="197" y="383"/>
                </a:lnTo>
                <a:lnTo>
                  <a:pt x="197" y="383"/>
                </a:lnTo>
                <a:lnTo>
                  <a:pt x="199" y="383"/>
                </a:lnTo>
                <a:lnTo>
                  <a:pt x="199" y="383"/>
                </a:lnTo>
                <a:lnTo>
                  <a:pt x="199" y="381"/>
                </a:lnTo>
                <a:lnTo>
                  <a:pt x="199" y="381"/>
                </a:lnTo>
                <a:lnTo>
                  <a:pt x="195" y="378"/>
                </a:lnTo>
                <a:lnTo>
                  <a:pt x="195" y="378"/>
                </a:lnTo>
                <a:close/>
                <a:moveTo>
                  <a:pt x="236" y="359"/>
                </a:moveTo>
                <a:lnTo>
                  <a:pt x="236" y="359"/>
                </a:lnTo>
                <a:lnTo>
                  <a:pt x="233" y="359"/>
                </a:lnTo>
                <a:lnTo>
                  <a:pt x="233" y="359"/>
                </a:lnTo>
                <a:lnTo>
                  <a:pt x="233" y="361"/>
                </a:lnTo>
                <a:lnTo>
                  <a:pt x="233" y="361"/>
                </a:lnTo>
                <a:lnTo>
                  <a:pt x="235" y="362"/>
                </a:lnTo>
                <a:lnTo>
                  <a:pt x="235" y="362"/>
                </a:lnTo>
                <a:lnTo>
                  <a:pt x="238" y="362"/>
                </a:lnTo>
                <a:lnTo>
                  <a:pt x="238" y="362"/>
                </a:lnTo>
                <a:lnTo>
                  <a:pt x="236" y="359"/>
                </a:lnTo>
                <a:lnTo>
                  <a:pt x="236" y="359"/>
                </a:lnTo>
                <a:close/>
                <a:moveTo>
                  <a:pt x="71" y="53"/>
                </a:moveTo>
                <a:lnTo>
                  <a:pt x="71" y="53"/>
                </a:lnTo>
                <a:lnTo>
                  <a:pt x="71" y="53"/>
                </a:lnTo>
                <a:lnTo>
                  <a:pt x="71" y="53"/>
                </a:lnTo>
                <a:lnTo>
                  <a:pt x="63" y="52"/>
                </a:lnTo>
                <a:lnTo>
                  <a:pt x="63" y="52"/>
                </a:lnTo>
                <a:lnTo>
                  <a:pt x="60" y="50"/>
                </a:lnTo>
                <a:lnTo>
                  <a:pt x="60" y="50"/>
                </a:lnTo>
                <a:lnTo>
                  <a:pt x="58" y="50"/>
                </a:lnTo>
                <a:lnTo>
                  <a:pt x="58" y="50"/>
                </a:lnTo>
                <a:lnTo>
                  <a:pt x="60" y="52"/>
                </a:lnTo>
                <a:lnTo>
                  <a:pt x="60" y="52"/>
                </a:lnTo>
                <a:lnTo>
                  <a:pt x="71" y="53"/>
                </a:lnTo>
                <a:lnTo>
                  <a:pt x="71" y="53"/>
                </a:lnTo>
                <a:close/>
                <a:moveTo>
                  <a:pt x="172" y="168"/>
                </a:moveTo>
                <a:lnTo>
                  <a:pt x="172" y="168"/>
                </a:lnTo>
                <a:lnTo>
                  <a:pt x="170" y="170"/>
                </a:lnTo>
                <a:lnTo>
                  <a:pt x="170" y="170"/>
                </a:lnTo>
                <a:lnTo>
                  <a:pt x="173" y="178"/>
                </a:lnTo>
                <a:lnTo>
                  <a:pt x="173" y="178"/>
                </a:lnTo>
                <a:lnTo>
                  <a:pt x="173" y="173"/>
                </a:lnTo>
                <a:lnTo>
                  <a:pt x="172" y="168"/>
                </a:lnTo>
                <a:lnTo>
                  <a:pt x="172" y="168"/>
                </a:lnTo>
                <a:close/>
                <a:moveTo>
                  <a:pt x="41" y="48"/>
                </a:moveTo>
                <a:lnTo>
                  <a:pt x="41" y="48"/>
                </a:lnTo>
                <a:lnTo>
                  <a:pt x="42" y="44"/>
                </a:lnTo>
                <a:lnTo>
                  <a:pt x="42" y="44"/>
                </a:lnTo>
                <a:lnTo>
                  <a:pt x="41" y="45"/>
                </a:lnTo>
                <a:lnTo>
                  <a:pt x="41" y="45"/>
                </a:lnTo>
                <a:lnTo>
                  <a:pt x="38" y="50"/>
                </a:lnTo>
                <a:lnTo>
                  <a:pt x="38" y="50"/>
                </a:lnTo>
                <a:lnTo>
                  <a:pt x="41" y="48"/>
                </a:lnTo>
                <a:lnTo>
                  <a:pt x="41" y="48"/>
                </a:lnTo>
                <a:close/>
                <a:moveTo>
                  <a:pt x="96" y="205"/>
                </a:moveTo>
                <a:lnTo>
                  <a:pt x="96" y="205"/>
                </a:lnTo>
                <a:lnTo>
                  <a:pt x="99" y="203"/>
                </a:lnTo>
                <a:lnTo>
                  <a:pt x="99" y="203"/>
                </a:lnTo>
                <a:lnTo>
                  <a:pt x="96" y="200"/>
                </a:lnTo>
                <a:lnTo>
                  <a:pt x="96" y="200"/>
                </a:lnTo>
                <a:lnTo>
                  <a:pt x="95" y="197"/>
                </a:lnTo>
                <a:lnTo>
                  <a:pt x="95" y="197"/>
                </a:lnTo>
                <a:lnTo>
                  <a:pt x="96" y="205"/>
                </a:lnTo>
                <a:lnTo>
                  <a:pt x="96" y="205"/>
                </a:lnTo>
                <a:close/>
                <a:moveTo>
                  <a:pt x="243" y="277"/>
                </a:moveTo>
                <a:lnTo>
                  <a:pt x="243" y="277"/>
                </a:lnTo>
                <a:lnTo>
                  <a:pt x="243" y="274"/>
                </a:lnTo>
                <a:lnTo>
                  <a:pt x="243" y="274"/>
                </a:lnTo>
                <a:lnTo>
                  <a:pt x="241" y="274"/>
                </a:lnTo>
                <a:lnTo>
                  <a:pt x="241" y="274"/>
                </a:lnTo>
                <a:lnTo>
                  <a:pt x="240" y="276"/>
                </a:lnTo>
                <a:lnTo>
                  <a:pt x="238" y="277"/>
                </a:lnTo>
                <a:lnTo>
                  <a:pt x="238" y="277"/>
                </a:lnTo>
                <a:lnTo>
                  <a:pt x="243" y="277"/>
                </a:lnTo>
                <a:lnTo>
                  <a:pt x="243" y="277"/>
                </a:lnTo>
                <a:close/>
                <a:moveTo>
                  <a:pt x="230" y="440"/>
                </a:moveTo>
                <a:lnTo>
                  <a:pt x="230" y="440"/>
                </a:lnTo>
                <a:lnTo>
                  <a:pt x="238" y="440"/>
                </a:lnTo>
                <a:lnTo>
                  <a:pt x="238" y="440"/>
                </a:lnTo>
                <a:lnTo>
                  <a:pt x="238" y="440"/>
                </a:lnTo>
                <a:lnTo>
                  <a:pt x="238" y="440"/>
                </a:lnTo>
                <a:lnTo>
                  <a:pt x="236" y="440"/>
                </a:lnTo>
                <a:lnTo>
                  <a:pt x="236" y="440"/>
                </a:lnTo>
                <a:lnTo>
                  <a:pt x="230" y="438"/>
                </a:lnTo>
                <a:lnTo>
                  <a:pt x="230" y="438"/>
                </a:lnTo>
                <a:lnTo>
                  <a:pt x="230" y="438"/>
                </a:lnTo>
                <a:lnTo>
                  <a:pt x="230" y="438"/>
                </a:lnTo>
                <a:lnTo>
                  <a:pt x="230" y="440"/>
                </a:lnTo>
                <a:lnTo>
                  <a:pt x="230" y="440"/>
                </a:lnTo>
                <a:close/>
                <a:moveTo>
                  <a:pt x="225" y="276"/>
                </a:moveTo>
                <a:lnTo>
                  <a:pt x="225" y="276"/>
                </a:lnTo>
                <a:lnTo>
                  <a:pt x="229" y="277"/>
                </a:lnTo>
                <a:lnTo>
                  <a:pt x="229" y="277"/>
                </a:lnTo>
                <a:lnTo>
                  <a:pt x="229" y="272"/>
                </a:lnTo>
                <a:lnTo>
                  <a:pt x="229" y="272"/>
                </a:lnTo>
                <a:lnTo>
                  <a:pt x="225" y="272"/>
                </a:lnTo>
                <a:lnTo>
                  <a:pt x="225" y="272"/>
                </a:lnTo>
                <a:lnTo>
                  <a:pt x="225" y="276"/>
                </a:lnTo>
                <a:lnTo>
                  <a:pt x="225" y="276"/>
                </a:lnTo>
                <a:close/>
                <a:moveTo>
                  <a:pt x="41" y="26"/>
                </a:moveTo>
                <a:lnTo>
                  <a:pt x="41" y="26"/>
                </a:lnTo>
                <a:lnTo>
                  <a:pt x="38" y="25"/>
                </a:lnTo>
                <a:lnTo>
                  <a:pt x="38" y="25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41" y="28"/>
                </a:lnTo>
                <a:lnTo>
                  <a:pt x="41" y="28"/>
                </a:lnTo>
                <a:lnTo>
                  <a:pt x="41" y="26"/>
                </a:lnTo>
                <a:lnTo>
                  <a:pt x="41" y="26"/>
                </a:lnTo>
                <a:close/>
                <a:moveTo>
                  <a:pt x="200" y="143"/>
                </a:moveTo>
                <a:lnTo>
                  <a:pt x="200" y="143"/>
                </a:lnTo>
                <a:lnTo>
                  <a:pt x="199" y="145"/>
                </a:lnTo>
                <a:lnTo>
                  <a:pt x="197" y="148"/>
                </a:lnTo>
                <a:lnTo>
                  <a:pt x="197" y="148"/>
                </a:lnTo>
                <a:lnTo>
                  <a:pt x="202" y="145"/>
                </a:lnTo>
                <a:lnTo>
                  <a:pt x="202" y="145"/>
                </a:lnTo>
                <a:lnTo>
                  <a:pt x="200" y="143"/>
                </a:lnTo>
                <a:lnTo>
                  <a:pt x="200" y="143"/>
                </a:lnTo>
                <a:close/>
                <a:moveTo>
                  <a:pt x="263" y="257"/>
                </a:moveTo>
                <a:lnTo>
                  <a:pt x="263" y="257"/>
                </a:lnTo>
                <a:lnTo>
                  <a:pt x="268" y="253"/>
                </a:lnTo>
                <a:lnTo>
                  <a:pt x="273" y="249"/>
                </a:lnTo>
                <a:lnTo>
                  <a:pt x="273" y="249"/>
                </a:lnTo>
                <a:lnTo>
                  <a:pt x="271" y="249"/>
                </a:lnTo>
                <a:lnTo>
                  <a:pt x="271" y="249"/>
                </a:lnTo>
                <a:lnTo>
                  <a:pt x="263" y="257"/>
                </a:lnTo>
                <a:lnTo>
                  <a:pt x="263" y="257"/>
                </a:lnTo>
                <a:close/>
                <a:moveTo>
                  <a:pt x="178" y="253"/>
                </a:moveTo>
                <a:lnTo>
                  <a:pt x="178" y="253"/>
                </a:lnTo>
                <a:lnTo>
                  <a:pt x="177" y="260"/>
                </a:lnTo>
                <a:lnTo>
                  <a:pt x="177" y="260"/>
                </a:lnTo>
                <a:lnTo>
                  <a:pt x="177" y="260"/>
                </a:lnTo>
                <a:lnTo>
                  <a:pt x="177" y="260"/>
                </a:lnTo>
                <a:lnTo>
                  <a:pt x="180" y="255"/>
                </a:lnTo>
                <a:lnTo>
                  <a:pt x="180" y="255"/>
                </a:lnTo>
                <a:lnTo>
                  <a:pt x="178" y="253"/>
                </a:lnTo>
                <a:lnTo>
                  <a:pt x="178" y="253"/>
                </a:lnTo>
                <a:close/>
                <a:moveTo>
                  <a:pt x="58" y="56"/>
                </a:moveTo>
                <a:lnTo>
                  <a:pt x="58" y="56"/>
                </a:lnTo>
                <a:lnTo>
                  <a:pt x="57" y="61"/>
                </a:lnTo>
                <a:lnTo>
                  <a:pt x="57" y="61"/>
                </a:lnTo>
                <a:lnTo>
                  <a:pt x="57" y="61"/>
                </a:lnTo>
                <a:lnTo>
                  <a:pt x="58" y="63"/>
                </a:lnTo>
                <a:lnTo>
                  <a:pt x="58" y="63"/>
                </a:lnTo>
                <a:lnTo>
                  <a:pt x="60" y="59"/>
                </a:lnTo>
                <a:lnTo>
                  <a:pt x="60" y="59"/>
                </a:lnTo>
                <a:lnTo>
                  <a:pt x="58" y="56"/>
                </a:lnTo>
                <a:lnTo>
                  <a:pt x="58" y="56"/>
                </a:lnTo>
                <a:close/>
                <a:moveTo>
                  <a:pt x="183" y="203"/>
                </a:moveTo>
                <a:lnTo>
                  <a:pt x="183" y="203"/>
                </a:lnTo>
                <a:lnTo>
                  <a:pt x="180" y="206"/>
                </a:lnTo>
                <a:lnTo>
                  <a:pt x="180" y="206"/>
                </a:lnTo>
                <a:lnTo>
                  <a:pt x="181" y="208"/>
                </a:lnTo>
                <a:lnTo>
                  <a:pt x="181" y="208"/>
                </a:lnTo>
                <a:lnTo>
                  <a:pt x="183" y="206"/>
                </a:lnTo>
                <a:lnTo>
                  <a:pt x="184" y="203"/>
                </a:lnTo>
                <a:lnTo>
                  <a:pt x="184" y="203"/>
                </a:lnTo>
                <a:lnTo>
                  <a:pt x="183" y="203"/>
                </a:lnTo>
                <a:lnTo>
                  <a:pt x="183" y="203"/>
                </a:lnTo>
                <a:close/>
                <a:moveTo>
                  <a:pt x="289" y="238"/>
                </a:moveTo>
                <a:lnTo>
                  <a:pt x="289" y="238"/>
                </a:lnTo>
                <a:lnTo>
                  <a:pt x="289" y="238"/>
                </a:lnTo>
                <a:lnTo>
                  <a:pt x="289" y="238"/>
                </a:lnTo>
                <a:lnTo>
                  <a:pt x="292" y="233"/>
                </a:lnTo>
                <a:lnTo>
                  <a:pt x="292" y="233"/>
                </a:lnTo>
                <a:lnTo>
                  <a:pt x="292" y="231"/>
                </a:lnTo>
                <a:lnTo>
                  <a:pt x="292" y="230"/>
                </a:lnTo>
                <a:lnTo>
                  <a:pt x="292" y="230"/>
                </a:lnTo>
                <a:lnTo>
                  <a:pt x="290" y="230"/>
                </a:lnTo>
                <a:lnTo>
                  <a:pt x="290" y="230"/>
                </a:lnTo>
                <a:lnTo>
                  <a:pt x="289" y="236"/>
                </a:lnTo>
                <a:lnTo>
                  <a:pt x="289" y="236"/>
                </a:lnTo>
                <a:lnTo>
                  <a:pt x="289" y="238"/>
                </a:lnTo>
                <a:lnTo>
                  <a:pt x="289" y="238"/>
                </a:lnTo>
                <a:close/>
                <a:moveTo>
                  <a:pt x="143" y="115"/>
                </a:moveTo>
                <a:lnTo>
                  <a:pt x="143" y="115"/>
                </a:lnTo>
                <a:lnTo>
                  <a:pt x="142" y="115"/>
                </a:lnTo>
                <a:lnTo>
                  <a:pt x="142" y="115"/>
                </a:lnTo>
                <a:lnTo>
                  <a:pt x="140" y="115"/>
                </a:lnTo>
                <a:lnTo>
                  <a:pt x="140" y="115"/>
                </a:lnTo>
                <a:lnTo>
                  <a:pt x="139" y="116"/>
                </a:lnTo>
                <a:lnTo>
                  <a:pt x="139" y="116"/>
                </a:lnTo>
                <a:lnTo>
                  <a:pt x="143" y="116"/>
                </a:lnTo>
                <a:lnTo>
                  <a:pt x="143" y="116"/>
                </a:lnTo>
                <a:lnTo>
                  <a:pt x="143" y="115"/>
                </a:lnTo>
                <a:lnTo>
                  <a:pt x="143" y="115"/>
                </a:lnTo>
                <a:close/>
                <a:moveTo>
                  <a:pt x="273" y="143"/>
                </a:moveTo>
                <a:lnTo>
                  <a:pt x="273" y="143"/>
                </a:lnTo>
                <a:lnTo>
                  <a:pt x="274" y="145"/>
                </a:lnTo>
                <a:lnTo>
                  <a:pt x="274" y="145"/>
                </a:lnTo>
                <a:lnTo>
                  <a:pt x="282" y="151"/>
                </a:lnTo>
                <a:lnTo>
                  <a:pt x="282" y="151"/>
                </a:lnTo>
                <a:lnTo>
                  <a:pt x="284" y="151"/>
                </a:lnTo>
                <a:lnTo>
                  <a:pt x="284" y="151"/>
                </a:lnTo>
                <a:lnTo>
                  <a:pt x="284" y="151"/>
                </a:lnTo>
                <a:lnTo>
                  <a:pt x="284" y="151"/>
                </a:lnTo>
                <a:lnTo>
                  <a:pt x="273" y="143"/>
                </a:lnTo>
                <a:lnTo>
                  <a:pt x="273" y="143"/>
                </a:lnTo>
                <a:close/>
                <a:moveTo>
                  <a:pt x="77" y="47"/>
                </a:moveTo>
                <a:lnTo>
                  <a:pt x="77" y="47"/>
                </a:lnTo>
                <a:lnTo>
                  <a:pt x="80" y="47"/>
                </a:lnTo>
                <a:lnTo>
                  <a:pt x="80" y="47"/>
                </a:lnTo>
                <a:lnTo>
                  <a:pt x="82" y="41"/>
                </a:lnTo>
                <a:lnTo>
                  <a:pt x="82" y="41"/>
                </a:lnTo>
                <a:lnTo>
                  <a:pt x="82" y="41"/>
                </a:lnTo>
                <a:lnTo>
                  <a:pt x="80" y="42"/>
                </a:lnTo>
                <a:lnTo>
                  <a:pt x="80" y="42"/>
                </a:lnTo>
                <a:lnTo>
                  <a:pt x="80" y="44"/>
                </a:lnTo>
                <a:lnTo>
                  <a:pt x="80" y="44"/>
                </a:lnTo>
                <a:lnTo>
                  <a:pt x="80" y="44"/>
                </a:lnTo>
                <a:lnTo>
                  <a:pt x="79" y="45"/>
                </a:lnTo>
                <a:lnTo>
                  <a:pt x="79" y="45"/>
                </a:lnTo>
                <a:lnTo>
                  <a:pt x="77" y="47"/>
                </a:lnTo>
                <a:lnTo>
                  <a:pt x="77" y="47"/>
                </a:lnTo>
                <a:close/>
                <a:moveTo>
                  <a:pt x="142" y="214"/>
                </a:moveTo>
                <a:lnTo>
                  <a:pt x="142" y="214"/>
                </a:lnTo>
                <a:lnTo>
                  <a:pt x="129" y="211"/>
                </a:lnTo>
                <a:lnTo>
                  <a:pt x="118" y="208"/>
                </a:lnTo>
                <a:lnTo>
                  <a:pt x="118" y="208"/>
                </a:lnTo>
                <a:lnTo>
                  <a:pt x="129" y="212"/>
                </a:lnTo>
                <a:lnTo>
                  <a:pt x="142" y="214"/>
                </a:lnTo>
                <a:lnTo>
                  <a:pt x="142" y="214"/>
                </a:lnTo>
                <a:close/>
                <a:moveTo>
                  <a:pt x="107" y="108"/>
                </a:moveTo>
                <a:lnTo>
                  <a:pt x="107" y="108"/>
                </a:lnTo>
                <a:lnTo>
                  <a:pt x="101" y="112"/>
                </a:lnTo>
                <a:lnTo>
                  <a:pt x="101" y="112"/>
                </a:lnTo>
                <a:lnTo>
                  <a:pt x="102" y="113"/>
                </a:lnTo>
                <a:lnTo>
                  <a:pt x="102" y="113"/>
                </a:lnTo>
                <a:lnTo>
                  <a:pt x="109" y="110"/>
                </a:lnTo>
                <a:lnTo>
                  <a:pt x="109" y="110"/>
                </a:lnTo>
                <a:lnTo>
                  <a:pt x="107" y="108"/>
                </a:lnTo>
                <a:lnTo>
                  <a:pt x="107" y="108"/>
                </a:lnTo>
                <a:close/>
                <a:moveTo>
                  <a:pt x="154" y="205"/>
                </a:moveTo>
                <a:lnTo>
                  <a:pt x="154" y="205"/>
                </a:lnTo>
                <a:lnTo>
                  <a:pt x="154" y="208"/>
                </a:lnTo>
                <a:lnTo>
                  <a:pt x="154" y="211"/>
                </a:lnTo>
                <a:lnTo>
                  <a:pt x="154" y="211"/>
                </a:lnTo>
                <a:lnTo>
                  <a:pt x="158" y="209"/>
                </a:lnTo>
                <a:lnTo>
                  <a:pt x="158" y="209"/>
                </a:lnTo>
                <a:lnTo>
                  <a:pt x="154" y="205"/>
                </a:lnTo>
                <a:lnTo>
                  <a:pt x="154" y="205"/>
                </a:lnTo>
                <a:close/>
                <a:moveTo>
                  <a:pt x="170" y="160"/>
                </a:moveTo>
                <a:lnTo>
                  <a:pt x="170" y="160"/>
                </a:lnTo>
                <a:lnTo>
                  <a:pt x="173" y="157"/>
                </a:lnTo>
                <a:lnTo>
                  <a:pt x="173" y="156"/>
                </a:lnTo>
                <a:lnTo>
                  <a:pt x="173" y="156"/>
                </a:lnTo>
                <a:lnTo>
                  <a:pt x="169" y="160"/>
                </a:lnTo>
                <a:lnTo>
                  <a:pt x="169" y="160"/>
                </a:lnTo>
                <a:lnTo>
                  <a:pt x="170" y="160"/>
                </a:lnTo>
                <a:lnTo>
                  <a:pt x="170" y="160"/>
                </a:lnTo>
                <a:close/>
                <a:moveTo>
                  <a:pt x="52" y="42"/>
                </a:moveTo>
                <a:lnTo>
                  <a:pt x="52" y="42"/>
                </a:lnTo>
                <a:lnTo>
                  <a:pt x="55" y="42"/>
                </a:lnTo>
                <a:lnTo>
                  <a:pt x="55" y="42"/>
                </a:lnTo>
                <a:lnTo>
                  <a:pt x="57" y="42"/>
                </a:lnTo>
                <a:lnTo>
                  <a:pt x="57" y="42"/>
                </a:lnTo>
                <a:lnTo>
                  <a:pt x="57" y="41"/>
                </a:lnTo>
                <a:lnTo>
                  <a:pt x="57" y="41"/>
                </a:lnTo>
                <a:lnTo>
                  <a:pt x="53" y="41"/>
                </a:lnTo>
                <a:lnTo>
                  <a:pt x="52" y="42"/>
                </a:lnTo>
                <a:lnTo>
                  <a:pt x="52" y="42"/>
                </a:lnTo>
                <a:close/>
                <a:moveTo>
                  <a:pt x="106" y="37"/>
                </a:moveTo>
                <a:lnTo>
                  <a:pt x="106" y="37"/>
                </a:lnTo>
                <a:lnTo>
                  <a:pt x="107" y="34"/>
                </a:lnTo>
                <a:lnTo>
                  <a:pt x="107" y="34"/>
                </a:lnTo>
                <a:lnTo>
                  <a:pt x="102" y="33"/>
                </a:lnTo>
                <a:lnTo>
                  <a:pt x="102" y="33"/>
                </a:lnTo>
                <a:lnTo>
                  <a:pt x="104" y="34"/>
                </a:lnTo>
                <a:lnTo>
                  <a:pt x="104" y="37"/>
                </a:lnTo>
                <a:lnTo>
                  <a:pt x="104" y="37"/>
                </a:lnTo>
                <a:lnTo>
                  <a:pt x="106" y="37"/>
                </a:lnTo>
                <a:lnTo>
                  <a:pt x="106" y="37"/>
                </a:lnTo>
                <a:close/>
                <a:moveTo>
                  <a:pt x="271" y="261"/>
                </a:moveTo>
                <a:lnTo>
                  <a:pt x="271" y="261"/>
                </a:lnTo>
                <a:lnTo>
                  <a:pt x="274" y="258"/>
                </a:lnTo>
                <a:lnTo>
                  <a:pt x="274" y="258"/>
                </a:lnTo>
                <a:lnTo>
                  <a:pt x="274" y="257"/>
                </a:lnTo>
                <a:lnTo>
                  <a:pt x="274" y="255"/>
                </a:lnTo>
                <a:lnTo>
                  <a:pt x="274" y="255"/>
                </a:lnTo>
                <a:lnTo>
                  <a:pt x="271" y="258"/>
                </a:lnTo>
                <a:lnTo>
                  <a:pt x="271" y="258"/>
                </a:lnTo>
                <a:lnTo>
                  <a:pt x="271" y="261"/>
                </a:lnTo>
                <a:lnTo>
                  <a:pt x="271" y="261"/>
                </a:lnTo>
                <a:close/>
                <a:moveTo>
                  <a:pt x="263" y="156"/>
                </a:moveTo>
                <a:lnTo>
                  <a:pt x="263" y="156"/>
                </a:lnTo>
                <a:lnTo>
                  <a:pt x="266" y="157"/>
                </a:lnTo>
                <a:lnTo>
                  <a:pt x="266" y="157"/>
                </a:lnTo>
                <a:lnTo>
                  <a:pt x="268" y="154"/>
                </a:lnTo>
                <a:lnTo>
                  <a:pt x="268" y="154"/>
                </a:lnTo>
                <a:lnTo>
                  <a:pt x="266" y="154"/>
                </a:lnTo>
                <a:lnTo>
                  <a:pt x="266" y="154"/>
                </a:lnTo>
                <a:lnTo>
                  <a:pt x="263" y="156"/>
                </a:lnTo>
                <a:lnTo>
                  <a:pt x="263" y="156"/>
                </a:lnTo>
                <a:close/>
                <a:moveTo>
                  <a:pt x="102" y="219"/>
                </a:moveTo>
                <a:lnTo>
                  <a:pt x="102" y="219"/>
                </a:lnTo>
                <a:lnTo>
                  <a:pt x="101" y="224"/>
                </a:lnTo>
                <a:lnTo>
                  <a:pt x="101" y="224"/>
                </a:lnTo>
                <a:lnTo>
                  <a:pt x="101" y="225"/>
                </a:lnTo>
                <a:lnTo>
                  <a:pt x="101" y="225"/>
                </a:lnTo>
                <a:lnTo>
                  <a:pt x="106" y="220"/>
                </a:lnTo>
                <a:lnTo>
                  <a:pt x="106" y="220"/>
                </a:lnTo>
                <a:lnTo>
                  <a:pt x="102" y="219"/>
                </a:lnTo>
                <a:lnTo>
                  <a:pt x="102" y="219"/>
                </a:lnTo>
                <a:close/>
                <a:moveTo>
                  <a:pt x="24" y="107"/>
                </a:moveTo>
                <a:lnTo>
                  <a:pt x="24" y="107"/>
                </a:lnTo>
                <a:lnTo>
                  <a:pt x="24" y="107"/>
                </a:lnTo>
                <a:lnTo>
                  <a:pt x="24" y="107"/>
                </a:lnTo>
                <a:lnTo>
                  <a:pt x="25" y="121"/>
                </a:lnTo>
                <a:lnTo>
                  <a:pt x="25" y="121"/>
                </a:lnTo>
                <a:lnTo>
                  <a:pt x="27" y="123"/>
                </a:lnTo>
                <a:lnTo>
                  <a:pt x="27" y="123"/>
                </a:lnTo>
                <a:lnTo>
                  <a:pt x="24" y="107"/>
                </a:lnTo>
                <a:lnTo>
                  <a:pt x="24" y="107"/>
                </a:lnTo>
                <a:close/>
                <a:moveTo>
                  <a:pt x="271" y="271"/>
                </a:moveTo>
                <a:lnTo>
                  <a:pt x="271" y="271"/>
                </a:lnTo>
                <a:lnTo>
                  <a:pt x="271" y="272"/>
                </a:lnTo>
                <a:lnTo>
                  <a:pt x="271" y="272"/>
                </a:lnTo>
                <a:lnTo>
                  <a:pt x="265" y="276"/>
                </a:lnTo>
                <a:lnTo>
                  <a:pt x="265" y="276"/>
                </a:lnTo>
                <a:lnTo>
                  <a:pt x="263" y="277"/>
                </a:lnTo>
                <a:lnTo>
                  <a:pt x="263" y="277"/>
                </a:lnTo>
                <a:lnTo>
                  <a:pt x="271" y="271"/>
                </a:lnTo>
                <a:lnTo>
                  <a:pt x="271" y="271"/>
                </a:lnTo>
                <a:close/>
                <a:moveTo>
                  <a:pt x="230" y="265"/>
                </a:moveTo>
                <a:lnTo>
                  <a:pt x="230" y="265"/>
                </a:lnTo>
                <a:lnTo>
                  <a:pt x="230" y="265"/>
                </a:lnTo>
                <a:lnTo>
                  <a:pt x="232" y="266"/>
                </a:lnTo>
                <a:lnTo>
                  <a:pt x="232" y="266"/>
                </a:lnTo>
                <a:lnTo>
                  <a:pt x="240" y="265"/>
                </a:lnTo>
                <a:lnTo>
                  <a:pt x="240" y="265"/>
                </a:lnTo>
                <a:lnTo>
                  <a:pt x="241" y="263"/>
                </a:lnTo>
                <a:lnTo>
                  <a:pt x="241" y="263"/>
                </a:lnTo>
                <a:lnTo>
                  <a:pt x="230" y="265"/>
                </a:lnTo>
                <a:lnTo>
                  <a:pt x="230" y="265"/>
                </a:lnTo>
                <a:close/>
                <a:moveTo>
                  <a:pt x="230" y="145"/>
                </a:moveTo>
                <a:lnTo>
                  <a:pt x="230" y="145"/>
                </a:lnTo>
                <a:lnTo>
                  <a:pt x="229" y="143"/>
                </a:lnTo>
                <a:lnTo>
                  <a:pt x="229" y="145"/>
                </a:lnTo>
                <a:lnTo>
                  <a:pt x="229" y="145"/>
                </a:lnTo>
                <a:lnTo>
                  <a:pt x="227" y="146"/>
                </a:lnTo>
                <a:lnTo>
                  <a:pt x="227" y="146"/>
                </a:lnTo>
                <a:lnTo>
                  <a:pt x="227" y="148"/>
                </a:lnTo>
                <a:lnTo>
                  <a:pt x="227" y="148"/>
                </a:lnTo>
                <a:lnTo>
                  <a:pt x="229" y="148"/>
                </a:lnTo>
                <a:lnTo>
                  <a:pt x="229" y="148"/>
                </a:lnTo>
                <a:lnTo>
                  <a:pt x="230" y="145"/>
                </a:lnTo>
                <a:lnTo>
                  <a:pt x="230" y="145"/>
                </a:lnTo>
                <a:close/>
                <a:moveTo>
                  <a:pt x="35" y="97"/>
                </a:moveTo>
                <a:lnTo>
                  <a:pt x="35" y="97"/>
                </a:lnTo>
                <a:lnTo>
                  <a:pt x="35" y="97"/>
                </a:lnTo>
                <a:lnTo>
                  <a:pt x="35" y="97"/>
                </a:lnTo>
                <a:lnTo>
                  <a:pt x="31" y="100"/>
                </a:lnTo>
                <a:lnTo>
                  <a:pt x="31" y="100"/>
                </a:lnTo>
                <a:lnTo>
                  <a:pt x="31" y="100"/>
                </a:lnTo>
                <a:lnTo>
                  <a:pt x="31" y="100"/>
                </a:lnTo>
                <a:lnTo>
                  <a:pt x="33" y="105"/>
                </a:lnTo>
                <a:lnTo>
                  <a:pt x="33" y="105"/>
                </a:lnTo>
                <a:lnTo>
                  <a:pt x="35" y="97"/>
                </a:lnTo>
                <a:lnTo>
                  <a:pt x="35" y="97"/>
                </a:lnTo>
                <a:close/>
                <a:moveTo>
                  <a:pt x="131" y="236"/>
                </a:moveTo>
                <a:lnTo>
                  <a:pt x="131" y="236"/>
                </a:lnTo>
                <a:lnTo>
                  <a:pt x="137" y="236"/>
                </a:lnTo>
                <a:lnTo>
                  <a:pt x="137" y="236"/>
                </a:lnTo>
                <a:lnTo>
                  <a:pt x="136" y="235"/>
                </a:lnTo>
                <a:lnTo>
                  <a:pt x="136" y="235"/>
                </a:lnTo>
                <a:lnTo>
                  <a:pt x="132" y="233"/>
                </a:lnTo>
                <a:lnTo>
                  <a:pt x="132" y="233"/>
                </a:lnTo>
                <a:lnTo>
                  <a:pt x="131" y="236"/>
                </a:lnTo>
                <a:lnTo>
                  <a:pt x="131" y="236"/>
                </a:lnTo>
                <a:close/>
                <a:moveTo>
                  <a:pt x="49" y="37"/>
                </a:moveTo>
                <a:lnTo>
                  <a:pt x="49" y="37"/>
                </a:lnTo>
                <a:lnTo>
                  <a:pt x="52" y="37"/>
                </a:lnTo>
                <a:lnTo>
                  <a:pt x="53" y="36"/>
                </a:lnTo>
                <a:lnTo>
                  <a:pt x="53" y="36"/>
                </a:lnTo>
                <a:lnTo>
                  <a:pt x="50" y="34"/>
                </a:lnTo>
                <a:lnTo>
                  <a:pt x="50" y="34"/>
                </a:lnTo>
                <a:lnTo>
                  <a:pt x="49" y="37"/>
                </a:lnTo>
                <a:lnTo>
                  <a:pt x="49" y="37"/>
                </a:lnTo>
                <a:lnTo>
                  <a:pt x="49" y="37"/>
                </a:lnTo>
                <a:lnTo>
                  <a:pt x="49" y="37"/>
                </a:lnTo>
                <a:close/>
                <a:moveTo>
                  <a:pt x="65" y="31"/>
                </a:moveTo>
                <a:lnTo>
                  <a:pt x="65" y="31"/>
                </a:lnTo>
                <a:lnTo>
                  <a:pt x="63" y="34"/>
                </a:lnTo>
                <a:lnTo>
                  <a:pt x="63" y="34"/>
                </a:lnTo>
                <a:lnTo>
                  <a:pt x="66" y="34"/>
                </a:lnTo>
                <a:lnTo>
                  <a:pt x="68" y="31"/>
                </a:lnTo>
                <a:lnTo>
                  <a:pt x="68" y="31"/>
                </a:lnTo>
                <a:lnTo>
                  <a:pt x="65" y="31"/>
                </a:lnTo>
                <a:lnTo>
                  <a:pt x="65" y="31"/>
                </a:lnTo>
                <a:close/>
                <a:moveTo>
                  <a:pt x="44" y="29"/>
                </a:moveTo>
                <a:lnTo>
                  <a:pt x="44" y="29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9" y="28"/>
                </a:lnTo>
                <a:lnTo>
                  <a:pt x="49" y="28"/>
                </a:lnTo>
                <a:lnTo>
                  <a:pt x="44" y="26"/>
                </a:lnTo>
                <a:lnTo>
                  <a:pt x="44" y="26"/>
                </a:lnTo>
                <a:lnTo>
                  <a:pt x="44" y="29"/>
                </a:lnTo>
                <a:lnTo>
                  <a:pt x="44" y="29"/>
                </a:lnTo>
                <a:close/>
                <a:moveTo>
                  <a:pt x="104" y="209"/>
                </a:moveTo>
                <a:lnTo>
                  <a:pt x="104" y="209"/>
                </a:lnTo>
                <a:lnTo>
                  <a:pt x="102" y="208"/>
                </a:lnTo>
                <a:lnTo>
                  <a:pt x="102" y="208"/>
                </a:lnTo>
                <a:lnTo>
                  <a:pt x="99" y="209"/>
                </a:lnTo>
                <a:lnTo>
                  <a:pt x="99" y="209"/>
                </a:lnTo>
                <a:lnTo>
                  <a:pt x="101" y="211"/>
                </a:lnTo>
                <a:lnTo>
                  <a:pt x="104" y="209"/>
                </a:lnTo>
                <a:lnTo>
                  <a:pt x="104" y="209"/>
                </a:lnTo>
                <a:close/>
                <a:moveTo>
                  <a:pt x="230" y="299"/>
                </a:moveTo>
                <a:lnTo>
                  <a:pt x="230" y="299"/>
                </a:lnTo>
                <a:lnTo>
                  <a:pt x="229" y="301"/>
                </a:lnTo>
                <a:lnTo>
                  <a:pt x="227" y="302"/>
                </a:lnTo>
                <a:lnTo>
                  <a:pt x="227" y="302"/>
                </a:lnTo>
                <a:lnTo>
                  <a:pt x="230" y="302"/>
                </a:lnTo>
                <a:lnTo>
                  <a:pt x="230" y="302"/>
                </a:lnTo>
                <a:lnTo>
                  <a:pt x="230" y="299"/>
                </a:lnTo>
                <a:lnTo>
                  <a:pt x="230" y="299"/>
                </a:lnTo>
                <a:close/>
                <a:moveTo>
                  <a:pt x="216" y="367"/>
                </a:moveTo>
                <a:lnTo>
                  <a:pt x="216" y="367"/>
                </a:lnTo>
                <a:lnTo>
                  <a:pt x="216" y="364"/>
                </a:lnTo>
                <a:lnTo>
                  <a:pt x="214" y="362"/>
                </a:lnTo>
                <a:lnTo>
                  <a:pt x="214" y="362"/>
                </a:lnTo>
                <a:lnTo>
                  <a:pt x="213" y="362"/>
                </a:lnTo>
                <a:lnTo>
                  <a:pt x="213" y="362"/>
                </a:lnTo>
                <a:lnTo>
                  <a:pt x="216" y="367"/>
                </a:lnTo>
                <a:lnTo>
                  <a:pt x="216" y="367"/>
                </a:lnTo>
                <a:close/>
                <a:moveTo>
                  <a:pt x="106" y="203"/>
                </a:moveTo>
                <a:lnTo>
                  <a:pt x="106" y="203"/>
                </a:lnTo>
                <a:lnTo>
                  <a:pt x="112" y="206"/>
                </a:lnTo>
                <a:lnTo>
                  <a:pt x="117" y="208"/>
                </a:lnTo>
                <a:lnTo>
                  <a:pt x="117" y="208"/>
                </a:lnTo>
                <a:lnTo>
                  <a:pt x="107" y="201"/>
                </a:lnTo>
                <a:lnTo>
                  <a:pt x="107" y="201"/>
                </a:lnTo>
                <a:lnTo>
                  <a:pt x="106" y="203"/>
                </a:lnTo>
                <a:lnTo>
                  <a:pt x="106" y="203"/>
                </a:lnTo>
                <a:close/>
                <a:moveTo>
                  <a:pt x="202" y="268"/>
                </a:moveTo>
                <a:lnTo>
                  <a:pt x="202" y="268"/>
                </a:lnTo>
                <a:lnTo>
                  <a:pt x="205" y="268"/>
                </a:lnTo>
                <a:lnTo>
                  <a:pt x="205" y="268"/>
                </a:lnTo>
                <a:lnTo>
                  <a:pt x="205" y="263"/>
                </a:lnTo>
                <a:lnTo>
                  <a:pt x="205" y="263"/>
                </a:lnTo>
                <a:lnTo>
                  <a:pt x="203" y="263"/>
                </a:lnTo>
                <a:lnTo>
                  <a:pt x="203" y="263"/>
                </a:lnTo>
                <a:lnTo>
                  <a:pt x="202" y="268"/>
                </a:lnTo>
                <a:lnTo>
                  <a:pt x="202" y="268"/>
                </a:lnTo>
                <a:close/>
                <a:moveTo>
                  <a:pt x="55" y="71"/>
                </a:moveTo>
                <a:lnTo>
                  <a:pt x="55" y="71"/>
                </a:lnTo>
                <a:lnTo>
                  <a:pt x="58" y="72"/>
                </a:lnTo>
                <a:lnTo>
                  <a:pt x="58" y="72"/>
                </a:lnTo>
                <a:lnTo>
                  <a:pt x="60" y="71"/>
                </a:lnTo>
                <a:lnTo>
                  <a:pt x="58" y="69"/>
                </a:lnTo>
                <a:lnTo>
                  <a:pt x="58" y="69"/>
                </a:lnTo>
                <a:lnTo>
                  <a:pt x="55" y="71"/>
                </a:lnTo>
                <a:lnTo>
                  <a:pt x="55" y="71"/>
                </a:lnTo>
                <a:close/>
                <a:moveTo>
                  <a:pt x="98" y="44"/>
                </a:moveTo>
                <a:lnTo>
                  <a:pt x="98" y="44"/>
                </a:lnTo>
                <a:lnTo>
                  <a:pt x="95" y="48"/>
                </a:lnTo>
                <a:lnTo>
                  <a:pt x="95" y="48"/>
                </a:lnTo>
                <a:lnTo>
                  <a:pt x="98" y="48"/>
                </a:lnTo>
                <a:lnTo>
                  <a:pt x="98" y="48"/>
                </a:lnTo>
                <a:lnTo>
                  <a:pt x="99" y="45"/>
                </a:lnTo>
                <a:lnTo>
                  <a:pt x="99" y="45"/>
                </a:lnTo>
                <a:lnTo>
                  <a:pt x="98" y="44"/>
                </a:lnTo>
                <a:lnTo>
                  <a:pt x="98" y="44"/>
                </a:lnTo>
                <a:close/>
                <a:moveTo>
                  <a:pt x="248" y="143"/>
                </a:moveTo>
                <a:lnTo>
                  <a:pt x="248" y="143"/>
                </a:lnTo>
                <a:lnTo>
                  <a:pt x="251" y="143"/>
                </a:lnTo>
                <a:lnTo>
                  <a:pt x="251" y="141"/>
                </a:lnTo>
                <a:lnTo>
                  <a:pt x="251" y="141"/>
                </a:lnTo>
                <a:lnTo>
                  <a:pt x="248" y="140"/>
                </a:lnTo>
                <a:lnTo>
                  <a:pt x="248" y="140"/>
                </a:lnTo>
                <a:lnTo>
                  <a:pt x="248" y="143"/>
                </a:lnTo>
                <a:lnTo>
                  <a:pt x="248" y="143"/>
                </a:lnTo>
                <a:close/>
                <a:moveTo>
                  <a:pt x="87" y="36"/>
                </a:moveTo>
                <a:lnTo>
                  <a:pt x="87" y="36"/>
                </a:lnTo>
                <a:lnTo>
                  <a:pt x="87" y="39"/>
                </a:lnTo>
                <a:lnTo>
                  <a:pt x="87" y="39"/>
                </a:lnTo>
                <a:lnTo>
                  <a:pt x="88" y="39"/>
                </a:lnTo>
                <a:lnTo>
                  <a:pt x="88" y="39"/>
                </a:lnTo>
                <a:lnTo>
                  <a:pt x="90" y="36"/>
                </a:lnTo>
                <a:lnTo>
                  <a:pt x="90" y="36"/>
                </a:lnTo>
                <a:lnTo>
                  <a:pt x="87" y="36"/>
                </a:lnTo>
                <a:lnTo>
                  <a:pt x="87" y="36"/>
                </a:lnTo>
                <a:close/>
                <a:moveTo>
                  <a:pt x="90" y="48"/>
                </a:moveTo>
                <a:lnTo>
                  <a:pt x="90" y="48"/>
                </a:lnTo>
                <a:lnTo>
                  <a:pt x="90" y="44"/>
                </a:lnTo>
                <a:lnTo>
                  <a:pt x="90" y="44"/>
                </a:lnTo>
                <a:lnTo>
                  <a:pt x="90" y="44"/>
                </a:lnTo>
                <a:lnTo>
                  <a:pt x="90" y="44"/>
                </a:lnTo>
                <a:lnTo>
                  <a:pt x="90" y="44"/>
                </a:lnTo>
                <a:lnTo>
                  <a:pt x="88" y="47"/>
                </a:lnTo>
                <a:lnTo>
                  <a:pt x="88" y="47"/>
                </a:lnTo>
                <a:lnTo>
                  <a:pt x="87" y="48"/>
                </a:lnTo>
                <a:lnTo>
                  <a:pt x="87" y="48"/>
                </a:lnTo>
                <a:lnTo>
                  <a:pt x="90" y="48"/>
                </a:lnTo>
                <a:lnTo>
                  <a:pt x="90" y="48"/>
                </a:lnTo>
                <a:close/>
                <a:moveTo>
                  <a:pt x="76" y="34"/>
                </a:moveTo>
                <a:lnTo>
                  <a:pt x="76" y="34"/>
                </a:lnTo>
                <a:lnTo>
                  <a:pt x="72" y="33"/>
                </a:lnTo>
                <a:lnTo>
                  <a:pt x="72" y="33"/>
                </a:lnTo>
                <a:lnTo>
                  <a:pt x="71" y="36"/>
                </a:lnTo>
                <a:lnTo>
                  <a:pt x="71" y="36"/>
                </a:lnTo>
                <a:lnTo>
                  <a:pt x="74" y="36"/>
                </a:lnTo>
                <a:lnTo>
                  <a:pt x="74" y="36"/>
                </a:lnTo>
                <a:lnTo>
                  <a:pt x="76" y="34"/>
                </a:lnTo>
                <a:lnTo>
                  <a:pt x="76" y="34"/>
                </a:lnTo>
                <a:close/>
                <a:moveTo>
                  <a:pt x="170" y="216"/>
                </a:moveTo>
                <a:lnTo>
                  <a:pt x="170" y="216"/>
                </a:lnTo>
                <a:lnTo>
                  <a:pt x="172" y="214"/>
                </a:lnTo>
                <a:lnTo>
                  <a:pt x="172" y="212"/>
                </a:lnTo>
                <a:lnTo>
                  <a:pt x="172" y="212"/>
                </a:lnTo>
                <a:lnTo>
                  <a:pt x="172" y="209"/>
                </a:lnTo>
                <a:lnTo>
                  <a:pt x="172" y="209"/>
                </a:lnTo>
                <a:lnTo>
                  <a:pt x="169" y="212"/>
                </a:lnTo>
                <a:lnTo>
                  <a:pt x="169" y="212"/>
                </a:lnTo>
                <a:lnTo>
                  <a:pt x="170" y="212"/>
                </a:lnTo>
                <a:lnTo>
                  <a:pt x="170" y="216"/>
                </a:lnTo>
                <a:lnTo>
                  <a:pt x="170" y="216"/>
                </a:lnTo>
                <a:close/>
                <a:moveTo>
                  <a:pt x="183" y="126"/>
                </a:moveTo>
                <a:lnTo>
                  <a:pt x="183" y="126"/>
                </a:lnTo>
                <a:lnTo>
                  <a:pt x="181" y="124"/>
                </a:lnTo>
                <a:lnTo>
                  <a:pt x="181" y="124"/>
                </a:lnTo>
                <a:lnTo>
                  <a:pt x="180" y="130"/>
                </a:lnTo>
                <a:lnTo>
                  <a:pt x="180" y="130"/>
                </a:lnTo>
                <a:lnTo>
                  <a:pt x="180" y="130"/>
                </a:lnTo>
                <a:lnTo>
                  <a:pt x="180" y="130"/>
                </a:lnTo>
                <a:lnTo>
                  <a:pt x="183" y="126"/>
                </a:lnTo>
                <a:lnTo>
                  <a:pt x="183" y="126"/>
                </a:lnTo>
                <a:close/>
                <a:moveTo>
                  <a:pt x="289" y="377"/>
                </a:moveTo>
                <a:lnTo>
                  <a:pt x="289" y="377"/>
                </a:lnTo>
                <a:lnTo>
                  <a:pt x="287" y="373"/>
                </a:lnTo>
                <a:lnTo>
                  <a:pt x="287" y="373"/>
                </a:lnTo>
                <a:lnTo>
                  <a:pt x="285" y="373"/>
                </a:lnTo>
                <a:lnTo>
                  <a:pt x="285" y="373"/>
                </a:lnTo>
                <a:lnTo>
                  <a:pt x="285" y="377"/>
                </a:lnTo>
                <a:lnTo>
                  <a:pt x="285" y="377"/>
                </a:lnTo>
                <a:lnTo>
                  <a:pt x="289" y="377"/>
                </a:lnTo>
                <a:lnTo>
                  <a:pt x="289" y="377"/>
                </a:lnTo>
                <a:close/>
                <a:moveTo>
                  <a:pt x="225" y="350"/>
                </a:moveTo>
                <a:lnTo>
                  <a:pt x="225" y="350"/>
                </a:lnTo>
                <a:lnTo>
                  <a:pt x="227" y="348"/>
                </a:lnTo>
                <a:lnTo>
                  <a:pt x="227" y="348"/>
                </a:lnTo>
                <a:lnTo>
                  <a:pt x="227" y="347"/>
                </a:lnTo>
                <a:lnTo>
                  <a:pt x="227" y="347"/>
                </a:lnTo>
                <a:lnTo>
                  <a:pt x="225" y="347"/>
                </a:lnTo>
                <a:lnTo>
                  <a:pt x="225" y="347"/>
                </a:lnTo>
                <a:lnTo>
                  <a:pt x="224" y="347"/>
                </a:lnTo>
                <a:lnTo>
                  <a:pt x="224" y="347"/>
                </a:lnTo>
                <a:lnTo>
                  <a:pt x="225" y="350"/>
                </a:lnTo>
                <a:lnTo>
                  <a:pt x="225" y="350"/>
                </a:lnTo>
                <a:close/>
                <a:moveTo>
                  <a:pt x="205" y="362"/>
                </a:moveTo>
                <a:lnTo>
                  <a:pt x="205" y="362"/>
                </a:lnTo>
                <a:lnTo>
                  <a:pt x="205" y="365"/>
                </a:lnTo>
                <a:lnTo>
                  <a:pt x="205" y="367"/>
                </a:lnTo>
                <a:lnTo>
                  <a:pt x="205" y="367"/>
                </a:lnTo>
                <a:lnTo>
                  <a:pt x="207" y="362"/>
                </a:lnTo>
                <a:lnTo>
                  <a:pt x="207" y="362"/>
                </a:lnTo>
                <a:lnTo>
                  <a:pt x="205" y="362"/>
                </a:lnTo>
                <a:lnTo>
                  <a:pt x="205" y="362"/>
                </a:lnTo>
                <a:close/>
                <a:moveTo>
                  <a:pt x="240" y="408"/>
                </a:moveTo>
                <a:lnTo>
                  <a:pt x="240" y="408"/>
                </a:lnTo>
                <a:lnTo>
                  <a:pt x="238" y="408"/>
                </a:lnTo>
                <a:lnTo>
                  <a:pt x="238" y="408"/>
                </a:lnTo>
                <a:lnTo>
                  <a:pt x="235" y="410"/>
                </a:lnTo>
                <a:lnTo>
                  <a:pt x="235" y="410"/>
                </a:lnTo>
                <a:lnTo>
                  <a:pt x="235" y="413"/>
                </a:lnTo>
                <a:lnTo>
                  <a:pt x="235" y="413"/>
                </a:lnTo>
                <a:lnTo>
                  <a:pt x="238" y="410"/>
                </a:lnTo>
                <a:lnTo>
                  <a:pt x="238" y="410"/>
                </a:lnTo>
                <a:lnTo>
                  <a:pt x="240" y="408"/>
                </a:lnTo>
                <a:lnTo>
                  <a:pt x="240" y="408"/>
                </a:lnTo>
                <a:close/>
                <a:moveTo>
                  <a:pt x="161" y="119"/>
                </a:moveTo>
                <a:lnTo>
                  <a:pt x="161" y="119"/>
                </a:lnTo>
                <a:lnTo>
                  <a:pt x="161" y="119"/>
                </a:lnTo>
                <a:lnTo>
                  <a:pt x="161" y="119"/>
                </a:lnTo>
                <a:lnTo>
                  <a:pt x="156" y="121"/>
                </a:lnTo>
                <a:lnTo>
                  <a:pt x="156" y="121"/>
                </a:lnTo>
                <a:lnTo>
                  <a:pt x="156" y="121"/>
                </a:lnTo>
                <a:lnTo>
                  <a:pt x="156" y="121"/>
                </a:lnTo>
                <a:lnTo>
                  <a:pt x="156" y="121"/>
                </a:lnTo>
                <a:lnTo>
                  <a:pt x="156" y="121"/>
                </a:lnTo>
                <a:lnTo>
                  <a:pt x="159" y="123"/>
                </a:lnTo>
                <a:lnTo>
                  <a:pt x="159" y="123"/>
                </a:lnTo>
                <a:lnTo>
                  <a:pt x="161" y="119"/>
                </a:lnTo>
                <a:lnTo>
                  <a:pt x="161" y="119"/>
                </a:lnTo>
                <a:close/>
                <a:moveTo>
                  <a:pt x="214" y="165"/>
                </a:moveTo>
                <a:lnTo>
                  <a:pt x="214" y="165"/>
                </a:lnTo>
                <a:lnTo>
                  <a:pt x="214" y="176"/>
                </a:lnTo>
                <a:lnTo>
                  <a:pt x="214" y="176"/>
                </a:lnTo>
                <a:lnTo>
                  <a:pt x="214" y="176"/>
                </a:lnTo>
                <a:lnTo>
                  <a:pt x="214" y="176"/>
                </a:lnTo>
                <a:lnTo>
                  <a:pt x="214" y="165"/>
                </a:lnTo>
                <a:lnTo>
                  <a:pt x="214" y="165"/>
                </a:lnTo>
                <a:close/>
                <a:moveTo>
                  <a:pt x="248" y="377"/>
                </a:moveTo>
                <a:lnTo>
                  <a:pt x="248" y="377"/>
                </a:lnTo>
                <a:lnTo>
                  <a:pt x="246" y="375"/>
                </a:lnTo>
                <a:lnTo>
                  <a:pt x="246" y="373"/>
                </a:lnTo>
                <a:lnTo>
                  <a:pt x="246" y="373"/>
                </a:lnTo>
                <a:lnTo>
                  <a:pt x="244" y="375"/>
                </a:lnTo>
                <a:lnTo>
                  <a:pt x="244" y="375"/>
                </a:lnTo>
                <a:lnTo>
                  <a:pt x="246" y="378"/>
                </a:lnTo>
                <a:lnTo>
                  <a:pt x="246" y="378"/>
                </a:lnTo>
                <a:lnTo>
                  <a:pt x="248" y="377"/>
                </a:lnTo>
                <a:lnTo>
                  <a:pt x="248" y="377"/>
                </a:lnTo>
                <a:close/>
                <a:moveTo>
                  <a:pt x="238" y="378"/>
                </a:moveTo>
                <a:lnTo>
                  <a:pt x="238" y="378"/>
                </a:lnTo>
                <a:lnTo>
                  <a:pt x="240" y="383"/>
                </a:lnTo>
                <a:lnTo>
                  <a:pt x="240" y="383"/>
                </a:lnTo>
                <a:lnTo>
                  <a:pt x="241" y="381"/>
                </a:lnTo>
                <a:lnTo>
                  <a:pt x="241" y="381"/>
                </a:lnTo>
                <a:lnTo>
                  <a:pt x="240" y="378"/>
                </a:lnTo>
                <a:lnTo>
                  <a:pt x="240" y="378"/>
                </a:lnTo>
                <a:lnTo>
                  <a:pt x="238" y="378"/>
                </a:lnTo>
                <a:lnTo>
                  <a:pt x="238" y="378"/>
                </a:lnTo>
                <a:close/>
                <a:moveTo>
                  <a:pt x="199" y="171"/>
                </a:moveTo>
                <a:lnTo>
                  <a:pt x="199" y="171"/>
                </a:lnTo>
                <a:lnTo>
                  <a:pt x="199" y="170"/>
                </a:lnTo>
                <a:lnTo>
                  <a:pt x="199" y="170"/>
                </a:lnTo>
                <a:lnTo>
                  <a:pt x="195" y="171"/>
                </a:lnTo>
                <a:lnTo>
                  <a:pt x="195" y="171"/>
                </a:lnTo>
                <a:lnTo>
                  <a:pt x="195" y="171"/>
                </a:lnTo>
                <a:lnTo>
                  <a:pt x="195" y="171"/>
                </a:lnTo>
                <a:lnTo>
                  <a:pt x="194" y="176"/>
                </a:lnTo>
                <a:lnTo>
                  <a:pt x="194" y="176"/>
                </a:lnTo>
                <a:lnTo>
                  <a:pt x="194" y="176"/>
                </a:lnTo>
                <a:lnTo>
                  <a:pt x="194" y="176"/>
                </a:lnTo>
                <a:lnTo>
                  <a:pt x="199" y="171"/>
                </a:lnTo>
                <a:lnTo>
                  <a:pt x="199" y="171"/>
                </a:lnTo>
                <a:close/>
                <a:moveTo>
                  <a:pt x="28" y="63"/>
                </a:moveTo>
                <a:lnTo>
                  <a:pt x="28" y="63"/>
                </a:lnTo>
                <a:lnTo>
                  <a:pt x="28" y="63"/>
                </a:lnTo>
                <a:lnTo>
                  <a:pt x="28" y="63"/>
                </a:lnTo>
                <a:lnTo>
                  <a:pt x="25" y="66"/>
                </a:lnTo>
                <a:lnTo>
                  <a:pt x="25" y="66"/>
                </a:lnTo>
                <a:lnTo>
                  <a:pt x="25" y="66"/>
                </a:lnTo>
                <a:lnTo>
                  <a:pt x="25" y="66"/>
                </a:lnTo>
                <a:lnTo>
                  <a:pt x="25" y="67"/>
                </a:lnTo>
                <a:lnTo>
                  <a:pt x="25" y="67"/>
                </a:lnTo>
                <a:lnTo>
                  <a:pt x="25" y="67"/>
                </a:lnTo>
                <a:lnTo>
                  <a:pt x="25" y="67"/>
                </a:lnTo>
                <a:lnTo>
                  <a:pt x="28" y="63"/>
                </a:lnTo>
                <a:lnTo>
                  <a:pt x="28" y="63"/>
                </a:lnTo>
                <a:close/>
                <a:moveTo>
                  <a:pt x="172" y="222"/>
                </a:moveTo>
                <a:lnTo>
                  <a:pt x="172" y="222"/>
                </a:lnTo>
                <a:lnTo>
                  <a:pt x="170" y="225"/>
                </a:lnTo>
                <a:lnTo>
                  <a:pt x="170" y="225"/>
                </a:lnTo>
                <a:lnTo>
                  <a:pt x="170" y="228"/>
                </a:lnTo>
                <a:lnTo>
                  <a:pt x="170" y="228"/>
                </a:lnTo>
                <a:lnTo>
                  <a:pt x="170" y="230"/>
                </a:lnTo>
                <a:lnTo>
                  <a:pt x="170" y="230"/>
                </a:lnTo>
                <a:lnTo>
                  <a:pt x="172" y="228"/>
                </a:lnTo>
                <a:lnTo>
                  <a:pt x="172" y="228"/>
                </a:lnTo>
                <a:lnTo>
                  <a:pt x="172" y="222"/>
                </a:lnTo>
                <a:lnTo>
                  <a:pt x="172" y="222"/>
                </a:lnTo>
                <a:close/>
                <a:moveTo>
                  <a:pt x="271" y="159"/>
                </a:moveTo>
                <a:lnTo>
                  <a:pt x="271" y="159"/>
                </a:lnTo>
                <a:lnTo>
                  <a:pt x="271" y="160"/>
                </a:lnTo>
                <a:lnTo>
                  <a:pt x="271" y="160"/>
                </a:lnTo>
                <a:lnTo>
                  <a:pt x="271" y="160"/>
                </a:lnTo>
                <a:lnTo>
                  <a:pt x="271" y="160"/>
                </a:lnTo>
                <a:lnTo>
                  <a:pt x="273" y="162"/>
                </a:lnTo>
                <a:lnTo>
                  <a:pt x="273" y="162"/>
                </a:lnTo>
                <a:lnTo>
                  <a:pt x="274" y="160"/>
                </a:lnTo>
                <a:lnTo>
                  <a:pt x="271" y="159"/>
                </a:lnTo>
                <a:lnTo>
                  <a:pt x="271" y="159"/>
                </a:lnTo>
                <a:close/>
                <a:moveTo>
                  <a:pt x="205" y="272"/>
                </a:moveTo>
                <a:lnTo>
                  <a:pt x="205" y="272"/>
                </a:lnTo>
                <a:lnTo>
                  <a:pt x="205" y="271"/>
                </a:lnTo>
                <a:lnTo>
                  <a:pt x="205" y="271"/>
                </a:lnTo>
                <a:lnTo>
                  <a:pt x="200" y="269"/>
                </a:lnTo>
                <a:lnTo>
                  <a:pt x="200" y="269"/>
                </a:lnTo>
                <a:lnTo>
                  <a:pt x="200" y="271"/>
                </a:lnTo>
                <a:lnTo>
                  <a:pt x="200" y="271"/>
                </a:lnTo>
                <a:lnTo>
                  <a:pt x="205" y="272"/>
                </a:lnTo>
                <a:lnTo>
                  <a:pt x="205" y="272"/>
                </a:lnTo>
                <a:close/>
                <a:moveTo>
                  <a:pt x="221" y="138"/>
                </a:moveTo>
                <a:lnTo>
                  <a:pt x="221" y="138"/>
                </a:lnTo>
                <a:lnTo>
                  <a:pt x="216" y="140"/>
                </a:lnTo>
                <a:lnTo>
                  <a:pt x="216" y="140"/>
                </a:lnTo>
                <a:lnTo>
                  <a:pt x="216" y="141"/>
                </a:lnTo>
                <a:lnTo>
                  <a:pt x="216" y="141"/>
                </a:lnTo>
                <a:lnTo>
                  <a:pt x="219" y="141"/>
                </a:lnTo>
                <a:lnTo>
                  <a:pt x="219" y="141"/>
                </a:lnTo>
                <a:lnTo>
                  <a:pt x="221" y="140"/>
                </a:lnTo>
                <a:lnTo>
                  <a:pt x="221" y="138"/>
                </a:lnTo>
                <a:lnTo>
                  <a:pt x="221" y="138"/>
                </a:lnTo>
                <a:close/>
                <a:moveTo>
                  <a:pt x="188" y="198"/>
                </a:moveTo>
                <a:lnTo>
                  <a:pt x="188" y="198"/>
                </a:lnTo>
                <a:lnTo>
                  <a:pt x="191" y="192"/>
                </a:lnTo>
                <a:lnTo>
                  <a:pt x="191" y="192"/>
                </a:lnTo>
                <a:lnTo>
                  <a:pt x="186" y="197"/>
                </a:lnTo>
                <a:lnTo>
                  <a:pt x="186" y="197"/>
                </a:lnTo>
                <a:lnTo>
                  <a:pt x="188" y="198"/>
                </a:lnTo>
                <a:lnTo>
                  <a:pt x="188" y="198"/>
                </a:lnTo>
                <a:close/>
                <a:moveTo>
                  <a:pt x="161" y="113"/>
                </a:moveTo>
                <a:lnTo>
                  <a:pt x="161" y="113"/>
                </a:lnTo>
                <a:lnTo>
                  <a:pt x="159" y="116"/>
                </a:lnTo>
                <a:lnTo>
                  <a:pt x="159" y="116"/>
                </a:lnTo>
                <a:lnTo>
                  <a:pt x="162" y="118"/>
                </a:lnTo>
                <a:lnTo>
                  <a:pt x="162" y="118"/>
                </a:lnTo>
                <a:lnTo>
                  <a:pt x="162" y="115"/>
                </a:lnTo>
                <a:lnTo>
                  <a:pt x="162" y="115"/>
                </a:lnTo>
                <a:lnTo>
                  <a:pt x="161" y="113"/>
                </a:lnTo>
                <a:lnTo>
                  <a:pt x="161" y="113"/>
                </a:lnTo>
                <a:close/>
                <a:moveTo>
                  <a:pt x="244" y="421"/>
                </a:moveTo>
                <a:lnTo>
                  <a:pt x="244" y="421"/>
                </a:lnTo>
                <a:lnTo>
                  <a:pt x="244" y="422"/>
                </a:lnTo>
                <a:lnTo>
                  <a:pt x="244" y="422"/>
                </a:lnTo>
                <a:lnTo>
                  <a:pt x="244" y="425"/>
                </a:lnTo>
                <a:lnTo>
                  <a:pt x="244" y="425"/>
                </a:lnTo>
                <a:lnTo>
                  <a:pt x="244" y="427"/>
                </a:lnTo>
                <a:lnTo>
                  <a:pt x="244" y="427"/>
                </a:lnTo>
                <a:lnTo>
                  <a:pt x="246" y="425"/>
                </a:lnTo>
                <a:lnTo>
                  <a:pt x="246" y="425"/>
                </a:lnTo>
                <a:lnTo>
                  <a:pt x="244" y="421"/>
                </a:lnTo>
                <a:lnTo>
                  <a:pt x="244" y="421"/>
                </a:lnTo>
                <a:close/>
                <a:moveTo>
                  <a:pt x="230" y="361"/>
                </a:moveTo>
                <a:lnTo>
                  <a:pt x="230" y="361"/>
                </a:lnTo>
                <a:lnTo>
                  <a:pt x="229" y="361"/>
                </a:lnTo>
                <a:lnTo>
                  <a:pt x="229" y="361"/>
                </a:lnTo>
                <a:lnTo>
                  <a:pt x="230" y="365"/>
                </a:lnTo>
                <a:lnTo>
                  <a:pt x="230" y="365"/>
                </a:lnTo>
                <a:lnTo>
                  <a:pt x="232" y="365"/>
                </a:lnTo>
                <a:lnTo>
                  <a:pt x="232" y="365"/>
                </a:lnTo>
                <a:lnTo>
                  <a:pt x="230" y="361"/>
                </a:lnTo>
                <a:lnTo>
                  <a:pt x="230" y="361"/>
                </a:lnTo>
                <a:lnTo>
                  <a:pt x="230" y="361"/>
                </a:lnTo>
                <a:lnTo>
                  <a:pt x="230" y="361"/>
                </a:lnTo>
                <a:close/>
                <a:moveTo>
                  <a:pt x="169" y="116"/>
                </a:moveTo>
                <a:lnTo>
                  <a:pt x="169" y="116"/>
                </a:lnTo>
                <a:lnTo>
                  <a:pt x="167" y="119"/>
                </a:lnTo>
                <a:lnTo>
                  <a:pt x="167" y="119"/>
                </a:lnTo>
                <a:lnTo>
                  <a:pt x="169" y="121"/>
                </a:lnTo>
                <a:lnTo>
                  <a:pt x="169" y="121"/>
                </a:lnTo>
                <a:lnTo>
                  <a:pt x="170" y="118"/>
                </a:lnTo>
                <a:lnTo>
                  <a:pt x="170" y="118"/>
                </a:lnTo>
                <a:lnTo>
                  <a:pt x="169" y="116"/>
                </a:lnTo>
                <a:lnTo>
                  <a:pt x="169" y="116"/>
                </a:lnTo>
                <a:close/>
                <a:moveTo>
                  <a:pt x="137" y="222"/>
                </a:moveTo>
                <a:lnTo>
                  <a:pt x="137" y="222"/>
                </a:lnTo>
                <a:lnTo>
                  <a:pt x="137" y="222"/>
                </a:lnTo>
                <a:lnTo>
                  <a:pt x="137" y="222"/>
                </a:lnTo>
                <a:lnTo>
                  <a:pt x="136" y="227"/>
                </a:lnTo>
                <a:lnTo>
                  <a:pt x="136" y="227"/>
                </a:lnTo>
                <a:lnTo>
                  <a:pt x="137" y="227"/>
                </a:lnTo>
                <a:lnTo>
                  <a:pt x="137" y="227"/>
                </a:lnTo>
                <a:lnTo>
                  <a:pt x="137" y="222"/>
                </a:lnTo>
                <a:lnTo>
                  <a:pt x="137" y="222"/>
                </a:lnTo>
                <a:close/>
                <a:moveTo>
                  <a:pt x="191" y="258"/>
                </a:moveTo>
                <a:lnTo>
                  <a:pt x="191" y="258"/>
                </a:lnTo>
                <a:lnTo>
                  <a:pt x="192" y="257"/>
                </a:lnTo>
                <a:lnTo>
                  <a:pt x="192" y="257"/>
                </a:lnTo>
                <a:lnTo>
                  <a:pt x="191" y="255"/>
                </a:lnTo>
                <a:lnTo>
                  <a:pt x="191" y="255"/>
                </a:lnTo>
                <a:lnTo>
                  <a:pt x="189" y="257"/>
                </a:lnTo>
                <a:lnTo>
                  <a:pt x="189" y="257"/>
                </a:lnTo>
                <a:lnTo>
                  <a:pt x="191" y="258"/>
                </a:lnTo>
                <a:lnTo>
                  <a:pt x="191" y="258"/>
                </a:lnTo>
                <a:close/>
                <a:moveTo>
                  <a:pt x="289" y="365"/>
                </a:moveTo>
                <a:lnTo>
                  <a:pt x="289" y="365"/>
                </a:lnTo>
                <a:lnTo>
                  <a:pt x="289" y="361"/>
                </a:lnTo>
                <a:lnTo>
                  <a:pt x="289" y="361"/>
                </a:lnTo>
                <a:lnTo>
                  <a:pt x="285" y="365"/>
                </a:lnTo>
                <a:lnTo>
                  <a:pt x="285" y="365"/>
                </a:lnTo>
                <a:lnTo>
                  <a:pt x="289" y="365"/>
                </a:lnTo>
                <a:lnTo>
                  <a:pt x="289" y="365"/>
                </a:lnTo>
                <a:close/>
                <a:moveTo>
                  <a:pt x="93" y="52"/>
                </a:moveTo>
                <a:lnTo>
                  <a:pt x="93" y="52"/>
                </a:lnTo>
                <a:lnTo>
                  <a:pt x="91" y="53"/>
                </a:lnTo>
                <a:lnTo>
                  <a:pt x="91" y="53"/>
                </a:lnTo>
                <a:lnTo>
                  <a:pt x="96" y="53"/>
                </a:lnTo>
                <a:lnTo>
                  <a:pt x="96" y="53"/>
                </a:lnTo>
                <a:lnTo>
                  <a:pt x="96" y="52"/>
                </a:lnTo>
                <a:lnTo>
                  <a:pt x="96" y="52"/>
                </a:lnTo>
                <a:lnTo>
                  <a:pt x="93" y="52"/>
                </a:lnTo>
                <a:lnTo>
                  <a:pt x="93" y="52"/>
                </a:lnTo>
                <a:close/>
                <a:moveTo>
                  <a:pt x="260" y="143"/>
                </a:moveTo>
                <a:lnTo>
                  <a:pt x="260" y="143"/>
                </a:lnTo>
                <a:lnTo>
                  <a:pt x="257" y="143"/>
                </a:lnTo>
                <a:lnTo>
                  <a:pt x="257" y="143"/>
                </a:lnTo>
                <a:lnTo>
                  <a:pt x="255" y="145"/>
                </a:lnTo>
                <a:lnTo>
                  <a:pt x="255" y="145"/>
                </a:lnTo>
                <a:lnTo>
                  <a:pt x="259" y="146"/>
                </a:lnTo>
                <a:lnTo>
                  <a:pt x="259" y="146"/>
                </a:lnTo>
                <a:lnTo>
                  <a:pt x="260" y="143"/>
                </a:lnTo>
                <a:lnTo>
                  <a:pt x="260" y="143"/>
                </a:lnTo>
                <a:close/>
                <a:moveTo>
                  <a:pt x="172" y="118"/>
                </a:moveTo>
                <a:lnTo>
                  <a:pt x="172" y="118"/>
                </a:lnTo>
                <a:lnTo>
                  <a:pt x="172" y="123"/>
                </a:lnTo>
                <a:lnTo>
                  <a:pt x="172" y="123"/>
                </a:lnTo>
                <a:lnTo>
                  <a:pt x="175" y="119"/>
                </a:lnTo>
                <a:lnTo>
                  <a:pt x="175" y="119"/>
                </a:lnTo>
                <a:lnTo>
                  <a:pt x="172" y="118"/>
                </a:lnTo>
                <a:lnTo>
                  <a:pt x="172" y="118"/>
                </a:lnTo>
                <a:close/>
                <a:moveTo>
                  <a:pt x="158" y="205"/>
                </a:moveTo>
                <a:lnTo>
                  <a:pt x="158" y="205"/>
                </a:lnTo>
                <a:lnTo>
                  <a:pt x="158" y="205"/>
                </a:lnTo>
                <a:lnTo>
                  <a:pt x="158" y="205"/>
                </a:lnTo>
                <a:lnTo>
                  <a:pt x="156" y="198"/>
                </a:lnTo>
                <a:lnTo>
                  <a:pt x="156" y="198"/>
                </a:lnTo>
                <a:lnTo>
                  <a:pt x="156" y="200"/>
                </a:lnTo>
                <a:lnTo>
                  <a:pt x="156" y="200"/>
                </a:lnTo>
                <a:lnTo>
                  <a:pt x="156" y="200"/>
                </a:lnTo>
                <a:lnTo>
                  <a:pt x="156" y="200"/>
                </a:lnTo>
                <a:lnTo>
                  <a:pt x="158" y="205"/>
                </a:lnTo>
                <a:lnTo>
                  <a:pt x="158" y="205"/>
                </a:lnTo>
                <a:close/>
                <a:moveTo>
                  <a:pt x="240" y="313"/>
                </a:moveTo>
                <a:lnTo>
                  <a:pt x="240" y="313"/>
                </a:lnTo>
                <a:lnTo>
                  <a:pt x="240" y="312"/>
                </a:lnTo>
                <a:lnTo>
                  <a:pt x="240" y="312"/>
                </a:lnTo>
                <a:lnTo>
                  <a:pt x="238" y="313"/>
                </a:lnTo>
                <a:lnTo>
                  <a:pt x="236" y="315"/>
                </a:lnTo>
                <a:lnTo>
                  <a:pt x="236" y="315"/>
                </a:lnTo>
                <a:lnTo>
                  <a:pt x="236" y="317"/>
                </a:lnTo>
                <a:lnTo>
                  <a:pt x="236" y="317"/>
                </a:lnTo>
                <a:lnTo>
                  <a:pt x="240" y="313"/>
                </a:lnTo>
                <a:lnTo>
                  <a:pt x="240" y="313"/>
                </a:lnTo>
                <a:close/>
                <a:moveTo>
                  <a:pt x="205" y="187"/>
                </a:moveTo>
                <a:lnTo>
                  <a:pt x="205" y="187"/>
                </a:lnTo>
                <a:lnTo>
                  <a:pt x="205" y="181"/>
                </a:lnTo>
                <a:lnTo>
                  <a:pt x="205" y="181"/>
                </a:lnTo>
                <a:lnTo>
                  <a:pt x="205" y="179"/>
                </a:lnTo>
                <a:lnTo>
                  <a:pt x="205" y="179"/>
                </a:lnTo>
                <a:lnTo>
                  <a:pt x="205" y="181"/>
                </a:lnTo>
                <a:lnTo>
                  <a:pt x="205" y="181"/>
                </a:lnTo>
                <a:lnTo>
                  <a:pt x="205" y="187"/>
                </a:lnTo>
                <a:lnTo>
                  <a:pt x="205" y="187"/>
                </a:lnTo>
                <a:close/>
                <a:moveTo>
                  <a:pt x="80" y="201"/>
                </a:moveTo>
                <a:lnTo>
                  <a:pt x="80" y="201"/>
                </a:lnTo>
                <a:lnTo>
                  <a:pt x="80" y="201"/>
                </a:lnTo>
                <a:lnTo>
                  <a:pt x="80" y="201"/>
                </a:lnTo>
                <a:lnTo>
                  <a:pt x="79" y="201"/>
                </a:lnTo>
                <a:lnTo>
                  <a:pt x="79" y="201"/>
                </a:lnTo>
                <a:lnTo>
                  <a:pt x="80" y="206"/>
                </a:lnTo>
                <a:lnTo>
                  <a:pt x="80" y="206"/>
                </a:lnTo>
                <a:lnTo>
                  <a:pt x="82" y="205"/>
                </a:lnTo>
                <a:lnTo>
                  <a:pt x="82" y="205"/>
                </a:lnTo>
                <a:lnTo>
                  <a:pt x="80" y="201"/>
                </a:lnTo>
                <a:lnTo>
                  <a:pt x="80" y="201"/>
                </a:lnTo>
                <a:close/>
                <a:moveTo>
                  <a:pt x="88" y="52"/>
                </a:moveTo>
                <a:lnTo>
                  <a:pt x="88" y="52"/>
                </a:lnTo>
                <a:lnTo>
                  <a:pt x="87" y="52"/>
                </a:lnTo>
                <a:lnTo>
                  <a:pt x="87" y="52"/>
                </a:lnTo>
                <a:lnTo>
                  <a:pt x="85" y="52"/>
                </a:lnTo>
                <a:lnTo>
                  <a:pt x="85" y="53"/>
                </a:lnTo>
                <a:lnTo>
                  <a:pt x="85" y="53"/>
                </a:lnTo>
                <a:lnTo>
                  <a:pt x="88" y="53"/>
                </a:lnTo>
                <a:lnTo>
                  <a:pt x="88" y="53"/>
                </a:lnTo>
                <a:lnTo>
                  <a:pt x="88" y="52"/>
                </a:lnTo>
                <a:lnTo>
                  <a:pt x="88" y="52"/>
                </a:lnTo>
                <a:close/>
                <a:moveTo>
                  <a:pt x="150" y="246"/>
                </a:moveTo>
                <a:lnTo>
                  <a:pt x="150" y="246"/>
                </a:lnTo>
                <a:lnTo>
                  <a:pt x="151" y="246"/>
                </a:lnTo>
                <a:lnTo>
                  <a:pt x="151" y="246"/>
                </a:lnTo>
                <a:lnTo>
                  <a:pt x="153" y="246"/>
                </a:lnTo>
                <a:lnTo>
                  <a:pt x="153" y="246"/>
                </a:lnTo>
                <a:lnTo>
                  <a:pt x="151" y="244"/>
                </a:lnTo>
                <a:lnTo>
                  <a:pt x="150" y="244"/>
                </a:lnTo>
                <a:lnTo>
                  <a:pt x="150" y="244"/>
                </a:lnTo>
                <a:lnTo>
                  <a:pt x="150" y="246"/>
                </a:lnTo>
                <a:lnTo>
                  <a:pt x="150" y="246"/>
                </a:lnTo>
                <a:close/>
                <a:moveTo>
                  <a:pt x="249" y="391"/>
                </a:moveTo>
                <a:lnTo>
                  <a:pt x="249" y="391"/>
                </a:lnTo>
                <a:lnTo>
                  <a:pt x="248" y="392"/>
                </a:lnTo>
                <a:lnTo>
                  <a:pt x="248" y="394"/>
                </a:lnTo>
                <a:lnTo>
                  <a:pt x="248" y="394"/>
                </a:lnTo>
                <a:lnTo>
                  <a:pt x="248" y="395"/>
                </a:lnTo>
                <a:lnTo>
                  <a:pt x="248" y="395"/>
                </a:lnTo>
                <a:lnTo>
                  <a:pt x="248" y="397"/>
                </a:lnTo>
                <a:lnTo>
                  <a:pt x="248" y="397"/>
                </a:lnTo>
                <a:lnTo>
                  <a:pt x="248" y="397"/>
                </a:lnTo>
                <a:lnTo>
                  <a:pt x="248" y="397"/>
                </a:lnTo>
                <a:lnTo>
                  <a:pt x="249" y="391"/>
                </a:lnTo>
                <a:lnTo>
                  <a:pt x="249" y="391"/>
                </a:lnTo>
                <a:close/>
                <a:moveTo>
                  <a:pt x="230" y="397"/>
                </a:moveTo>
                <a:lnTo>
                  <a:pt x="230" y="397"/>
                </a:lnTo>
                <a:lnTo>
                  <a:pt x="233" y="395"/>
                </a:lnTo>
                <a:lnTo>
                  <a:pt x="233" y="394"/>
                </a:lnTo>
                <a:lnTo>
                  <a:pt x="233" y="394"/>
                </a:lnTo>
                <a:lnTo>
                  <a:pt x="232" y="395"/>
                </a:lnTo>
                <a:lnTo>
                  <a:pt x="230" y="397"/>
                </a:lnTo>
                <a:lnTo>
                  <a:pt x="230" y="397"/>
                </a:lnTo>
                <a:close/>
                <a:moveTo>
                  <a:pt x="167" y="246"/>
                </a:moveTo>
                <a:lnTo>
                  <a:pt x="167" y="246"/>
                </a:lnTo>
                <a:lnTo>
                  <a:pt x="164" y="244"/>
                </a:lnTo>
                <a:lnTo>
                  <a:pt x="164" y="246"/>
                </a:lnTo>
                <a:lnTo>
                  <a:pt x="164" y="246"/>
                </a:lnTo>
                <a:lnTo>
                  <a:pt x="166" y="249"/>
                </a:lnTo>
                <a:lnTo>
                  <a:pt x="166" y="249"/>
                </a:lnTo>
                <a:lnTo>
                  <a:pt x="167" y="246"/>
                </a:lnTo>
                <a:lnTo>
                  <a:pt x="167" y="246"/>
                </a:lnTo>
                <a:close/>
                <a:moveTo>
                  <a:pt x="36" y="41"/>
                </a:moveTo>
                <a:lnTo>
                  <a:pt x="36" y="41"/>
                </a:lnTo>
                <a:lnTo>
                  <a:pt x="35" y="41"/>
                </a:lnTo>
                <a:lnTo>
                  <a:pt x="35" y="41"/>
                </a:lnTo>
                <a:lnTo>
                  <a:pt x="31" y="45"/>
                </a:lnTo>
                <a:lnTo>
                  <a:pt x="31" y="45"/>
                </a:lnTo>
                <a:lnTo>
                  <a:pt x="33" y="47"/>
                </a:lnTo>
                <a:lnTo>
                  <a:pt x="33" y="47"/>
                </a:lnTo>
                <a:lnTo>
                  <a:pt x="36" y="41"/>
                </a:lnTo>
                <a:lnTo>
                  <a:pt x="36" y="41"/>
                </a:lnTo>
                <a:close/>
                <a:moveTo>
                  <a:pt x="232" y="274"/>
                </a:moveTo>
                <a:lnTo>
                  <a:pt x="232" y="274"/>
                </a:lnTo>
                <a:lnTo>
                  <a:pt x="232" y="274"/>
                </a:lnTo>
                <a:lnTo>
                  <a:pt x="232" y="274"/>
                </a:lnTo>
                <a:lnTo>
                  <a:pt x="232" y="277"/>
                </a:lnTo>
                <a:lnTo>
                  <a:pt x="232" y="277"/>
                </a:lnTo>
                <a:lnTo>
                  <a:pt x="233" y="277"/>
                </a:lnTo>
                <a:lnTo>
                  <a:pt x="233" y="277"/>
                </a:lnTo>
                <a:lnTo>
                  <a:pt x="235" y="277"/>
                </a:lnTo>
                <a:lnTo>
                  <a:pt x="235" y="276"/>
                </a:lnTo>
                <a:lnTo>
                  <a:pt x="235" y="276"/>
                </a:lnTo>
                <a:lnTo>
                  <a:pt x="233" y="276"/>
                </a:lnTo>
                <a:lnTo>
                  <a:pt x="232" y="274"/>
                </a:lnTo>
                <a:lnTo>
                  <a:pt x="232" y="274"/>
                </a:lnTo>
                <a:close/>
                <a:moveTo>
                  <a:pt x="134" y="228"/>
                </a:moveTo>
                <a:lnTo>
                  <a:pt x="134" y="228"/>
                </a:lnTo>
                <a:lnTo>
                  <a:pt x="134" y="230"/>
                </a:lnTo>
                <a:lnTo>
                  <a:pt x="134" y="230"/>
                </a:lnTo>
                <a:lnTo>
                  <a:pt x="136" y="231"/>
                </a:lnTo>
                <a:lnTo>
                  <a:pt x="136" y="231"/>
                </a:lnTo>
                <a:lnTo>
                  <a:pt x="137" y="231"/>
                </a:lnTo>
                <a:lnTo>
                  <a:pt x="137" y="231"/>
                </a:lnTo>
                <a:lnTo>
                  <a:pt x="137" y="228"/>
                </a:lnTo>
                <a:lnTo>
                  <a:pt x="137" y="228"/>
                </a:lnTo>
                <a:lnTo>
                  <a:pt x="134" y="228"/>
                </a:lnTo>
                <a:lnTo>
                  <a:pt x="134" y="228"/>
                </a:lnTo>
                <a:close/>
                <a:moveTo>
                  <a:pt x="285" y="253"/>
                </a:moveTo>
                <a:lnTo>
                  <a:pt x="285" y="253"/>
                </a:lnTo>
                <a:lnTo>
                  <a:pt x="285" y="258"/>
                </a:lnTo>
                <a:lnTo>
                  <a:pt x="285" y="258"/>
                </a:lnTo>
                <a:lnTo>
                  <a:pt x="287" y="255"/>
                </a:lnTo>
                <a:lnTo>
                  <a:pt x="287" y="255"/>
                </a:lnTo>
                <a:lnTo>
                  <a:pt x="285" y="253"/>
                </a:lnTo>
                <a:lnTo>
                  <a:pt x="285" y="253"/>
                </a:lnTo>
                <a:close/>
                <a:moveTo>
                  <a:pt x="112" y="212"/>
                </a:moveTo>
                <a:lnTo>
                  <a:pt x="112" y="212"/>
                </a:lnTo>
                <a:lnTo>
                  <a:pt x="109" y="209"/>
                </a:lnTo>
                <a:lnTo>
                  <a:pt x="109" y="209"/>
                </a:lnTo>
                <a:lnTo>
                  <a:pt x="109" y="211"/>
                </a:lnTo>
                <a:lnTo>
                  <a:pt x="109" y="211"/>
                </a:lnTo>
                <a:lnTo>
                  <a:pt x="110" y="212"/>
                </a:lnTo>
                <a:lnTo>
                  <a:pt x="112" y="212"/>
                </a:lnTo>
                <a:lnTo>
                  <a:pt x="112" y="212"/>
                </a:lnTo>
                <a:close/>
                <a:moveTo>
                  <a:pt x="88" y="186"/>
                </a:moveTo>
                <a:lnTo>
                  <a:pt x="88" y="186"/>
                </a:lnTo>
                <a:lnTo>
                  <a:pt x="88" y="179"/>
                </a:lnTo>
                <a:lnTo>
                  <a:pt x="88" y="179"/>
                </a:lnTo>
                <a:lnTo>
                  <a:pt x="87" y="181"/>
                </a:lnTo>
                <a:lnTo>
                  <a:pt x="87" y="181"/>
                </a:lnTo>
                <a:lnTo>
                  <a:pt x="87" y="184"/>
                </a:lnTo>
                <a:lnTo>
                  <a:pt x="88" y="186"/>
                </a:lnTo>
                <a:lnTo>
                  <a:pt x="88" y="186"/>
                </a:lnTo>
                <a:close/>
                <a:moveTo>
                  <a:pt x="210" y="271"/>
                </a:moveTo>
                <a:lnTo>
                  <a:pt x="210" y="271"/>
                </a:lnTo>
                <a:lnTo>
                  <a:pt x="207" y="271"/>
                </a:lnTo>
                <a:lnTo>
                  <a:pt x="207" y="271"/>
                </a:lnTo>
                <a:lnTo>
                  <a:pt x="207" y="272"/>
                </a:lnTo>
                <a:lnTo>
                  <a:pt x="207" y="272"/>
                </a:lnTo>
                <a:lnTo>
                  <a:pt x="210" y="274"/>
                </a:lnTo>
                <a:lnTo>
                  <a:pt x="210" y="274"/>
                </a:lnTo>
                <a:lnTo>
                  <a:pt x="210" y="271"/>
                </a:lnTo>
                <a:lnTo>
                  <a:pt x="210" y="271"/>
                </a:lnTo>
                <a:close/>
                <a:moveTo>
                  <a:pt x="282" y="162"/>
                </a:moveTo>
                <a:lnTo>
                  <a:pt x="282" y="162"/>
                </a:lnTo>
                <a:lnTo>
                  <a:pt x="281" y="164"/>
                </a:lnTo>
                <a:lnTo>
                  <a:pt x="281" y="164"/>
                </a:lnTo>
                <a:lnTo>
                  <a:pt x="282" y="165"/>
                </a:lnTo>
                <a:lnTo>
                  <a:pt x="282" y="165"/>
                </a:lnTo>
                <a:lnTo>
                  <a:pt x="282" y="164"/>
                </a:lnTo>
                <a:lnTo>
                  <a:pt x="282" y="162"/>
                </a:lnTo>
                <a:lnTo>
                  <a:pt x="282" y="162"/>
                </a:lnTo>
                <a:close/>
                <a:moveTo>
                  <a:pt x="91" y="34"/>
                </a:moveTo>
                <a:lnTo>
                  <a:pt x="91" y="34"/>
                </a:lnTo>
                <a:lnTo>
                  <a:pt x="93" y="33"/>
                </a:lnTo>
                <a:lnTo>
                  <a:pt x="93" y="33"/>
                </a:lnTo>
                <a:lnTo>
                  <a:pt x="88" y="33"/>
                </a:lnTo>
                <a:lnTo>
                  <a:pt x="88" y="33"/>
                </a:lnTo>
                <a:lnTo>
                  <a:pt x="88" y="33"/>
                </a:lnTo>
                <a:lnTo>
                  <a:pt x="88" y="33"/>
                </a:lnTo>
                <a:lnTo>
                  <a:pt x="91" y="34"/>
                </a:lnTo>
                <a:lnTo>
                  <a:pt x="91" y="34"/>
                </a:lnTo>
                <a:close/>
                <a:moveTo>
                  <a:pt x="188" y="184"/>
                </a:moveTo>
                <a:lnTo>
                  <a:pt x="188" y="184"/>
                </a:lnTo>
                <a:lnTo>
                  <a:pt x="191" y="173"/>
                </a:lnTo>
                <a:lnTo>
                  <a:pt x="191" y="173"/>
                </a:lnTo>
                <a:lnTo>
                  <a:pt x="191" y="175"/>
                </a:lnTo>
                <a:lnTo>
                  <a:pt x="191" y="175"/>
                </a:lnTo>
                <a:lnTo>
                  <a:pt x="189" y="178"/>
                </a:lnTo>
                <a:lnTo>
                  <a:pt x="189" y="178"/>
                </a:lnTo>
                <a:lnTo>
                  <a:pt x="188" y="184"/>
                </a:lnTo>
                <a:lnTo>
                  <a:pt x="188" y="184"/>
                </a:lnTo>
                <a:close/>
                <a:moveTo>
                  <a:pt x="259" y="154"/>
                </a:moveTo>
                <a:lnTo>
                  <a:pt x="259" y="154"/>
                </a:lnTo>
                <a:lnTo>
                  <a:pt x="260" y="151"/>
                </a:lnTo>
                <a:lnTo>
                  <a:pt x="260" y="151"/>
                </a:lnTo>
                <a:lnTo>
                  <a:pt x="260" y="149"/>
                </a:lnTo>
                <a:lnTo>
                  <a:pt x="260" y="149"/>
                </a:lnTo>
                <a:lnTo>
                  <a:pt x="259" y="149"/>
                </a:lnTo>
                <a:lnTo>
                  <a:pt x="259" y="149"/>
                </a:lnTo>
                <a:lnTo>
                  <a:pt x="257" y="153"/>
                </a:lnTo>
                <a:lnTo>
                  <a:pt x="257" y="153"/>
                </a:lnTo>
                <a:lnTo>
                  <a:pt x="259" y="154"/>
                </a:lnTo>
                <a:lnTo>
                  <a:pt x="259" y="154"/>
                </a:lnTo>
                <a:close/>
                <a:moveTo>
                  <a:pt x="46" y="69"/>
                </a:moveTo>
                <a:lnTo>
                  <a:pt x="46" y="69"/>
                </a:lnTo>
                <a:lnTo>
                  <a:pt x="52" y="75"/>
                </a:lnTo>
                <a:lnTo>
                  <a:pt x="52" y="75"/>
                </a:lnTo>
                <a:lnTo>
                  <a:pt x="52" y="75"/>
                </a:lnTo>
                <a:lnTo>
                  <a:pt x="52" y="75"/>
                </a:lnTo>
                <a:lnTo>
                  <a:pt x="47" y="67"/>
                </a:lnTo>
                <a:lnTo>
                  <a:pt x="47" y="67"/>
                </a:lnTo>
                <a:lnTo>
                  <a:pt x="46" y="69"/>
                </a:lnTo>
                <a:lnTo>
                  <a:pt x="46" y="69"/>
                </a:lnTo>
                <a:close/>
                <a:moveTo>
                  <a:pt x="279" y="377"/>
                </a:moveTo>
                <a:lnTo>
                  <a:pt x="279" y="377"/>
                </a:lnTo>
                <a:lnTo>
                  <a:pt x="279" y="377"/>
                </a:lnTo>
                <a:lnTo>
                  <a:pt x="278" y="377"/>
                </a:lnTo>
                <a:lnTo>
                  <a:pt x="278" y="377"/>
                </a:lnTo>
                <a:lnTo>
                  <a:pt x="278" y="375"/>
                </a:lnTo>
                <a:lnTo>
                  <a:pt x="276" y="375"/>
                </a:lnTo>
                <a:lnTo>
                  <a:pt x="276" y="375"/>
                </a:lnTo>
                <a:lnTo>
                  <a:pt x="276" y="378"/>
                </a:lnTo>
                <a:lnTo>
                  <a:pt x="276" y="378"/>
                </a:lnTo>
                <a:lnTo>
                  <a:pt x="279" y="377"/>
                </a:lnTo>
                <a:lnTo>
                  <a:pt x="279" y="377"/>
                </a:lnTo>
                <a:close/>
                <a:moveTo>
                  <a:pt x="222" y="280"/>
                </a:moveTo>
                <a:lnTo>
                  <a:pt x="222" y="280"/>
                </a:lnTo>
                <a:lnTo>
                  <a:pt x="229" y="280"/>
                </a:lnTo>
                <a:lnTo>
                  <a:pt x="229" y="280"/>
                </a:lnTo>
                <a:lnTo>
                  <a:pt x="229" y="280"/>
                </a:lnTo>
                <a:lnTo>
                  <a:pt x="229" y="280"/>
                </a:lnTo>
                <a:lnTo>
                  <a:pt x="224" y="279"/>
                </a:lnTo>
                <a:lnTo>
                  <a:pt x="224" y="279"/>
                </a:lnTo>
                <a:lnTo>
                  <a:pt x="222" y="280"/>
                </a:lnTo>
                <a:lnTo>
                  <a:pt x="222" y="280"/>
                </a:lnTo>
                <a:close/>
                <a:moveTo>
                  <a:pt x="142" y="227"/>
                </a:moveTo>
                <a:lnTo>
                  <a:pt x="142" y="227"/>
                </a:lnTo>
                <a:lnTo>
                  <a:pt x="142" y="224"/>
                </a:lnTo>
                <a:lnTo>
                  <a:pt x="142" y="224"/>
                </a:lnTo>
                <a:lnTo>
                  <a:pt x="140" y="224"/>
                </a:lnTo>
                <a:lnTo>
                  <a:pt x="140" y="224"/>
                </a:lnTo>
                <a:lnTo>
                  <a:pt x="140" y="227"/>
                </a:lnTo>
                <a:lnTo>
                  <a:pt x="140" y="227"/>
                </a:lnTo>
                <a:lnTo>
                  <a:pt x="142" y="227"/>
                </a:lnTo>
                <a:lnTo>
                  <a:pt x="142" y="227"/>
                </a:lnTo>
                <a:close/>
                <a:moveTo>
                  <a:pt x="233" y="320"/>
                </a:moveTo>
                <a:lnTo>
                  <a:pt x="233" y="320"/>
                </a:lnTo>
                <a:lnTo>
                  <a:pt x="233" y="323"/>
                </a:lnTo>
                <a:lnTo>
                  <a:pt x="233" y="323"/>
                </a:lnTo>
                <a:lnTo>
                  <a:pt x="235" y="321"/>
                </a:lnTo>
                <a:lnTo>
                  <a:pt x="235" y="320"/>
                </a:lnTo>
                <a:lnTo>
                  <a:pt x="235" y="320"/>
                </a:lnTo>
                <a:lnTo>
                  <a:pt x="233" y="320"/>
                </a:lnTo>
                <a:lnTo>
                  <a:pt x="233" y="320"/>
                </a:lnTo>
                <a:close/>
                <a:moveTo>
                  <a:pt x="270" y="364"/>
                </a:moveTo>
                <a:lnTo>
                  <a:pt x="270" y="364"/>
                </a:lnTo>
                <a:lnTo>
                  <a:pt x="270" y="362"/>
                </a:lnTo>
                <a:lnTo>
                  <a:pt x="270" y="362"/>
                </a:lnTo>
                <a:lnTo>
                  <a:pt x="266" y="364"/>
                </a:lnTo>
                <a:lnTo>
                  <a:pt x="266" y="364"/>
                </a:lnTo>
                <a:lnTo>
                  <a:pt x="268" y="365"/>
                </a:lnTo>
                <a:lnTo>
                  <a:pt x="268" y="365"/>
                </a:lnTo>
                <a:lnTo>
                  <a:pt x="270" y="364"/>
                </a:lnTo>
                <a:lnTo>
                  <a:pt x="270" y="364"/>
                </a:lnTo>
                <a:close/>
                <a:moveTo>
                  <a:pt x="74" y="151"/>
                </a:moveTo>
                <a:lnTo>
                  <a:pt x="74" y="151"/>
                </a:lnTo>
                <a:lnTo>
                  <a:pt x="76" y="149"/>
                </a:lnTo>
                <a:lnTo>
                  <a:pt x="77" y="145"/>
                </a:lnTo>
                <a:lnTo>
                  <a:pt x="77" y="145"/>
                </a:lnTo>
                <a:lnTo>
                  <a:pt x="77" y="145"/>
                </a:lnTo>
                <a:lnTo>
                  <a:pt x="77" y="145"/>
                </a:lnTo>
                <a:lnTo>
                  <a:pt x="74" y="151"/>
                </a:lnTo>
                <a:lnTo>
                  <a:pt x="74" y="151"/>
                </a:lnTo>
                <a:close/>
                <a:moveTo>
                  <a:pt x="229" y="321"/>
                </a:moveTo>
                <a:lnTo>
                  <a:pt x="229" y="321"/>
                </a:lnTo>
                <a:lnTo>
                  <a:pt x="229" y="321"/>
                </a:lnTo>
                <a:lnTo>
                  <a:pt x="229" y="321"/>
                </a:lnTo>
                <a:lnTo>
                  <a:pt x="225" y="324"/>
                </a:lnTo>
                <a:lnTo>
                  <a:pt x="225" y="324"/>
                </a:lnTo>
                <a:lnTo>
                  <a:pt x="225" y="326"/>
                </a:lnTo>
                <a:lnTo>
                  <a:pt x="225" y="326"/>
                </a:lnTo>
                <a:lnTo>
                  <a:pt x="227" y="323"/>
                </a:lnTo>
                <a:lnTo>
                  <a:pt x="229" y="321"/>
                </a:lnTo>
                <a:lnTo>
                  <a:pt x="229" y="321"/>
                </a:lnTo>
                <a:close/>
                <a:moveTo>
                  <a:pt x="216" y="265"/>
                </a:moveTo>
                <a:lnTo>
                  <a:pt x="216" y="265"/>
                </a:lnTo>
                <a:lnTo>
                  <a:pt x="208" y="260"/>
                </a:lnTo>
                <a:lnTo>
                  <a:pt x="208" y="260"/>
                </a:lnTo>
                <a:lnTo>
                  <a:pt x="208" y="261"/>
                </a:lnTo>
                <a:lnTo>
                  <a:pt x="208" y="261"/>
                </a:lnTo>
                <a:lnTo>
                  <a:pt x="216" y="265"/>
                </a:lnTo>
                <a:lnTo>
                  <a:pt x="216" y="265"/>
                </a:lnTo>
                <a:close/>
                <a:moveTo>
                  <a:pt x="164" y="124"/>
                </a:moveTo>
                <a:lnTo>
                  <a:pt x="164" y="124"/>
                </a:lnTo>
                <a:lnTo>
                  <a:pt x="167" y="126"/>
                </a:lnTo>
                <a:lnTo>
                  <a:pt x="167" y="126"/>
                </a:lnTo>
                <a:lnTo>
                  <a:pt x="167" y="124"/>
                </a:lnTo>
                <a:lnTo>
                  <a:pt x="167" y="124"/>
                </a:lnTo>
                <a:lnTo>
                  <a:pt x="166" y="123"/>
                </a:lnTo>
                <a:lnTo>
                  <a:pt x="166" y="123"/>
                </a:lnTo>
                <a:lnTo>
                  <a:pt x="164" y="124"/>
                </a:lnTo>
                <a:lnTo>
                  <a:pt x="164" y="124"/>
                </a:lnTo>
                <a:close/>
                <a:moveTo>
                  <a:pt x="191" y="280"/>
                </a:moveTo>
                <a:lnTo>
                  <a:pt x="191" y="280"/>
                </a:lnTo>
                <a:lnTo>
                  <a:pt x="181" y="276"/>
                </a:lnTo>
                <a:lnTo>
                  <a:pt x="181" y="276"/>
                </a:lnTo>
                <a:lnTo>
                  <a:pt x="186" y="279"/>
                </a:lnTo>
                <a:lnTo>
                  <a:pt x="191" y="280"/>
                </a:lnTo>
                <a:lnTo>
                  <a:pt x="191" y="280"/>
                </a:lnTo>
                <a:close/>
                <a:moveTo>
                  <a:pt x="251" y="151"/>
                </a:moveTo>
                <a:lnTo>
                  <a:pt x="251" y="151"/>
                </a:lnTo>
                <a:lnTo>
                  <a:pt x="252" y="146"/>
                </a:lnTo>
                <a:lnTo>
                  <a:pt x="252" y="146"/>
                </a:lnTo>
                <a:lnTo>
                  <a:pt x="251" y="146"/>
                </a:lnTo>
                <a:lnTo>
                  <a:pt x="251" y="146"/>
                </a:lnTo>
                <a:lnTo>
                  <a:pt x="249" y="149"/>
                </a:lnTo>
                <a:lnTo>
                  <a:pt x="249" y="149"/>
                </a:lnTo>
                <a:lnTo>
                  <a:pt x="251" y="151"/>
                </a:lnTo>
                <a:lnTo>
                  <a:pt x="251" y="151"/>
                </a:lnTo>
                <a:close/>
                <a:moveTo>
                  <a:pt x="177" y="153"/>
                </a:moveTo>
                <a:lnTo>
                  <a:pt x="177" y="153"/>
                </a:lnTo>
                <a:lnTo>
                  <a:pt x="178" y="151"/>
                </a:lnTo>
                <a:lnTo>
                  <a:pt x="178" y="151"/>
                </a:lnTo>
                <a:lnTo>
                  <a:pt x="180" y="149"/>
                </a:lnTo>
                <a:lnTo>
                  <a:pt x="180" y="148"/>
                </a:lnTo>
                <a:lnTo>
                  <a:pt x="180" y="148"/>
                </a:lnTo>
                <a:lnTo>
                  <a:pt x="175" y="153"/>
                </a:lnTo>
                <a:lnTo>
                  <a:pt x="175" y="153"/>
                </a:lnTo>
                <a:lnTo>
                  <a:pt x="177" y="153"/>
                </a:lnTo>
                <a:lnTo>
                  <a:pt x="177" y="153"/>
                </a:lnTo>
                <a:close/>
                <a:moveTo>
                  <a:pt x="240" y="148"/>
                </a:moveTo>
                <a:lnTo>
                  <a:pt x="240" y="148"/>
                </a:lnTo>
                <a:lnTo>
                  <a:pt x="243" y="149"/>
                </a:lnTo>
                <a:lnTo>
                  <a:pt x="243" y="149"/>
                </a:lnTo>
                <a:lnTo>
                  <a:pt x="243" y="145"/>
                </a:lnTo>
                <a:lnTo>
                  <a:pt x="243" y="145"/>
                </a:lnTo>
                <a:lnTo>
                  <a:pt x="240" y="148"/>
                </a:lnTo>
                <a:lnTo>
                  <a:pt x="240" y="148"/>
                </a:lnTo>
                <a:close/>
                <a:moveTo>
                  <a:pt x="181" y="113"/>
                </a:moveTo>
                <a:lnTo>
                  <a:pt x="181" y="113"/>
                </a:lnTo>
                <a:lnTo>
                  <a:pt x="175" y="110"/>
                </a:lnTo>
                <a:lnTo>
                  <a:pt x="175" y="110"/>
                </a:lnTo>
                <a:lnTo>
                  <a:pt x="180" y="113"/>
                </a:lnTo>
                <a:lnTo>
                  <a:pt x="180" y="113"/>
                </a:lnTo>
                <a:lnTo>
                  <a:pt x="181" y="113"/>
                </a:lnTo>
                <a:lnTo>
                  <a:pt x="181" y="113"/>
                </a:lnTo>
                <a:close/>
                <a:moveTo>
                  <a:pt x="200" y="192"/>
                </a:moveTo>
                <a:lnTo>
                  <a:pt x="200" y="192"/>
                </a:lnTo>
                <a:lnTo>
                  <a:pt x="202" y="190"/>
                </a:lnTo>
                <a:lnTo>
                  <a:pt x="202" y="190"/>
                </a:lnTo>
                <a:lnTo>
                  <a:pt x="202" y="187"/>
                </a:lnTo>
                <a:lnTo>
                  <a:pt x="202" y="187"/>
                </a:lnTo>
                <a:lnTo>
                  <a:pt x="200" y="192"/>
                </a:lnTo>
                <a:lnTo>
                  <a:pt x="200" y="192"/>
                </a:lnTo>
                <a:close/>
                <a:moveTo>
                  <a:pt x="28" y="77"/>
                </a:moveTo>
                <a:lnTo>
                  <a:pt x="28" y="77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28" y="74"/>
                </a:lnTo>
                <a:lnTo>
                  <a:pt x="28" y="74"/>
                </a:lnTo>
                <a:lnTo>
                  <a:pt x="28" y="75"/>
                </a:lnTo>
                <a:lnTo>
                  <a:pt x="28" y="77"/>
                </a:lnTo>
                <a:lnTo>
                  <a:pt x="28" y="77"/>
                </a:lnTo>
                <a:close/>
                <a:moveTo>
                  <a:pt x="83" y="47"/>
                </a:moveTo>
                <a:lnTo>
                  <a:pt x="83" y="47"/>
                </a:lnTo>
                <a:lnTo>
                  <a:pt x="83" y="47"/>
                </a:lnTo>
                <a:lnTo>
                  <a:pt x="83" y="47"/>
                </a:lnTo>
                <a:lnTo>
                  <a:pt x="87" y="42"/>
                </a:lnTo>
                <a:lnTo>
                  <a:pt x="87" y="42"/>
                </a:lnTo>
                <a:lnTo>
                  <a:pt x="85" y="42"/>
                </a:lnTo>
                <a:lnTo>
                  <a:pt x="85" y="42"/>
                </a:lnTo>
                <a:lnTo>
                  <a:pt x="83" y="47"/>
                </a:lnTo>
                <a:lnTo>
                  <a:pt x="83" y="47"/>
                </a:lnTo>
                <a:close/>
                <a:moveTo>
                  <a:pt x="167" y="230"/>
                </a:moveTo>
                <a:lnTo>
                  <a:pt x="167" y="230"/>
                </a:lnTo>
                <a:lnTo>
                  <a:pt x="164" y="235"/>
                </a:lnTo>
                <a:lnTo>
                  <a:pt x="164" y="235"/>
                </a:lnTo>
                <a:lnTo>
                  <a:pt x="167" y="233"/>
                </a:lnTo>
                <a:lnTo>
                  <a:pt x="167" y="233"/>
                </a:lnTo>
                <a:lnTo>
                  <a:pt x="167" y="230"/>
                </a:lnTo>
                <a:lnTo>
                  <a:pt x="167" y="230"/>
                </a:lnTo>
                <a:close/>
                <a:moveTo>
                  <a:pt x="246" y="304"/>
                </a:moveTo>
                <a:lnTo>
                  <a:pt x="246" y="304"/>
                </a:lnTo>
                <a:lnTo>
                  <a:pt x="246" y="304"/>
                </a:lnTo>
                <a:lnTo>
                  <a:pt x="246" y="304"/>
                </a:lnTo>
                <a:lnTo>
                  <a:pt x="246" y="304"/>
                </a:lnTo>
                <a:lnTo>
                  <a:pt x="246" y="304"/>
                </a:lnTo>
                <a:lnTo>
                  <a:pt x="246" y="317"/>
                </a:lnTo>
                <a:lnTo>
                  <a:pt x="246" y="317"/>
                </a:lnTo>
                <a:lnTo>
                  <a:pt x="246" y="317"/>
                </a:lnTo>
                <a:lnTo>
                  <a:pt x="246" y="317"/>
                </a:lnTo>
                <a:lnTo>
                  <a:pt x="246" y="304"/>
                </a:lnTo>
                <a:lnTo>
                  <a:pt x="246" y="304"/>
                </a:lnTo>
                <a:close/>
                <a:moveTo>
                  <a:pt x="181" y="373"/>
                </a:moveTo>
                <a:lnTo>
                  <a:pt x="181" y="373"/>
                </a:lnTo>
                <a:lnTo>
                  <a:pt x="180" y="375"/>
                </a:lnTo>
                <a:lnTo>
                  <a:pt x="180" y="375"/>
                </a:lnTo>
                <a:lnTo>
                  <a:pt x="180" y="377"/>
                </a:lnTo>
                <a:lnTo>
                  <a:pt x="181" y="378"/>
                </a:lnTo>
                <a:lnTo>
                  <a:pt x="181" y="378"/>
                </a:lnTo>
                <a:lnTo>
                  <a:pt x="181" y="377"/>
                </a:lnTo>
                <a:lnTo>
                  <a:pt x="181" y="373"/>
                </a:lnTo>
                <a:lnTo>
                  <a:pt x="181" y="373"/>
                </a:lnTo>
                <a:close/>
                <a:moveTo>
                  <a:pt x="35" y="71"/>
                </a:moveTo>
                <a:lnTo>
                  <a:pt x="35" y="71"/>
                </a:lnTo>
                <a:lnTo>
                  <a:pt x="35" y="71"/>
                </a:lnTo>
                <a:lnTo>
                  <a:pt x="35" y="71"/>
                </a:lnTo>
                <a:lnTo>
                  <a:pt x="31" y="75"/>
                </a:lnTo>
                <a:lnTo>
                  <a:pt x="31" y="75"/>
                </a:lnTo>
                <a:lnTo>
                  <a:pt x="35" y="74"/>
                </a:lnTo>
                <a:lnTo>
                  <a:pt x="35" y="74"/>
                </a:lnTo>
                <a:lnTo>
                  <a:pt x="35" y="71"/>
                </a:lnTo>
                <a:lnTo>
                  <a:pt x="35" y="71"/>
                </a:lnTo>
                <a:close/>
                <a:moveTo>
                  <a:pt x="120" y="228"/>
                </a:moveTo>
                <a:lnTo>
                  <a:pt x="120" y="228"/>
                </a:lnTo>
                <a:lnTo>
                  <a:pt x="118" y="233"/>
                </a:lnTo>
                <a:lnTo>
                  <a:pt x="118" y="233"/>
                </a:lnTo>
                <a:lnTo>
                  <a:pt x="120" y="233"/>
                </a:lnTo>
                <a:lnTo>
                  <a:pt x="120" y="233"/>
                </a:lnTo>
                <a:lnTo>
                  <a:pt x="121" y="228"/>
                </a:lnTo>
                <a:lnTo>
                  <a:pt x="121" y="228"/>
                </a:lnTo>
                <a:lnTo>
                  <a:pt x="120" y="228"/>
                </a:lnTo>
                <a:lnTo>
                  <a:pt x="120" y="228"/>
                </a:lnTo>
                <a:close/>
                <a:moveTo>
                  <a:pt x="53" y="26"/>
                </a:moveTo>
                <a:lnTo>
                  <a:pt x="53" y="26"/>
                </a:lnTo>
                <a:lnTo>
                  <a:pt x="44" y="23"/>
                </a:lnTo>
                <a:lnTo>
                  <a:pt x="44" y="23"/>
                </a:lnTo>
                <a:lnTo>
                  <a:pt x="49" y="25"/>
                </a:lnTo>
                <a:lnTo>
                  <a:pt x="53" y="26"/>
                </a:lnTo>
                <a:lnTo>
                  <a:pt x="53" y="26"/>
                </a:lnTo>
                <a:close/>
                <a:moveTo>
                  <a:pt x="195" y="261"/>
                </a:moveTo>
                <a:lnTo>
                  <a:pt x="195" y="261"/>
                </a:lnTo>
                <a:lnTo>
                  <a:pt x="195" y="258"/>
                </a:lnTo>
                <a:lnTo>
                  <a:pt x="195" y="258"/>
                </a:lnTo>
                <a:lnTo>
                  <a:pt x="195" y="258"/>
                </a:lnTo>
                <a:lnTo>
                  <a:pt x="195" y="258"/>
                </a:lnTo>
                <a:lnTo>
                  <a:pt x="194" y="261"/>
                </a:lnTo>
                <a:lnTo>
                  <a:pt x="194" y="261"/>
                </a:lnTo>
                <a:lnTo>
                  <a:pt x="195" y="261"/>
                </a:lnTo>
                <a:lnTo>
                  <a:pt x="195" y="261"/>
                </a:lnTo>
                <a:close/>
                <a:moveTo>
                  <a:pt x="222" y="143"/>
                </a:move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19" y="148"/>
                </a:lnTo>
                <a:lnTo>
                  <a:pt x="219" y="148"/>
                </a:lnTo>
                <a:lnTo>
                  <a:pt x="221" y="148"/>
                </a:lnTo>
                <a:lnTo>
                  <a:pt x="221" y="148"/>
                </a:lnTo>
                <a:lnTo>
                  <a:pt x="222" y="143"/>
                </a:lnTo>
                <a:lnTo>
                  <a:pt x="222" y="143"/>
                </a:lnTo>
                <a:close/>
                <a:moveTo>
                  <a:pt x="270" y="266"/>
                </a:moveTo>
                <a:lnTo>
                  <a:pt x="270" y="266"/>
                </a:lnTo>
                <a:lnTo>
                  <a:pt x="270" y="266"/>
                </a:lnTo>
                <a:lnTo>
                  <a:pt x="270" y="266"/>
                </a:lnTo>
                <a:lnTo>
                  <a:pt x="266" y="268"/>
                </a:lnTo>
                <a:lnTo>
                  <a:pt x="266" y="268"/>
                </a:lnTo>
                <a:lnTo>
                  <a:pt x="265" y="269"/>
                </a:lnTo>
                <a:lnTo>
                  <a:pt x="265" y="269"/>
                </a:lnTo>
                <a:lnTo>
                  <a:pt x="270" y="266"/>
                </a:lnTo>
                <a:lnTo>
                  <a:pt x="270" y="266"/>
                </a:lnTo>
                <a:close/>
                <a:moveTo>
                  <a:pt x="95" y="37"/>
                </a:moveTo>
                <a:lnTo>
                  <a:pt x="95" y="37"/>
                </a:lnTo>
                <a:lnTo>
                  <a:pt x="95" y="41"/>
                </a:lnTo>
                <a:lnTo>
                  <a:pt x="95" y="41"/>
                </a:lnTo>
                <a:lnTo>
                  <a:pt x="96" y="41"/>
                </a:lnTo>
                <a:lnTo>
                  <a:pt x="96" y="41"/>
                </a:lnTo>
                <a:lnTo>
                  <a:pt x="98" y="39"/>
                </a:lnTo>
                <a:lnTo>
                  <a:pt x="98" y="39"/>
                </a:lnTo>
                <a:lnTo>
                  <a:pt x="95" y="37"/>
                </a:lnTo>
                <a:lnTo>
                  <a:pt x="95" y="37"/>
                </a:lnTo>
                <a:close/>
                <a:moveTo>
                  <a:pt x="279" y="159"/>
                </a:moveTo>
                <a:lnTo>
                  <a:pt x="279" y="159"/>
                </a:lnTo>
                <a:lnTo>
                  <a:pt x="278" y="157"/>
                </a:lnTo>
                <a:lnTo>
                  <a:pt x="278" y="157"/>
                </a:lnTo>
                <a:lnTo>
                  <a:pt x="278" y="159"/>
                </a:lnTo>
                <a:lnTo>
                  <a:pt x="279" y="160"/>
                </a:lnTo>
                <a:lnTo>
                  <a:pt x="279" y="160"/>
                </a:lnTo>
                <a:lnTo>
                  <a:pt x="279" y="160"/>
                </a:lnTo>
                <a:lnTo>
                  <a:pt x="279" y="160"/>
                </a:lnTo>
                <a:lnTo>
                  <a:pt x="279" y="159"/>
                </a:lnTo>
                <a:lnTo>
                  <a:pt x="279" y="159"/>
                </a:lnTo>
                <a:close/>
                <a:moveTo>
                  <a:pt x="238" y="280"/>
                </a:moveTo>
                <a:lnTo>
                  <a:pt x="238" y="280"/>
                </a:lnTo>
                <a:lnTo>
                  <a:pt x="236" y="280"/>
                </a:lnTo>
                <a:lnTo>
                  <a:pt x="235" y="282"/>
                </a:lnTo>
                <a:lnTo>
                  <a:pt x="235" y="282"/>
                </a:lnTo>
                <a:lnTo>
                  <a:pt x="238" y="282"/>
                </a:lnTo>
                <a:lnTo>
                  <a:pt x="238" y="282"/>
                </a:lnTo>
                <a:lnTo>
                  <a:pt x="238" y="280"/>
                </a:lnTo>
                <a:lnTo>
                  <a:pt x="238" y="280"/>
                </a:lnTo>
                <a:close/>
                <a:moveTo>
                  <a:pt x="72" y="91"/>
                </a:moveTo>
                <a:lnTo>
                  <a:pt x="72" y="91"/>
                </a:lnTo>
                <a:lnTo>
                  <a:pt x="74" y="91"/>
                </a:lnTo>
                <a:lnTo>
                  <a:pt x="74" y="91"/>
                </a:lnTo>
                <a:lnTo>
                  <a:pt x="76" y="88"/>
                </a:lnTo>
                <a:lnTo>
                  <a:pt x="76" y="88"/>
                </a:lnTo>
                <a:lnTo>
                  <a:pt x="74" y="86"/>
                </a:lnTo>
                <a:lnTo>
                  <a:pt x="74" y="86"/>
                </a:lnTo>
                <a:lnTo>
                  <a:pt x="72" y="91"/>
                </a:lnTo>
                <a:lnTo>
                  <a:pt x="72" y="91"/>
                </a:lnTo>
                <a:close/>
                <a:moveTo>
                  <a:pt x="205" y="383"/>
                </a:moveTo>
                <a:lnTo>
                  <a:pt x="205" y="383"/>
                </a:lnTo>
                <a:lnTo>
                  <a:pt x="203" y="378"/>
                </a:lnTo>
                <a:lnTo>
                  <a:pt x="203" y="378"/>
                </a:lnTo>
                <a:lnTo>
                  <a:pt x="203" y="381"/>
                </a:lnTo>
                <a:lnTo>
                  <a:pt x="205" y="383"/>
                </a:lnTo>
                <a:lnTo>
                  <a:pt x="205" y="383"/>
                </a:lnTo>
                <a:close/>
                <a:moveTo>
                  <a:pt x="295" y="222"/>
                </a:moveTo>
                <a:lnTo>
                  <a:pt x="295" y="222"/>
                </a:lnTo>
                <a:lnTo>
                  <a:pt x="293" y="225"/>
                </a:lnTo>
                <a:lnTo>
                  <a:pt x="293" y="225"/>
                </a:lnTo>
                <a:lnTo>
                  <a:pt x="293" y="225"/>
                </a:lnTo>
                <a:lnTo>
                  <a:pt x="293" y="227"/>
                </a:lnTo>
                <a:lnTo>
                  <a:pt x="293" y="227"/>
                </a:lnTo>
                <a:lnTo>
                  <a:pt x="295" y="224"/>
                </a:lnTo>
                <a:lnTo>
                  <a:pt x="295" y="222"/>
                </a:lnTo>
                <a:lnTo>
                  <a:pt x="295" y="222"/>
                </a:lnTo>
                <a:close/>
                <a:moveTo>
                  <a:pt x="219" y="293"/>
                </a:moveTo>
                <a:lnTo>
                  <a:pt x="219" y="293"/>
                </a:lnTo>
                <a:lnTo>
                  <a:pt x="221" y="293"/>
                </a:lnTo>
                <a:lnTo>
                  <a:pt x="221" y="293"/>
                </a:lnTo>
                <a:lnTo>
                  <a:pt x="221" y="290"/>
                </a:lnTo>
                <a:lnTo>
                  <a:pt x="221" y="290"/>
                </a:lnTo>
                <a:lnTo>
                  <a:pt x="219" y="290"/>
                </a:lnTo>
                <a:lnTo>
                  <a:pt x="219" y="290"/>
                </a:lnTo>
                <a:lnTo>
                  <a:pt x="219" y="293"/>
                </a:lnTo>
                <a:lnTo>
                  <a:pt x="219" y="293"/>
                </a:lnTo>
                <a:close/>
                <a:moveTo>
                  <a:pt x="192" y="182"/>
                </a:moveTo>
                <a:lnTo>
                  <a:pt x="192" y="182"/>
                </a:lnTo>
                <a:lnTo>
                  <a:pt x="195" y="181"/>
                </a:lnTo>
                <a:lnTo>
                  <a:pt x="195" y="178"/>
                </a:lnTo>
                <a:lnTo>
                  <a:pt x="195" y="178"/>
                </a:lnTo>
                <a:lnTo>
                  <a:pt x="195" y="179"/>
                </a:lnTo>
                <a:lnTo>
                  <a:pt x="195" y="179"/>
                </a:lnTo>
                <a:lnTo>
                  <a:pt x="192" y="182"/>
                </a:lnTo>
                <a:lnTo>
                  <a:pt x="192" y="182"/>
                </a:lnTo>
                <a:close/>
                <a:moveTo>
                  <a:pt x="238" y="375"/>
                </a:moveTo>
                <a:lnTo>
                  <a:pt x="238" y="375"/>
                </a:lnTo>
                <a:lnTo>
                  <a:pt x="235" y="370"/>
                </a:lnTo>
                <a:lnTo>
                  <a:pt x="235" y="370"/>
                </a:lnTo>
                <a:lnTo>
                  <a:pt x="236" y="375"/>
                </a:lnTo>
                <a:lnTo>
                  <a:pt x="236" y="375"/>
                </a:lnTo>
                <a:lnTo>
                  <a:pt x="238" y="375"/>
                </a:lnTo>
                <a:lnTo>
                  <a:pt x="238" y="375"/>
                </a:lnTo>
                <a:close/>
                <a:moveTo>
                  <a:pt x="118" y="113"/>
                </a:moveTo>
                <a:lnTo>
                  <a:pt x="118" y="113"/>
                </a:lnTo>
                <a:lnTo>
                  <a:pt x="117" y="118"/>
                </a:lnTo>
                <a:lnTo>
                  <a:pt x="117" y="118"/>
                </a:lnTo>
                <a:lnTo>
                  <a:pt x="118" y="116"/>
                </a:lnTo>
                <a:lnTo>
                  <a:pt x="118" y="116"/>
                </a:lnTo>
                <a:lnTo>
                  <a:pt x="118" y="113"/>
                </a:lnTo>
                <a:lnTo>
                  <a:pt x="118" y="113"/>
                </a:lnTo>
                <a:close/>
                <a:moveTo>
                  <a:pt x="169" y="252"/>
                </a:moveTo>
                <a:lnTo>
                  <a:pt x="169" y="252"/>
                </a:lnTo>
                <a:lnTo>
                  <a:pt x="169" y="252"/>
                </a:lnTo>
                <a:lnTo>
                  <a:pt x="169" y="252"/>
                </a:lnTo>
                <a:lnTo>
                  <a:pt x="170" y="249"/>
                </a:lnTo>
                <a:lnTo>
                  <a:pt x="170" y="249"/>
                </a:lnTo>
                <a:lnTo>
                  <a:pt x="169" y="247"/>
                </a:lnTo>
                <a:lnTo>
                  <a:pt x="169" y="247"/>
                </a:lnTo>
                <a:lnTo>
                  <a:pt x="169" y="252"/>
                </a:lnTo>
                <a:lnTo>
                  <a:pt x="169" y="252"/>
                </a:lnTo>
                <a:close/>
                <a:moveTo>
                  <a:pt x="148" y="113"/>
                </a:moveTo>
                <a:lnTo>
                  <a:pt x="148" y="113"/>
                </a:lnTo>
                <a:lnTo>
                  <a:pt x="150" y="113"/>
                </a:lnTo>
                <a:lnTo>
                  <a:pt x="150" y="112"/>
                </a:lnTo>
                <a:lnTo>
                  <a:pt x="150" y="112"/>
                </a:lnTo>
                <a:lnTo>
                  <a:pt x="148" y="110"/>
                </a:lnTo>
                <a:lnTo>
                  <a:pt x="148" y="110"/>
                </a:lnTo>
                <a:lnTo>
                  <a:pt x="148" y="113"/>
                </a:lnTo>
                <a:lnTo>
                  <a:pt x="148" y="113"/>
                </a:lnTo>
                <a:close/>
                <a:moveTo>
                  <a:pt x="281" y="170"/>
                </a:moveTo>
                <a:lnTo>
                  <a:pt x="281" y="170"/>
                </a:lnTo>
                <a:lnTo>
                  <a:pt x="281" y="170"/>
                </a:lnTo>
                <a:lnTo>
                  <a:pt x="281" y="170"/>
                </a:lnTo>
                <a:lnTo>
                  <a:pt x="279" y="165"/>
                </a:lnTo>
                <a:lnTo>
                  <a:pt x="279" y="165"/>
                </a:lnTo>
                <a:lnTo>
                  <a:pt x="278" y="167"/>
                </a:lnTo>
                <a:lnTo>
                  <a:pt x="278" y="167"/>
                </a:lnTo>
                <a:lnTo>
                  <a:pt x="281" y="170"/>
                </a:lnTo>
                <a:lnTo>
                  <a:pt x="281" y="170"/>
                </a:lnTo>
                <a:close/>
                <a:moveTo>
                  <a:pt x="282" y="261"/>
                </a:moveTo>
                <a:lnTo>
                  <a:pt x="282" y="261"/>
                </a:lnTo>
                <a:lnTo>
                  <a:pt x="282" y="261"/>
                </a:lnTo>
                <a:lnTo>
                  <a:pt x="282" y="261"/>
                </a:lnTo>
                <a:lnTo>
                  <a:pt x="282" y="261"/>
                </a:lnTo>
                <a:lnTo>
                  <a:pt x="282" y="261"/>
                </a:lnTo>
                <a:lnTo>
                  <a:pt x="278" y="266"/>
                </a:lnTo>
                <a:lnTo>
                  <a:pt x="278" y="266"/>
                </a:lnTo>
                <a:lnTo>
                  <a:pt x="279" y="266"/>
                </a:lnTo>
                <a:lnTo>
                  <a:pt x="279" y="266"/>
                </a:lnTo>
                <a:lnTo>
                  <a:pt x="282" y="261"/>
                </a:lnTo>
                <a:lnTo>
                  <a:pt x="282" y="261"/>
                </a:lnTo>
                <a:close/>
                <a:moveTo>
                  <a:pt x="124" y="116"/>
                </a:moveTo>
                <a:lnTo>
                  <a:pt x="124" y="116"/>
                </a:lnTo>
                <a:lnTo>
                  <a:pt x="124" y="113"/>
                </a:lnTo>
                <a:lnTo>
                  <a:pt x="124" y="113"/>
                </a:lnTo>
                <a:lnTo>
                  <a:pt x="123" y="116"/>
                </a:lnTo>
                <a:lnTo>
                  <a:pt x="123" y="116"/>
                </a:lnTo>
                <a:lnTo>
                  <a:pt x="124" y="116"/>
                </a:lnTo>
                <a:lnTo>
                  <a:pt x="124" y="116"/>
                </a:lnTo>
                <a:close/>
                <a:moveTo>
                  <a:pt x="189" y="261"/>
                </a:moveTo>
                <a:lnTo>
                  <a:pt x="189" y="261"/>
                </a:lnTo>
                <a:lnTo>
                  <a:pt x="188" y="260"/>
                </a:lnTo>
                <a:lnTo>
                  <a:pt x="188" y="260"/>
                </a:lnTo>
                <a:lnTo>
                  <a:pt x="186" y="263"/>
                </a:lnTo>
                <a:lnTo>
                  <a:pt x="186" y="263"/>
                </a:lnTo>
                <a:lnTo>
                  <a:pt x="188" y="263"/>
                </a:lnTo>
                <a:lnTo>
                  <a:pt x="188" y="263"/>
                </a:lnTo>
                <a:lnTo>
                  <a:pt x="189" y="261"/>
                </a:lnTo>
                <a:lnTo>
                  <a:pt x="189" y="261"/>
                </a:lnTo>
                <a:close/>
                <a:moveTo>
                  <a:pt x="180" y="220"/>
                </a:moveTo>
                <a:lnTo>
                  <a:pt x="180" y="220"/>
                </a:lnTo>
                <a:lnTo>
                  <a:pt x="180" y="216"/>
                </a:lnTo>
                <a:lnTo>
                  <a:pt x="180" y="216"/>
                </a:lnTo>
                <a:lnTo>
                  <a:pt x="178" y="219"/>
                </a:lnTo>
                <a:lnTo>
                  <a:pt x="180" y="220"/>
                </a:lnTo>
                <a:lnTo>
                  <a:pt x="180" y="220"/>
                </a:lnTo>
                <a:close/>
                <a:moveTo>
                  <a:pt x="254" y="151"/>
                </a:moveTo>
                <a:lnTo>
                  <a:pt x="254" y="151"/>
                </a:lnTo>
                <a:lnTo>
                  <a:pt x="255" y="148"/>
                </a:lnTo>
                <a:lnTo>
                  <a:pt x="255" y="148"/>
                </a:lnTo>
                <a:lnTo>
                  <a:pt x="255" y="148"/>
                </a:lnTo>
                <a:lnTo>
                  <a:pt x="255" y="148"/>
                </a:lnTo>
                <a:lnTo>
                  <a:pt x="254" y="151"/>
                </a:lnTo>
                <a:lnTo>
                  <a:pt x="254" y="151"/>
                </a:lnTo>
                <a:close/>
                <a:moveTo>
                  <a:pt x="79" y="34"/>
                </a:moveTo>
                <a:lnTo>
                  <a:pt x="79" y="34"/>
                </a:lnTo>
                <a:lnTo>
                  <a:pt x="79" y="37"/>
                </a:lnTo>
                <a:lnTo>
                  <a:pt x="79" y="37"/>
                </a:lnTo>
                <a:lnTo>
                  <a:pt x="80" y="36"/>
                </a:lnTo>
                <a:lnTo>
                  <a:pt x="82" y="34"/>
                </a:lnTo>
                <a:lnTo>
                  <a:pt x="82" y="34"/>
                </a:lnTo>
                <a:lnTo>
                  <a:pt x="80" y="34"/>
                </a:lnTo>
                <a:lnTo>
                  <a:pt x="80" y="34"/>
                </a:lnTo>
                <a:lnTo>
                  <a:pt x="79" y="34"/>
                </a:lnTo>
                <a:lnTo>
                  <a:pt x="79" y="34"/>
                </a:lnTo>
                <a:close/>
                <a:moveTo>
                  <a:pt x="50" y="41"/>
                </a:moveTo>
                <a:lnTo>
                  <a:pt x="50" y="41"/>
                </a:lnTo>
                <a:lnTo>
                  <a:pt x="47" y="41"/>
                </a:lnTo>
                <a:lnTo>
                  <a:pt x="47" y="42"/>
                </a:lnTo>
                <a:lnTo>
                  <a:pt x="47" y="42"/>
                </a:lnTo>
                <a:lnTo>
                  <a:pt x="49" y="42"/>
                </a:lnTo>
                <a:lnTo>
                  <a:pt x="50" y="41"/>
                </a:lnTo>
                <a:lnTo>
                  <a:pt x="50" y="41"/>
                </a:lnTo>
                <a:close/>
                <a:moveTo>
                  <a:pt x="175" y="227"/>
                </a:moveTo>
                <a:lnTo>
                  <a:pt x="175" y="227"/>
                </a:lnTo>
                <a:lnTo>
                  <a:pt x="175" y="228"/>
                </a:lnTo>
                <a:lnTo>
                  <a:pt x="175" y="230"/>
                </a:lnTo>
                <a:lnTo>
                  <a:pt x="175" y="230"/>
                </a:lnTo>
                <a:lnTo>
                  <a:pt x="177" y="230"/>
                </a:lnTo>
                <a:lnTo>
                  <a:pt x="177" y="230"/>
                </a:lnTo>
                <a:lnTo>
                  <a:pt x="175" y="227"/>
                </a:lnTo>
                <a:lnTo>
                  <a:pt x="175" y="227"/>
                </a:lnTo>
                <a:close/>
                <a:moveTo>
                  <a:pt x="216" y="291"/>
                </a:moveTo>
                <a:lnTo>
                  <a:pt x="216" y="291"/>
                </a:lnTo>
                <a:lnTo>
                  <a:pt x="216" y="290"/>
                </a:lnTo>
                <a:lnTo>
                  <a:pt x="216" y="290"/>
                </a:lnTo>
                <a:lnTo>
                  <a:pt x="214" y="290"/>
                </a:lnTo>
                <a:lnTo>
                  <a:pt x="214" y="290"/>
                </a:lnTo>
                <a:lnTo>
                  <a:pt x="214" y="291"/>
                </a:lnTo>
                <a:lnTo>
                  <a:pt x="214" y="291"/>
                </a:lnTo>
                <a:lnTo>
                  <a:pt x="216" y="291"/>
                </a:lnTo>
                <a:lnTo>
                  <a:pt x="216" y="291"/>
                </a:lnTo>
                <a:close/>
                <a:moveTo>
                  <a:pt x="189" y="189"/>
                </a:moveTo>
                <a:lnTo>
                  <a:pt x="189" y="189"/>
                </a:lnTo>
                <a:lnTo>
                  <a:pt x="189" y="189"/>
                </a:lnTo>
                <a:lnTo>
                  <a:pt x="189" y="189"/>
                </a:lnTo>
                <a:lnTo>
                  <a:pt x="192" y="186"/>
                </a:lnTo>
                <a:lnTo>
                  <a:pt x="192" y="186"/>
                </a:lnTo>
                <a:lnTo>
                  <a:pt x="191" y="187"/>
                </a:lnTo>
                <a:lnTo>
                  <a:pt x="191" y="187"/>
                </a:lnTo>
                <a:lnTo>
                  <a:pt x="189" y="189"/>
                </a:lnTo>
                <a:lnTo>
                  <a:pt x="189" y="189"/>
                </a:lnTo>
                <a:close/>
                <a:moveTo>
                  <a:pt x="91" y="110"/>
                </a:moveTo>
                <a:lnTo>
                  <a:pt x="91" y="110"/>
                </a:lnTo>
                <a:lnTo>
                  <a:pt x="91" y="110"/>
                </a:lnTo>
                <a:lnTo>
                  <a:pt x="91" y="110"/>
                </a:lnTo>
                <a:lnTo>
                  <a:pt x="93" y="108"/>
                </a:lnTo>
                <a:lnTo>
                  <a:pt x="93" y="108"/>
                </a:lnTo>
                <a:lnTo>
                  <a:pt x="91" y="107"/>
                </a:lnTo>
                <a:lnTo>
                  <a:pt x="91" y="107"/>
                </a:lnTo>
                <a:lnTo>
                  <a:pt x="91" y="110"/>
                </a:lnTo>
                <a:lnTo>
                  <a:pt x="91" y="110"/>
                </a:lnTo>
                <a:close/>
                <a:moveTo>
                  <a:pt x="225" y="320"/>
                </a:moveTo>
                <a:lnTo>
                  <a:pt x="225" y="320"/>
                </a:lnTo>
                <a:lnTo>
                  <a:pt x="224" y="318"/>
                </a:lnTo>
                <a:lnTo>
                  <a:pt x="224" y="318"/>
                </a:lnTo>
                <a:lnTo>
                  <a:pt x="222" y="323"/>
                </a:lnTo>
                <a:lnTo>
                  <a:pt x="222" y="323"/>
                </a:lnTo>
                <a:lnTo>
                  <a:pt x="225" y="320"/>
                </a:lnTo>
                <a:lnTo>
                  <a:pt x="225" y="320"/>
                </a:lnTo>
                <a:close/>
                <a:moveTo>
                  <a:pt x="186" y="149"/>
                </a:moveTo>
                <a:lnTo>
                  <a:pt x="186" y="149"/>
                </a:lnTo>
                <a:lnTo>
                  <a:pt x="184" y="143"/>
                </a:lnTo>
                <a:lnTo>
                  <a:pt x="184" y="143"/>
                </a:lnTo>
                <a:lnTo>
                  <a:pt x="184" y="146"/>
                </a:lnTo>
                <a:lnTo>
                  <a:pt x="184" y="146"/>
                </a:lnTo>
                <a:lnTo>
                  <a:pt x="186" y="149"/>
                </a:lnTo>
                <a:lnTo>
                  <a:pt x="186" y="149"/>
                </a:lnTo>
                <a:close/>
                <a:moveTo>
                  <a:pt x="79" y="50"/>
                </a:moveTo>
                <a:lnTo>
                  <a:pt x="79" y="50"/>
                </a:lnTo>
                <a:lnTo>
                  <a:pt x="74" y="50"/>
                </a:lnTo>
                <a:lnTo>
                  <a:pt x="74" y="50"/>
                </a:lnTo>
                <a:lnTo>
                  <a:pt x="79" y="52"/>
                </a:lnTo>
                <a:lnTo>
                  <a:pt x="79" y="52"/>
                </a:lnTo>
                <a:lnTo>
                  <a:pt x="79" y="50"/>
                </a:lnTo>
                <a:lnTo>
                  <a:pt x="79" y="50"/>
                </a:lnTo>
                <a:close/>
                <a:moveTo>
                  <a:pt x="20" y="17"/>
                </a:move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7" y="17"/>
                </a:lnTo>
                <a:lnTo>
                  <a:pt x="17" y="18"/>
                </a:lnTo>
                <a:lnTo>
                  <a:pt x="17" y="18"/>
                </a:lnTo>
                <a:lnTo>
                  <a:pt x="19" y="18"/>
                </a:lnTo>
                <a:lnTo>
                  <a:pt x="20" y="17"/>
                </a:lnTo>
                <a:lnTo>
                  <a:pt x="20" y="17"/>
                </a:lnTo>
                <a:close/>
                <a:moveTo>
                  <a:pt x="181" y="362"/>
                </a:moveTo>
                <a:lnTo>
                  <a:pt x="181" y="362"/>
                </a:lnTo>
                <a:lnTo>
                  <a:pt x="180" y="362"/>
                </a:lnTo>
                <a:lnTo>
                  <a:pt x="180" y="362"/>
                </a:lnTo>
                <a:lnTo>
                  <a:pt x="180" y="365"/>
                </a:lnTo>
                <a:lnTo>
                  <a:pt x="180" y="365"/>
                </a:lnTo>
                <a:lnTo>
                  <a:pt x="180" y="365"/>
                </a:lnTo>
                <a:lnTo>
                  <a:pt x="180" y="365"/>
                </a:lnTo>
                <a:lnTo>
                  <a:pt x="180" y="365"/>
                </a:lnTo>
                <a:lnTo>
                  <a:pt x="180" y="365"/>
                </a:lnTo>
                <a:lnTo>
                  <a:pt x="181" y="362"/>
                </a:lnTo>
                <a:lnTo>
                  <a:pt x="181" y="362"/>
                </a:lnTo>
                <a:close/>
                <a:moveTo>
                  <a:pt x="216" y="383"/>
                </a:moveTo>
                <a:lnTo>
                  <a:pt x="216" y="383"/>
                </a:lnTo>
                <a:lnTo>
                  <a:pt x="218" y="383"/>
                </a:lnTo>
                <a:lnTo>
                  <a:pt x="218" y="383"/>
                </a:lnTo>
                <a:lnTo>
                  <a:pt x="218" y="381"/>
                </a:lnTo>
                <a:lnTo>
                  <a:pt x="216" y="380"/>
                </a:lnTo>
                <a:lnTo>
                  <a:pt x="216" y="380"/>
                </a:lnTo>
                <a:lnTo>
                  <a:pt x="216" y="383"/>
                </a:lnTo>
                <a:lnTo>
                  <a:pt x="216" y="383"/>
                </a:lnTo>
                <a:close/>
                <a:moveTo>
                  <a:pt x="188" y="145"/>
                </a:moveTo>
                <a:lnTo>
                  <a:pt x="188" y="145"/>
                </a:lnTo>
                <a:lnTo>
                  <a:pt x="189" y="140"/>
                </a:lnTo>
                <a:lnTo>
                  <a:pt x="189" y="140"/>
                </a:lnTo>
                <a:lnTo>
                  <a:pt x="188" y="141"/>
                </a:lnTo>
                <a:lnTo>
                  <a:pt x="188" y="141"/>
                </a:lnTo>
                <a:lnTo>
                  <a:pt x="188" y="145"/>
                </a:lnTo>
                <a:lnTo>
                  <a:pt x="188" y="145"/>
                </a:lnTo>
                <a:close/>
                <a:moveTo>
                  <a:pt x="74" y="45"/>
                </a:moveTo>
                <a:lnTo>
                  <a:pt x="74" y="45"/>
                </a:lnTo>
                <a:lnTo>
                  <a:pt x="72" y="45"/>
                </a:lnTo>
                <a:lnTo>
                  <a:pt x="71" y="47"/>
                </a:lnTo>
                <a:lnTo>
                  <a:pt x="71" y="47"/>
                </a:lnTo>
                <a:lnTo>
                  <a:pt x="72" y="47"/>
                </a:lnTo>
                <a:lnTo>
                  <a:pt x="72" y="47"/>
                </a:lnTo>
                <a:lnTo>
                  <a:pt x="74" y="45"/>
                </a:lnTo>
                <a:lnTo>
                  <a:pt x="74" y="45"/>
                </a:lnTo>
                <a:close/>
                <a:moveTo>
                  <a:pt x="233" y="329"/>
                </a:moveTo>
                <a:lnTo>
                  <a:pt x="233" y="329"/>
                </a:lnTo>
                <a:lnTo>
                  <a:pt x="232" y="329"/>
                </a:lnTo>
                <a:lnTo>
                  <a:pt x="232" y="329"/>
                </a:lnTo>
                <a:lnTo>
                  <a:pt x="230" y="331"/>
                </a:lnTo>
                <a:lnTo>
                  <a:pt x="230" y="331"/>
                </a:lnTo>
                <a:lnTo>
                  <a:pt x="230" y="332"/>
                </a:lnTo>
                <a:lnTo>
                  <a:pt x="230" y="332"/>
                </a:lnTo>
                <a:lnTo>
                  <a:pt x="233" y="329"/>
                </a:lnTo>
                <a:lnTo>
                  <a:pt x="233" y="329"/>
                </a:lnTo>
                <a:lnTo>
                  <a:pt x="233" y="329"/>
                </a:lnTo>
                <a:lnTo>
                  <a:pt x="233" y="329"/>
                </a:lnTo>
                <a:close/>
                <a:moveTo>
                  <a:pt x="191" y="162"/>
                </a:moveTo>
                <a:lnTo>
                  <a:pt x="191" y="162"/>
                </a:lnTo>
                <a:lnTo>
                  <a:pt x="194" y="160"/>
                </a:lnTo>
                <a:lnTo>
                  <a:pt x="195" y="159"/>
                </a:lnTo>
                <a:lnTo>
                  <a:pt x="195" y="159"/>
                </a:lnTo>
                <a:lnTo>
                  <a:pt x="192" y="159"/>
                </a:lnTo>
                <a:lnTo>
                  <a:pt x="191" y="162"/>
                </a:lnTo>
                <a:lnTo>
                  <a:pt x="191" y="162"/>
                </a:lnTo>
                <a:close/>
                <a:moveTo>
                  <a:pt x="93" y="212"/>
                </a:moveTo>
                <a:lnTo>
                  <a:pt x="93" y="212"/>
                </a:lnTo>
                <a:lnTo>
                  <a:pt x="93" y="216"/>
                </a:lnTo>
                <a:lnTo>
                  <a:pt x="93" y="216"/>
                </a:lnTo>
                <a:lnTo>
                  <a:pt x="95" y="212"/>
                </a:lnTo>
                <a:lnTo>
                  <a:pt x="95" y="212"/>
                </a:lnTo>
                <a:lnTo>
                  <a:pt x="93" y="212"/>
                </a:lnTo>
                <a:lnTo>
                  <a:pt x="93" y="212"/>
                </a:lnTo>
                <a:close/>
                <a:moveTo>
                  <a:pt x="27" y="18"/>
                </a:moveTo>
                <a:lnTo>
                  <a:pt x="27" y="18"/>
                </a:lnTo>
                <a:lnTo>
                  <a:pt x="27" y="18"/>
                </a:lnTo>
                <a:lnTo>
                  <a:pt x="27" y="18"/>
                </a:lnTo>
                <a:lnTo>
                  <a:pt x="27" y="20"/>
                </a:lnTo>
                <a:lnTo>
                  <a:pt x="27" y="20"/>
                </a:lnTo>
                <a:lnTo>
                  <a:pt x="31" y="20"/>
                </a:lnTo>
                <a:lnTo>
                  <a:pt x="31" y="20"/>
                </a:lnTo>
                <a:lnTo>
                  <a:pt x="31" y="20"/>
                </a:lnTo>
                <a:lnTo>
                  <a:pt x="31" y="20"/>
                </a:lnTo>
                <a:lnTo>
                  <a:pt x="27" y="18"/>
                </a:lnTo>
                <a:lnTo>
                  <a:pt x="27" y="18"/>
                </a:lnTo>
                <a:close/>
                <a:moveTo>
                  <a:pt x="183" y="187"/>
                </a:moveTo>
                <a:lnTo>
                  <a:pt x="183" y="187"/>
                </a:lnTo>
                <a:lnTo>
                  <a:pt x="181" y="190"/>
                </a:lnTo>
                <a:lnTo>
                  <a:pt x="180" y="194"/>
                </a:lnTo>
                <a:lnTo>
                  <a:pt x="180" y="194"/>
                </a:lnTo>
                <a:lnTo>
                  <a:pt x="181" y="189"/>
                </a:lnTo>
                <a:lnTo>
                  <a:pt x="181" y="189"/>
                </a:lnTo>
                <a:lnTo>
                  <a:pt x="183" y="187"/>
                </a:lnTo>
                <a:lnTo>
                  <a:pt x="183" y="187"/>
                </a:lnTo>
                <a:close/>
                <a:moveTo>
                  <a:pt x="203" y="258"/>
                </a:moveTo>
                <a:lnTo>
                  <a:pt x="203" y="258"/>
                </a:lnTo>
                <a:lnTo>
                  <a:pt x="203" y="258"/>
                </a:lnTo>
                <a:lnTo>
                  <a:pt x="203" y="258"/>
                </a:lnTo>
                <a:lnTo>
                  <a:pt x="199" y="257"/>
                </a:lnTo>
                <a:lnTo>
                  <a:pt x="199" y="257"/>
                </a:lnTo>
                <a:lnTo>
                  <a:pt x="200" y="257"/>
                </a:lnTo>
                <a:lnTo>
                  <a:pt x="203" y="258"/>
                </a:lnTo>
                <a:lnTo>
                  <a:pt x="203" y="258"/>
                </a:lnTo>
                <a:close/>
                <a:moveTo>
                  <a:pt x="88" y="208"/>
                </a:moveTo>
                <a:lnTo>
                  <a:pt x="88" y="208"/>
                </a:lnTo>
                <a:lnTo>
                  <a:pt x="88" y="209"/>
                </a:lnTo>
                <a:lnTo>
                  <a:pt x="88" y="209"/>
                </a:lnTo>
                <a:lnTo>
                  <a:pt x="91" y="208"/>
                </a:lnTo>
                <a:lnTo>
                  <a:pt x="91" y="206"/>
                </a:lnTo>
                <a:lnTo>
                  <a:pt x="91" y="206"/>
                </a:lnTo>
                <a:lnTo>
                  <a:pt x="88" y="208"/>
                </a:lnTo>
                <a:lnTo>
                  <a:pt x="88" y="208"/>
                </a:lnTo>
                <a:close/>
                <a:moveTo>
                  <a:pt x="192" y="195"/>
                </a:moveTo>
                <a:lnTo>
                  <a:pt x="192" y="195"/>
                </a:lnTo>
                <a:lnTo>
                  <a:pt x="195" y="194"/>
                </a:lnTo>
                <a:lnTo>
                  <a:pt x="194" y="192"/>
                </a:lnTo>
                <a:lnTo>
                  <a:pt x="194" y="192"/>
                </a:lnTo>
                <a:lnTo>
                  <a:pt x="192" y="195"/>
                </a:lnTo>
                <a:lnTo>
                  <a:pt x="192" y="195"/>
                </a:lnTo>
                <a:close/>
                <a:moveTo>
                  <a:pt x="82" y="146"/>
                </a:moveTo>
                <a:lnTo>
                  <a:pt x="82" y="146"/>
                </a:lnTo>
                <a:lnTo>
                  <a:pt x="85" y="143"/>
                </a:lnTo>
                <a:lnTo>
                  <a:pt x="85" y="143"/>
                </a:lnTo>
                <a:lnTo>
                  <a:pt x="83" y="143"/>
                </a:lnTo>
                <a:lnTo>
                  <a:pt x="83" y="143"/>
                </a:lnTo>
                <a:lnTo>
                  <a:pt x="82" y="145"/>
                </a:lnTo>
                <a:lnTo>
                  <a:pt x="82" y="145"/>
                </a:lnTo>
                <a:lnTo>
                  <a:pt x="82" y="146"/>
                </a:lnTo>
                <a:lnTo>
                  <a:pt x="82" y="146"/>
                </a:lnTo>
                <a:close/>
                <a:moveTo>
                  <a:pt x="145" y="110"/>
                </a:moveTo>
                <a:lnTo>
                  <a:pt x="145" y="110"/>
                </a:lnTo>
                <a:lnTo>
                  <a:pt x="143" y="110"/>
                </a:lnTo>
                <a:lnTo>
                  <a:pt x="142" y="112"/>
                </a:lnTo>
                <a:lnTo>
                  <a:pt x="142" y="112"/>
                </a:lnTo>
                <a:lnTo>
                  <a:pt x="145" y="112"/>
                </a:lnTo>
                <a:lnTo>
                  <a:pt x="145" y="112"/>
                </a:lnTo>
                <a:lnTo>
                  <a:pt x="145" y="110"/>
                </a:lnTo>
                <a:lnTo>
                  <a:pt x="145" y="110"/>
                </a:lnTo>
                <a:close/>
                <a:moveTo>
                  <a:pt x="87" y="170"/>
                </a:moveTo>
                <a:lnTo>
                  <a:pt x="87" y="170"/>
                </a:lnTo>
                <a:lnTo>
                  <a:pt x="87" y="170"/>
                </a:lnTo>
                <a:lnTo>
                  <a:pt x="87" y="170"/>
                </a:lnTo>
                <a:lnTo>
                  <a:pt x="87" y="175"/>
                </a:lnTo>
                <a:lnTo>
                  <a:pt x="87" y="175"/>
                </a:lnTo>
                <a:lnTo>
                  <a:pt x="87" y="175"/>
                </a:lnTo>
                <a:lnTo>
                  <a:pt x="87" y="175"/>
                </a:lnTo>
                <a:lnTo>
                  <a:pt x="87" y="170"/>
                </a:lnTo>
                <a:lnTo>
                  <a:pt x="87" y="170"/>
                </a:lnTo>
                <a:close/>
                <a:moveTo>
                  <a:pt x="98" y="222"/>
                </a:moveTo>
                <a:lnTo>
                  <a:pt x="98" y="222"/>
                </a:lnTo>
                <a:lnTo>
                  <a:pt x="99" y="219"/>
                </a:lnTo>
                <a:lnTo>
                  <a:pt x="99" y="219"/>
                </a:lnTo>
                <a:lnTo>
                  <a:pt x="99" y="219"/>
                </a:lnTo>
                <a:lnTo>
                  <a:pt x="99" y="219"/>
                </a:lnTo>
                <a:lnTo>
                  <a:pt x="98" y="220"/>
                </a:lnTo>
                <a:lnTo>
                  <a:pt x="98" y="220"/>
                </a:lnTo>
                <a:lnTo>
                  <a:pt x="98" y="222"/>
                </a:lnTo>
                <a:lnTo>
                  <a:pt x="98" y="222"/>
                </a:lnTo>
                <a:close/>
                <a:moveTo>
                  <a:pt x="106" y="216"/>
                </a:moveTo>
                <a:lnTo>
                  <a:pt x="106" y="216"/>
                </a:lnTo>
                <a:lnTo>
                  <a:pt x="109" y="217"/>
                </a:lnTo>
                <a:lnTo>
                  <a:pt x="109" y="217"/>
                </a:lnTo>
                <a:lnTo>
                  <a:pt x="107" y="216"/>
                </a:lnTo>
                <a:lnTo>
                  <a:pt x="106" y="216"/>
                </a:lnTo>
                <a:lnTo>
                  <a:pt x="106" y="216"/>
                </a:lnTo>
                <a:close/>
                <a:moveTo>
                  <a:pt x="180" y="238"/>
                </a:moveTo>
                <a:lnTo>
                  <a:pt x="180" y="238"/>
                </a:lnTo>
                <a:lnTo>
                  <a:pt x="180" y="236"/>
                </a:lnTo>
                <a:lnTo>
                  <a:pt x="180" y="236"/>
                </a:lnTo>
                <a:lnTo>
                  <a:pt x="178" y="236"/>
                </a:lnTo>
                <a:lnTo>
                  <a:pt x="178" y="236"/>
                </a:lnTo>
                <a:lnTo>
                  <a:pt x="180" y="238"/>
                </a:lnTo>
                <a:lnTo>
                  <a:pt x="180" y="238"/>
                </a:lnTo>
                <a:lnTo>
                  <a:pt x="180" y="238"/>
                </a:lnTo>
                <a:lnTo>
                  <a:pt x="180" y="238"/>
                </a:lnTo>
                <a:close/>
                <a:moveTo>
                  <a:pt x="106" y="42"/>
                </a:moveTo>
                <a:lnTo>
                  <a:pt x="106" y="42"/>
                </a:lnTo>
                <a:lnTo>
                  <a:pt x="107" y="42"/>
                </a:lnTo>
                <a:lnTo>
                  <a:pt x="107" y="42"/>
                </a:lnTo>
                <a:lnTo>
                  <a:pt x="107" y="41"/>
                </a:lnTo>
                <a:lnTo>
                  <a:pt x="107" y="41"/>
                </a:lnTo>
                <a:lnTo>
                  <a:pt x="107" y="41"/>
                </a:lnTo>
                <a:lnTo>
                  <a:pt x="106" y="42"/>
                </a:lnTo>
                <a:lnTo>
                  <a:pt x="106" y="42"/>
                </a:lnTo>
                <a:close/>
                <a:moveTo>
                  <a:pt x="178" y="250"/>
                </a:moveTo>
                <a:lnTo>
                  <a:pt x="178" y="250"/>
                </a:lnTo>
                <a:lnTo>
                  <a:pt x="181" y="252"/>
                </a:lnTo>
                <a:lnTo>
                  <a:pt x="181" y="252"/>
                </a:lnTo>
                <a:lnTo>
                  <a:pt x="181" y="252"/>
                </a:lnTo>
                <a:lnTo>
                  <a:pt x="181" y="252"/>
                </a:lnTo>
                <a:lnTo>
                  <a:pt x="178" y="249"/>
                </a:lnTo>
                <a:lnTo>
                  <a:pt x="178" y="249"/>
                </a:lnTo>
                <a:lnTo>
                  <a:pt x="178" y="250"/>
                </a:lnTo>
                <a:lnTo>
                  <a:pt x="178" y="250"/>
                </a:lnTo>
                <a:close/>
                <a:moveTo>
                  <a:pt x="246" y="440"/>
                </a:moveTo>
                <a:lnTo>
                  <a:pt x="246" y="440"/>
                </a:lnTo>
                <a:lnTo>
                  <a:pt x="246" y="440"/>
                </a:lnTo>
                <a:lnTo>
                  <a:pt x="246" y="440"/>
                </a:lnTo>
                <a:lnTo>
                  <a:pt x="252" y="440"/>
                </a:lnTo>
                <a:lnTo>
                  <a:pt x="252" y="440"/>
                </a:lnTo>
                <a:lnTo>
                  <a:pt x="254" y="440"/>
                </a:lnTo>
                <a:lnTo>
                  <a:pt x="254" y="440"/>
                </a:lnTo>
                <a:lnTo>
                  <a:pt x="254" y="440"/>
                </a:lnTo>
                <a:lnTo>
                  <a:pt x="254" y="440"/>
                </a:lnTo>
                <a:lnTo>
                  <a:pt x="246" y="440"/>
                </a:lnTo>
                <a:lnTo>
                  <a:pt x="246" y="440"/>
                </a:lnTo>
                <a:close/>
                <a:moveTo>
                  <a:pt x="230" y="435"/>
                </a:moveTo>
                <a:lnTo>
                  <a:pt x="230" y="435"/>
                </a:lnTo>
                <a:lnTo>
                  <a:pt x="232" y="433"/>
                </a:lnTo>
                <a:lnTo>
                  <a:pt x="232" y="433"/>
                </a:lnTo>
                <a:lnTo>
                  <a:pt x="232" y="433"/>
                </a:lnTo>
                <a:lnTo>
                  <a:pt x="232" y="433"/>
                </a:lnTo>
                <a:lnTo>
                  <a:pt x="230" y="433"/>
                </a:lnTo>
                <a:lnTo>
                  <a:pt x="230" y="435"/>
                </a:lnTo>
                <a:lnTo>
                  <a:pt x="230" y="435"/>
                </a:lnTo>
                <a:close/>
                <a:moveTo>
                  <a:pt x="61" y="63"/>
                </a:moveTo>
                <a:lnTo>
                  <a:pt x="61" y="63"/>
                </a:lnTo>
                <a:lnTo>
                  <a:pt x="61" y="63"/>
                </a:lnTo>
                <a:lnTo>
                  <a:pt x="61" y="63"/>
                </a:lnTo>
                <a:lnTo>
                  <a:pt x="60" y="66"/>
                </a:lnTo>
                <a:lnTo>
                  <a:pt x="60" y="66"/>
                </a:lnTo>
                <a:lnTo>
                  <a:pt x="60" y="66"/>
                </a:lnTo>
                <a:lnTo>
                  <a:pt x="60" y="66"/>
                </a:lnTo>
                <a:lnTo>
                  <a:pt x="61" y="63"/>
                </a:lnTo>
                <a:lnTo>
                  <a:pt x="61" y="63"/>
                </a:lnTo>
                <a:close/>
                <a:moveTo>
                  <a:pt x="14" y="26"/>
                </a:moveTo>
                <a:lnTo>
                  <a:pt x="14" y="26"/>
                </a:lnTo>
                <a:lnTo>
                  <a:pt x="14" y="31"/>
                </a:lnTo>
                <a:lnTo>
                  <a:pt x="14" y="31"/>
                </a:lnTo>
                <a:lnTo>
                  <a:pt x="14" y="28"/>
                </a:lnTo>
                <a:lnTo>
                  <a:pt x="14" y="26"/>
                </a:lnTo>
                <a:lnTo>
                  <a:pt x="14" y="26"/>
                </a:lnTo>
                <a:close/>
                <a:moveTo>
                  <a:pt x="156" y="115"/>
                </a:moveTo>
                <a:lnTo>
                  <a:pt x="156" y="115"/>
                </a:lnTo>
                <a:lnTo>
                  <a:pt x="156" y="115"/>
                </a:lnTo>
                <a:lnTo>
                  <a:pt x="156" y="115"/>
                </a:lnTo>
                <a:lnTo>
                  <a:pt x="158" y="113"/>
                </a:lnTo>
                <a:lnTo>
                  <a:pt x="158" y="113"/>
                </a:lnTo>
                <a:lnTo>
                  <a:pt x="156" y="113"/>
                </a:lnTo>
                <a:lnTo>
                  <a:pt x="156" y="113"/>
                </a:lnTo>
                <a:lnTo>
                  <a:pt x="156" y="115"/>
                </a:lnTo>
                <a:lnTo>
                  <a:pt x="156" y="115"/>
                </a:lnTo>
                <a:close/>
                <a:moveTo>
                  <a:pt x="162" y="173"/>
                </a:moveTo>
                <a:lnTo>
                  <a:pt x="162" y="173"/>
                </a:lnTo>
                <a:lnTo>
                  <a:pt x="164" y="171"/>
                </a:lnTo>
                <a:lnTo>
                  <a:pt x="162" y="170"/>
                </a:lnTo>
                <a:lnTo>
                  <a:pt x="162" y="170"/>
                </a:lnTo>
                <a:lnTo>
                  <a:pt x="162" y="173"/>
                </a:lnTo>
                <a:lnTo>
                  <a:pt x="162" y="173"/>
                </a:lnTo>
                <a:close/>
                <a:moveTo>
                  <a:pt x="110" y="118"/>
                </a:moveTo>
                <a:lnTo>
                  <a:pt x="110" y="118"/>
                </a:lnTo>
                <a:lnTo>
                  <a:pt x="112" y="118"/>
                </a:lnTo>
                <a:lnTo>
                  <a:pt x="112" y="118"/>
                </a:lnTo>
                <a:lnTo>
                  <a:pt x="110" y="115"/>
                </a:lnTo>
                <a:lnTo>
                  <a:pt x="110" y="115"/>
                </a:lnTo>
                <a:lnTo>
                  <a:pt x="110" y="118"/>
                </a:lnTo>
                <a:lnTo>
                  <a:pt x="110" y="118"/>
                </a:lnTo>
                <a:close/>
                <a:moveTo>
                  <a:pt x="259" y="272"/>
                </a:moveTo>
                <a:lnTo>
                  <a:pt x="259" y="272"/>
                </a:lnTo>
                <a:lnTo>
                  <a:pt x="262" y="272"/>
                </a:lnTo>
                <a:lnTo>
                  <a:pt x="262" y="271"/>
                </a:lnTo>
                <a:lnTo>
                  <a:pt x="262" y="271"/>
                </a:lnTo>
                <a:lnTo>
                  <a:pt x="260" y="271"/>
                </a:lnTo>
                <a:lnTo>
                  <a:pt x="259" y="272"/>
                </a:lnTo>
                <a:lnTo>
                  <a:pt x="259" y="272"/>
                </a:lnTo>
                <a:close/>
                <a:moveTo>
                  <a:pt x="194" y="265"/>
                </a:moveTo>
                <a:lnTo>
                  <a:pt x="194" y="265"/>
                </a:lnTo>
                <a:lnTo>
                  <a:pt x="192" y="265"/>
                </a:lnTo>
                <a:lnTo>
                  <a:pt x="192" y="265"/>
                </a:lnTo>
                <a:lnTo>
                  <a:pt x="191" y="265"/>
                </a:lnTo>
                <a:lnTo>
                  <a:pt x="191" y="265"/>
                </a:lnTo>
                <a:lnTo>
                  <a:pt x="194" y="266"/>
                </a:lnTo>
                <a:lnTo>
                  <a:pt x="194" y="266"/>
                </a:lnTo>
                <a:lnTo>
                  <a:pt x="194" y="265"/>
                </a:lnTo>
                <a:lnTo>
                  <a:pt x="194" y="265"/>
                </a:lnTo>
                <a:close/>
                <a:moveTo>
                  <a:pt x="199" y="178"/>
                </a:moveTo>
                <a:lnTo>
                  <a:pt x="199" y="178"/>
                </a:lnTo>
                <a:lnTo>
                  <a:pt x="200" y="178"/>
                </a:lnTo>
                <a:lnTo>
                  <a:pt x="200" y="175"/>
                </a:lnTo>
                <a:lnTo>
                  <a:pt x="200" y="175"/>
                </a:lnTo>
                <a:lnTo>
                  <a:pt x="199" y="178"/>
                </a:lnTo>
                <a:lnTo>
                  <a:pt x="199" y="178"/>
                </a:lnTo>
                <a:close/>
                <a:moveTo>
                  <a:pt x="236" y="331"/>
                </a:moveTo>
                <a:lnTo>
                  <a:pt x="236" y="331"/>
                </a:lnTo>
                <a:lnTo>
                  <a:pt x="238" y="334"/>
                </a:lnTo>
                <a:lnTo>
                  <a:pt x="238" y="334"/>
                </a:lnTo>
                <a:lnTo>
                  <a:pt x="238" y="331"/>
                </a:lnTo>
                <a:lnTo>
                  <a:pt x="238" y="331"/>
                </a:lnTo>
                <a:lnTo>
                  <a:pt x="236" y="331"/>
                </a:lnTo>
                <a:lnTo>
                  <a:pt x="236" y="331"/>
                </a:lnTo>
                <a:close/>
                <a:moveTo>
                  <a:pt x="270" y="370"/>
                </a:moveTo>
                <a:lnTo>
                  <a:pt x="270" y="370"/>
                </a:lnTo>
                <a:lnTo>
                  <a:pt x="271" y="372"/>
                </a:lnTo>
                <a:lnTo>
                  <a:pt x="271" y="372"/>
                </a:lnTo>
                <a:lnTo>
                  <a:pt x="271" y="372"/>
                </a:lnTo>
                <a:lnTo>
                  <a:pt x="271" y="372"/>
                </a:lnTo>
                <a:lnTo>
                  <a:pt x="271" y="372"/>
                </a:lnTo>
                <a:lnTo>
                  <a:pt x="271" y="370"/>
                </a:lnTo>
                <a:lnTo>
                  <a:pt x="271" y="370"/>
                </a:lnTo>
                <a:lnTo>
                  <a:pt x="270" y="370"/>
                </a:lnTo>
                <a:lnTo>
                  <a:pt x="270" y="370"/>
                </a:lnTo>
                <a:close/>
                <a:moveTo>
                  <a:pt x="240" y="353"/>
                </a:moveTo>
                <a:lnTo>
                  <a:pt x="240" y="353"/>
                </a:lnTo>
                <a:lnTo>
                  <a:pt x="240" y="351"/>
                </a:lnTo>
                <a:lnTo>
                  <a:pt x="240" y="351"/>
                </a:lnTo>
                <a:lnTo>
                  <a:pt x="240" y="351"/>
                </a:lnTo>
                <a:lnTo>
                  <a:pt x="240" y="351"/>
                </a:lnTo>
                <a:lnTo>
                  <a:pt x="238" y="353"/>
                </a:lnTo>
                <a:lnTo>
                  <a:pt x="238" y="353"/>
                </a:lnTo>
                <a:lnTo>
                  <a:pt x="240" y="353"/>
                </a:lnTo>
                <a:lnTo>
                  <a:pt x="240" y="353"/>
                </a:lnTo>
                <a:close/>
                <a:moveTo>
                  <a:pt x="240" y="296"/>
                </a:moveTo>
                <a:lnTo>
                  <a:pt x="240" y="296"/>
                </a:lnTo>
                <a:lnTo>
                  <a:pt x="240" y="296"/>
                </a:lnTo>
                <a:lnTo>
                  <a:pt x="240" y="296"/>
                </a:lnTo>
                <a:lnTo>
                  <a:pt x="240" y="293"/>
                </a:lnTo>
                <a:lnTo>
                  <a:pt x="240" y="293"/>
                </a:lnTo>
                <a:lnTo>
                  <a:pt x="240" y="294"/>
                </a:lnTo>
                <a:lnTo>
                  <a:pt x="240" y="294"/>
                </a:lnTo>
                <a:lnTo>
                  <a:pt x="240" y="296"/>
                </a:lnTo>
                <a:lnTo>
                  <a:pt x="240" y="296"/>
                </a:lnTo>
                <a:close/>
                <a:moveTo>
                  <a:pt x="68" y="74"/>
                </a:moveTo>
                <a:lnTo>
                  <a:pt x="68" y="74"/>
                </a:lnTo>
                <a:lnTo>
                  <a:pt x="68" y="75"/>
                </a:lnTo>
                <a:lnTo>
                  <a:pt x="69" y="77"/>
                </a:lnTo>
                <a:lnTo>
                  <a:pt x="69" y="77"/>
                </a:lnTo>
                <a:lnTo>
                  <a:pt x="69" y="75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219" y="143"/>
                </a:moveTo>
                <a:lnTo>
                  <a:pt x="219" y="143"/>
                </a:lnTo>
                <a:lnTo>
                  <a:pt x="216" y="143"/>
                </a:lnTo>
                <a:lnTo>
                  <a:pt x="216" y="143"/>
                </a:lnTo>
                <a:lnTo>
                  <a:pt x="216" y="146"/>
                </a:lnTo>
                <a:lnTo>
                  <a:pt x="216" y="146"/>
                </a:lnTo>
                <a:lnTo>
                  <a:pt x="219" y="143"/>
                </a:lnTo>
                <a:lnTo>
                  <a:pt x="219" y="143"/>
                </a:lnTo>
                <a:close/>
                <a:moveTo>
                  <a:pt x="148" y="227"/>
                </a:moveTo>
                <a:lnTo>
                  <a:pt x="148" y="227"/>
                </a:lnTo>
                <a:lnTo>
                  <a:pt x="147" y="224"/>
                </a:lnTo>
                <a:lnTo>
                  <a:pt x="147" y="224"/>
                </a:lnTo>
                <a:lnTo>
                  <a:pt x="147" y="224"/>
                </a:lnTo>
                <a:lnTo>
                  <a:pt x="147" y="224"/>
                </a:lnTo>
                <a:lnTo>
                  <a:pt x="145" y="227"/>
                </a:lnTo>
                <a:lnTo>
                  <a:pt x="145" y="227"/>
                </a:lnTo>
                <a:lnTo>
                  <a:pt x="148" y="227"/>
                </a:lnTo>
                <a:lnTo>
                  <a:pt x="148" y="227"/>
                </a:lnTo>
                <a:close/>
                <a:moveTo>
                  <a:pt x="243" y="140"/>
                </a:moveTo>
                <a:lnTo>
                  <a:pt x="243" y="140"/>
                </a:lnTo>
                <a:lnTo>
                  <a:pt x="241" y="140"/>
                </a:lnTo>
                <a:lnTo>
                  <a:pt x="241" y="141"/>
                </a:lnTo>
                <a:lnTo>
                  <a:pt x="241" y="141"/>
                </a:lnTo>
                <a:lnTo>
                  <a:pt x="243" y="140"/>
                </a:lnTo>
                <a:lnTo>
                  <a:pt x="243" y="140"/>
                </a:lnTo>
                <a:close/>
                <a:moveTo>
                  <a:pt x="243" y="263"/>
                </a:moveTo>
                <a:lnTo>
                  <a:pt x="243" y="263"/>
                </a:lnTo>
                <a:lnTo>
                  <a:pt x="248" y="261"/>
                </a:lnTo>
                <a:lnTo>
                  <a:pt x="248" y="261"/>
                </a:lnTo>
                <a:lnTo>
                  <a:pt x="243" y="263"/>
                </a:lnTo>
                <a:lnTo>
                  <a:pt x="243" y="263"/>
                </a:lnTo>
                <a:close/>
                <a:moveTo>
                  <a:pt x="238" y="269"/>
                </a:moveTo>
                <a:lnTo>
                  <a:pt x="238" y="269"/>
                </a:lnTo>
                <a:lnTo>
                  <a:pt x="236" y="269"/>
                </a:lnTo>
                <a:lnTo>
                  <a:pt x="233" y="269"/>
                </a:lnTo>
                <a:lnTo>
                  <a:pt x="233" y="269"/>
                </a:lnTo>
                <a:lnTo>
                  <a:pt x="238" y="269"/>
                </a:lnTo>
                <a:lnTo>
                  <a:pt x="238" y="269"/>
                </a:lnTo>
                <a:close/>
                <a:moveTo>
                  <a:pt x="236" y="394"/>
                </a:moveTo>
                <a:lnTo>
                  <a:pt x="236" y="394"/>
                </a:lnTo>
                <a:lnTo>
                  <a:pt x="236" y="391"/>
                </a:lnTo>
                <a:lnTo>
                  <a:pt x="236" y="391"/>
                </a:lnTo>
                <a:lnTo>
                  <a:pt x="236" y="392"/>
                </a:lnTo>
                <a:lnTo>
                  <a:pt x="236" y="394"/>
                </a:lnTo>
                <a:lnTo>
                  <a:pt x="236" y="394"/>
                </a:lnTo>
                <a:close/>
                <a:moveTo>
                  <a:pt x="184" y="192"/>
                </a:moveTo>
                <a:lnTo>
                  <a:pt x="184" y="192"/>
                </a:lnTo>
                <a:lnTo>
                  <a:pt x="183" y="197"/>
                </a:lnTo>
                <a:lnTo>
                  <a:pt x="183" y="197"/>
                </a:lnTo>
                <a:lnTo>
                  <a:pt x="184" y="192"/>
                </a:lnTo>
                <a:lnTo>
                  <a:pt x="184" y="192"/>
                </a:lnTo>
                <a:close/>
                <a:moveTo>
                  <a:pt x="233" y="332"/>
                </a:moveTo>
                <a:lnTo>
                  <a:pt x="233" y="332"/>
                </a:lnTo>
                <a:lnTo>
                  <a:pt x="232" y="334"/>
                </a:lnTo>
                <a:lnTo>
                  <a:pt x="232" y="334"/>
                </a:lnTo>
                <a:lnTo>
                  <a:pt x="232" y="334"/>
                </a:lnTo>
                <a:lnTo>
                  <a:pt x="232" y="334"/>
                </a:lnTo>
                <a:lnTo>
                  <a:pt x="235" y="334"/>
                </a:lnTo>
                <a:lnTo>
                  <a:pt x="235" y="334"/>
                </a:lnTo>
                <a:lnTo>
                  <a:pt x="233" y="332"/>
                </a:lnTo>
                <a:lnTo>
                  <a:pt x="233" y="332"/>
                </a:lnTo>
                <a:close/>
                <a:moveTo>
                  <a:pt x="98" y="216"/>
                </a:moveTo>
                <a:lnTo>
                  <a:pt x="98" y="216"/>
                </a:lnTo>
                <a:lnTo>
                  <a:pt x="98" y="216"/>
                </a:lnTo>
                <a:lnTo>
                  <a:pt x="98" y="216"/>
                </a:lnTo>
                <a:lnTo>
                  <a:pt x="96" y="217"/>
                </a:lnTo>
                <a:lnTo>
                  <a:pt x="96" y="217"/>
                </a:lnTo>
                <a:lnTo>
                  <a:pt x="96" y="217"/>
                </a:lnTo>
                <a:lnTo>
                  <a:pt x="96" y="217"/>
                </a:lnTo>
                <a:lnTo>
                  <a:pt x="98" y="216"/>
                </a:lnTo>
                <a:lnTo>
                  <a:pt x="98" y="216"/>
                </a:lnTo>
                <a:close/>
                <a:moveTo>
                  <a:pt x="137" y="110"/>
                </a:moveTo>
                <a:lnTo>
                  <a:pt x="137" y="110"/>
                </a:lnTo>
                <a:lnTo>
                  <a:pt x="137" y="110"/>
                </a:lnTo>
                <a:lnTo>
                  <a:pt x="139" y="110"/>
                </a:lnTo>
                <a:lnTo>
                  <a:pt x="139" y="110"/>
                </a:lnTo>
                <a:lnTo>
                  <a:pt x="139" y="110"/>
                </a:lnTo>
                <a:lnTo>
                  <a:pt x="139" y="110"/>
                </a:lnTo>
                <a:lnTo>
                  <a:pt x="137" y="110"/>
                </a:lnTo>
                <a:lnTo>
                  <a:pt x="137" y="110"/>
                </a:lnTo>
                <a:close/>
                <a:moveTo>
                  <a:pt x="90" y="97"/>
                </a:moveTo>
                <a:lnTo>
                  <a:pt x="90" y="97"/>
                </a:lnTo>
                <a:lnTo>
                  <a:pt x="88" y="94"/>
                </a:lnTo>
                <a:lnTo>
                  <a:pt x="88" y="94"/>
                </a:lnTo>
                <a:lnTo>
                  <a:pt x="88" y="96"/>
                </a:lnTo>
                <a:lnTo>
                  <a:pt x="88" y="96"/>
                </a:lnTo>
                <a:lnTo>
                  <a:pt x="90" y="97"/>
                </a:lnTo>
                <a:lnTo>
                  <a:pt x="90" y="97"/>
                </a:lnTo>
                <a:lnTo>
                  <a:pt x="90" y="97"/>
                </a:lnTo>
                <a:close/>
                <a:moveTo>
                  <a:pt x="238" y="433"/>
                </a:moveTo>
                <a:lnTo>
                  <a:pt x="238" y="433"/>
                </a:lnTo>
                <a:lnTo>
                  <a:pt x="235" y="436"/>
                </a:lnTo>
                <a:lnTo>
                  <a:pt x="235" y="436"/>
                </a:lnTo>
                <a:lnTo>
                  <a:pt x="236" y="436"/>
                </a:lnTo>
                <a:lnTo>
                  <a:pt x="238" y="433"/>
                </a:lnTo>
                <a:lnTo>
                  <a:pt x="238" y="433"/>
                </a:lnTo>
                <a:close/>
                <a:moveTo>
                  <a:pt x="65" y="42"/>
                </a:moveTo>
                <a:lnTo>
                  <a:pt x="65" y="42"/>
                </a:lnTo>
                <a:lnTo>
                  <a:pt x="66" y="42"/>
                </a:lnTo>
                <a:lnTo>
                  <a:pt x="66" y="41"/>
                </a:lnTo>
                <a:lnTo>
                  <a:pt x="66" y="41"/>
                </a:lnTo>
                <a:lnTo>
                  <a:pt x="65" y="41"/>
                </a:lnTo>
                <a:lnTo>
                  <a:pt x="65" y="42"/>
                </a:lnTo>
                <a:lnTo>
                  <a:pt x="65" y="42"/>
                </a:lnTo>
                <a:close/>
                <a:moveTo>
                  <a:pt x="195" y="140"/>
                </a:moveTo>
                <a:lnTo>
                  <a:pt x="195" y="140"/>
                </a:lnTo>
                <a:lnTo>
                  <a:pt x="194" y="138"/>
                </a:lnTo>
                <a:lnTo>
                  <a:pt x="194" y="138"/>
                </a:lnTo>
                <a:lnTo>
                  <a:pt x="192" y="140"/>
                </a:lnTo>
                <a:lnTo>
                  <a:pt x="192" y="140"/>
                </a:lnTo>
                <a:lnTo>
                  <a:pt x="195" y="140"/>
                </a:lnTo>
                <a:lnTo>
                  <a:pt x="195" y="140"/>
                </a:lnTo>
                <a:lnTo>
                  <a:pt x="195" y="140"/>
                </a:lnTo>
                <a:lnTo>
                  <a:pt x="195" y="140"/>
                </a:lnTo>
                <a:close/>
                <a:moveTo>
                  <a:pt x="63" y="75"/>
                </a:moveTo>
                <a:lnTo>
                  <a:pt x="63" y="75"/>
                </a:lnTo>
                <a:lnTo>
                  <a:pt x="63" y="75"/>
                </a:lnTo>
                <a:lnTo>
                  <a:pt x="63" y="75"/>
                </a:lnTo>
                <a:lnTo>
                  <a:pt x="65" y="77"/>
                </a:lnTo>
                <a:lnTo>
                  <a:pt x="65" y="77"/>
                </a:lnTo>
                <a:lnTo>
                  <a:pt x="65" y="75"/>
                </a:lnTo>
                <a:lnTo>
                  <a:pt x="63" y="75"/>
                </a:lnTo>
                <a:lnTo>
                  <a:pt x="63" y="75"/>
                </a:lnTo>
                <a:close/>
                <a:moveTo>
                  <a:pt x="192" y="130"/>
                </a:moveTo>
                <a:lnTo>
                  <a:pt x="192" y="130"/>
                </a:lnTo>
                <a:lnTo>
                  <a:pt x="192" y="129"/>
                </a:lnTo>
                <a:lnTo>
                  <a:pt x="191" y="127"/>
                </a:lnTo>
                <a:lnTo>
                  <a:pt x="191" y="127"/>
                </a:lnTo>
                <a:lnTo>
                  <a:pt x="191" y="129"/>
                </a:lnTo>
                <a:lnTo>
                  <a:pt x="192" y="130"/>
                </a:lnTo>
                <a:lnTo>
                  <a:pt x="192" y="130"/>
                </a:lnTo>
                <a:close/>
                <a:moveTo>
                  <a:pt x="284" y="168"/>
                </a:moveTo>
                <a:lnTo>
                  <a:pt x="284" y="168"/>
                </a:lnTo>
                <a:lnTo>
                  <a:pt x="285" y="168"/>
                </a:lnTo>
                <a:lnTo>
                  <a:pt x="285" y="168"/>
                </a:lnTo>
                <a:lnTo>
                  <a:pt x="285" y="168"/>
                </a:lnTo>
                <a:lnTo>
                  <a:pt x="285" y="168"/>
                </a:lnTo>
                <a:lnTo>
                  <a:pt x="285" y="167"/>
                </a:lnTo>
                <a:lnTo>
                  <a:pt x="285" y="167"/>
                </a:lnTo>
                <a:lnTo>
                  <a:pt x="285" y="167"/>
                </a:lnTo>
                <a:lnTo>
                  <a:pt x="284" y="168"/>
                </a:lnTo>
                <a:lnTo>
                  <a:pt x="284" y="168"/>
                </a:lnTo>
                <a:close/>
                <a:moveTo>
                  <a:pt x="254" y="272"/>
                </a:moveTo>
                <a:lnTo>
                  <a:pt x="254" y="272"/>
                </a:lnTo>
                <a:lnTo>
                  <a:pt x="255" y="271"/>
                </a:lnTo>
                <a:lnTo>
                  <a:pt x="255" y="271"/>
                </a:lnTo>
                <a:lnTo>
                  <a:pt x="254" y="271"/>
                </a:lnTo>
                <a:lnTo>
                  <a:pt x="254" y="272"/>
                </a:lnTo>
                <a:lnTo>
                  <a:pt x="254" y="272"/>
                </a:lnTo>
                <a:close/>
                <a:moveTo>
                  <a:pt x="254" y="410"/>
                </a:moveTo>
                <a:lnTo>
                  <a:pt x="254" y="410"/>
                </a:lnTo>
                <a:lnTo>
                  <a:pt x="254" y="410"/>
                </a:lnTo>
                <a:lnTo>
                  <a:pt x="254" y="410"/>
                </a:lnTo>
                <a:lnTo>
                  <a:pt x="254" y="405"/>
                </a:lnTo>
                <a:lnTo>
                  <a:pt x="254" y="405"/>
                </a:lnTo>
                <a:lnTo>
                  <a:pt x="252" y="405"/>
                </a:lnTo>
                <a:lnTo>
                  <a:pt x="252" y="405"/>
                </a:lnTo>
                <a:lnTo>
                  <a:pt x="254" y="410"/>
                </a:lnTo>
                <a:lnTo>
                  <a:pt x="254" y="410"/>
                </a:lnTo>
                <a:close/>
                <a:moveTo>
                  <a:pt x="232" y="405"/>
                </a:moveTo>
                <a:lnTo>
                  <a:pt x="232" y="405"/>
                </a:lnTo>
                <a:lnTo>
                  <a:pt x="232" y="405"/>
                </a:lnTo>
                <a:lnTo>
                  <a:pt x="232" y="405"/>
                </a:lnTo>
                <a:lnTo>
                  <a:pt x="232" y="406"/>
                </a:lnTo>
                <a:lnTo>
                  <a:pt x="232" y="408"/>
                </a:lnTo>
                <a:lnTo>
                  <a:pt x="232" y="408"/>
                </a:lnTo>
                <a:lnTo>
                  <a:pt x="232" y="406"/>
                </a:lnTo>
                <a:lnTo>
                  <a:pt x="232" y="406"/>
                </a:lnTo>
                <a:lnTo>
                  <a:pt x="232" y="405"/>
                </a:lnTo>
                <a:lnTo>
                  <a:pt x="232" y="405"/>
                </a:lnTo>
                <a:close/>
                <a:moveTo>
                  <a:pt x="225" y="380"/>
                </a:moveTo>
                <a:lnTo>
                  <a:pt x="225" y="380"/>
                </a:lnTo>
                <a:lnTo>
                  <a:pt x="224" y="380"/>
                </a:lnTo>
                <a:lnTo>
                  <a:pt x="224" y="380"/>
                </a:lnTo>
                <a:lnTo>
                  <a:pt x="225" y="381"/>
                </a:lnTo>
                <a:lnTo>
                  <a:pt x="225" y="381"/>
                </a:lnTo>
                <a:lnTo>
                  <a:pt x="225" y="380"/>
                </a:lnTo>
                <a:lnTo>
                  <a:pt x="225" y="380"/>
                </a:lnTo>
                <a:close/>
                <a:moveTo>
                  <a:pt x="53" y="83"/>
                </a:moveTo>
                <a:lnTo>
                  <a:pt x="53" y="83"/>
                </a:lnTo>
                <a:lnTo>
                  <a:pt x="53" y="83"/>
                </a:lnTo>
                <a:lnTo>
                  <a:pt x="53" y="83"/>
                </a:lnTo>
                <a:lnTo>
                  <a:pt x="55" y="86"/>
                </a:lnTo>
                <a:lnTo>
                  <a:pt x="55" y="86"/>
                </a:lnTo>
                <a:lnTo>
                  <a:pt x="57" y="86"/>
                </a:lnTo>
                <a:lnTo>
                  <a:pt x="57" y="86"/>
                </a:lnTo>
                <a:lnTo>
                  <a:pt x="53" y="83"/>
                </a:lnTo>
                <a:lnTo>
                  <a:pt x="53" y="83"/>
                </a:lnTo>
                <a:close/>
                <a:moveTo>
                  <a:pt x="213" y="140"/>
                </a:moveTo>
                <a:lnTo>
                  <a:pt x="213" y="140"/>
                </a:lnTo>
                <a:lnTo>
                  <a:pt x="213" y="140"/>
                </a:lnTo>
                <a:lnTo>
                  <a:pt x="213" y="140"/>
                </a:lnTo>
                <a:lnTo>
                  <a:pt x="210" y="140"/>
                </a:lnTo>
                <a:lnTo>
                  <a:pt x="210" y="140"/>
                </a:lnTo>
                <a:lnTo>
                  <a:pt x="213" y="140"/>
                </a:lnTo>
                <a:lnTo>
                  <a:pt x="213" y="140"/>
                </a:lnTo>
                <a:close/>
                <a:moveTo>
                  <a:pt x="266" y="353"/>
                </a:moveTo>
                <a:lnTo>
                  <a:pt x="266" y="353"/>
                </a:lnTo>
                <a:lnTo>
                  <a:pt x="266" y="351"/>
                </a:lnTo>
                <a:lnTo>
                  <a:pt x="266" y="351"/>
                </a:lnTo>
                <a:lnTo>
                  <a:pt x="265" y="351"/>
                </a:lnTo>
                <a:lnTo>
                  <a:pt x="265" y="351"/>
                </a:lnTo>
                <a:lnTo>
                  <a:pt x="262" y="353"/>
                </a:lnTo>
                <a:lnTo>
                  <a:pt x="262" y="353"/>
                </a:lnTo>
                <a:lnTo>
                  <a:pt x="266" y="353"/>
                </a:lnTo>
                <a:lnTo>
                  <a:pt x="266" y="353"/>
                </a:lnTo>
                <a:close/>
                <a:moveTo>
                  <a:pt x="268" y="261"/>
                </a:moveTo>
                <a:lnTo>
                  <a:pt x="268" y="261"/>
                </a:lnTo>
                <a:lnTo>
                  <a:pt x="268" y="263"/>
                </a:lnTo>
                <a:lnTo>
                  <a:pt x="268" y="263"/>
                </a:lnTo>
                <a:lnTo>
                  <a:pt x="268" y="263"/>
                </a:lnTo>
                <a:lnTo>
                  <a:pt x="268" y="263"/>
                </a:lnTo>
                <a:lnTo>
                  <a:pt x="268" y="261"/>
                </a:lnTo>
                <a:lnTo>
                  <a:pt x="268" y="261"/>
                </a:lnTo>
                <a:close/>
                <a:moveTo>
                  <a:pt x="251" y="272"/>
                </a:moveTo>
                <a:lnTo>
                  <a:pt x="251" y="272"/>
                </a:lnTo>
                <a:lnTo>
                  <a:pt x="248" y="272"/>
                </a:lnTo>
                <a:lnTo>
                  <a:pt x="248" y="272"/>
                </a:lnTo>
                <a:lnTo>
                  <a:pt x="248" y="272"/>
                </a:lnTo>
                <a:lnTo>
                  <a:pt x="248" y="272"/>
                </a:lnTo>
                <a:lnTo>
                  <a:pt x="249" y="274"/>
                </a:lnTo>
                <a:lnTo>
                  <a:pt x="249" y="274"/>
                </a:lnTo>
                <a:lnTo>
                  <a:pt x="251" y="272"/>
                </a:lnTo>
                <a:lnTo>
                  <a:pt x="251" y="272"/>
                </a:lnTo>
                <a:close/>
                <a:moveTo>
                  <a:pt x="57" y="37"/>
                </a:moveTo>
                <a:lnTo>
                  <a:pt x="57" y="37"/>
                </a:lnTo>
                <a:lnTo>
                  <a:pt x="58" y="37"/>
                </a:lnTo>
                <a:lnTo>
                  <a:pt x="58" y="36"/>
                </a:lnTo>
                <a:lnTo>
                  <a:pt x="58" y="36"/>
                </a:lnTo>
                <a:lnTo>
                  <a:pt x="57" y="36"/>
                </a:lnTo>
                <a:lnTo>
                  <a:pt x="57" y="37"/>
                </a:lnTo>
                <a:lnTo>
                  <a:pt x="57" y="37"/>
                </a:lnTo>
                <a:close/>
                <a:moveTo>
                  <a:pt x="295" y="233"/>
                </a:moveTo>
                <a:lnTo>
                  <a:pt x="295" y="233"/>
                </a:lnTo>
                <a:lnTo>
                  <a:pt x="295" y="233"/>
                </a:lnTo>
                <a:lnTo>
                  <a:pt x="295" y="233"/>
                </a:lnTo>
                <a:lnTo>
                  <a:pt x="295" y="235"/>
                </a:lnTo>
                <a:lnTo>
                  <a:pt x="295" y="235"/>
                </a:lnTo>
                <a:lnTo>
                  <a:pt x="296" y="235"/>
                </a:lnTo>
                <a:lnTo>
                  <a:pt x="296" y="235"/>
                </a:lnTo>
                <a:lnTo>
                  <a:pt x="296" y="233"/>
                </a:lnTo>
                <a:lnTo>
                  <a:pt x="296" y="233"/>
                </a:lnTo>
                <a:lnTo>
                  <a:pt x="295" y="233"/>
                </a:lnTo>
                <a:lnTo>
                  <a:pt x="295" y="233"/>
                </a:lnTo>
                <a:close/>
                <a:moveTo>
                  <a:pt x="189" y="132"/>
                </a:moveTo>
                <a:lnTo>
                  <a:pt x="189" y="132"/>
                </a:lnTo>
                <a:lnTo>
                  <a:pt x="188" y="134"/>
                </a:lnTo>
                <a:lnTo>
                  <a:pt x="188" y="134"/>
                </a:lnTo>
                <a:lnTo>
                  <a:pt x="189" y="134"/>
                </a:lnTo>
                <a:lnTo>
                  <a:pt x="189" y="134"/>
                </a:lnTo>
                <a:lnTo>
                  <a:pt x="189" y="132"/>
                </a:lnTo>
                <a:lnTo>
                  <a:pt x="189" y="132"/>
                </a:lnTo>
                <a:lnTo>
                  <a:pt x="189" y="132"/>
                </a:lnTo>
                <a:lnTo>
                  <a:pt x="189" y="132"/>
                </a:lnTo>
                <a:close/>
                <a:moveTo>
                  <a:pt x="164" y="182"/>
                </a:moveTo>
                <a:lnTo>
                  <a:pt x="164" y="182"/>
                </a:lnTo>
                <a:lnTo>
                  <a:pt x="164" y="182"/>
                </a:lnTo>
                <a:lnTo>
                  <a:pt x="164" y="182"/>
                </a:lnTo>
                <a:lnTo>
                  <a:pt x="164" y="181"/>
                </a:lnTo>
                <a:lnTo>
                  <a:pt x="162" y="179"/>
                </a:lnTo>
                <a:lnTo>
                  <a:pt x="162" y="179"/>
                </a:lnTo>
                <a:lnTo>
                  <a:pt x="164" y="182"/>
                </a:lnTo>
                <a:lnTo>
                  <a:pt x="164" y="182"/>
                </a:lnTo>
                <a:close/>
                <a:moveTo>
                  <a:pt x="230" y="343"/>
                </a:moveTo>
                <a:lnTo>
                  <a:pt x="230" y="343"/>
                </a:lnTo>
                <a:lnTo>
                  <a:pt x="232" y="343"/>
                </a:lnTo>
                <a:lnTo>
                  <a:pt x="232" y="343"/>
                </a:lnTo>
                <a:lnTo>
                  <a:pt x="232" y="343"/>
                </a:lnTo>
                <a:lnTo>
                  <a:pt x="232" y="342"/>
                </a:lnTo>
                <a:lnTo>
                  <a:pt x="232" y="342"/>
                </a:lnTo>
                <a:lnTo>
                  <a:pt x="230" y="343"/>
                </a:lnTo>
                <a:lnTo>
                  <a:pt x="230" y="343"/>
                </a:lnTo>
                <a:close/>
                <a:moveTo>
                  <a:pt x="61" y="41"/>
                </a:moveTo>
                <a:lnTo>
                  <a:pt x="61" y="41"/>
                </a:lnTo>
                <a:lnTo>
                  <a:pt x="60" y="41"/>
                </a:lnTo>
                <a:lnTo>
                  <a:pt x="60" y="42"/>
                </a:lnTo>
                <a:lnTo>
                  <a:pt x="60" y="42"/>
                </a:lnTo>
                <a:lnTo>
                  <a:pt x="61" y="41"/>
                </a:lnTo>
                <a:lnTo>
                  <a:pt x="61" y="41"/>
                </a:lnTo>
                <a:close/>
                <a:moveTo>
                  <a:pt x="186" y="380"/>
                </a:moveTo>
                <a:lnTo>
                  <a:pt x="186" y="380"/>
                </a:lnTo>
                <a:lnTo>
                  <a:pt x="188" y="383"/>
                </a:lnTo>
                <a:lnTo>
                  <a:pt x="188" y="383"/>
                </a:lnTo>
                <a:lnTo>
                  <a:pt x="188" y="383"/>
                </a:lnTo>
                <a:lnTo>
                  <a:pt x="186" y="380"/>
                </a:lnTo>
                <a:lnTo>
                  <a:pt x="186" y="380"/>
                </a:lnTo>
                <a:close/>
                <a:moveTo>
                  <a:pt x="260" y="266"/>
                </a:moveTo>
                <a:lnTo>
                  <a:pt x="260" y="266"/>
                </a:lnTo>
                <a:lnTo>
                  <a:pt x="259" y="265"/>
                </a:lnTo>
                <a:lnTo>
                  <a:pt x="259" y="265"/>
                </a:lnTo>
                <a:lnTo>
                  <a:pt x="259" y="265"/>
                </a:lnTo>
                <a:lnTo>
                  <a:pt x="259" y="265"/>
                </a:lnTo>
                <a:lnTo>
                  <a:pt x="259" y="268"/>
                </a:lnTo>
                <a:lnTo>
                  <a:pt x="259" y="268"/>
                </a:lnTo>
                <a:lnTo>
                  <a:pt x="260" y="266"/>
                </a:lnTo>
                <a:lnTo>
                  <a:pt x="260" y="266"/>
                </a:lnTo>
                <a:close/>
                <a:moveTo>
                  <a:pt x="246" y="148"/>
                </a:moveTo>
                <a:lnTo>
                  <a:pt x="246" y="148"/>
                </a:lnTo>
                <a:lnTo>
                  <a:pt x="246" y="148"/>
                </a:lnTo>
                <a:lnTo>
                  <a:pt x="246" y="148"/>
                </a:lnTo>
                <a:lnTo>
                  <a:pt x="248" y="146"/>
                </a:lnTo>
                <a:lnTo>
                  <a:pt x="248" y="146"/>
                </a:lnTo>
                <a:lnTo>
                  <a:pt x="248" y="146"/>
                </a:lnTo>
                <a:lnTo>
                  <a:pt x="246" y="146"/>
                </a:lnTo>
                <a:lnTo>
                  <a:pt x="246" y="146"/>
                </a:lnTo>
                <a:lnTo>
                  <a:pt x="246" y="148"/>
                </a:lnTo>
                <a:lnTo>
                  <a:pt x="246" y="148"/>
                </a:lnTo>
                <a:close/>
                <a:moveTo>
                  <a:pt x="79" y="198"/>
                </a:moveTo>
                <a:lnTo>
                  <a:pt x="79" y="198"/>
                </a:lnTo>
                <a:lnTo>
                  <a:pt x="79" y="197"/>
                </a:lnTo>
                <a:lnTo>
                  <a:pt x="79" y="197"/>
                </a:lnTo>
                <a:lnTo>
                  <a:pt x="77" y="195"/>
                </a:lnTo>
                <a:lnTo>
                  <a:pt x="77" y="195"/>
                </a:lnTo>
                <a:lnTo>
                  <a:pt x="77" y="197"/>
                </a:lnTo>
                <a:lnTo>
                  <a:pt x="79" y="198"/>
                </a:lnTo>
                <a:lnTo>
                  <a:pt x="79" y="198"/>
                </a:lnTo>
                <a:close/>
                <a:moveTo>
                  <a:pt x="262" y="370"/>
                </a:moveTo>
                <a:lnTo>
                  <a:pt x="262" y="370"/>
                </a:lnTo>
                <a:lnTo>
                  <a:pt x="260" y="372"/>
                </a:lnTo>
                <a:lnTo>
                  <a:pt x="260" y="372"/>
                </a:lnTo>
                <a:lnTo>
                  <a:pt x="260" y="372"/>
                </a:lnTo>
                <a:lnTo>
                  <a:pt x="262" y="372"/>
                </a:lnTo>
                <a:lnTo>
                  <a:pt x="262" y="370"/>
                </a:lnTo>
                <a:lnTo>
                  <a:pt x="262" y="370"/>
                </a:lnTo>
                <a:close/>
                <a:moveTo>
                  <a:pt x="99" y="39"/>
                </a:moveTo>
                <a:lnTo>
                  <a:pt x="99" y="39"/>
                </a:lnTo>
                <a:lnTo>
                  <a:pt x="99" y="42"/>
                </a:lnTo>
                <a:lnTo>
                  <a:pt x="99" y="42"/>
                </a:lnTo>
                <a:lnTo>
                  <a:pt x="99" y="41"/>
                </a:lnTo>
                <a:lnTo>
                  <a:pt x="99" y="39"/>
                </a:lnTo>
                <a:lnTo>
                  <a:pt x="99" y="39"/>
                </a:lnTo>
                <a:close/>
                <a:moveTo>
                  <a:pt x="140" y="231"/>
                </a:moveTo>
                <a:lnTo>
                  <a:pt x="140" y="231"/>
                </a:lnTo>
                <a:lnTo>
                  <a:pt x="142" y="228"/>
                </a:lnTo>
                <a:lnTo>
                  <a:pt x="142" y="228"/>
                </a:lnTo>
                <a:lnTo>
                  <a:pt x="140" y="230"/>
                </a:lnTo>
                <a:lnTo>
                  <a:pt x="140" y="231"/>
                </a:lnTo>
                <a:lnTo>
                  <a:pt x="140" y="231"/>
                </a:lnTo>
                <a:close/>
                <a:moveTo>
                  <a:pt x="118" y="224"/>
                </a:moveTo>
                <a:lnTo>
                  <a:pt x="118" y="224"/>
                </a:lnTo>
                <a:lnTo>
                  <a:pt x="120" y="220"/>
                </a:lnTo>
                <a:lnTo>
                  <a:pt x="120" y="220"/>
                </a:lnTo>
                <a:lnTo>
                  <a:pt x="120" y="220"/>
                </a:lnTo>
                <a:lnTo>
                  <a:pt x="120" y="220"/>
                </a:lnTo>
                <a:lnTo>
                  <a:pt x="118" y="222"/>
                </a:lnTo>
                <a:lnTo>
                  <a:pt x="118" y="222"/>
                </a:lnTo>
                <a:lnTo>
                  <a:pt x="118" y="224"/>
                </a:lnTo>
                <a:lnTo>
                  <a:pt x="118" y="224"/>
                </a:lnTo>
                <a:close/>
                <a:moveTo>
                  <a:pt x="274" y="156"/>
                </a:moveTo>
                <a:lnTo>
                  <a:pt x="274" y="156"/>
                </a:lnTo>
                <a:lnTo>
                  <a:pt x="274" y="157"/>
                </a:lnTo>
                <a:lnTo>
                  <a:pt x="274" y="157"/>
                </a:lnTo>
                <a:lnTo>
                  <a:pt x="274" y="156"/>
                </a:lnTo>
                <a:lnTo>
                  <a:pt x="274" y="154"/>
                </a:lnTo>
                <a:lnTo>
                  <a:pt x="274" y="154"/>
                </a:lnTo>
                <a:lnTo>
                  <a:pt x="274" y="156"/>
                </a:lnTo>
                <a:lnTo>
                  <a:pt x="274" y="156"/>
                </a:lnTo>
                <a:close/>
                <a:moveTo>
                  <a:pt x="225" y="265"/>
                </a:moveTo>
                <a:lnTo>
                  <a:pt x="225" y="265"/>
                </a:lnTo>
                <a:lnTo>
                  <a:pt x="225" y="265"/>
                </a:lnTo>
                <a:lnTo>
                  <a:pt x="225" y="265"/>
                </a:lnTo>
                <a:lnTo>
                  <a:pt x="227" y="265"/>
                </a:lnTo>
                <a:lnTo>
                  <a:pt x="227" y="265"/>
                </a:lnTo>
                <a:lnTo>
                  <a:pt x="225" y="265"/>
                </a:lnTo>
                <a:lnTo>
                  <a:pt x="225" y="265"/>
                </a:lnTo>
                <a:lnTo>
                  <a:pt x="225" y="265"/>
                </a:lnTo>
                <a:lnTo>
                  <a:pt x="225" y="265"/>
                </a:lnTo>
                <a:close/>
                <a:moveTo>
                  <a:pt x="102" y="132"/>
                </a:moveTo>
                <a:lnTo>
                  <a:pt x="102" y="132"/>
                </a:lnTo>
                <a:lnTo>
                  <a:pt x="106" y="130"/>
                </a:lnTo>
                <a:lnTo>
                  <a:pt x="106" y="130"/>
                </a:lnTo>
                <a:lnTo>
                  <a:pt x="104" y="130"/>
                </a:lnTo>
                <a:lnTo>
                  <a:pt x="102" y="132"/>
                </a:lnTo>
                <a:lnTo>
                  <a:pt x="102" y="132"/>
                </a:lnTo>
                <a:close/>
                <a:moveTo>
                  <a:pt x="169" y="362"/>
                </a:moveTo>
                <a:lnTo>
                  <a:pt x="169" y="362"/>
                </a:lnTo>
                <a:lnTo>
                  <a:pt x="170" y="364"/>
                </a:lnTo>
                <a:lnTo>
                  <a:pt x="170" y="364"/>
                </a:lnTo>
                <a:lnTo>
                  <a:pt x="170" y="364"/>
                </a:lnTo>
                <a:lnTo>
                  <a:pt x="170" y="364"/>
                </a:lnTo>
                <a:lnTo>
                  <a:pt x="170" y="362"/>
                </a:lnTo>
                <a:lnTo>
                  <a:pt x="170" y="362"/>
                </a:lnTo>
                <a:lnTo>
                  <a:pt x="169" y="362"/>
                </a:lnTo>
                <a:lnTo>
                  <a:pt x="169" y="362"/>
                </a:lnTo>
                <a:close/>
                <a:moveTo>
                  <a:pt x="178" y="381"/>
                </a:moveTo>
                <a:lnTo>
                  <a:pt x="178" y="381"/>
                </a:lnTo>
                <a:lnTo>
                  <a:pt x="180" y="381"/>
                </a:lnTo>
                <a:lnTo>
                  <a:pt x="180" y="381"/>
                </a:lnTo>
                <a:lnTo>
                  <a:pt x="178" y="380"/>
                </a:lnTo>
                <a:lnTo>
                  <a:pt x="178" y="380"/>
                </a:lnTo>
                <a:lnTo>
                  <a:pt x="178" y="381"/>
                </a:lnTo>
                <a:lnTo>
                  <a:pt x="178" y="381"/>
                </a:lnTo>
                <a:lnTo>
                  <a:pt x="178" y="381"/>
                </a:lnTo>
                <a:lnTo>
                  <a:pt x="178" y="381"/>
                </a:lnTo>
                <a:close/>
                <a:moveTo>
                  <a:pt x="83" y="89"/>
                </a:moveTo>
                <a:lnTo>
                  <a:pt x="83" y="89"/>
                </a:lnTo>
                <a:lnTo>
                  <a:pt x="82" y="88"/>
                </a:lnTo>
                <a:lnTo>
                  <a:pt x="82" y="88"/>
                </a:lnTo>
                <a:lnTo>
                  <a:pt x="83" y="89"/>
                </a:lnTo>
                <a:lnTo>
                  <a:pt x="83" y="89"/>
                </a:lnTo>
                <a:close/>
                <a:moveTo>
                  <a:pt x="238" y="343"/>
                </a:moveTo>
                <a:lnTo>
                  <a:pt x="238" y="343"/>
                </a:lnTo>
                <a:lnTo>
                  <a:pt x="236" y="342"/>
                </a:lnTo>
                <a:lnTo>
                  <a:pt x="236" y="342"/>
                </a:lnTo>
                <a:lnTo>
                  <a:pt x="236" y="342"/>
                </a:lnTo>
                <a:lnTo>
                  <a:pt x="236" y="342"/>
                </a:lnTo>
                <a:lnTo>
                  <a:pt x="236" y="343"/>
                </a:lnTo>
                <a:lnTo>
                  <a:pt x="236" y="343"/>
                </a:lnTo>
                <a:lnTo>
                  <a:pt x="238" y="343"/>
                </a:lnTo>
                <a:lnTo>
                  <a:pt x="238" y="343"/>
                </a:lnTo>
                <a:close/>
                <a:moveTo>
                  <a:pt x="290" y="189"/>
                </a:moveTo>
                <a:lnTo>
                  <a:pt x="290" y="189"/>
                </a:lnTo>
                <a:lnTo>
                  <a:pt x="290" y="190"/>
                </a:lnTo>
                <a:lnTo>
                  <a:pt x="290" y="190"/>
                </a:lnTo>
                <a:lnTo>
                  <a:pt x="292" y="189"/>
                </a:lnTo>
                <a:lnTo>
                  <a:pt x="290" y="189"/>
                </a:lnTo>
                <a:lnTo>
                  <a:pt x="290" y="189"/>
                </a:lnTo>
                <a:close/>
                <a:moveTo>
                  <a:pt x="227" y="394"/>
                </a:moveTo>
                <a:lnTo>
                  <a:pt x="227" y="394"/>
                </a:lnTo>
                <a:lnTo>
                  <a:pt x="227" y="395"/>
                </a:lnTo>
                <a:lnTo>
                  <a:pt x="227" y="395"/>
                </a:lnTo>
                <a:lnTo>
                  <a:pt x="227" y="392"/>
                </a:lnTo>
                <a:lnTo>
                  <a:pt x="227" y="392"/>
                </a:lnTo>
                <a:lnTo>
                  <a:pt x="227" y="394"/>
                </a:lnTo>
                <a:lnTo>
                  <a:pt x="227" y="394"/>
                </a:lnTo>
                <a:lnTo>
                  <a:pt x="227" y="394"/>
                </a:lnTo>
                <a:close/>
                <a:moveTo>
                  <a:pt x="170" y="110"/>
                </a:moveTo>
                <a:lnTo>
                  <a:pt x="170" y="110"/>
                </a:lnTo>
                <a:lnTo>
                  <a:pt x="169" y="110"/>
                </a:lnTo>
                <a:lnTo>
                  <a:pt x="169" y="110"/>
                </a:lnTo>
                <a:lnTo>
                  <a:pt x="169" y="110"/>
                </a:lnTo>
                <a:lnTo>
                  <a:pt x="169" y="110"/>
                </a:lnTo>
                <a:lnTo>
                  <a:pt x="169" y="110"/>
                </a:lnTo>
                <a:lnTo>
                  <a:pt x="169" y="110"/>
                </a:lnTo>
                <a:lnTo>
                  <a:pt x="169" y="110"/>
                </a:lnTo>
                <a:lnTo>
                  <a:pt x="170" y="110"/>
                </a:lnTo>
                <a:lnTo>
                  <a:pt x="170" y="110"/>
                </a:lnTo>
                <a:close/>
                <a:moveTo>
                  <a:pt x="255" y="351"/>
                </a:moveTo>
                <a:lnTo>
                  <a:pt x="255" y="351"/>
                </a:lnTo>
                <a:lnTo>
                  <a:pt x="255" y="353"/>
                </a:lnTo>
                <a:lnTo>
                  <a:pt x="255" y="353"/>
                </a:lnTo>
                <a:lnTo>
                  <a:pt x="255" y="353"/>
                </a:lnTo>
                <a:lnTo>
                  <a:pt x="257" y="351"/>
                </a:lnTo>
                <a:lnTo>
                  <a:pt x="257" y="351"/>
                </a:lnTo>
                <a:lnTo>
                  <a:pt x="255" y="351"/>
                </a:lnTo>
                <a:lnTo>
                  <a:pt x="255" y="351"/>
                </a:lnTo>
                <a:close/>
                <a:moveTo>
                  <a:pt x="246" y="153"/>
                </a:moveTo>
                <a:lnTo>
                  <a:pt x="246" y="153"/>
                </a:lnTo>
                <a:lnTo>
                  <a:pt x="249" y="154"/>
                </a:lnTo>
                <a:lnTo>
                  <a:pt x="249" y="154"/>
                </a:lnTo>
                <a:lnTo>
                  <a:pt x="248" y="153"/>
                </a:lnTo>
                <a:lnTo>
                  <a:pt x="246" y="153"/>
                </a:lnTo>
                <a:lnTo>
                  <a:pt x="246" y="153"/>
                </a:lnTo>
                <a:close/>
                <a:moveTo>
                  <a:pt x="263" y="146"/>
                </a:moveTo>
                <a:lnTo>
                  <a:pt x="263" y="146"/>
                </a:lnTo>
                <a:lnTo>
                  <a:pt x="263" y="148"/>
                </a:lnTo>
                <a:lnTo>
                  <a:pt x="263" y="148"/>
                </a:lnTo>
                <a:lnTo>
                  <a:pt x="263" y="148"/>
                </a:lnTo>
                <a:lnTo>
                  <a:pt x="263" y="148"/>
                </a:lnTo>
                <a:lnTo>
                  <a:pt x="265" y="146"/>
                </a:lnTo>
                <a:lnTo>
                  <a:pt x="265" y="146"/>
                </a:lnTo>
                <a:lnTo>
                  <a:pt x="263" y="146"/>
                </a:lnTo>
                <a:lnTo>
                  <a:pt x="263" y="146"/>
                </a:lnTo>
                <a:close/>
                <a:moveTo>
                  <a:pt x="229" y="351"/>
                </a:moveTo>
                <a:lnTo>
                  <a:pt x="229" y="351"/>
                </a:lnTo>
                <a:lnTo>
                  <a:pt x="227" y="351"/>
                </a:lnTo>
                <a:lnTo>
                  <a:pt x="229" y="353"/>
                </a:lnTo>
                <a:lnTo>
                  <a:pt x="229" y="353"/>
                </a:lnTo>
                <a:lnTo>
                  <a:pt x="229" y="351"/>
                </a:lnTo>
                <a:lnTo>
                  <a:pt x="229" y="351"/>
                </a:lnTo>
                <a:close/>
                <a:moveTo>
                  <a:pt x="188" y="160"/>
                </a:moveTo>
                <a:lnTo>
                  <a:pt x="188" y="160"/>
                </a:lnTo>
                <a:lnTo>
                  <a:pt x="188" y="160"/>
                </a:lnTo>
                <a:lnTo>
                  <a:pt x="188" y="160"/>
                </a:lnTo>
                <a:lnTo>
                  <a:pt x="188" y="164"/>
                </a:lnTo>
                <a:lnTo>
                  <a:pt x="188" y="164"/>
                </a:lnTo>
                <a:lnTo>
                  <a:pt x="188" y="160"/>
                </a:lnTo>
                <a:lnTo>
                  <a:pt x="188" y="160"/>
                </a:lnTo>
                <a:close/>
                <a:moveTo>
                  <a:pt x="218" y="135"/>
                </a:moveTo>
                <a:lnTo>
                  <a:pt x="218" y="135"/>
                </a:lnTo>
                <a:lnTo>
                  <a:pt x="216" y="135"/>
                </a:lnTo>
                <a:lnTo>
                  <a:pt x="216" y="135"/>
                </a:lnTo>
                <a:lnTo>
                  <a:pt x="216" y="135"/>
                </a:lnTo>
                <a:lnTo>
                  <a:pt x="218" y="135"/>
                </a:lnTo>
                <a:lnTo>
                  <a:pt x="218" y="135"/>
                </a:lnTo>
                <a:close/>
                <a:moveTo>
                  <a:pt x="222" y="375"/>
                </a:moveTo>
                <a:lnTo>
                  <a:pt x="222" y="375"/>
                </a:lnTo>
                <a:lnTo>
                  <a:pt x="222" y="377"/>
                </a:lnTo>
                <a:lnTo>
                  <a:pt x="222" y="377"/>
                </a:lnTo>
                <a:lnTo>
                  <a:pt x="222" y="377"/>
                </a:lnTo>
                <a:lnTo>
                  <a:pt x="222" y="377"/>
                </a:lnTo>
                <a:lnTo>
                  <a:pt x="222" y="377"/>
                </a:lnTo>
                <a:lnTo>
                  <a:pt x="222" y="375"/>
                </a:lnTo>
                <a:lnTo>
                  <a:pt x="222" y="375"/>
                </a:lnTo>
                <a:close/>
                <a:moveTo>
                  <a:pt x="63" y="45"/>
                </a:moveTo>
                <a:lnTo>
                  <a:pt x="63" y="45"/>
                </a:lnTo>
                <a:lnTo>
                  <a:pt x="65" y="45"/>
                </a:lnTo>
                <a:lnTo>
                  <a:pt x="65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224" y="440"/>
                </a:moveTo>
                <a:lnTo>
                  <a:pt x="224" y="440"/>
                </a:lnTo>
                <a:lnTo>
                  <a:pt x="225" y="440"/>
                </a:lnTo>
                <a:lnTo>
                  <a:pt x="225" y="440"/>
                </a:lnTo>
                <a:lnTo>
                  <a:pt x="225" y="440"/>
                </a:lnTo>
                <a:lnTo>
                  <a:pt x="224" y="440"/>
                </a:lnTo>
                <a:lnTo>
                  <a:pt x="224" y="440"/>
                </a:lnTo>
                <a:close/>
                <a:moveTo>
                  <a:pt x="39" y="83"/>
                </a:moveTo>
                <a:lnTo>
                  <a:pt x="39" y="83"/>
                </a:lnTo>
                <a:lnTo>
                  <a:pt x="39" y="83"/>
                </a:lnTo>
                <a:lnTo>
                  <a:pt x="39" y="83"/>
                </a:lnTo>
                <a:lnTo>
                  <a:pt x="39" y="80"/>
                </a:lnTo>
                <a:lnTo>
                  <a:pt x="39" y="80"/>
                </a:lnTo>
                <a:lnTo>
                  <a:pt x="39" y="80"/>
                </a:lnTo>
                <a:lnTo>
                  <a:pt x="39" y="80"/>
                </a:lnTo>
                <a:lnTo>
                  <a:pt x="39" y="83"/>
                </a:lnTo>
                <a:lnTo>
                  <a:pt x="39" y="83"/>
                </a:lnTo>
                <a:close/>
                <a:moveTo>
                  <a:pt x="194" y="214"/>
                </a:moveTo>
                <a:lnTo>
                  <a:pt x="194" y="214"/>
                </a:lnTo>
                <a:lnTo>
                  <a:pt x="192" y="214"/>
                </a:lnTo>
                <a:lnTo>
                  <a:pt x="192" y="216"/>
                </a:lnTo>
                <a:lnTo>
                  <a:pt x="192" y="216"/>
                </a:lnTo>
                <a:lnTo>
                  <a:pt x="194" y="214"/>
                </a:lnTo>
                <a:lnTo>
                  <a:pt x="194" y="214"/>
                </a:lnTo>
                <a:close/>
                <a:moveTo>
                  <a:pt x="197" y="219"/>
                </a:moveTo>
                <a:lnTo>
                  <a:pt x="197" y="219"/>
                </a:lnTo>
                <a:lnTo>
                  <a:pt x="197" y="219"/>
                </a:lnTo>
                <a:lnTo>
                  <a:pt x="197" y="219"/>
                </a:lnTo>
                <a:lnTo>
                  <a:pt x="195" y="220"/>
                </a:lnTo>
                <a:lnTo>
                  <a:pt x="195" y="220"/>
                </a:lnTo>
                <a:lnTo>
                  <a:pt x="195" y="222"/>
                </a:lnTo>
                <a:lnTo>
                  <a:pt x="195" y="222"/>
                </a:lnTo>
                <a:lnTo>
                  <a:pt x="197" y="219"/>
                </a:lnTo>
                <a:lnTo>
                  <a:pt x="197" y="219"/>
                </a:lnTo>
                <a:close/>
                <a:moveTo>
                  <a:pt x="61" y="83"/>
                </a:moveTo>
                <a:lnTo>
                  <a:pt x="61" y="83"/>
                </a:lnTo>
                <a:lnTo>
                  <a:pt x="63" y="85"/>
                </a:lnTo>
                <a:lnTo>
                  <a:pt x="63" y="85"/>
                </a:lnTo>
                <a:lnTo>
                  <a:pt x="63" y="83"/>
                </a:lnTo>
                <a:lnTo>
                  <a:pt x="61" y="83"/>
                </a:lnTo>
                <a:lnTo>
                  <a:pt x="61" y="83"/>
                </a:lnTo>
                <a:close/>
                <a:moveTo>
                  <a:pt x="249" y="380"/>
                </a:moveTo>
                <a:lnTo>
                  <a:pt x="249" y="380"/>
                </a:lnTo>
                <a:lnTo>
                  <a:pt x="249" y="381"/>
                </a:lnTo>
                <a:lnTo>
                  <a:pt x="249" y="381"/>
                </a:lnTo>
                <a:lnTo>
                  <a:pt x="249" y="381"/>
                </a:lnTo>
                <a:lnTo>
                  <a:pt x="249" y="380"/>
                </a:lnTo>
                <a:lnTo>
                  <a:pt x="249" y="380"/>
                </a:lnTo>
                <a:close/>
                <a:moveTo>
                  <a:pt x="107" y="118"/>
                </a:moveTo>
                <a:lnTo>
                  <a:pt x="107" y="118"/>
                </a:lnTo>
                <a:lnTo>
                  <a:pt x="107" y="116"/>
                </a:lnTo>
                <a:lnTo>
                  <a:pt x="107" y="116"/>
                </a:lnTo>
                <a:lnTo>
                  <a:pt x="107" y="116"/>
                </a:lnTo>
                <a:lnTo>
                  <a:pt x="107" y="118"/>
                </a:lnTo>
                <a:lnTo>
                  <a:pt x="107" y="118"/>
                </a:lnTo>
                <a:close/>
                <a:moveTo>
                  <a:pt x="69" y="39"/>
                </a:moveTo>
                <a:lnTo>
                  <a:pt x="69" y="39"/>
                </a:lnTo>
                <a:lnTo>
                  <a:pt x="71" y="39"/>
                </a:lnTo>
                <a:lnTo>
                  <a:pt x="72" y="39"/>
                </a:lnTo>
                <a:lnTo>
                  <a:pt x="72" y="39"/>
                </a:lnTo>
                <a:lnTo>
                  <a:pt x="71" y="39"/>
                </a:lnTo>
                <a:lnTo>
                  <a:pt x="69" y="39"/>
                </a:lnTo>
                <a:lnTo>
                  <a:pt x="69" y="39"/>
                </a:lnTo>
                <a:close/>
                <a:moveTo>
                  <a:pt x="99" y="230"/>
                </a:moveTo>
                <a:lnTo>
                  <a:pt x="99" y="230"/>
                </a:lnTo>
                <a:lnTo>
                  <a:pt x="102" y="230"/>
                </a:lnTo>
                <a:lnTo>
                  <a:pt x="102" y="230"/>
                </a:lnTo>
                <a:lnTo>
                  <a:pt x="101" y="230"/>
                </a:lnTo>
                <a:lnTo>
                  <a:pt x="99" y="230"/>
                </a:lnTo>
                <a:lnTo>
                  <a:pt x="99" y="230"/>
                </a:lnTo>
                <a:close/>
                <a:moveTo>
                  <a:pt x="298" y="222"/>
                </a:moveTo>
                <a:lnTo>
                  <a:pt x="298" y="222"/>
                </a:lnTo>
                <a:lnTo>
                  <a:pt x="298" y="222"/>
                </a:lnTo>
                <a:lnTo>
                  <a:pt x="298" y="224"/>
                </a:lnTo>
                <a:lnTo>
                  <a:pt x="298" y="224"/>
                </a:lnTo>
                <a:lnTo>
                  <a:pt x="298" y="222"/>
                </a:lnTo>
                <a:lnTo>
                  <a:pt x="298" y="222"/>
                </a:lnTo>
                <a:close/>
                <a:moveTo>
                  <a:pt x="266" y="372"/>
                </a:moveTo>
                <a:lnTo>
                  <a:pt x="266" y="372"/>
                </a:lnTo>
                <a:lnTo>
                  <a:pt x="266" y="372"/>
                </a:lnTo>
                <a:lnTo>
                  <a:pt x="266" y="372"/>
                </a:lnTo>
                <a:lnTo>
                  <a:pt x="265" y="372"/>
                </a:lnTo>
                <a:lnTo>
                  <a:pt x="265" y="373"/>
                </a:lnTo>
                <a:lnTo>
                  <a:pt x="265" y="373"/>
                </a:lnTo>
                <a:lnTo>
                  <a:pt x="266" y="372"/>
                </a:lnTo>
                <a:lnTo>
                  <a:pt x="266" y="372"/>
                </a:lnTo>
                <a:close/>
                <a:moveTo>
                  <a:pt x="83" y="208"/>
                </a:moveTo>
                <a:lnTo>
                  <a:pt x="83" y="208"/>
                </a:lnTo>
                <a:lnTo>
                  <a:pt x="82" y="208"/>
                </a:lnTo>
                <a:lnTo>
                  <a:pt x="82" y="208"/>
                </a:lnTo>
                <a:lnTo>
                  <a:pt x="82" y="208"/>
                </a:lnTo>
                <a:lnTo>
                  <a:pt x="82" y="208"/>
                </a:lnTo>
                <a:lnTo>
                  <a:pt x="82" y="209"/>
                </a:lnTo>
                <a:lnTo>
                  <a:pt x="82" y="209"/>
                </a:lnTo>
                <a:lnTo>
                  <a:pt x="83" y="208"/>
                </a:lnTo>
                <a:lnTo>
                  <a:pt x="83" y="208"/>
                </a:lnTo>
                <a:close/>
                <a:moveTo>
                  <a:pt x="69" y="69"/>
                </a:moveTo>
                <a:lnTo>
                  <a:pt x="69" y="69"/>
                </a:lnTo>
                <a:lnTo>
                  <a:pt x="71" y="71"/>
                </a:lnTo>
                <a:lnTo>
                  <a:pt x="71" y="71"/>
                </a:lnTo>
                <a:lnTo>
                  <a:pt x="69" y="69"/>
                </a:lnTo>
                <a:lnTo>
                  <a:pt x="69" y="69"/>
                </a:lnTo>
                <a:close/>
                <a:moveTo>
                  <a:pt x="83" y="211"/>
                </a:moveTo>
                <a:lnTo>
                  <a:pt x="83" y="211"/>
                </a:lnTo>
                <a:lnTo>
                  <a:pt x="83" y="212"/>
                </a:lnTo>
                <a:lnTo>
                  <a:pt x="83" y="212"/>
                </a:lnTo>
                <a:lnTo>
                  <a:pt x="83" y="211"/>
                </a:lnTo>
                <a:lnTo>
                  <a:pt x="83" y="211"/>
                </a:lnTo>
                <a:lnTo>
                  <a:pt x="83" y="211"/>
                </a:lnTo>
                <a:close/>
                <a:moveTo>
                  <a:pt x="188" y="156"/>
                </a:moveTo>
                <a:lnTo>
                  <a:pt x="188" y="156"/>
                </a:lnTo>
                <a:lnTo>
                  <a:pt x="188" y="156"/>
                </a:lnTo>
                <a:lnTo>
                  <a:pt x="188" y="157"/>
                </a:lnTo>
                <a:lnTo>
                  <a:pt x="188" y="157"/>
                </a:lnTo>
                <a:lnTo>
                  <a:pt x="188" y="156"/>
                </a:lnTo>
                <a:lnTo>
                  <a:pt x="188" y="156"/>
                </a:lnTo>
                <a:close/>
                <a:moveTo>
                  <a:pt x="177" y="247"/>
                </a:moveTo>
                <a:lnTo>
                  <a:pt x="177" y="247"/>
                </a:lnTo>
                <a:lnTo>
                  <a:pt x="175" y="247"/>
                </a:lnTo>
                <a:lnTo>
                  <a:pt x="177" y="249"/>
                </a:lnTo>
                <a:lnTo>
                  <a:pt x="177" y="249"/>
                </a:lnTo>
                <a:lnTo>
                  <a:pt x="177" y="247"/>
                </a:lnTo>
                <a:lnTo>
                  <a:pt x="177" y="247"/>
                </a:lnTo>
                <a:close/>
                <a:moveTo>
                  <a:pt x="184" y="233"/>
                </a:moveTo>
                <a:lnTo>
                  <a:pt x="184" y="233"/>
                </a:lnTo>
                <a:lnTo>
                  <a:pt x="186" y="233"/>
                </a:lnTo>
                <a:lnTo>
                  <a:pt x="186" y="233"/>
                </a:lnTo>
                <a:lnTo>
                  <a:pt x="184" y="233"/>
                </a:lnTo>
                <a:lnTo>
                  <a:pt x="184" y="233"/>
                </a:lnTo>
                <a:close/>
                <a:moveTo>
                  <a:pt x="219" y="296"/>
                </a:moveTo>
                <a:lnTo>
                  <a:pt x="219" y="296"/>
                </a:lnTo>
                <a:lnTo>
                  <a:pt x="218" y="296"/>
                </a:lnTo>
                <a:lnTo>
                  <a:pt x="218" y="298"/>
                </a:lnTo>
                <a:lnTo>
                  <a:pt x="218" y="298"/>
                </a:lnTo>
                <a:lnTo>
                  <a:pt x="219" y="296"/>
                </a:lnTo>
                <a:lnTo>
                  <a:pt x="219" y="296"/>
                </a:lnTo>
                <a:close/>
                <a:moveTo>
                  <a:pt x="63" y="37"/>
                </a:moveTo>
                <a:lnTo>
                  <a:pt x="63" y="37"/>
                </a:lnTo>
                <a:lnTo>
                  <a:pt x="61" y="37"/>
                </a:lnTo>
                <a:lnTo>
                  <a:pt x="61" y="37"/>
                </a:lnTo>
                <a:lnTo>
                  <a:pt x="63" y="37"/>
                </a:lnTo>
                <a:lnTo>
                  <a:pt x="63" y="37"/>
                </a:lnTo>
                <a:close/>
                <a:moveTo>
                  <a:pt x="254" y="365"/>
                </a:moveTo>
                <a:lnTo>
                  <a:pt x="254" y="365"/>
                </a:lnTo>
                <a:lnTo>
                  <a:pt x="254" y="367"/>
                </a:lnTo>
                <a:lnTo>
                  <a:pt x="254" y="367"/>
                </a:lnTo>
                <a:lnTo>
                  <a:pt x="254" y="367"/>
                </a:lnTo>
                <a:lnTo>
                  <a:pt x="254" y="365"/>
                </a:lnTo>
                <a:lnTo>
                  <a:pt x="254" y="365"/>
                </a:lnTo>
                <a:close/>
                <a:moveTo>
                  <a:pt x="199" y="187"/>
                </a:moveTo>
                <a:lnTo>
                  <a:pt x="199" y="187"/>
                </a:lnTo>
                <a:lnTo>
                  <a:pt x="199" y="184"/>
                </a:lnTo>
                <a:lnTo>
                  <a:pt x="199" y="184"/>
                </a:lnTo>
                <a:lnTo>
                  <a:pt x="199" y="186"/>
                </a:lnTo>
                <a:lnTo>
                  <a:pt x="199" y="187"/>
                </a:lnTo>
                <a:lnTo>
                  <a:pt x="199" y="187"/>
                </a:lnTo>
                <a:close/>
                <a:moveTo>
                  <a:pt x="229" y="392"/>
                </a:moveTo>
                <a:lnTo>
                  <a:pt x="229" y="392"/>
                </a:lnTo>
                <a:lnTo>
                  <a:pt x="230" y="392"/>
                </a:lnTo>
                <a:lnTo>
                  <a:pt x="232" y="391"/>
                </a:lnTo>
                <a:lnTo>
                  <a:pt x="232" y="391"/>
                </a:lnTo>
                <a:lnTo>
                  <a:pt x="229" y="392"/>
                </a:lnTo>
                <a:lnTo>
                  <a:pt x="229" y="392"/>
                </a:lnTo>
                <a:close/>
                <a:moveTo>
                  <a:pt x="221" y="272"/>
                </a:moveTo>
                <a:lnTo>
                  <a:pt x="221" y="272"/>
                </a:lnTo>
                <a:lnTo>
                  <a:pt x="222" y="272"/>
                </a:lnTo>
                <a:lnTo>
                  <a:pt x="222" y="272"/>
                </a:lnTo>
                <a:lnTo>
                  <a:pt x="222" y="272"/>
                </a:lnTo>
                <a:lnTo>
                  <a:pt x="222" y="272"/>
                </a:lnTo>
                <a:lnTo>
                  <a:pt x="221" y="272"/>
                </a:lnTo>
                <a:lnTo>
                  <a:pt x="221" y="272"/>
                </a:lnTo>
                <a:close/>
                <a:moveTo>
                  <a:pt x="153" y="113"/>
                </a:moveTo>
                <a:lnTo>
                  <a:pt x="153" y="113"/>
                </a:lnTo>
                <a:lnTo>
                  <a:pt x="153" y="113"/>
                </a:lnTo>
                <a:lnTo>
                  <a:pt x="153" y="112"/>
                </a:lnTo>
                <a:lnTo>
                  <a:pt x="153" y="112"/>
                </a:lnTo>
                <a:lnTo>
                  <a:pt x="153" y="113"/>
                </a:lnTo>
                <a:lnTo>
                  <a:pt x="153" y="113"/>
                </a:lnTo>
                <a:close/>
                <a:moveTo>
                  <a:pt x="132" y="110"/>
                </a:moveTo>
                <a:lnTo>
                  <a:pt x="132" y="110"/>
                </a:lnTo>
                <a:lnTo>
                  <a:pt x="132" y="110"/>
                </a:lnTo>
                <a:lnTo>
                  <a:pt x="132" y="110"/>
                </a:lnTo>
                <a:lnTo>
                  <a:pt x="134" y="110"/>
                </a:lnTo>
                <a:lnTo>
                  <a:pt x="134" y="110"/>
                </a:lnTo>
                <a:lnTo>
                  <a:pt x="134" y="110"/>
                </a:lnTo>
                <a:lnTo>
                  <a:pt x="134" y="110"/>
                </a:lnTo>
                <a:lnTo>
                  <a:pt x="132" y="110"/>
                </a:lnTo>
                <a:lnTo>
                  <a:pt x="132" y="110"/>
                </a:lnTo>
                <a:close/>
                <a:moveTo>
                  <a:pt x="124" y="214"/>
                </a:moveTo>
                <a:lnTo>
                  <a:pt x="124" y="214"/>
                </a:lnTo>
                <a:lnTo>
                  <a:pt x="124" y="214"/>
                </a:lnTo>
                <a:lnTo>
                  <a:pt x="124" y="214"/>
                </a:lnTo>
                <a:lnTo>
                  <a:pt x="128" y="214"/>
                </a:lnTo>
                <a:lnTo>
                  <a:pt x="128" y="214"/>
                </a:lnTo>
                <a:lnTo>
                  <a:pt x="128" y="214"/>
                </a:lnTo>
                <a:lnTo>
                  <a:pt x="128" y="214"/>
                </a:lnTo>
                <a:lnTo>
                  <a:pt x="124" y="214"/>
                </a:lnTo>
                <a:lnTo>
                  <a:pt x="124" y="214"/>
                </a:lnTo>
                <a:close/>
                <a:moveTo>
                  <a:pt x="255" y="156"/>
                </a:moveTo>
                <a:lnTo>
                  <a:pt x="255" y="156"/>
                </a:lnTo>
                <a:lnTo>
                  <a:pt x="255" y="156"/>
                </a:lnTo>
                <a:lnTo>
                  <a:pt x="255" y="156"/>
                </a:lnTo>
                <a:lnTo>
                  <a:pt x="257" y="157"/>
                </a:lnTo>
                <a:lnTo>
                  <a:pt x="257" y="157"/>
                </a:lnTo>
                <a:lnTo>
                  <a:pt x="257" y="156"/>
                </a:lnTo>
                <a:lnTo>
                  <a:pt x="257" y="156"/>
                </a:lnTo>
                <a:lnTo>
                  <a:pt x="255" y="156"/>
                </a:lnTo>
                <a:lnTo>
                  <a:pt x="255" y="156"/>
                </a:lnTo>
                <a:close/>
                <a:moveTo>
                  <a:pt x="233" y="148"/>
                </a:moveTo>
                <a:lnTo>
                  <a:pt x="233" y="148"/>
                </a:lnTo>
                <a:lnTo>
                  <a:pt x="235" y="148"/>
                </a:lnTo>
                <a:lnTo>
                  <a:pt x="235" y="148"/>
                </a:lnTo>
                <a:lnTo>
                  <a:pt x="235" y="146"/>
                </a:lnTo>
                <a:lnTo>
                  <a:pt x="235" y="146"/>
                </a:lnTo>
                <a:lnTo>
                  <a:pt x="235" y="146"/>
                </a:lnTo>
                <a:lnTo>
                  <a:pt x="235" y="146"/>
                </a:lnTo>
                <a:lnTo>
                  <a:pt x="233" y="148"/>
                </a:lnTo>
                <a:lnTo>
                  <a:pt x="233" y="148"/>
                </a:lnTo>
                <a:lnTo>
                  <a:pt x="233" y="148"/>
                </a:lnTo>
                <a:lnTo>
                  <a:pt x="233" y="148"/>
                </a:lnTo>
                <a:close/>
                <a:moveTo>
                  <a:pt x="216" y="274"/>
                </a:moveTo>
                <a:lnTo>
                  <a:pt x="216" y="274"/>
                </a:lnTo>
                <a:lnTo>
                  <a:pt x="214" y="276"/>
                </a:lnTo>
                <a:lnTo>
                  <a:pt x="214" y="276"/>
                </a:lnTo>
                <a:lnTo>
                  <a:pt x="216" y="274"/>
                </a:lnTo>
                <a:lnTo>
                  <a:pt x="216" y="274"/>
                </a:lnTo>
                <a:lnTo>
                  <a:pt x="216" y="274"/>
                </a:lnTo>
                <a:close/>
                <a:moveTo>
                  <a:pt x="284" y="377"/>
                </a:moveTo>
                <a:lnTo>
                  <a:pt x="284" y="377"/>
                </a:lnTo>
                <a:lnTo>
                  <a:pt x="282" y="375"/>
                </a:lnTo>
                <a:lnTo>
                  <a:pt x="282" y="375"/>
                </a:lnTo>
                <a:lnTo>
                  <a:pt x="282" y="375"/>
                </a:lnTo>
                <a:lnTo>
                  <a:pt x="284" y="377"/>
                </a:lnTo>
                <a:lnTo>
                  <a:pt x="284" y="377"/>
                </a:lnTo>
                <a:close/>
                <a:moveTo>
                  <a:pt x="254" y="370"/>
                </a:moveTo>
                <a:lnTo>
                  <a:pt x="254" y="370"/>
                </a:lnTo>
                <a:lnTo>
                  <a:pt x="254" y="370"/>
                </a:lnTo>
                <a:lnTo>
                  <a:pt x="254" y="370"/>
                </a:lnTo>
                <a:lnTo>
                  <a:pt x="255" y="370"/>
                </a:lnTo>
                <a:lnTo>
                  <a:pt x="255" y="370"/>
                </a:lnTo>
                <a:lnTo>
                  <a:pt x="255" y="370"/>
                </a:lnTo>
                <a:lnTo>
                  <a:pt x="255" y="370"/>
                </a:lnTo>
                <a:lnTo>
                  <a:pt x="254" y="370"/>
                </a:lnTo>
                <a:lnTo>
                  <a:pt x="254" y="370"/>
                </a:lnTo>
                <a:close/>
                <a:moveTo>
                  <a:pt x="241" y="153"/>
                </a:moveTo>
                <a:lnTo>
                  <a:pt x="241" y="153"/>
                </a:lnTo>
                <a:lnTo>
                  <a:pt x="241" y="151"/>
                </a:lnTo>
                <a:lnTo>
                  <a:pt x="241" y="151"/>
                </a:lnTo>
                <a:lnTo>
                  <a:pt x="238" y="151"/>
                </a:lnTo>
                <a:lnTo>
                  <a:pt x="238" y="151"/>
                </a:lnTo>
                <a:lnTo>
                  <a:pt x="238" y="151"/>
                </a:lnTo>
                <a:lnTo>
                  <a:pt x="238" y="151"/>
                </a:lnTo>
                <a:lnTo>
                  <a:pt x="241" y="153"/>
                </a:lnTo>
                <a:lnTo>
                  <a:pt x="241" y="153"/>
                </a:lnTo>
                <a:close/>
                <a:moveTo>
                  <a:pt x="205" y="168"/>
                </a:moveTo>
                <a:lnTo>
                  <a:pt x="205" y="168"/>
                </a:lnTo>
                <a:lnTo>
                  <a:pt x="203" y="170"/>
                </a:lnTo>
                <a:lnTo>
                  <a:pt x="203" y="171"/>
                </a:lnTo>
                <a:lnTo>
                  <a:pt x="203" y="171"/>
                </a:lnTo>
                <a:lnTo>
                  <a:pt x="205" y="168"/>
                </a:lnTo>
                <a:lnTo>
                  <a:pt x="205" y="168"/>
                </a:lnTo>
                <a:close/>
                <a:moveTo>
                  <a:pt x="80" y="94"/>
                </a:moveTo>
                <a:lnTo>
                  <a:pt x="80" y="94"/>
                </a:lnTo>
                <a:lnTo>
                  <a:pt x="80" y="96"/>
                </a:lnTo>
                <a:lnTo>
                  <a:pt x="80" y="96"/>
                </a:lnTo>
                <a:lnTo>
                  <a:pt x="82" y="94"/>
                </a:lnTo>
                <a:lnTo>
                  <a:pt x="80" y="94"/>
                </a:lnTo>
                <a:lnTo>
                  <a:pt x="80" y="94"/>
                </a:lnTo>
                <a:close/>
                <a:moveTo>
                  <a:pt x="65" y="96"/>
                </a:moveTo>
                <a:lnTo>
                  <a:pt x="65" y="96"/>
                </a:lnTo>
                <a:lnTo>
                  <a:pt x="65" y="96"/>
                </a:lnTo>
                <a:lnTo>
                  <a:pt x="65" y="96"/>
                </a:lnTo>
                <a:lnTo>
                  <a:pt x="63" y="94"/>
                </a:lnTo>
                <a:lnTo>
                  <a:pt x="63" y="94"/>
                </a:lnTo>
                <a:lnTo>
                  <a:pt x="63" y="94"/>
                </a:lnTo>
                <a:lnTo>
                  <a:pt x="63" y="94"/>
                </a:lnTo>
                <a:lnTo>
                  <a:pt x="65" y="96"/>
                </a:lnTo>
                <a:lnTo>
                  <a:pt x="65" y="96"/>
                </a:lnTo>
                <a:close/>
                <a:moveTo>
                  <a:pt x="61" y="93"/>
                </a:moveTo>
                <a:lnTo>
                  <a:pt x="61" y="93"/>
                </a:lnTo>
                <a:lnTo>
                  <a:pt x="63" y="93"/>
                </a:lnTo>
                <a:lnTo>
                  <a:pt x="63" y="93"/>
                </a:lnTo>
                <a:lnTo>
                  <a:pt x="61" y="91"/>
                </a:lnTo>
                <a:lnTo>
                  <a:pt x="61" y="91"/>
                </a:lnTo>
                <a:lnTo>
                  <a:pt x="60" y="91"/>
                </a:lnTo>
                <a:lnTo>
                  <a:pt x="60" y="91"/>
                </a:lnTo>
                <a:lnTo>
                  <a:pt x="61" y="93"/>
                </a:lnTo>
                <a:lnTo>
                  <a:pt x="61" y="93"/>
                </a:lnTo>
                <a:close/>
                <a:moveTo>
                  <a:pt x="129" y="233"/>
                </a:moveTo>
                <a:lnTo>
                  <a:pt x="129" y="233"/>
                </a:lnTo>
                <a:lnTo>
                  <a:pt x="129" y="233"/>
                </a:lnTo>
                <a:lnTo>
                  <a:pt x="129" y="231"/>
                </a:lnTo>
                <a:lnTo>
                  <a:pt x="129" y="231"/>
                </a:lnTo>
                <a:lnTo>
                  <a:pt x="129" y="233"/>
                </a:lnTo>
                <a:lnTo>
                  <a:pt x="129" y="233"/>
                </a:lnTo>
                <a:close/>
                <a:moveTo>
                  <a:pt x="129" y="110"/>
                </a:moveTo>
                <a:lnTo>
                  <a:pt x="129" y="110"/>
                </a:lnTo>
                <a:lnTo>
                  <a:pt x="128" y="110"/>
                </a:lnTo>
                <a:lnTo>
                  <a:pt x="128" y="110"/>
                </a:lnTo>
                <a:lnTo>
                  <a:pt x="129" y="110"/>
                </a:lnTo>
                <a:lnTo>
                  <a:pt x="129" y="110"/>
                </a:lnTo>
                <a:lnTo>
                  <a:pt x="129" y="110"/>
                </a:lnTo>
                <a:close/>
                <a:moveTo>
                  <a:pt x="134" y="121"/>
                </a:moveTo>
                <a:lnTo>
                  <a:pt x="134" y="121"/>
                </a:lnTo>
                <a:lnTo>
                  <a:pt x="134" y="121"/>
                </a:lnTo>
                <a:lnTo>
                  <a:pt x="134" y="121"/>
                </a:lnTo>
                <a:lnTo>
                  <a:pt x="136" y="121"/>
                </a:lnTo>
                <a:lnTo>
                  <a:pt x="136" y="121"/>
                </a:lnTo>
                <a:lnTo>
                  <a:pt x="136" y="121"/>
                </a:lnTo>
                <a:lnTo>
                  <a:pt x="136" y="121"/>
                </a:lnTo>
                <a:lnTo>
                  <a:pt x="134" y="121"/>
                </a:lnTo>
                <a:lnTo>
                  <a:pt x="134" y="121"/>
                </a:lnTo>
                <a:close/>
                <a:moveTo>
                  <a:pt x="262" y="153"/>
                </a:moveTo>
                <a:lnTo>
                  <a:pt x="262" y="153"/>
                </a:lnTo>
                <a:lnTo>
                  <a:pt x="263" y="151"/>
                </a:lnTo>
                <a:lnTo>
                  <a:pt x="263" y="151"/>
                </a:lnTo>
                <a:lnTo>
                  <a:pt x="262" y="153"/>
                </a:lnTo>
                <a:lnTo>
                  <a:pt x="262" y="153"/>
                </a:lnTo>
                <a:close/>
                <a:moveTo>
                  <a:pt x="60" y="33"/>
                </a:moveTo>
                <a:lnTo>
                  <a:pt x="60" y="33"/>
                </a:lnTo>
                <a:lnTo>
                  <a:pt x="60" y="34"/>
                </a:lnTo>
                <a:lnTo>
                  <a:pt x="60" y="34"/>
                </a:lnTo>
                <a:lnTo>
                  <a:pt x="60" y="33"/>
                </a:lnTo>
                <a:lnTo>
                  <a:pt x="60" y="33"/>
                </a:lnTo>
                <a:close/>
                <a:moveTo>
                  <a:pt x="65" y="72"/>
                </a:moveTo>
                <a:lnTo>
                  <a:pt x="65" y="72"/>
                </a:lnTo>
                <a:lnTo>
                  <a:pt x="65" y="72"/>
                </a:lnTo>
                <a:lnTo>
                  <a:pt x="65" y="72"/>
                </a:lnTo>
                <a:lnTo>
                  <a:pt x="65" y="71"/>
                </a:lnTo>
                <a:lnTo>
                  <a:pt x="65" y="71"/>
                </a:lnTo>
                <a:lnTo>
                  <a:pt x="65" y="72"/>
                </a:lnTo>
                <a:lnTo>
                  <a:pt x="65" y="72"/>
                </a:lnTo>
                <a:close/>
                <a:moveTo>
                  <a:pt x="65" y="63"/>
                </a:moveTo>
                <a:lnTo>
                  <a:pt x="65" y="63"/>
                </a:lnTo>
                <a:lnTo>
                  <a:pt x="65" y="64"/>
                </a:lnTo>
                <a:lnTo>
                  <a:pt x="65" y="64"/>
                </a:lnTo>
                <a:lnTo>
                  <a:pt x="65" y="64"/>
                </a:lnTo>
                <a:lnTo>
                  <a:pt x="65" y="63"/>
                </a:lnTo>
                <a:lnTo>
                  <a:pt x="65" y="63"/>
                </a:lnTo>
                <a:close/>
                <a:moveTo>
                  <a:pt x="227" y="140"/>
                </a:moveTo>
                <a:lnTo>
                  <a:pt x="227" y="140"/>
                </a:lnTo>
                <a:lnTo>
                  <a:pt x="229" y="140"/>
                </a:lnTo>
                <a:lnTo>
                  <a:pt x="229" y="140"/>
                </a:lnTo>
                <a:lnTo>
                  <a:pt x="227" y="140"/>
                </a:lnTo>
                <a:lnTo>
                  <a:pt x="227" y="140"/>
                </a:lnTo>
                <a:close/>
                <a:moveTo>
                  <a:pt x="232" y="324"/>
                </a:moveTo>
                <a:lnTo>
                  <a:pt x="232" y="324"/>
                </a:lnTo>
                <a:lnTo>
                  <a:pt x="230" y="326"/>
                </a:lnTo>
                <a:lnTo>
                  <a:pt x="230" y="326"/>
                </a:lnTo>
                <a:lnTo>
                  <a:pt x="232" y="326"/>
                </a:lnTo>
                <a:lnTo>
                  <a:pt x="232" y="324"/>
                </a:lnTo>
                <a:lnTo>
                  <a:pt x="232" y="324"/>
                </a:lnTo>
                <a:close/>
                <a:moveTo>
                  <a:pt x="80" y="170"/>
                </a:moveTo>
                <a:lnTo>
                  <a:pt x="80" y="170"/>
                </a:lnTo>
                <a:lnTo>
                  <a:pt x="79" y="170"/>
                </a:lnTo>
                <a:lnTo>
                  <a:pt x="79" y="171"/>
                </a:lnTo>
                <a:lnTo>
                  <a:pt x="79" y="171"/>
                </a:lnTo>
                <a:lnTo>
                  <a:pt x="80" y="170"/>
                </a:lnTo>
                <a:lnTo>
                  <a:pt x="80" y="170"/>
                </a:lnTo>
                <a:close/>
                <a:moveTo>
                  <a:pt x="44" y="48"/>
                </a:moveTo>
                <a:lnTo>
                  <a:pt x="44" y="48"/>
                </a:lnTo>
                <a:lnTo>
                  <a:pt x="46" y="47"/>
                </a:lnTo>
                <a:lnTo>
                  <a:pt x="46" y="47"/>
                </a:lnTo>
                <a:lnTo>
                  <a:pt x="44" y="47"/>
                </a:lnTo>
                <a:lnTo>
                  <a:pt x="44" y="48"/>
                </a:lnTo>
                <a:lnTo>
                  <a:pt x="44" y="48"/>
                </a:lnTo>
                <a:close/>
                <a:moveTo>
                  <a:pt x="241" y="372"/>
                </a:moveTo>
                <a:lnTo>
                  <a:pt x="241" y="372"/>
                </a:lnTo>
                <a:lnTo>
                  <a:pt x="240" y="370"/>
                </a:lnTo>
                <a:lnTo>
                  <a:pt x="240" y="370"/>
                </a:lnTo>
                <a:lnTo>
                  <a:pt x="241" y="372"/>
                </a:lnTo>
                <a:lnTo>
                  <a:pt x="241" y="372"/>
                </a:lnTo>
                <a:close/>
                <a:moveTo>
                  <a:pt x="243" y="370"/>
                </a:moveTo>
                <a:lnTo>
                  <a:pt x="243" y="370"/>
                </a:lnTo>
                <a:lnTo>
                  <a:pt x="244" y="370"/>
                </a:lnTo>
                <a:lnTo>
                  <a:pt x="244" y="370"/>
                </a:lnTo>
                <a:lnTo>
                  <a:pt x="244" y="370"/>
                </a:lnTo>
                <a:lnTo>
                  <a:pt x="243" y="370"/>
                </a:lnTo>
                <a:lnTo>
                  <a:pt x="243" y="370"/>
                </a:lnTo>
                <a:close/>
                <a:moveTo>
                  <a:pt x="284" y="175"/>
                </a:moveTo>
                <a:lnTo>
                  <a:pt x="284" y="175"/>
                </a:lnTo>
                <a:lnTo>
                  <a:pt x="284" y="175"/>
                </a:lnTo>
                <a:lnTo>
                  <a:pt x="284" y="175"/>
                </a:lnTo>
                <a:lnTo>
                  <a:pt x="285" y="176"/>
                </a:lnTo>
                <a:lnTo>
                  <a:pt x="285" y="176"/>
                </a:lnTo>
                <a:lnTo>
                  <a:pt x="285" y="176"/>
                </a:lnTo>
                <a:lnTo>
                  <a:pt x="285" y="176"/>
                </a:lnTo>
                <a:lnTo>
                  <a:pt x="284" y="175"/>
                </a:lnTo>
                <a:lnTo>
                  <a:pt x="284" y="175"/>
                </a:lnTo>
                <a:close/>
                <a:moveTo>
                  <a:pt x="289" y="242"/>
                </a:moveTo>
                <a:lnTo>
                  <a:pt x="289" y="242"/>
                </a:lnTo>
                <a:lnTo>
                  <a:pt x="287" y="244"/>
                </a:lnTo>
                <a:lnTo>
                  <a:pt x="287" y="244"/>
                </a:lnTo>
                <a:lnTo>
                  <a:pt x="289" y="244"/>
                </a:lnTo>
                <a:lnTo>
                  <a:pt x="289" y="244"/>
                </a:lnTo>
                <a:lnTo>
                  <a:pt x="289" y="242"/>
                </a:lnTo>
                <a:lnTo>
                  <a:pt x="289" y="242"/>
                </a:lnTo>
                <a:close/>
                <a:moveTo>
                  <a:pt x="254" y="268"/>
                </a:moveTo>
                <a:lnTo>
                  <a:pt x="254" y="268"/>
                </a:lnTo>
                <a:lnTo>
                  <a:pt x="255" y="268"/>
                </a:lnTo>
                <a:lnTo>
                  <a:pt x="255" y="268"/>
                </a:lnTo>
                <a:lnTo>
                  <a:pt x="255" y="268"/>
                </a:lnTo>
                <a:lnTo>
                  <a:pt x="254" y="268"/>
                </a:lnTo>
                <a:lnTo>
                  <a:pt x="254" y="268"/>
                </a:lnTo>
                <a:close/>
                <a:moveTo>
                  <a:pt x="230" y="429"/>
                </a:moveTo>
                <a:lnTo>
                  <a:pt x="230" y="429"/>
                </a:lnTo>
                <a:lnTo>
                  <a:pt x="230" y="429"/>
                </a:lnTo>
                <a:lnTo>
                  <a:pt x="230" y="429"/>
                </a:lnTo>
                <a:lnTo>
                  <a:pt x="230" y="429"/>
                </a:lnTo>
                <a:lnTo>
                  <a:pt x="230" y="429"/>
                </a:lnTo>
                <a:close/>
                <a:moveTo>
                  <a:pt x="227" y="389"/>
                </a:moveTo>
                <a:lnTo>
                  <a:pt x="227" y="389"/>
                </a:lnTo>
                <a:lnTo>
                  <a:pt x="227" y="389"/>
                </a:lnTo>
                <a:lnTo>
                  <a:pt x="227" y="389"/>
                </a:lnTo>
                <a:lnTo>
                  <a:pt x="227" y="389"/>
                </a:lnTo>
                <a:lnTo>
                  <a:pt x="227" y="389"/>
                </a:lnTo>
                <a:lnTo>
                  <a:pt x="227" y="389"/>
                </a:lnTo>
                <a:close/>
                <a:moveTo>
                  <a:pt x="270" y="378"/>
                </a:moveTo>
                <a:lnTo>
                  <a:pt x="270" y="378"/>
                </a:lnTo>
                <a:lnTo>
                  <a:pt x="271" y="378"/>
                </a:lnTo>
                <a:lnTo>
                  <a:pt x="271" y="378"/>
                </a:lnTo>
                <a:lnTo>
                  <a:pt x="270" y="377"/>
                </a:lnTo>
                <a:lnTo>
                  <a:pt x="270" y="378"/>
                </a:lnTo>
                <a:lnTo>
                  <a:pt x="270" y="378"/>
                </a:lnTo>
                <a:close/>
                <a:moveTo>
                  <a:pt x="99" y="108"/>
                </a:moveTo>
                <a:lnTo>
                  <a:pt x="99" y="108"/>
                </a:lnTo>
                <a:lnTo>
                  <a:pt x="99" y="108"/>
                </a:lnTo>
                <a:lnTo>
                  <a:pt x="99" y="108"/>
                </a:lnTo>
                <a:lnTo>
                  <a:pt x="99" y="108"/>
                </a:lnTo>
                <a:lnTo>
                  <a:pt x="99" y="108"/>
                </a:lnTo>
                <a:lnTo>
                  <a:pt x="99" y="108"/>
                </a:lnTo>
                <a:lnTo>
                  <a:pt x="99" y="108"/>
                </a:lnTo>
                <a:close/>
                <a:moveTo>
                  <a:pt x="189" y="201"/>
                </a:moveTo>
                <a:lnTo>
                  <a:pt x="189" y="201"/>
                </a:lnTo>
                <a:lnTo>
                  <a:pt x="189" y="201"/>
                </a:lnTo>
                <a:lnTo>
                  <a:pt x="189" y="201"/>
                </a:lnTo>
                <a:lnTo>
                  <a:pt x="191" y="200"/>
                </a:lnTo>
                <a:lnTo>
                  <a:pt x="191" y="200"/>
                </a:lnTo>
                <a:lnTo>
                  <a:pt x="191" y="200"/>
                </a:lnTo>
                <a:lnTo>
                  <a:pt x="191" y="200"/>
                </a:lnTo>
                <a:lnTo>
                  <a:pt x="189" y="201"/>
                </a:lnTo>
                <a:lnTo>
                  <a:pt x="189" y="201"/>
                </a:lnTo>
                <a:close/>
                <a:moveTo>
                  <a:pt x="232" y="269"/>
                </a:moveTo>
                <a:lnTo>
                  <a:pt x="232" y="269"/>
                </a:lnTo>
                <a:lnTo>
                  <a:pt x="232" y="271"/>
                </a:lnTo>
                <a:lnTo>
                  <a:pt x="233" y="269"/>
                </a:lnTo>
                <a:lnTo>
                  <a:pt x="233" y="269"/>
                </a:lnTo>
                <a:lnTo>
                  <a:pt x="232" y="269"/>
                </a:lnTo>
                <a:lnTo>
                  <a:pt x="232" y="269"/>
                </a:lnTo>
                <a:close/>
                <a:moveTo>
                  <a:pt x="292" y="217"/>
                </a:moveTo>
                <a:lnTo>
                  <a:pt x="292" y="217"/>
                </a:lnTo>
                <a:lnTo>
                  <a:pt x="292" y="217"/>
                </a:lnTo>
                <a:lnTo>
                  <a:pt x="292" y="217"/>
                </a:lnTo>
                <a:lnTo>
                  <a:pt x="292" y="216"/>
                </a:lnTo>
                <a:lnTo>
                  <a:pt x="292" y="216"/>
                </a:lnTo>
                <a:lnTo>
                  <a:pt x="292" y="216"/>
                </a:lnTo>
                <a:lnTo>
                  <a:pt x="292" y="216"/>
                </a:lnTo>
                <a:lnTo>
                  <a:pt x="292" y="217"/>
                </a:lnTo>
                <a:lnTo>
                  <a:pt x="292" y="217"/>
                </a:lnTo>
                <a:close/>
                <a:moveTo>
                  <a:pt x="77" y="209"/>
                </a:moveTo>
                <a:lnTo>
                  <a:pt x="77" y="209"/>
                </a:lnTo>
                <a:lnTo>
                  <a:pt x="77" y="209"/>
                </a:lnTo>
                <a:lnTo>
                  <a:pt x="77" y="209"/>
                </a:lnTo>
                <a:lnTo>
                  <a:pt x="79" y="209"/>
                </a:lnTo>
                <a:lnTo>
                  <a:pt x="79" y="209"/>
                </a:lnTo>
                <a:lnTo>
                  <a:pt x="79" y="209"/>
                </a:lnTo>
                <a:lnTo>
                  <a:pt x="79" y="209"/>
                </a:lnTo>
                <a:lnTo>
                  <a:pt x="77" y="209"/>
                </a:lnTo>
                <a:lnTo>
                  <a:pt x="77" y="209"/>
                </a:lnTo>
                <a:close/>
                <a:moveTo>
                  <a:pt x="126" y="227"/>
                </a:moveTo>
                <a:lnTo>
                  <a:pt x="126" y="227"/>
                </a:lnTo>
                <a:lnTo>
                  <a:pt x="126" y="225"/>
                </a:lnTo>
                <a:lnTo>
                  <a:pt x="126" y="225"/>
                </a:lnTo>
                <a:lnTo>
                  <a:pt x="126" y="227"/>
                </a:lnTo>
                <a:lnTo>
                  <a:pt x="126" y="227"/>
                </a:lnTo>
                <a:lnTo>
                  <a:pt x="126" y="227"/>
                </a:lnTo>
                <a:close/>
                <a:moveTo>
                  <a:pt x="128" y="113"/>
                </a:moveTo>
                <a:lnTo>
                  <a:pt x="128" y="113"/>
                </a:lnTo>
                <a:lnTo>
                  <a:pt x="128" y="113"/>
                </a:lnTo>
                <a:lnTo>
                  <a:pt x="128" y="113"/>
                </a:lnTo>
                <a:lnTo>
                  <a:pt x="128" y="113"/>
                </a:lnTo>
                <a:lnTo>
                  <a:pt x="128" y="113"/>
                </a:lnTo>
                <a:lnTo>
                  <a:pt x="128" y="113"/>
                </a:lnTo>
                <a:lnTo>
                  <a:pt x="128" y="113"/>
                </a:lnTo>
                <a:close/>
                <a:moveTo>
                  <a:pt x="147" y="116"/>
                </a:moveTo>
                <a:lnTo>
                  <a:pt x="147" y="116"/>
                </a:lnTo>
                <a:lnTo>
                  <a:pt x="147" y="116"/>
                </a:lnTo>
                <a:lnTo>
                  <a:pt x="147" y="116"/>
                </a:lnTo>
                <a:lnTo>
                  <a:pt x="147" y="116"/>
                </a:lnTo>
                <a:lnTo>
                  <a:pt x="147" y="116"/>
                </a:lnTo>
                <a:lnTo>
                  <a:pt x="147" y="115"/>
                </a:lnTo>
                <a:lnTo>
                  <a:pt x="147" y="115"/>
                </a:lnTo>
                <a:lnTo>
                  <a:pt x="147" y="116"/>
                </a:lnTo>
                <a:lnTo>
                  <a:pt x="147" y="116"/>
                </a:lnTo>
                <a:close/>
                <a:moveTo>
                  <a:pt x="60" y="89"/>
                </a:moveTo>
                <a:lnTo>
                  <a:pt x="60" y="89"/>
                </a:lnTo>
                <a:lnTo>
                  <a:pt x="60" y="89"/>
                </a:lnTo>
                <a:lnTo>
                  <a:pt x="60" y="89"/>
                </a:lnTo>
                <a:lnTo>
                  <a:pt x="60" y="89"/>
                </a:lnTo>
                <a:lnTo>
                  <a:pt x="60" y="89"/>
                </a:lnTo>
                <a:lnTo>
                  <a:pt x="58" y="89"/>
                </a:lnTo>
                <a:lnTo>
                  <a:pt x="58" y="89"/>
                </a:lnTo>
                <a:lnTo>
                  <a:pt x="60" y="89"/>
                </a:lnTo>
                <a:lnTo>
                  <a:pt x="60" y="89"/>
                </a:lnTo>
                <a:close/>
                <a:moveTo>
                  <a:pt x="298" y="373"/>
                </a:moveTo>
                <a:lnTo>
                  <a:pt x="298" y="373"/>
                </a:lnTo>
                <a:lnTo>
                  <a:pt x="300" y="375"/>
                </a:lnTo>
                <a:lnTo>
                  <a:pt x="300" y="375"/>
                </a:lnTo>
                <a:lnTo>
                  <a:pt x="300" y="373"/>
                </a:lnTo>
                <a:lnTo>
                  <a:pt x="298" y="373"/>
                </a:lnTo>
                <a:lnTo>
                  <a:pt x="298" y="373"/>
                </a:lnTo>
                <a:close/>
                <a:moveTo>
                  <a:pt x="207" y="167"/>
                </a:moveTo>
                <a:lnTo>
                  <a:pt x="207" y="167"/>
                </a:lnTo>
                <a:lnTo>
                  <a:pt x="205" y="168"/>
                </a:lnTo>
                <a:lnTo>
                  <a:pt x="205" y="168"/>
                </a:lnTo>
                <a:lnTo>
                  <a:pt x="207" y="168"/>
                </a:lnTo>
                <a:lnTo>
                  <a:pt x="207" y="167"/>
                </a:lnTo>
                <a:lnTo>
                  <a:pt x="207" y="167"/>
                </a:lnTo>
                <a:close/>
                <a:moveTo>
                  <a:pt x="225" y="342"/>
                </a:moveTo>
                <a:lnTo>
                  <a:pt x="225" y="342"/>
                </a:lnTo>
                <a:lnTo>
                  <a:pt x="225" y="342"/>
                </a:lnTo>
                <a:lnTo>
                  <a:pt x="225" y="342"/>
                </a:lnTo>
                <a:lnTo>
                  <a:pt x="225" y="342"/>
                </a:lnTo>
                <a:lnTo>
                  <a:pt x="225" y="342"/>
                </a:lnTo>
                <a:lnTo>
                  <a:pt x="225" y="342"/>
                </a:lnTo>
                <a:close/>
                <a:moveTo>
                  <a:pt x="284" y="361"/>
                </a:moveTo>
                <a:lnTo>
                  <a:pt x="284" y="361"/>
                </a:lnTo>
                <a:lnTo>
                  <a:pt x="284" y="361"/>
                </a:lnTo>
                <a:lnTo>
                  <a:pt x="284" y="361"/>
                </a:lnTo>
                <a:lnTo>
                  <a:pt x="282" y="361"/>
                </a:lnTo>
                <a:lnTo>
                  <a:pt x="282" y="361"/>
                </a:lnTo>
                <a:lnTo>
                  <a:pt x="284" y="361"/>
                </a:lnTo>
                <a:lnTo>
                  <a:pt x="284" y="361"/>
                </a:lnTo>
                <a:lnTo>
                  <a:pt x="284" y="361"/>
                </a:lnTo>
                <a:lnTo>
                  <a:pt x="284" y="361"/>
                </a:lnTo>
                <a:close/>
                <a:moveTo>
                  <a:pt x="87" y="102"/>
                </a:moveTo>
                <a:lnTo>
                  <a:pt x="87" y="102"/>
                </a:lnTo>
                <a:lnTo>
                  <a:pt x="87" y="100"/>
                </a:lnTo>
                <a:lnTo>
                  <a:pt x="87" y="100"/>
                </a:lnTo>
                <a:lnTo>
                  <a:pt x="87" y="102"/>
                </a:lnTo>
                <a:lnTo>
                  <a:pt x="87" y="102"/>
                </a:lnTo>
                <a:close/>
                <a:moveTo>
                  <a:pt x="252" y="351"/>
                </a:moveTo>
                <a:lnTo>
                  <a:pt x="252" y="351"/>
                </a:lnTo>
                <a:lnTo>
                  <a:pt x="251" y="351"/>
                </a:lnTo>
                <a:lnTo>
                  <a:pt x="251" y="351"/>
                </a:lnTo>
                <a:lnTo>
                  <a:pt x="251" y="353"/>
                </a:lnTo>
                <a:lnTo>
                  <a:pt x="251" y="353"/>
                </a:lnTo>
                <a:lnTo>
                  <a:pt x="252" y="353"/>
                </a:lnTo>
                <a:lnTo>
                  <a:pt x="252" y="353"/>
                </a:lnTo>
                <a:lnTo>
                  <a:pt x="252" y="351"/>
                </a:lnTo>
                <a:lnTo>
                  <a:pt x="252" y="351"/>
                </a:lnTo>
                <a:close/>
                <a:moveTo>
                  <a:pt x="255" y="274"/>
                </a:moveTo>
                <a:lnTo>
                  <a:pt x="255" y="274"/>
                </a:lnTo>
                <a:lnTo>
                  <a:pt x="255" y="274"/>
                </a:lnTo>
                <a:lnTo>
                  <a:pt x="255" y="274"/>
                </a:lnTo>
                <a:lnTo>
                  <a:pt x="255" y="274"/>
                </a:lnTo>
                <a:lnTo>
                  <a:pt x="255" y="274"/>
                </a:lnTo>
                <a:lnTo>
                  <a:pt x="255" y="274"/>
                </a:lnTo>
                <a:lnTo>
                  <a:pt x="255" y="274"/>
                </a:lnTo>
                <a:lnTo>
                  <a:pt x="255" y="274"/>
                </a:lnTo>
                <a:lnTo>
                  <a:pt x="255" y="274"/>
                </a:lnTo>
                <a:close/>
                <a:moveTo>
                  <a:pt x="292" y="170"/>
                </a:moveTo>
                <a:lnTo>
                  <a:pt x="292" y="170"/>
                </a:lnTo>
                <a:lnTo>
                  <a:pt x="292" y="170"/>
                </a:lnTo>
                <a:lnTo>
                  <a:pt x="292" y="170"/>
                </a:lnTo>
                <a:lnTo>
                  <a:pt x="292" y="170"/>
                </a:lnTo>
                <a:lnTo>
                  <a:pt x="292" y="170"/>
                </a:lnTo>
                <a:lnTo>
                  <a:pt x="292" y="170"/>
                </a:lnTo>
                <a:lnTo>
                  <a:pt x="292" y="170"/>
                </a:lnTo>
                <a:lnTo>
                  <a:pt x="292" y="170"/>
                </a:lnTo>
                <a:lnTo>
                  <a:pt x="292" y="170"/>
                </a:lnTo>
                <a:close/>
                <a:moveTo>
                  <a:pt x="69" y="42"/>
                </a:move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lnTo>
                  <a:pt x="69" y="42"/>
                </a:lnTo>
                <a:close/>
                <a:moveTo>
                  <a:pt x="229" y="340"/>
                </a:moveTo>
                <a:lnTo>
                  <a:pt x="229" y="340"/>
                </a:lnTo>
                <a:lnTo>
                  <a:pt x="229" y="340"/>
                </a:lnTo>
                <a:lnTo>
                  <a:pt x="229" y="340"/>
                </a:lnTo>
                <a:lnTo>
                  <a:pt x="230" y="340"/>
                </a:lnTo>
                <a:lnTo>
                  <a:pt x="230" y="340"/>
                </a:lnTo>
                <a:lnTo>
                  <a:pt x="230" y="340"/>
                </a:lnTo>
                <a:lnTo>
                  <a:pt x="230" y="340"/>
                </a:lnTo>
                <a:lnTo>
                  <a:pt x="229" y="340"/>
                </a:lnTo>
                <a:lnTo>
                  <a:pt x="229" y="340"/>
                </a:lnTo>
                <a:close/>
                <a:moveTo>
                  <a:pt x="69" y="192"/>
                </a:moveTo>
                <a:lnTo>
                  <a:pt x="69" y="192"/>
                </a:lnTo>
                <a:lnTo>
                  <a:pt x="69" y="192"/>
                </a:lnTo>
                <a:lnTo>
                  <a:pt x="69" y="192"/>
                </a:lnTo>
                <a:lnTo>
                  <a:pt x="71" y="194"/>
                </a:lnTo>
                <a:lnTo>
                  <a:pt x="71" y="194"/>
                </a:lnTo>
                <a:lnTo>
                  <a:pt x="71" y="192"/>
                </a:lnTo>
                <a:lnTo>
                  <a:pt x="71" y="192"/>
                </a:lnTo>
                <a:lnTo>
                  <a:pt x="69" y="192"/>
                </a:lnTo>
                <a:lnTo>
                  <a:pt x="69" y="192"/>
                </a:lnTo>
                <a:close/>
                <a:moveTo>
                  <a:pt x="101" y="118"/>
                </a:moveTo>
                <a:lnTo>
                  <a:pt x="101" y="118"/>
                </a:lnTo>
                <a:lnTo>
                  <a:pt x="101" y="118"/>
                </a:lnTo>
                <a:lnTo>
                  <a:pt x="101" y="118"/>
                </a:lnTo>
                <a:lnTo>
                  <a:pt x="101" y="118"/>
                </a:lnTo>
                <a:lnTo>
                  <a:pt x="101" y="118"/>
                </a:lnTo>
                <a:lnTo>
                  <a:pt x="101" y="118"/>
                </a:lnTo>
                <a:close/>
                <a:moveTo>
                  <a:pt x="151" y="116"/>
                </a:moveTo>
                <a:lnTo>
                  <a:pt x="151" y="116"/>
                </a:lnTo>
                <a:lnTo>
                  <a:pt x="151" y="116"/>
                </a:lnTo>
                <a:lnTo>
                  <a:pt x="151" y="116"/>
                </a:lnTo>
                <a:lnTo>
                  <a:pt x="150" y="116"/>
                </a:lnTo>
                <a:lnTo>
                  <a:pt x="150" y="116"/>
                </a:lnTo>
                <a:lnTo>
                  <a:pt x="150" y="116"/>
                </a:lnTo>
                <a:lnTo>
                  <a:pt x="150" y="116"/>
                </a:lnTo>
                <a:lnTo>
                  <a:pt x="151" y="116"/>
                </a:lnTo>
                <a:lnTo>
                  <a:pt x="151" y="116"/>
                </a:lnTo>
                <a:close/>
                <a:moveTo>
                  <a:pt x="229" y="317"/>
                </a:moveTo>
                <a:lnTo>
                  <a:pt x="229" y="317"/>
                </a:lnTo>
                <a:lnTo>
                  <a:pt x="229" y="317"/>
                </a:lnTo>
                <a:lnTo>
                  <a:pt x="229" y="317"/>
                </a:lnTo>
                <a:lnTo>
                  <a:pt x="227" y="317"/>
                </a:lnTo>
                <a:lnTo>
                  <a:pt x="227" y="317"/>
                </a:lnTo>
                <a:lnTo>
                  <a:pt x="227" y="317"/>
                </a:lnTo>
                <a:lnTo>
                  <a:pt x="227" y="317"/>
                </a:lnTo>
                <a:lnTo>
                  <a:pt x="229" y="317"/>
                </a:lnTo>
                <a:lnTo>
                  <a:pt x="229" y="317"/>
                </a:lnTo>
                <a:close/>
                <a:moveTo>
                  <a:pt x="296" y="230"/>
                </a:moveTo>
                <a:lnTo>
                  <a:pt x="296" y="230"/>
                </a:lnTo>
                <a:lnTo>
                  <a:pt x="296" y="230"/>
                </a:lnTo>
                <a:lnTo>
                  <a:pt x="296" y="230"/>
                </a:lnTo>
                <a:lnTo>
                  <a:pt x="296" y="228"/>
                </a:lnTo>
                <a:lnTo>
                  <a:pt x="296" y="228"/>
                </a:lnTo>
                <a:lnTo>
                  <a:pt x="296" y="228"/>
                </a:lnTo>
                <a:lnTo>
                  <a:pt x="296" y="228"/>
                </a:lnTo>
                <a:lnTo>
                  <a:pt x="296" y="230"/>
                </a:lnTo>
                <a:lnTo>
                  <a:pt x="296" y="230"/>
                </a:lnTo>
                <a:close/>
                <a:moveTo>
                  <a:pt x="68" y="78"/>
                </a:moveTo>
                <a:lnTo>
                  <a:pt x="68" y="78"/>
                </a:lnTo>
                <a:lnTo>
                  <a:pt x="66" y="78"/>
                </a:lnTo>
                <a:lnTo>
                  <a:pt x="66" y="78"/>
                </a:lnTo>
                <a:lnTo>
                  <a:pt x="66" y="80"/>
                </a:lnTo>
                <a:lnTo>
                  <a:pt x="66" y="80"/>
                </a:lnTo>
                <a:lnTo>
                  <a:pt x="68" y="80"/>
                </a:lnTo>
                <a:lnTo>
                  <a:pt x="68" y="80"/>
                </a:lnTo>
                <a:lnTo>
                  <a:pt x="68" y="78"/>
                </a:lnTo>
                <a:lnTo>
                  <a:pt x="68" y="78"/>
                </a:lnTo>
                <a:close/>
                <a:moveTo>
                  <a:pt x="244" y="416"/>
                </a:moveTo>
                <a:lnTo>
                  <a:pt x="244" y="416"/>
                </a:lnTo>
                <a:lnTo>
                  <a:pt x="244" y="416"/>
                </a:lnTo>
                <a:lnTo>
                  <a:pt x="244" y="416"/>
                </a:lnTo>
                <a:lnTo>
                  <a:pt x="244" y="414"/>
                </a:lnTo>
                <a:lnTo>
                  <a:pt x="244" y="414"/>
                </a:lnTo>
                <a:lnTo>
                  <a:pt x="244" y="414"/>
                </a:lnTo>
                <a:lnTo>
                  <a:pt x="244" y="414"/>
                </a:lnTo>
                <a:lnTo>
                  <a:pt x="244" y="416"/>
                </a:lnTo>
                <a:lnTo>
                  <a:pt x="244" y="416"/>
                </a:lnTo>
                <a:close/>
                <a:moveTo>
                  <a:pt x="79" y="184"/>
                </a:moveTo>
                <a:lnTo>
                  <a:pt x="79" y="184"/>
                </a:lnTo>
                <a:lnTo>
                  <a:pt x="79" y="184"/>
                </a:lnTo>
                <a:lnTo>
                  <a:pt x="79" y="184"/>
                </a:lnTo>
                <a:lnTo>
                  <a:pt x="79" y="184"/>
                </a:lnTo>
                <a:lnTo>
                  <a:pt x="79" y="184"/>
                </a:lnTo>
                <a:lnTo>
                  <a:pt x="79" y="184"/>
                </a:lnTo>
                <a:lnTo>
                  <a:pt x="79" y="184"/>
                </a:lnTo>
                <a:lnTo>
                  <a:pt x="79" y="184"/>
                </a:lnTo>
                <a:lnTo>
                  <a:pt x="79" y="184"/>
                </a:lnTo>
                <a:close/>
                <a:moveTo>
                  <a:pt x="55" y="66"/>
                </a:moveTo>
                <a:lnTo>
                  <a:pt x="55" y="66"/>
                </a:lnTo>
                <a:lnTo>
                  <a:pt x="55" y="66"/>
                </a:lnTo>
                <a:lnTo>
                  <a:pt x="55" y="66"/>
                </a:lnTo>
                <a:lnTo>
                  <a:pt x="55" y="66"/>
                </a:lnTo>
                <a:lnTo>
                  <a:pt x="55" y="66"/>
                </a:lnTo>
                <a:lnTo>
                  <a:pt x="55" y="66"/>
                </a:lnTo>
                <a:lnTo>
                  <a:pt x="55" y="66"/>
                </a:lnTo>
                <a:lnTo>
                  <a:pt x="55" y="66"/>
                </a:lnTo>
                <a:lnTo>
                  <a:pt x="55" y="66"/>
                </a:lnTo>
                <a:close/>
                <a:moveTo>
                  <a:pt x="194" y="222"/>
                </a:moveTo>
                <a:lnTo>
                  <a:pt x="194" y="222"/>
                </a:lnTo>
                <a:lnTo>
                  <a:pt x="194" y="222"/>
                </a:lnTo>
                <a:lnTo>
                  <a:pt x="194" y="222"/>
                </a:lnTo>
                <a:lnTo>
                  <a:pt x="194" y="222"/>
                </a:lnTo>
                <a:lnTo>
                  <a:pt x="194" y="222"/>
                </a:lnTo>
                <a:lnTo>
                  <a:pt x="194" y="224"/>
                </a:lnTo>
                <a:lnTo>
                  <a:pt x="194" y="224"/>
                </a:lnTo>
                <a:lnTo>
                  <a:pt x="194" y="222"/>
                </a:lnTo>
                <a:lnTo>
                  <a:pt x="194" y="222"/>
                </a:lnTo>
                <a:close/>
                <a:moveTo>
                  <a:pt x="6" y="9"/>
                </a:moveTo>
                <a:lnTo>
                  <a:pt x="6" y="9"/>
                </a:lnTo>
                <a:lnTo>
                  <a:pt x="8" y="9"/>
                </a:lnTo>
                <a:lnTo>
                  <a:pt x="8" y="9"/>
                </a:lnTo>
                <a:lnTo>
                  <a:pt x="8" y="7"/>
                </a:lnTo>
                <a:lnTo>
                  <a:pt x="8" y="7"/>
                </a:lnTo>
                <a:lnTo>
                  <a:pt x="6" y="7"/>
                </a:lnTo>
                <a:lnTo>
                  <a:pt x="6" y="7"/>
                </a:lnTo>
                <a:lnTo>
                  <a:pt x="6" y="9"/>
                </a:lnTo>
                <a:lnTo>
                  <a:pt x="6" y="9"/>
                </a:lnTo>
                <a:close/>
                <a:moveTo>
                  <a:pt x="44" y="72"/>
                </a:moveTo>
                <a:lnTo>
                  <a:pt x="44" y="72"/>
                </a:lnTo>
                <a:lnTo>
                  <a:pt x="44" y="71"/>
                </a:lnTo>
                <a:lnTo>
                  <a:pt x="44" y="71"/>
                </a:lnTo>
                <a:lnTo>
                  <a:pt x="44" y="71"/>
                </a:lnTo>
                <a:lnTo>
                  <a:pt x="44" y="71"/>
                </a:lnTo>
                <a:lnTo>
                  <a:pt x="44" y="71"/>
                </a:lnTo>
                <a:lnTo>
                  <a:pt x="44" y="71"/>
                </a:lnTo>
                <a:lnTo>
                  <a:pt x="44" y="72"/>
                </a:lnTo>
                <a:lnTo>
                  <a:pt x="44" y="72"/>
                </a:lnTo>
                <a:close/>
                <a:moveTo>
                  <a:pt x="192" y="269"/>
                </a:moveTo>
                <a:lnTo>
                  <a:pt x="192" y="269"/>
                </a:lnTo>
                <a:lnTo>
                  <a:pt x="192" y="269"/>
                </a:lnTo>
                <a:lnTo>
                  <a:pt x="192" y="269"/>
                </a:lnTo>
                <a:lnTo>
                  <a:pt x="194" y="269"/>
                </a:lnTo>
                <a:lnTo>
                  <a:pt x="194" y="269"/>
                </a:lnTo>
                <a:lnTo>
                  <a:pt x="194" y="269"/>
                </a:lnTo>
                <a:lnTo>
                  <a:pt x="194" y="269"/>
                </a:lnTo>
                <a:lnTo>
                  <a:pt x="192" y="269"/>
                </a:lnTo>
                <a:lnTo>
                  <a:pt x="192" y="269"/>
                </a:lnTo>
                <a:close/>
                <a:moveTo>
                  <a:pt x="232" y="140"/>
                </a:moveTo>
                <a:lnTo>
                  <a:pt x="232" y="140"/>
                </a:lnTo>
                <a:lnTo>
                  <a:pt x="232" y="140"/>
                </a:lnTo>
                <a:lnTo>
                  <a:pt x="232" y="140"/>
                </a:lnTo>
                <a:lnTo>
                  <a:pt x="232" y="140"/>
                </a:lnTo>
                <a:lnTo>
                  <a:pt x="232" y="140"/>
                </a:lnTo>
                <a:lnTo>
                  <a:pt x="232" y="140"/>
                </a:lnTo>
                <a:lnTo>
                  <a:pt x="232" y="140"/>
                </a:lnTo>
                <a:lnTo>
                  <a:pt x="232" y="140"/>
                </a:lnTo>
                <a:lnTo>
                  <a:pt x="232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11198226" y="5698986"/>
            <a:ext cx="599973" cy="663360"/>
          </a:xfrm>
          <a:custGeom>
            <a:avLst/>
            <a:gdLst>
              <a:gd name="T0" fmla="*/ 33 w 341"/>
              <a:gd name="T1" fmla="*/ 162 h 392"/>
              <a:gd name="T2" fmla="*/ 56 w 341"/>
              <a:gd name="T3" fmla="*/ 136 h 392"/>
              <a:gd name="T4" fmla="*/ 0 w 341"/>
              <a:gd name="T5" fmla="*/ 33 h 392"/>
              <a:gd name="T6" fmla="*/ 63 w 341"/>
              <a:gd name="T7" fmla="*/ 23 h 392"/>
              <a:gd name="T8" fmla="*/ 94 w 341"/>
              <a:gd name="T9" fmla="*/ 102 h 392"/>
              <a:gd name="T10" fmla="*/ 164 w 341"/>
              <a:gd name="T11" fmla="*/ 117 h 392"/>
              <a:gd name="T12" fmla="*/ 246 w 341"/>
              <a:gd name="T13" fmla="*/ 172 h 392"/>
              <a:gd name="T14" fmla="*/ 341 w 341"/>
              <a:gd name="T15" fmla="*/ 276 h 392"/>
              <a:gd name="T16" fmla="*/ 299 w 341"/>
              <a:gd name="T17" fmla="*/ 351 h 392"/>
              <a:gd name="T18" fmla="*/ 229 w 341"/>
              <a:gd name="T19" fmla="*/ 392 h 392"/>
              <a:gd name="T20" fmla="*/ 124 w 341"/>
              <a:gd name="T21" fmla="*/ 308 h 392"/>
              <a:gd name="T22" fmla="*/ 110 w 341"/>
              <a:gd name="T23" fmla="*/ 293 h 392"/>
              <a:gd name="T24" fmla="*/ 107 w 341"/>
              <a:gd name="T25" fmla="*/ 290 h 392"/>
              <a:gd name="T26" fmla="*/ 23 w 341"/>
              <a:gd name="T27" fmla="*/ 88 h 392"/>
              <a:gd name="T28" fmla="*/ 43 w 341"/>
              <a:gd name="T29" fmla="*/ 117 h 392"/>
              <a:gd name="T30" fmla="*/ 47 w 341"/>
              <a:gd name="T31" fmla="*/ 105 h 392"/>
              <a:gd name="T32" fmla="*/ 26 w 341"/>
              <a:gd name="T33" fmla="*/ 14 h 392"/>
              <a:gd name="T34" fmla="*/ 23 w 341"/>
              <a:gd name="T35" fmla="*/ 63 h 392"/>
              <a:gd name="T36" fmla="*/ 189 w 341"/>
              <a:gd name="T37" fmla="*/ 138 h 392"/>
              <a:gd name="T38" fmla="*/ 139 w 341"/>
              <a:gd name="T39" fmla="*/ 122 h 392"/>
              <a:gd name="T40" fmla="*/ 97 w 341"/>
              <a:gd name="T41" fmla="*/ 112 h 392"/>
              <a:gd name="T42" fmla="*/ 94 w 341"/>
              <a:gd name="T43" fmla="*/ 139 h 392"/>
              <a:gd name="T44" fmla="*/ 88 w 341"/>
              <a:gd name="T45" fmla="*/ 169 h 392"/>
              <a:gd name="T46" fmla="*/ 83 w 341"/>
              <a:gd name="T47" fmla="*/ 139 h 392"/>
              <a:gd name="T48" fmla="*/ 44 w 341"/>
              <a:gd name="T49" fmla="*/ 163 h 392"/>
              <a:gd name="T50" fmla="*/ 92 w 341"/>
              <a:gd name="T51" fmla="*/ 261 h 392"/>
              <a:gd name="T52" fmla="*/ 220 w 341"/>
              <a:gd name="T53" fmla="*/ 372 h 392"/>
              <a:gd name="T54" fmla="*/ 301 w 341"/>
              <a:gd name="T55" fmla="*/ 338 h 392"/>
              <a:gd name="T56" fmla="*/ 320 w 341"/>
              <a:gd name="T57" fmla="*/ 263 h 392"/>
              <a:gd name="T58" fmla="*/ 203 w 341"/>
              <a:gd name="T59" fmla="*/ 146 h 392"/>
              <a:gd name="T60" fmla="*/ 78 w 341"/>
              <a:gd name="T61" fmla="*/ 95 h 392"/>
              <a:gd name="T62" fmla="*/ 29 w 341"/>
              <a:gd name="T63" fmla="*/ 16 h 392"/>
              <a:gd name="T64" fmla="*/ 48 w 341"/>
              <a:gd name="T65" fmla="*/ 102 h 392"/>
              <a:gd name="T66" fmla="*/ 227 w 341"/>
              <a:gd name="T67" fmla="*/ 379 h 392"/>
              <a:gd name="T68" fmla="*/ 152 w 341"/>
              <a:gd name="T69" fmla="*/ 321 h 392"/>
              <a:gd name="T70" fmla="*/ 245 w 341"/>
              <a:gd name="T71" fmla="*/ 387 h 392"/>
              <a:gd name="T72" fmla="*/ 97 w 341"/>
              <a:gd name="T73" fmla="*/ 159 h 392"/>
              <a:gd name="T74" fmla="*/ 92 w 341"/>
              <a:gd name="T75" fmla="*/ 152 h 392"/>
              <a:gd name="T76" fmla="*/ 83 w 341"/>
              <a:gd name="T77" fmla="*/ 155 h 392"/>
              <a:gd name="T78" fmla="*/ 74 w 341"/>
              <a:gd name="T79" fmla="*/ 68 h 392"/>
              <a:gd name="T80" fmla="*/ 75 w 341"/>
              <a:gd name="T81" fmla="*/ 67 h 392"/>
              <a:gd name="T82" fmla="*/ 63 w 341"/>
              <a:gd name="T83" fmla="*/ 30 h 392"/>
              <a:gd name="T84" fmla="*/ 51 w 341"/>
              <a:gd name="T85" fmla="*/ 16 h 392"/>
              <a:gd name="T86" fmla="*/ 219 w 341"/>
              <a:gd name="T87" fmla="*/ 385 h 392"/>
              <a:gd name="T88" fmla="*/ 9 w 341"/>
              <a:gd name="T89" fmla="*/ 14 h 392"/>
              <a:gd name="T90" fmla="*/ 9 w 341"/>
              <a:gd name="T91" fmla="*/ 24 h 392"/>
              <a:gd name="T92" fmla="*/ 13 w 341"/>
              <a:gd name="T93" fmla="*/ 57 h 392"/>
              <a:gd name="T94" fmla="*/ 227 w 341"/>
              <a:gd name="T95" fmla="*/ 163 h 392"/>
              <a:gd name="T96" fmla="*/ 16 w 341"/>
              <a:gd name="T97" fmla="*/ 6 h 392"/>
              <a:gd name="T98" fmla="*/ 138 w 341"/>
              <a:gd name="T99" fmla="*/ 311 h 392"/>
              <a:gd name="T100" fmla="*/ 44 w 341"/>
              <a:gd name="T101" fmla="*/ 176 h 392"/>
              <a:gd name="T102" fmla="*/ 98 w 341"/>
              <a:gd name="T103" fmla="*/ 270 h 392"/>
              <a:gd name="T104" fmla="*/ 16 w 341"/>
              <a:gd name="T105" fmla="*/ 18 h 392"/>
              <a:gd name="T106" fmla="*/ 337 w 341"/>
              <a:gd name="T107" fmla="*/ 277 h 392"/>
              <a:gd name="T108" fmla="*/ 199 w 341"/>
              <a:gd name="T109" fmla="*/ 134 h 392"/>
              <a:gd name="T110" fmla="*/ 43 w 341"/>
              <a:gd name="T111" fmla="*/ 149 h 392"/>
              <a:gd name="T112" fmla="*/ 104 w 341"/>
              <a:gd name="T113" fmla="*/ 286 h 392"/>
              <a:gd name="T114" fmla="*/ 134 w 341"/>
              <a:gd name="T115" fmla="*/ 307 h 392"/>
              <a:gd name="T116" fmla="*/ 131 w 341"/>
              <a:gd name="T117" fmla="*/ 304 h 392"/>
              <a:gd name="T118" fmla="*/ 77 w 341"/>
              <a:gd name="T119" fmla="*/ 161 h 392"/>
              <a:gd name="T120" fmla="*/ 137 w 341"/>
              <a:gd name="T121" fmla="*/ 310 h 392"/>
              <a:gd name="T122" fmla="*/ 182 w 341"/>
              <a:gd name="T123" fmla="*/ 124 h 392"/>
              <a:gd name="T124" fmla="*/ 186 w 341"/>
              <a:gd name="T125" fmla="*/ 13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1" h="392">
                <a:moveTo>
                  <a:pt x="54" y="242"/>
                </a:moveTo>
                <a:lnTo>
                  <a:pt x="54" y="242"/>
                </a:lnTo>
                <a:lnTo>
                  <a:pt x="53" y="242"/>
                </a:lnTo>
                <a:lnTo>
                  <a:pt x="53" y="242"/>
                </a:lnTo>
                <a:lnTo>
                  <a:pt x="51" y="242"/>
                </a:lnTo>
                <a:lnTo>
                  <a:pt x="51" y="239"/>
                </a:lnTo>
                <a:lnTo>
                  <a:pt x="51" y="239"/>
                </a:lnTo>
                <a:lnTo>
                  <a:pt x="51" y="234"/>
                </a:lnTo>
                <a:lnTo>
                  <a:pt x="51" y="234"/>
                </a:lnTo>
                <a:lnTo>
                  <a:pt x="48" y="223"/>
                </a:lnTo>
                <a:lnTo>
                  <a:pt x="48" y="223"/>
                </a:lnTo>
                <a:lnTo>
                  <a:pt x="43" y="202"/>
                </a:lnTo>
                <a:lnTo>
                  <a:pt x="43" y="202"/>
                </a:lnTo>
                <a:lnTo>
                  <a:pt x="36" y="175"/>
                </a:lnTo>
                <a:lnTo>
                  <a:pt x="36" y="175"/>
                </a:lnTo>
                <a:lnTo>
                  <a:pt x="33" y="162"/>
                </a:lnTo>
                <a:lnTo>
                  <a:pt x="33" y="162"/>
                </a:lnTo>
                <a:lnTo>
                  <a:pt x="34" y="156"/>
                </a:lnTo>
                <a:lnTo>
                  <a:pt x="34" y="156"/>
                </a:lnTo>
                <a:lnTo>
                  <a:pt x="34" y="155"/>
                </a:lnTo>
                <a:lnTo>
                  <a:pt x="33" y="153"/>
                </a:lnTo>
                <a:lnTo>
                  <a:pt x="33" y="153"/>
                </a:lnTo>
                <a:lnTo>
                  <a:pt x="33" y="151"/>
                </a:lnTo>
                <a:lnTo>
                  <a:pt x="33" y="151"/>
                </a:lnTo>
                <a:lnTo>
                  <a:pt x="34" y="149"/>
                </a:lnTo>
                <a:lnTo>
                  <a:pt x="34" y="149"/>
                </a:lnTo>
                <a:lnTo>
                  <a:pt x="34" y="149"/>
                </a:lnTo>
                <a:lnTo>
                  <a:pt x="38" y="148"/>
                </a:lnTo>
                <a:lnTo>
                  <a:pt x="38" y="148"/>
                </a:lnTo>
                <a:lnTo>
                  <a:pt x="41" y="146"/>
                </a:lnTo>
                <a:lnTo>
                  <a:pt x="41" y="146"/>
                </a:lnTo>
                <a:lnTo>
                  <a:pt x="56" y="136"/>
                </a:lnTo>
                <a:lnTo>
                  <a:pt x="56" y="136"/>
                </a:lnTo>
                <a:lnTo>
                  <a:pt x="56" y="136"/>
                </a:lnTo>
                <a:lnTo>
                  <a:pt x="56" y="136"/>
                </a:lnTo>
                <a:lnTo>
                  <a:pt x="51" y="131"/>
                </a:lnTo>
                <a:lnTo>
                  <a:pt x="51" y="131"/>
                </a:lnTo>
                <a:lnTo>
                  <a:pt x="38" y="118"/>
                </a:lnTo>
                <a:lnTo>
                  <a:pt x="27" y="104"/>
                </a:lnTo>
                <a:lnTo>
                  <a:pt x="27" y="104"/>
                </a:lnTo>
                <a:lnTo>
                  <a:pt x="17" y="87"/>
                </a:lnTo>
                <a:lnTo>
                  <a:pt x="9" y="70"/>
                </a:lnTo>
                <a:lnTo>
                  <a:pt x="9" y="70"/>
                </a:lnTo>
                <a:lnTo>
                  <a:pt x="4" y="58"/>
                </a:lnTo>
                <a:lnTo>
                  <a:pt x="2" y="48"/>
                </a:lnTo>
                <a:lnTo>
                  <a:pt x="2" y="48"/>
                </a:lnTo>
                <a:lnTo>
                  <a:pt x="0" y="40"/>
                </a:lnTo>
                <a:lnTo>
                  <a:pt x="0" y="33"/>
                </a:lnTo>
                <a:lnTo>
                  <a:pt x="0" y="26"/>
                </a:lnTo>
                <a:lnTo>
                  <a:pt x="2" y="17"/>
                </a:lnTo>
                <a:lnTo>
                  <a:pt x="2" y="17"/>
                </a:lnTo>
                <a:lnTo>
                  <a:pt x="4" y="13"/>
                </a:lnTo>
                <a:lnTo>
                  <a:pt x="7" y="9"/>
                </a:lnTo>
                <a:lnTo>
                  <a:pt x="10" y="6"/>
                </a:lnTo>
                <a:lnTo>
                  <a:pt x="14" y="3"/>
                </a:lnTo>
                <a:lnTo>
                  <a:pt x="14" y="3"/>
                </a:lnTo>
                <a:lnTo>
                  <a:pt x="21" y="0"/>
                </a:lnTo>
                <a:lnTo>
                  <a:pt x="29" y="1"/>
                </a:lnTo>
                <a:lnTo>
                  <a:pt x="29" y="1"/>
                </a:lnTo>
                <a:lnTo>
                  <a:pt x="40" y="4"/>
                </a:lnTo>
                <a:lnTo>
                  <a:pt x="48" y="10"/>
                </a:lnTo>
                <a:lnTo>
                  <a:pt x="48" y="10"/>
                </a:lnTo>
                <a:lnTo>
                  <a:pt x="57" y="16"/>
                </a:lnTo>
                <a:lnTo>
                  <a:pt x="63" y="23"/>
                </a:lnTo>
                <a:lnTo>
                  <a:pt x="70" y="30"/>
                </a:lnTo>
                <a:lnTo>
                  <a:pt x="75" y="38"/>
                </a:lnTo>
                <a:lnTo>
                  <a:pt x="75" y="38"/>
                </a:lnTo>
                <a:lnTo>
                  <a:pt x="80" y="47"/>
                </a:lnTo>
                <a:lnTo>
                  <a:pt x="83" y="57"/>
                </a:lnTo>
                <a:lnTo>
                  <a:pt x="83" y="57"/>
                </a:lnTo>
                <a:lnTo>
                  <a:pt x="88" y="75"/>
                </a:lnTo>
                <a:lnTo>
                  <a:pt x="91" y="92"/>
                </a:lnTo>
                <a:lnTo>
                  <a:pt x="91" y="92"/>
                </a:lnTo>
                <a:lnTo>
                  <a:pt x="92" y="105"/>
                </a:lnTo>
                <a:lnTo>
                  <a:pt x="92" y="105"/>
                </a:lnTo>
                <a:lnTo>
                  <a:pt x="92" y="107"/>
                </a:lnTo>
                <a:lnTo>
                  <a:pt x="92" y="107"/>
                </a:lnTo>
                <a:lnTo>
                  <a:pt x="94" y="105"/>
                </a:lnTo>
                <a:lnTo>
                  <a:pt x="94" y="105"/>
                </a:lnTo>
                <a:lnTo>
                  <a:pt x="94" y="102"/>
                </a:lnTo>
                <a:lnTo>
                  <a:pt x="95" y="101"/>
                </a:lnTo>
                <a:lnTo>
                  <a:pt x="95" y="101"/>
                </a:lnTo>
                <a:lnTo>
                  <a:pt x="100" y="99"/>
                </a:lnTo>
                <a:lnTo>
                  <a:pt x="100" y="99"/>
                </a:lnTo>
                <a:lnTo>
                  <a:pt x="104" y="98"/>
                </a:lnTo>
                <a:lnTo>
                  <a:pt x="108" y="98"/>
                </a:lnTo>
                <a:lnTo>
                  <a:pt x="108" y="98"/>
                </a:lnTo>
                <a:lnTo>
                  <a:pt x="117" y="102"/>
                </a:lnTo>
                <a:lnTo>
                  <a:pt x="117" y="102"/>
                </a:lnTo>
                <a:lnTo>
                  <a:pt x="121" y="104"/>
                </a:lnTo>
                <a:lnTo>
                  <a:pt x="121" y="104"/>
                </a:lnTo>
                <a:lnTo>
                  <a:pt x="137" y="108"/>
                </a:lnTo>
                <a:lnTo>
                  <a:pt x="137" y="108"/>
                </a:lnTo>
                <a:lnTo>
                  <a:pt x="149" y="112"/>
                </a:lnTo>
                <a:lnTo>
                  <a:pt x="164" y="117"/>
                </a:lnTo>
                <a:lnTo>
                  <a:pt x="164" y="117"/>
                </a:lnTo>
                <a:lnTo>
                  <a:pt x="176" y="119"/>
                </a:lnTo>
                <a:lnTo>
                  <a:pt x="176" y="119"/>
                </a:lnTo>
                <a:lnTo>
                  <a:pt x="176" y="119"/>
                </a:lnTo>
                <a:lnTo>
                  <a:pt x="176" y="119"/>
                </a:lnTo>
                <a:lnTo>
                  <a:pt x="188" y="122"/>
                </a:lnTo>
                <a:lnTo>
                  <a:pt x="188" y="122"/>
                </a:lnTo>
                <a:lnTo>
                  <a:pt x="193" y="124"/>
                </a:lnTo>
                <a:lnTo>
                  <a:pt x="198" y="126"/>
                </a:lnTo>
                <a:lnTo>
                  <a:pt x="198" y="126"/>
                </a:lnTo>
                <a:lnTo>
                  <a:pt x="209" y="135"/>
                </a:lnTo>
                <a:lnTo>
                  <a:pt x="209" y="135"/>
                </a:lnTo>
                <a:lnTo>
                  <a:pt x="223" y="151"/>
                </a:lnTo>
                <a:lnTo>
                  <a:pt x="223" y="151"/>
                </a:lnTo>
                <a:lnTo>
                  <a:pt x="235" y="162"/>
                </a:lnTo>
                <a:lnTo>
                  <a:pt x="235" y="162"/>
                </a:lnTo>
                <a:lnTo>
                  <a:pt x="246" y="172"/>
                </a:lnTo>
                <a:lnTo>
                  <a:pt x="246" y="172"/>
                </a:lnTo>
                <a:lnTo>
                  <a:pt x="270" y="196"/>
                </a:lnTo>
                <a:lnTo>
                  <a:pt x="270" y="196"/>
                </a:lnTo>
                <a:lnTo>
                  <a:pt x="276" y="202"/>
                </a:lnTo>
                <a:lnTo>
                  <a:pt x="276" y="202"/>
                </a:lnTo>
                <a:lnTo>
                  <a:pt x="291" y="217"/>
                </a:lnTo>
                <a:lnTo>
                  <a:pt x="291" y="217"/>
                </a:lnTo>
                <a:lnTo>
                  <a:pt x="306" y="230"/>
                </a:lnTo>
                <a:lnTo>
                  <a:pt x="306" y="230"/>
                </a:lnTo>
                <a:lnTo>
                  <a:pt x="318" y="243"/>
                </a:lnTo>
                <a:lnTo>
                  <a:pt x="318" y="243"/>
                </a:lnTo>
                <a:lnTo>
                  <a:pt x="327" y="252"/>
                </a:lnTo>
                <a:lnTo>
                  <a:pt x="334" y="261"/>
                </a:lnTo>
                <a:lnTo>
                  <a:pt x="334" y="261"/>
                </a:lnTo>
                <a:lnTo>
                  <a:pt x="338" y="269"/>
                </a:lnTo>
                <a:lnTo>
                  <a:pt x="341" y="276"/>
                </a:lnTo>
                <a:lnTo>
                  <a:pt x="341" y="276"/>
                </a:lnTo>
                <a:lnTo>
                  <a:pt x="341" y="280"/>
                </a:lnTo>
                <a:lnTo>
                  <a:pt x="341" y="280"/>
                </a:lnTo>
                <a:lnTo>
                  <a:pt x="340" y="294"/>
                </a:lnTo>
                <a:lnTo>
                  <a:pt x="340" y="294"/>
                </a:lnTo>
                <a:lnTo>
                  <a:pt x="338" y="300"/>
                </a:lnTo>
                <a:lnTo>
                  <a:pt x="335" y="307"/>
                </a:lnTo>
                <a:lnTo>
                  <a:pt x="335" y="307"/>
                </a:lnTo>
                <a:lnTo>
                  <a:pt x="327" y="317"/>
                </a:lnTo>
                <a:lnTo>
                  <a:pt x="327" y="317"/>
                </a:lnTo>
                <a:lnTo>
                  <a:pt x="311" y="335"/>
                </a:lnTo>
                <a:lnTo>
                  <a:pt x="311" y="335"/>
                </a:lnTo>
                <a:lnTo>
                  <a:pt x="306" y="342"/>
                </a:lnTo>
                <a:lnTo>
                  <a:pt x="306" y="342"/>
                </a:lnTo>
                <a:lnTo>
                  <a:pt x="299" y="351"/>
                </a:lnTo>
                <a:lnTo>
                  <a:pt x="299" y="351"/>
                </a:lnTo>
                <a:lnTo>
                  <a:pt x="291" y="361"/>
                </a:lnTo>
                <a:lnTo>
                  <a:pt x="281" y="371"/>
                </a:lnTo>
                <a:lnTo>
                  <a:pt x="281" y="371"/>
                </a:lnTo>
                <a:lnTo>
                  <a:pt x="277" y="375"/>
                </a:lnTo>
                <a:lnTo>
                  <a:pt x="277" y="375"/>
                </a:lnTo>
                <a:lnTo>
                  <a:pt x="266" y="385"/>
                </a:lnTo>
                <a:lnTo>
                  <a:pt x="266" y="385"/>
                </a:lnTo>
                <a:lnTo>
                  <a:pt x="257" y="389"/>
                </a:lnTo>
                <a:lnTo>
                  <a:pt x="257" y="389"/>
                </a:lnTo>
                <a:lnTo>
                  <a:pt x="252" y="392"/>
                </a:lnTo>
                <a:lnTo>
                  <a:pt x="252" y="392"/>
                </a:lnTo>
                <a:lnTo>
                  <a:pt x="246" y="392"/>
                </a:lnTo>
                <a:lnTo>
                  <a:pt x="246" y="392"/>
                </a:lnTo>
                <a:lnTo>
                  <a:pt x="237" y="392"/>
                </a:lnTo>
                <a:lnTo>
                  <a:pt x="229" y="392"/>
                </a:lnTo>
                <a:lnTo>
                  <a:pt x="229" y="392"/>
                </a:lnTo>
                <a:lnTo>
                  <a:pt x="223" y="391"/>
                </a:lnTo>
                <a:lnTo>
                  <a:pt x="223" y="391"/>
                </a:lnTo>
                <a:lnTo>
                  <a:pt x="218" y="388"/>
                </a:lnTo>
                <a:lnTo>
                  <a:pt x="212" y="384"/>
                </a:lnTo>
                <a:lnTo>
                  <a:pt x="212" y="384"/>
                </a:lnTo>
                <a:lnTo>
                  <a:pt x="199" y="372"/>
                </a:lnTo>
                <a:lnTo>
                  <a:pt x="199" y="372"/>
                </a:lnTo>
                <a:lnTo>
                  <a:pt x="195" y="369"/>
                </a:lnTo>
                <a:lnTo>
                  <a:pt x="195" y="369"/>
                </a:lnTo>
                <a:lnTo>
                  <a:pt x="172" y="348"/>
                </a:lnTo>
                <a:lnTo>
                  <a:pt x="172" y="348"/>
                </a:lnTo>
                <a:lnTo>
                  <a:pt x="156" y="334"/>
                </a:lnTo>
                <a:lnTo>
                  <a:pt x="156" y="334"/>
                </a:lnTo>
                <a:lnTo>
                  <a:pt x="155" y="333"/>
                </a:lnTo>
                <a:lnTo>
                  <a:pt x="155" y="333"/>
                </a:lnTo>
                <a:lnTo>
                  <a:pt x="124" y="308"/>
                </a:lnTo>
                <a:lnTo>
                  <a:pt x="124" y="308"/>
                </a:lnTo>
                <a:lnTo>
                  <a:pt x="105" y="291"/>
                </a:lnTo>
                <a:lnTo>
                  <a:pt x="87" y="274"/>
                </a:lnTo>
                <a:lnTo>
                  <a:pt x="87" y="274"/>
                </a:lnTo>
                <a:lnTo>
                  <a:pt x="71" y="257"/>
                </a:lnTo>
                <a:lnTo>
                  <a:pt x="71" y="257"/>
                </a:lnTo>
                <a:lnTo>
                  <a:pt x="60" y="246"/>
                </a:lnTo>
                <a:lnTo>
                  <a:pt x="60" y="246"/>
                </a:lnTo>
                <a:lnTo>
                  <a:pt x="56" y="244"/>
                </a:lnTo>
                <a:lnTo>
                  <a:pt x="56" y="244"/>
                </a:lnTo>
                <a:lnTo>
                  <a:pt x="54" y="243"/>
                </a:lnTo>
                <a:lnTo>
                  <a:pt x="54" y="243"/>
                </a:lnTo>
                <a:lnTo>
                  <a:pt x="54" y="242"/>
                </a:lnTo>
                <a:lnTo>
                  <a:pt x="54" y="242"/>
                </a:lnTo>
                <a:close/>
                <a:moveTo>
                  <a:pt x="110" y="293"/>
                </a:moveTo>
                <a:lnTo>
                  <a:pt x="110" y="293"/>
                </a:lnTo>
                <a:lnTo>
                  <a:pt x="114" y="296"/>
                </a:lnTo>
                <a:lnTo>
                  <a:pt x="114" y="296"/>
                </a:lnTo>
                <a:lnTo>
                  <a:pt x="114" y="296"/>
                </a:lnTo>
                <a:lnTo>
                  <a:pt x="114" y="296"/>
                </a:lnTo>
                <a:lnTo>
                  <a:pt x="124" y="306"/>
                </a:lnTo>
                <a:lnTo>
                  <a:pt x="124" y="306"/>
                </a:lnTo>
                <a:lnTo>
                  <a:pt x="125" y="306"/>
                </a:lnTo>
                <a:lnTo>
                  <a:pt x="125" y="306"/>
                </a:lnTo>
                <a:lnTo>
                  <a:pt x="124" y="304"/>
                </a:lnTo>
                <a:lnTo>
                  <a:pt x="124" y="304"/>
                </a:lnTo>
                <a:lnTo>
                  <a:pt x="114" y="296"/>
                </a:lnTo>
                <a:lnTo>
                  <a:pt x="114" y="296"/>
                </a:lnTo>
                <a:lnTo>
                  <a:pt x="111" y="293"/>
                </a:lnTo>
                <a:lnTo>
                  <a:pt x="111" y="293"/>
                </a:lnTo>
                <a:lnTo>
                  <a:pt x="107" y="290"/>
                </a:lnTo>
                <a:lnTo>
                  <a:pt x="107" y="290"/>
                </a:lnTo>
                <a:lnTo>
                  <a:pt x="110" y="293"/>
                </a:lnTo>
                <a:lnTo>
                  <a:pt x="110" y="293"/>
                </a:lnTo>
                <a:close/>
                <a:moveTo>
                  <a:pt x="43" y="117"/>
                </a:moveTo>
                <a:lnTo>
                  <a:pt x="43" y="117"/>
                </a:lnTo>
                <a:lnTo>
                  <a:pt x="44" y="118"/>
                </a:lnTo>
                <a:lnTo>
                  <a:pt x="44" y="118"/>
                </a:lnTo>
                <a:lnTo>
                  <a:pt x="44" y="118"/>
                </a:lnTo>
                <a:lnTo>
                  <a:pt x="44" y="118"/>
                </a:lnTo>
                <a:lnTo>
                  <a:pt x="43" y="117"/>
                </a:lnTo>
                <a:lnTo>
                  <a:pt x="43" y="117"/>
                </a:lnTo>
                <a:lnTo>
                  <a:pt x="41" y="115"/>
                </a:lnTo>
                <a:lnTo>
                  <a:pt x="41" y="115"/>
                </a:lnTo>
                <a:lnTo>
                  <a:pt x="30" y="101"/>
                </a:lnTo>
                <a:lnTo>
                  <a:pt x="30" y="101"/>
                </a:lnTo>
                <a:lnTo>
                  <a:pt x="23" y="88"/>
                </a:lnTo>
                <a:lnTo>
                  <a:pt x="23" y="88"/>
                </a:lnTo>
                <a:lnTo>
                  <a:pt x="13" y="72"/>
                </a:lnTo>
                <a:lnTo>
                  <a:pt x="13" y="72"/>
                </a:lnTo>
                <a:lnTo>
                  <a:pt x="11" y="68"/>
                </a:lnTo>
                <a:lnTo>
                  <a:pt x="11" y="68"/>
                </a:lnTo>
                <a:lnTo>
                  <a:pt x="10" y="67"/>
                </a:lnTo>
                <a:lnTo>
                  <a:pt x="10" y="67"/>
                </a:lnTo>
                <a:lnTo>
                  <a:pt x="11" y="68"/>
                </a:lnTo>
                <a:lnTo>
                  <a:pt x="11" y="68"/>
                </a:lnTo>
                <a:lnTo>
                  <a:pt x="16" y="80"/>
                </a:lnTo>
                <a:lnTo>
                  <a:pt x="21" y="91"/>
                </a:lnTo>
                <a:lnTo>
                  <a:pt x="21" y="91"/>
                </a:lnTo>
                <a:lnTo>
                  <a:pt x="30" y="104"/>
                </a:lnTo>
                <a:lnTo>
                  <a:pt x="41" y="115"/>
                </a:lnTo>
                <a:lnTo>
                  <a:pt x="41" y="115"/>
                </a:lnTo>
                <a:lnTo>
                  <a:pt x="43" y="117"/>
                </a:lnTo>
                <a:lnTo>
                  <a:pt x="43" y="117"/>
                </a:lnTo>
                <a:close/>
                <a:moveTo>
                  <a:pt x="47" y="107"/>
                </a:move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50" y="111"/>
                </a:lnTo>
                <a:lnTo>
                  <a:pt x="50" y="111"/>
                </a:lnTo>
                <a:lnTo>
                  <a:pt x="56" y="118"/>
                </a:lnTo>
                <a:lnTo>
                  <a:pt x="56" y="118"/>
                </a:lnTo>
                <a:lnTo>
                  <a:pt x="56" y="118"/>
                </a:lnTo>
                <a:lnTo>
                  <a:pt x="56" y="118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7" y="105"/>
                </a:lnTo>
                <a:lnTo>
                  <a:pt x="47" y="105"/>
                </a:lnTo>
                <a:lnTo>
                  <a:pt x="37" y="90"/>
                </a:lnTo>
                <a:lnTo>
                  <a:pt x="37" y="90"/>
                </a:lnTo>
                <a:lnTo>
                  <a:pt x="33" y="82"/>
                </a:lnTo>
                <a:lnTo>
                  <a:pt x="29" y="74"/>
                </a:lnTo>
                <a:lnTo>
                  <a:pt x="29" y="74"/>
                </a:lnTo>
                <a:lnTo>
                  <a:pt x="23" y="57"/>
                </a:lnTo>
                <a:lnTo>
                  <a:pt x="23" y="57"/>
                </a:lnTo>
                <a:lnTo>
                  <a:pt x="19" y="43"/>
                </a:lnTo>
                <a:lnTo>
                  <a:pt x="19" y="43"/>
                </a:lnTo>
                <a:lnTo>
                  <a:pt x="19" y="36"/>
                </a:lnTo>
                <a:lnTo>
                  <a:pt x="20" y="28"/>
                </a:lnTo>
                <a:lnTo>
                  <a:pt x="20" y="28"/>
                </a:lnTo>
                <a:lnTo>
                  <a:pt x="20" y="23"/>
                </a:lnTo>
                <a:lnTo>
                  <a:pt x="23" y="18"/>
                </a:lnTo>
                <a:lnTo>
                  <a:pt x="23" y="18"/>
                </a:lnTo>
                <a:lnTo>
                  <a:pt x="26" y="14"/>
                </a:lnTo>
                <a:lnTo>
                  <a:pt x="29" y="11"/>
                </a:lnTo>
                <a:lnTo>
                  <a:pt x="31" y="11"/>
                </a:lnTo>
                <a:lnTo>
                  <a:pt x="31" y="11"/>
                </a:lnTo>
                <a:lnTo>
                  <a:pt x="29" y="11"/>
                </a:lnTo>
                <a:lnTo>
                  <a:pt x="29" y="11"/>
                </a:lnTo>
                <a:lnTo>
                  <a:pt x="23" y="11"/>
                </a:lnTo>
                <a:lnTo>
                  <a:pt x="20" y="14"/>
                </a:lnTo>
                <a:lnTo>
                  <a:pt x="20" y="14"/>
                </a:lnTo>
                <a:lnTo>
                  <a:pt x="17" y="20"/>
                </a:lnTo>
                <a:lnTo>
                  <a:pt x="16" y="24"/>
                </a:lnTo>
                <a:lnTo>
                  <a:pt x="16" y="24"/>
                </a:lnTo>
                <a:lnTo>
                  <a:pt x="16" y="38"/>
                </a:lnTo>
                <a:lnTo>
                  <a:pt x="16" y="38"/>
                </a:lnTo>
                <a:lnTo>
                  <a:pt x="17" y="47"/>
                </a:lnTo>
                <a:lnTo>
                  <a:pt x="17" y="47"/>
                </a:lnTo>
                <a:lnTo>
                  <a:pt x="23" y="63"/>
                </a:lnTo>
                <a:lnTo>
                  <a:pt x="23" y="63"/>
                </a:lnTo>
                <a:lnTo>
                  <a:pt x="29" y="77"/>
                </a:lnTo>
                <a:lnTo>
                  <a:pt x="29" y="77"/>
                </a:lnTo>
                <a:lnTo>
                  <a:pt x="38" y="97"/>
                </a:lnTo>
                <a:lnTo>
                  <a:pt x="38" y="97"/>
                </a:lnTo>
                <a:lnTo>
                  <a:pt x="43" y="102"/>
                </a:lnTo>
                <a:lnTo>
                  <a:pt x="43" y="102"/>
                </a:lnTo>
                <a:lnTo>
                  <a:pt x="44" y="102"/>
                </a:lnTo>
                <a:lnTo>
                  <a:pt x="46" y="104"/>
                </a:lnTo>
                <a:lnTo>
                  <a:pt x="46" y="104"/>
                </a:lnTo>
                <a:lnTo>
                  <a:pt x="47" y="107"/>
                </a:lnTo>
                <a:lnTo>
                  <a:pt x="47" y="107"/>
                </a:lnTo>
                <a:close/>
                <a:moveTo>
                  <a:pt x="193" y="136"/>
                </a:moveTo>
                <a:lnTo>
                  <a:pt x="193" y="136"/>
                </a:lnTo>
                <a:lnTo>
                  <a:pt x="192" y="138"/>
                </a:lnTo>
                <a:lnTo>
                  <a:pt x="189" y="138"/>
                </a:lnTo>
                <a:lnTo>
                  <a:pt x="189" y="138"/>
                </a:lnTo>
                <a:lnTo>
                  <a:pt x="189" y="138"/>
                </a:lnTo>
                <a:lnTo>
                  <a:pt x="189" y="138"/>
                </a:lnTo>
                <a:lnTo>
                  <a:pt x="179" y="132"/>
                </a:lnTo>
                <a:lnTo>
                  <a:pt x="179" y="132"/>
                </a:lnTo>
                <a:lnTo>
                  <a:pt x="176" y="132"/>
                </a:lnTo>
                <a:lnTo>
                  <a:pt x="176" y="132"/>
                </a:lnTo>
                <a:lnTo>
                  <a:pt x="172" y="131"/>
                </a:lnTo>
                <a:lnTo>
                  <a:pt x="172" y="131"/>
                </a:lnTo>
                <a:lnTo>
                  <a:pt x="158" y="126"/>
                </a:lnTo>
                <a:lnTo>
                  <a:pt x="158" y="126"/>
                </a:lnTo>
                <a:lnTo>
                  <a:pt x="155" y="125"/>
                </a:lnTo>
                <a:lnTo>
                  <a:pt x="155" y="125"/>
                </a:lnTo>
                <a:lnTo>
                  <a:pt x="148" y="125"/>
                </a:lnTo>
                <a:lnTo>
                  <a:pt x="148" y="125"/>
                </a:lnTo>
                <a:lnTo>
                  <a:pt x="139" y="122"/>
                </a:lnTo>
                <a:lnTo>
                  <a:pt x="129" y="119"/>
                </a:lnTo>
                <a:lnTo>
                  <a:pt x="129" y="119"/>
                </a:lnTo>
                <a:lnTo>
                  <a:pt x="114" y="111"/>
                </a:lnTo>
                <a:lnTo>
                  <a:pt x="114" y="111"/>
                </a:lnTo>
                <a:lnTo>
                  <a:pt x="111" y="111"/>
                </a:lnTo>
                <a:lnTo>
                  <a:pt x="111" y="111"/>
                </a:lnTo>
                <a:lnTo>
                  <a:pt x="107" y="109"/>
                </a:lnTo>
                <a:lnTo>
                  <a:pt x="107" y="109"/>
                </a:lnTo>
                <a:lnTo>
                  <a:pt x="104" y="109"/>
                </a:lnTo>
                <a:lnTo>
                  <a:pt x="102" y="111"/>
                </a:lnTo>
                <a:lnTo>
                  <a:pt x="102" y="111"/>
                </a:lnTo>
                <a:lnTo>
                  <a:pt x="100" y="111"/>
                </a:lnTo>
                <a:lnTo>
                  <a:pt x="100" y="111"/>
                </a:lnTo>
                <a:lnTo>
                  <a:pt x="100" y="109"/>
                </a:lnTo>
                <a:lnTo>
                  <a:pt x="100" y="109"/>
                </a:lnTo>
                <a:lnTo>
                  <a:pt x="97" y="112"/>
                </a:lnTo>
                <a:lnTo>
                  <a:pt x="94" y="115"/>
                </a:lnTo>
                <a:lnTo>
                  <a:pt x="94" y="115"/>
                </a:lnTo>
                <a:lnTo>
                  <a:pt x="95" y="115"/>
                </a:lnTo>
                <a:lnTo>
                  <a:pt x="94" y="118"/>
                </a:lnTo>
                <a:lnTo>
                  <a:pt x="94" y="118"/>
                </a:lnTo>
                <a:lnTo>
                  <a:pt x="94" y="118"/>
                </a:lnTo>
                <a:lnTo>
                  <a:pt x="94" y="118"/>
                </a:lnTo>
                <a:lnTo>
                  <a:pt x="92" y="119"/>
                </a:lnTo>
                <a:lnTo>
                  <a:pt x="92" y="121"/>
                </a:lnTo>
                <a:lnTo>
                  <a:pt x="92" y="121"/>
                </a:lnTo>
                <a:lnTo>
                  <a:pt x="92" y="136"/>
                </a:lnTo>
                <a:lnTo>
                  <a:pt x="92" y="136"/>
                </a:lnTo>
                <a:lnTo>
                  <a:pt x="92" y="138"/>
                </a:lnTo>
                <a:lnTo>
                  <a:pt x="92" y="138"/>
                </a:lnTo>
                <a:lnTo>
                  <a:pt x="94" y="139"/>
                </a:lnTo>
                <a:lnTo>
                  <a:pt x="94" y="139"/>
                </a:lnTo>
                <a:lnTo>
                  <a:pt x="101" y="142"/>
                </a:lnTo>
                <a:lnTo>
                  <a:pt x="101" y="142"/>
                </a:lnTo>
                <a:lnTo>
                  <a:pt x="104" y="145"/>
                </a:lnTo>
                <a:lnTo>
                  <a:pt x="105" y="148"/>
                </a:lnTo>
                <a:lnTo>
                  <a:pt x="105" y="148"/>
                </a:lnTo>
                <a:lnTo>
                  <a:pt x="105" y="153"/>
                </a:lnTo>
                <a:lnTo>
                  <a:pt x="105" y="159"/>
                </a:lnTo>
                <a:lnTo>
                  <a:pt x="105" y="159"/>
                </a:lnTo>
                <a:lnTo>
                  <a:pt x="102" y="162"/>
                </a:lnTo>
                <a:lnTo>
                  <a:pt x="101" y="165"/>
                </a:lnTo>
                <a:lnTo>
                  <a:pt x="101" y="165"/>
                </a:lnTo>
                <a:lnTo>
                  <a:pt x="95" y="168"/>
                </a:lnTo>
                <a:lnTo>
                  <a:pt x="91" y="169"/>
                </a:lnTo>
                <a:lnTo>
                  <a:pt x="91" y="169"/>
                </a:lnTo>
                <a:lnTo>
                  <a:pt x="88" y="169"/>
                </a:lnTo>
                <a:lnTo>
                  <a:pt x="88" y="169"/>
                </a:lnTo>
                <a:lnTo>
                  <a:pt x="84" y="169"/>
                </a:lnTo>
                <a:lnTo>
                  <a:pt x="80" y="168"/>
                </a:lnTo>
                <a:lnTo>
                  <a:pt x="80" y="168"/>
                </a:lnTo>
                <a:lnTo>
                  <a:pt x="77" y="166"/>
                </a:lnTo>
                <a:lnTo>
                  <a:pt x="74" y="162"/>
                </a:lnTo>
                <a:lnTo>
                  <a:pt x="74" y="162"/>
                </a:lnTo>
                <a:lnTo>
                  <a:pt x="74" y="161"/>
                </a:lnTo>
                <a:lnTo>
                  <a:pt x="74" y="161"/>
                </a:lnTo>
                <a:lnTo>
                  <a:pt x="73" y="156"/>
                </a:lnTo>
                <a:lnTo>
                  <a:pt x="73" y="152"/>
                </a:lnTo>
                <a:lnTo>
                  <a:pt x="73" y="152"/>
                </a:lnTo>
                <a:lnTo>
                  <a:pt x="75" y="146"/>
                </a:lnTo>
                <a:lnTo>
                  <a:pt x="80" y="141"/>
                </a:lnTo>
                <a:lnTo>
                  <a:pt x="80" y="141"/>
                </a:lnTo>
                <a:lnTo>
                  <a:pt x="83" y="139"/>
                </a:lnTo>
                <a:lnTo>
                  <a:pt x="83" y="139"/>
                </a:lnTo>
                <a:lnTo>
                  <a:pt x="83" y="126"/>
                </a:lnTo>
                <a:lnTo>
                  <a:pt x="83" y="126"/>
                </a:lnTo>
                <a:lnTo>
                  <a:pt x="81" y="128"/>
                </a:lnTo>
                <a:lnTo>
                  <a:pt x="81" y="128"/>
                </a:lnTo>
                <a:lnTo>
                  <a:pt x="65" y="141"/>
                </a:lnTo>
                <a:lnTo>
                  <a:pt x="65" y="141"/>
                </a:lnTo>
                <a:lnTo>
                  <a:pt x="60" y="145"/>
                </a:lnTo>
                <a:lnTo>
                  <a:pt x="60" y="145"/>
                </a:lnTo>
                <a:lnTo>
                  <a:pt x="51" y="153"/>
                </a:lnTo>
                <a:lnTo>
                  <a:pt x="51" y="153"/>
                </a:lnTo>
                <a:lnTo>
                  <a:pt x="44" y="161"/>
                </a:lnTo>
                <a:lnTo>
                  <a:pt x="44" y="161"/>
                </a:lnTo>
                <a:lnTo>
                  <a:pt x="44" y="162"/>
                </a:lnTo>
                <a:lnTo>
                  <a:pt x="44" y="162"/>
                </a:lnTo>
                <a:lnTo>
                  <a:pt x="44" y="163"/>
                </a:lnTo>
                <a:lnTo>
                  <a:pt x="44" y="163"/>
                </a:lnTo>
                <a:lnTo>
                  <a:pt x="47" y="172"/>
                </a:lnTo>
                <a:lnTo>
                  <a:pt x="47" y="172"/>
                </a:lnTo>
                <a:lnTo>
                  <a:pt x="53" y="192"/>
                </a:lnTo>
                <a:lnTo>
                  <a:pt x="53" y="192"/>
                </a:lnTo>
                <a:lnTo>
                  <a:pt x="58" y="220"/>
                </a:lnTo>
                <a:lnTo>
                  <a:pt x="58" y="220"/>
                </a:lnTo>
                <a:lnTo>
                  <a:pt x="60" y="225"/>
                </a:lnTo>
                <a:lnTo>
                  <a:pt x="58" y="229"/>
                </a:lnTo>
                <a:lnTo>
                  <a:pt x="58" y="229"/>
                </a:lnTo>
                <a:lnTo>
                  <a:pt x="58" y="230"/>
                </a:lnTo>
                <a:lnTo>
                  <a:pt x="60" y="233"/>
                </a:lnTo>
                <a:lnTo>
                  <a:pt x="60" y="233"/>
                </a:lnTo>
                <a:lnTo>
                  <a:pt x="68" y="240"/>
                </a:lnTo>
                <a:lnTo>
                  <a:pt x="68" y="240"/>
                </a:lnTo>
                <a:lnTo>
                  <a:pt x="92" y="261"/>
                </a:lnTo>
                <a:lnTo>
                  <a:pt x="92" y="261"/>
                </a:lnTo>
                <a:lnTo>
                  <a:pt x="104" y="273"/>
                </a:lnTo>
                <a:lnTo>
                  <a:pt x="104" y="273"/>
                </a:lnTo>
                <a:lnTo>
                  <a:pt x="117" y="284"/>
                </a:lnTo>
                <a:lnTo>
                  <a:pt x="117" y="284"/>
                </a:lnTo>
                <a:lnTo>
                  <a:pt x="138" y="304"/>
                </a:lnTo>
                <a:lnTo>
                  <a:pt x="138" y="304"/>
                </a:lnTo>
                <a:lnTo>
                  <a:pt x="149" y="314"/>
                </a:lnTo>
                <a:lnTo>
                  <a:pt x="149" y="314"/>
                </a:lnTo>
                <a:lnTo>
                  <a:pt x="165" y="324"/>
                </a:lnTo>
                <a:lnTo>
                  <a:pt x="165" y="324"/>
                </a:lnTo>
                <a:lnTo>
                  <a:pt x="182" y="338"/>
                </a:lnTo>
                <a:lnTo>
                  <a:pt x="182" y="338"/>
                </a:lnTo>
                <a:lnTo>
                  <a:pt x="199" y="354"/>
                </a:lnTo>
                <a:lnTo>
                  <a:pt x="199" y="354"/>
                </a:lnTo>
                <a:lnTo>
                  <a:pt x="220" y="372"/>
                </a:lnTo>
                <a:lnTo>
                  <a:pt x="220" y="372"/>
                </a:lnTo>
                <a:lnTo>
                  <a:pt x="227" y="375"/>
                </a:lnTo>
                <a:lnTo>
                  <a:pt x="227" y="375"/>
                </a:lnTo>
                <a:lnTo>
                  <a:pt x="242" y="381"/>
                </a:lnTo>
                <a:lnTo>
                  <a:pt x="242" y="381"/>
                </a:lnTo>
                <a:lnTo>
                  <a:pt x="246" y="382"/>
                </a:lnTo>
                <a:lnTo>
                  <a:pt x="249" y="381"/>
                </a:lnTo>
                <a:lnTo>
                  <a:pt x="249" y="381"/>
                </a:lnTo>
                <a:lnTo>
                  <a:pt x="254" y="379"/>
                </a:lnTo>
                <a:lnTo>
                  <a:pt x="260" y="377"/>
                </a:lnTo>
                <a:lnTo>
                  <a:pt x="260" y="377"/>
                </a:lnTo>
                <a:lnTo>
                  <a:pt x="273" y="368"/>
                </a:lnTo>
                <a:lnTo>
                  <a:pt x="273" y="368"/>
                </a:lnTo>
                <a:lnTo>
                  <a:pt x="283" y="358"/>
                </a:lnTo>
                <a:lnTo>
                  <a:pt x="294" y="347"/>
                </a:lnTo>
                <a:lnTo>
                  <a:pt x="294" y="347"/>
                </a:lnTo>
                <a:lnTo>
                  <a:pt x="301" y="338"/>
                </a:lnTo>
                <a:lnTo>
                  <a:pt x="301" y="338"/>
                </a:lnTo>
                <a:lnTo>
                  <a:pt x="311" y="328"/>
                </a:lnTo>
                <a:lnTo>
                  <a:pt x="311" y="328"/>
                </a:lnTo>
                <a:lnTo>
                  <a:pt x="316" y="323"/>
                </a:lnTo>
                <a:lnTo>
                  <a:pt x="316" y="323"/>
                </a:lnTo>
                <a:lnTo>
                  <a:pt x="328" y="306"/>
                </a:lnTo>
                <a:lnTo>
                  <a:pt x="328" y="306"/>
                </a:lnTo>
                <a:lnTo>
                  <a:pt x="331" y="300"/>
                </a:lnTo>
                <a:lnTo>
                  <a:pt x="331" y="300"/>
                </a:lnTo>
                <a:lnTo>
                  <a:pt x="333" y="293"/>
                </a:lnTo>
                <a:lnTo>
                  <a:pt x="333" y="293"/>
                </a:lnTo>
                <a:lnTo>
                  <a:pt x="331" y="281"/>
                </a:lnTo>
                <a:lnTo>
                  <a:pt x="331" y="281"/>
                </a:lnTo>
                <a:lnTo>
                  <a:pt x="328" y="276"/>
                </a:lnTo>
                <a:lnTo>
                  <a:pt x="328" y="276"/>
                </a:lnTo>
                <a:lnTo>
                  <a:pt x="320" y="263"/>
                </a:lnTo>
                <a:lnTo>
                  <a:pt x="310" y="252"/>
                </a:lnTo>
                <a:lnTo>
                  <a:pt x="310" y="252"/>
                </a:lnTo>
                <a:lnTo>
                  <a:pt x="291" y="229"/>
                </a:lnTo>
                <a:lnTo>
                  <a:pt x="291" y="229"/>
                </a:lnTo>
                <a:lnTo>
                  <a:pt x="279" y="216"/>
                </a:lnTo>
                <a:lnTo>
                  <a:pt x="279" y="216"/>
                </a:lnTo>
                <a:lnTo>
                  <a:pt x="259" y="196"/>
                </a:lnTo>
                <a:lnTo>
                  <a:pt x="259" y="196"/>
                </a:lnTo>
                <a:lnTo>
                  <a:pt x="256" y="195"/>
                </a:lnTo>
                <a:lnTo>
                  <a:pt x="256" y="195"/>
                </a:lnTo>
                <a:lnTo>
                  <a:pt x="229" y="169"/>
                </a:lnTo>
                <a:lnTo>
                  <a:pt x="229" y="169"/>
                </a:lnTo>
                <a:lnTo>
                  <a:pt x="215" y="158"/>
                </a:lnTo>
                <a:lnTo>
                  <a:pt x="215" y="158"/>
                </a:lnTo>
                <a:lnTo>
                  <a:pt x="203" y="146"/>
                </a:lnTo>
                <a:lnTo>
                  <a:pt x="203" y="146"/>
                </a:lnTo>
                <a:lnTo>
                  <a:pt x="199" y="141"/>
                </a:lnTo>
                <a:lnTo>
                  <a:pt x="199" y="141"/>
                </a:lnTo>
                <a:lnTo>
                  <a:pt x="193" y="136"/>
                </a:lnTo>
                <a:lnTo>
                  <a:pt x="193" y="136"/>
                </a:lnTo>
                <a:close/>
                <a:moveTo>
                  <a:pt x="67" y="125"/>
                </a:moveTo>
                <a:lnTo>
                  <a:pt x="67" y="125"/>
                </a:lnTo>
                <a:lnTo>
                  <a:pt x="75" y="119"/>
                </a:lnTo>
                <a:lnTo>
                  <a:pt x="75" y="119"/>
                </a:lnTo>
                <a:lnTo>
                  <a:pt x="81" y="115"/>
                </a:lnTo>
                <a:lnTo>
                  <a:pt x="81" y="115"/>
                </a:lnTo>
                <a:lnTo>
                  <a:pt x="81" y="114"/>
                </a:lnTo>
                <a:lnTo>
                  <a:pt x="81" y="114"/>
                </a:lnTo>
                <a:lnTo>
                  <a:pt x="81" y="108"/>
                </a:lnTo>
                <a:lnTo>
                  <a:pt x="81" y="108"/>
                </a:lnTo>
                <a:lnTo>
                  <a:pt x="78" y="95"/>
                </a:lnTo>
                <a:lnTo>
                  <a:pt x="78" y="95"/>
                </a:lnTo>
                <a:lnTo>
                  <a:pt x="75" y="85"/>
                </a:lnTo>
                <a:lnTo>
                  <a:pt x="75" y="85"/>
                </a:lnTo>
                <a:lnTo>
                  <a:pt x="67" y="58"/>
                </a:lnTo>
                <a:lnTo>
                  <a:pt x="67" y="58"/>
                </a:lnTo>
                <a:lnTo>
                  <a:pt x="61" y="44"/>
                </a:lnTo>
                <a:lnTo>
                  <a:pt x="54" y="31"/>
                </a:lnTo>
                <a:lnTo>
                  <a:pt x="54" y="31"/>
                </a:lnTo>
                <a:lnTo>
                  <a:pt x="48" y="26"/>
                </a:lnTo>
                <a:lnTo>
                  <a:pt x="43" y="18"/>
                </a:lnTo>
                <a:lnTo>
                  <a:pt x="43" y="18"/>
                </a:lnTo>
                <a:lnTo>
                  <a:pt x="38" y="16"/>
                </a:lnTo>
                <a:lnTo>
                  <a:pt x="34" y="14"/>
                </a:lnTo>
                <a:lnTo>
                  <a:pt x="34" y="14"/>
                </a:lnTo>
                <a:lnTo>
                  <a:pt x="31" y="14"/>
                </a:lnTo>
                <a:lnTo>
                  <a:pt x="29" y="16"/>
                </a:lnTo>
                <a:lnTo>
                  <a:pt x="29" y="16"/>
                </a:lnTo>
                <a:lnTo>
                  <a:pt x="26" y="18"/>
                </a:lnTo>
                <a:lnTo>
                  <a:pt x="24" y="21"/>
                </a:lnTo>
                <a:lnTo>
                  <a:pt x="24" y="21"/>
                </a:lnTo>
                <a:lnTo>
                  <a:pt x="23" y="28"/>
                </a:lnTo>
                <a:lnTo>
                  <a:pt x="21" y="34"/>
                </a:lnTo>
                <a:lnTo>
                  <a:pt x="21" y="34"/>
                </a:lnTo>
                <a:lnTo>
                  <a:pt x="21" y="43"/>
                </a:lnTo>
                <a:lnTo>
                  <a:pt x="21" y="43"/>
                </a:lnTo>
                <a:lnTo>
                  <a:pt x="24" y="51"/>
                </a:lnTo>
                <a:lnTo>
                  <a:pt x="26" y="60"/>
                </a:lnTo>
                <a:lnTo>
                  <a:pt x="26" y="60"/>
                </a:lnTo>
                <a:lnTo>
                  <a:pt x="30" y="71"/>
                </a:lnTo>
                <a:lnTo>
                  <a:pt x="36" y="84"/>
                </a:lnTo>
                <a:lnTo>
                  <a:pt x="36" y="84"/>
                </a:lnTo>
                <a:lnTo>
                  <a:pt x="48" y="102"/>
                </a:lnTo>
                <a:lnTo>
                  <a:pt x="48" y="102"/>
                </a:lnTo>
                <a:lnTo>
                  <a:pt x="63" y="122"/>
                </a:lnTo>
                <a:lnTo>
                  <a:pt x="63" y="122"/>
                </a:lnTo>
                <a:lnTo>
                  <a:pt x="65" y="124"/>
                </a:lnTo>
                <a:lnTo>
                  <a:pt x="65" y="124"/>
                </a:lnTo>
                <a:lnTo>
                  <a:pt x="67" y="125"/>
                </a:lnTo>
                <a:lnTo>
                  <a:pt x="67" y="125"/>
                </a:lnTo>
                <a:close/>
                <a:moveTo>
                  <a:pt x="253" y="384"/>
                </a:moveTo>
                <a:lnTo>
                  <a:pt x="253" y="384"/>
                </a:lnTo>
                <a:lnTo>
                  <a:pt x="253" y="384"/>
                </a:lnTo>
                <a:lnTo>
                  <a:pt x="253" y="384"/>
                </a:lnTo>
                <a:lnTo>
                  <a:pt x="252" y="384"/>
                </a:lnTo>
                <a:lnTo>
                  <a:pt x="252" y="384"/>
                </a:lnTo>
                <a:lnTo>
                  <a:pt x="246" y="385"/>
                </a:lnTo>
                <a:lnTo>
                  <a:pt x="240" y="384"/>
                </a:lnTo>
                <a:lnTo>
                  <a:pt x="240" y="384"/>
                </a:lnTo>
                <a:lnTo>
                  <a:pt x="227" y="379"/>
                </a:lnTo>
                <a:lnTo>
                  <a:pt x="227" y="379"/>
                </a:lnTo>
                <a:lnTo>
                  <a:pt x="223" y="377"/>
                </a:lnTo>
                <a:lnTo>
                  <a:pt x="219" y="374"/>
                </a:lnTo>
                <a:lnTo>
                  <a:pt x="219" y="374"/>
                </a:lnTo>
                <a:lnTo>
                  <a:pt x="206" y="364"/>
                </a:lnTo>
                <a:lnTo>
                  <a:pt x="206" y="364"/>
                </a:lnTo>
                <a:lnTo>
                  <a:pt x="191" y="350"/>
                </a:lnTo>
                <a:lnTo>
                  <a:pt x="191" y="350"/>
                </a:lnTo>
                <a:lnTo>
                  <a:pt x="173" y="335"/>
                </a:lnTo>
                <a:lnTo>
                  <a:pt x="173" y="335"/>
                </a:lnTo>
                <a:lnTo>
                  <a:pt x="156" y="323"/>
                </a:lnTo>
                <a:lnTo>
                  <a:pt x="156" y="323"/>
                </a:lnTo>
                <a:lnTo>
                  <a:pt x="152" y="320"/>
                </a:lnTo>
                <a:lnTo>
                  <a:pt x="152" y="320"/>
                </a:lnTo>
                <a:lnTo>
                  <a:pt x="152" y="321"/>
                </a:lnTo>
                <a:lnTo>
                  <a:pt x="152" y="321"/>
                </a:lnTo>
                <a:lnTo>
                  <a:pt x="166" y="334"/>
                </a:lnTo>
                <a:lnTo>
                  <a:pt x="166" y="334"/>
                </a:lnTo>
                <a:lnTo>
                  <a:pt x="189" y="355"/>
                </a:lnTo>
                <a:lnTo>
                  <a:pt x="189" y="355"/>
                </a:lnTo>
                <a:lnTo>
                  <a:pt x="203" y="367"/>
                </a:lnTo>
                <a:lnTo>
                  <a:pt x="210" y="371"/>
                </a:lnTo>
                <a:lnTo>
                  <a:pt x="219" y="375"/>
                </a:lnTo>
                <a:lnTo>
                  <a:pt x="219" y="375"/>
                </a:lnTo>
                <a:lnTo>
                  <a:pt x="230" y="382"/>
                </a:lnTo>
                <a:lnTo>
                  <a:pt x="230" y="382"/>
                </a:lnTo>
                <a:lnTo>
                  <a:pt x="237" y="385"/>
                </a:lnTo>
                <a:lnTo>
                  <a:pt x="237" y="385"/>
                </a:lnTo>
                <a:lnTo>
                  <a:pt x="242" y="387"/>
                </a:lnTo>
                <a:lnTo>
                  <a:pt x="242" y="387"/>
                </a:lnTo>
                <a:lnTo>
                  <a:pt x="245" y="387"/>
                </a:lnTo>
                <a:lnTo>
                  <a:pt x="245" y="387"/>
                </a:lnTo>
                <a:lnTo>
                  <a:pt x="249" y="385"/>
                </a:lnTo>
                <a:lnTo>
                  <a:pt x="253" y="384"/>
                </a:lnTo>
                <a:lnTo>
                  <a:pt x="253" y="384"/>
                </a:lnTo>
                <a:close/>
                <a:moveTo>
                  <a:pt x="78" y="153"/>
                </a:moveTo>
                <a:lnTo>
                  <a:pt x="78" y="153"/>
                </a:lnTo>
                <a:lnTo>
                  <a:pt x="78" y="155"/>
                </a:lnTo>
                <a:lnTo>
                  <a:pt x="78" y="155"/>
                </a:lnTo>
                <a:lnTo>
                  <a:pt x="81" y="158"/>
                </a:lnTo>
                <a:lnTo>
                  <a:pt x="81" y="158"/>
                </a:lnTo>
                <a:lnTo>
                  <a:pt x="85" y="161"/>
                </a:lnTo>
                <a:lnTo>
                  <a:pt x="90" y="162"/>
                </a:lnTo>
                <a:lnTo>
                  <a:pt x="90" y="162"/>
                </a:lnTo>
                <a:lnTo>
                  <a:pt x="92" y="162"/>
                </a:lnTo>
                <a:lnTo>
                  <a:pt x="92" y="162"/>
                </a:lnTo>
                <a:lnTo>
                  <a:pt x="97" y="159"/>
                </a:lnTo>
                <a:lnTo>
                  <a:pt x="97" y="159"/>
                </a:lnTo>
                <a:lnTo>
                  <a:pt x="98" y="158"/>
                </a:lnTo>
                <a:lnTo>
                  <a:pt x="98" y="158"/>
                </a:lnTo>
                <a:lnTo>
                  <a:pt x="98" y="155"/>
                </a:lnTo>
                <a:lnTo>
                  <a:pt x="100" y="151"/>
                </a:lnTo>
                <a:lnTo>
                  <a:pt x="100" y="151"/>
                </a:lnTo>
                <a:lnTo>
                  <a:pt x="98" y="148"/>
                </a:lnTo>
                <a:lnTo>
                  <a:pt x="95" y="145"/>
                </a:lnTo>
                <a:lnTo>
                  <a:pt x="95" y="145"/>
                </a:lnTo>
                <a:lnTo>
                  <a:pt x="95" y="145"/>
                </a:lnTo>
                <a:lnTo>
                  <a:pt x="95" y="145"/>
                </a:lnTo>
                <a:lnTo>
                  <a:pt x="92" y="146"/>
                </a:lnTo>
                <a:lnTo>
                  <a:pt x="92" y="146"/>
                </a:lnTo>
                <a:lnTo>
                  <a:pt x="92" y="146"/>
                </a:lnTo>
                <a:lnTo>
                  <a:pt x="92" y="146"/>
                </a:lnTo>
                <a:lnTo>
                  <a:pt x="92" y="149"/>
                </a:lnTo>
                <a:lnTo>
                  <a:pt x="92" y="152"/>
                </a:lnTo>
                <a:lnTo>
                  <a:pt x="92" y="152"/>
                </a:lnTo>
                <a:lnTo>
                  <a:pt x="91" y="153"/>
                </a:lnTo>
                <a:lnTo>
                  <a:pt x="91" y="153"/>
                </a:lnTo>
                <a:lnTo>
                  <a:pt x="92" y="153"/>
                </a:lnTo>
                <a:lnTo>
                  <a:pt x="92" y="153"/>
                </a:lnTo>
                <a:lnTo>
                  <a:pt x="91" y="156"/>
                </a:lnTo>
                <a:lnTo>
                  <a:pt x="90" y="156"/>
                </a:lnTo>
                <a:lnTo>
                  <a:pt x="90" y="156"/>
                </a:lnTo>
                <a:lnTo>
                  <a:pt x="88" y="156"/>
                </a:lnTo>
                <a:lnTo>
                  <a:pt x="87" y="153"/>
                </a:lnTo>
                <a:lnTo>
                  <a:pt x="87" y="153"/>
                </a:lnTo>
                <a:lnTo>
                  <a:pt x="85" y="155"/>
                </a:lnTo>
                <a:lnTo>
                  <a:pt x="85" y="155"/>
                </a:lnTo>
                <a:lnTo>
                  <a:pt x="84" y="155"/>
                </a:lnTo>
                <a:lnTo>
                  <a:pt x="83" y="155"/>
                </a:lnTo>
                <a:lnTo>
                  <a:pt x="83" y="155"/>
                </a:lnTo>
                <a:lnTo>
                  <a:pt x="80" y="153"/>
                </a:lnTo>
                <a:lnTo>
                  <a:pt x="78" y="153"/>
                </a:lnTo>
                <a:lnTo>
                  <a:pt x="78" y="153"/>
                </a:lnTo>
                <a:close/>
                <a:moveTo>
                  <a:pt x="43" y="16"/>
                </a:moveTo>
                <a:lnTo>
                  <a:pt x="43" y="16"/>
                </a:lnTo>
                <a:lnTo>
                  <a:pt x="43" y="16"/>
                </a:lnTo>
                <a:lnTo>
                  <a:pt x="43" y="16"/>
                </a:lnTo>
                <a:lnTo>
                  <a:pt x="44" y="17"/>
                </a:lnTo>
                <a:lnTo>
                  <a:pt x="44" y="17"/>
                </a:lnTo>
                <a:lnTo>
                  <a:pt x="50" y="23"/>
                </a:lnTo>
                <a:lnTo>
                  <a:pt x="50" y="23"/>
                </a:lnTo>
                <a:lnTo>
                  <a:pt x="56" y="30"/>
                </a:lnTo>
                <a:lnTo>
                  <a:pt x="61" y="38"/>
                </a:lnTo>
                <a:lnTo>
                  <a:pt x="70" y="55"/>
                </a:lnTo>
                <a:lnTo>
                  <a:pt x="70" y="55"/>
                </a:lnTo>
                <a:lnTo>
                  <a:pt x="74" y="68"/>
                </a:lnTo>
                <a:lnTo>
                  <a:pt x="74" y="68"/>
                </a:lnTo>
                <a:lnTo>
                  <a:pt x="78" y="87"/>
                </a:lnTo>
                <a:lnTo>
                  <a:pt x="78" y="87"/>
                </a:lnTo>
                <a:lnTo>
                  <a:pt x="81" y="95"/>
                </a:lnTo>
                <a:lnTo>
                  <a:pt x="84" y="105"/>
                </a:lnTo>
                <a:lnTo>
                  <a:pt x="84" y="105"/>
                </a:lnTo>
                <a:lnTo>
                  <a:pt x="84" y="107"/>
                </a:lnTo>
                <a:lnTo>
                  <a:pt x="84" y="107"/>
                </a:lnTo>
                <a:lnTo>
                  <a:pt x="84" y="107"/>
                </a:lnTo>
                <a:lnTo>
                  <a:pt x="84" y="107"/>
                </a:lnTo>
                <a:lnTo>
                  <a:pt x="84" y="101"/>
                </a:lnTo>
                <a:lnTo>
                  <a:pt x="84" y="101"/>
                </a:lnTo>
                <a:lnTo>
                  <a:pt x="80" y="84"/>
                </a:lnTo>
                <a:lnTo>
                  <a:pt x="80" y="84"/>
                </a:lnTo>
                <a:lnTo>
                  <a:pt x="75" y="67"/>
                </a:lnTo>
                <a:lnTo>
                  <a:pt x="75" y="67"/>
                </a:lnTo>
                <a:lnTo>
                  <a:pt x="75" y="64"/>
                </a:lnTo>
                <a:lnTo>
                  <a:pt x="75" y="64"/>
                </a:lnTo>
                <a:lnTo>
                  <a:pt x="63" y="38"/>
                </a:lnTo>
                <a:lnTo>
                  <a:pt x="63" y="38"/>
                </a:lnTo>
                <a:lnTo>
                  <a:pt x="56" y="27"/>
                </a:lnTo>
                <a:lnTo>
                  <a:pt x="47" y="18"/>
                </a:lnTo>
                <a:lnTo>
                  <a:pt x="47" y="18"/>
                </a:lnTo>
                <a:lnTo>
                  <a:pt x="43" y="16"/>
                </a:lnTo>
                <a:lnTo>
                  <a:pt x="43" y="16"/>
                </a:lnTo>
                <a:close/>
                <a:moveTo>
                  <a:pt x="43" y="11"/>
                </a:moveTo>
                <a:lnTo>
                  <a:pt x="43" y="11"/>
                </a:lnTo>
                <a:lnTo>
                  <a:pt x="50" y="16"/>
                </a:lnTo>
                <a:lnTo>
                  <a:pt x="50" y="16"/>
                </a:lnTo>
                <a:lnTo>
                  <a:pt x="58" y="23"/>
                </a:lnTo>
                <a:lnTo>
                  <a:pt x="58" y="23"/>
                </a:lnTo>
                <a:lnTo>
                  <a:pt x="63" y="30"/>
                </a:lnTo>
                <a:lnTo>
                  <a:pt x="65" y="36"/>
                </a:lnTo>
                <a:lnTo>
                  <a:pt x="65" y="36"/>
                </a:lnTo>
                <a:lnTo>
                  <a:pt x="71" y="48"/>
                </a:lnTo>
                <a:lnTo>
                  <a:pt x="77" y="60"/>
                </a:lnTo>
                <a:lnTo>
                  <a:pt x="77" y="60"/>
                </a:lnTo>
                <a:lnTo>
                  <a:pt x="77" y="61"/>
                </a:lnTo>
                <a:lnTo>
                  <a:pt x="77" y="61"/>
                </a:lnTo>
                <a:lnTo>
                  <a:pt x="77" y="60"/>
                </a:lnTo>
                <a:lnTo>
                  <a:pt x="77" y="60"/>
                </a:lnTo>
                <a:lnTo>
                  <a:pt x="74" y="48"/>
                </a:lnTo>
                <a:lnTo>
                  <a:pt x="70" y="37"/>
                </a:lnTo>
                <a:lnTo>
                  <a:pt x="70" y="37"/>
                </a:lnTo>
                <a:lnTo>
                  <a:pt x="60" y="24"/>
                </a:lnTo>
                <a:lnTo>
                  <a:pt x="60" y="24"/>
                </a:lnTo>
                <a:lnTo>
                  <a:pt x="51" y="16"/>
                </a:lnTo>
                <a:lnTo>
                  <a:pt x="51" y="16"/>
                </a:lnTo>
                <a:lnTo>
                  <a:pt x="47" y="13"/>
                </a:lnTo>
                <a:lnTo>
                  <a:pt x="43" y="11"/>
                </a:lnTo>
                <a:lnTo>
                  <a:pt x="43" y="11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85" y="357"/>
                </a:lnTo>
                <a:lnTo>
                  <a:pt x="185" y="357"/>
                </a:lnTo>
                <a:lnTo>
                  <a:pt x="186" y="358"/>
                </a:lnTo>
                <a:lnTo>
                  <a:pt x="186" y="358"/>
                </a:lnTo>
                <a:lnTo>
                  <a:pt x="195" y="365"/>
                </a:lnTo>
                <a:lnTo>
                  <a:pt x="195" y="365"/>
                </a:lnTo>
                <a:lnTo>
                  <a:pt x="200" y="371"/>
                </a:lnTo>
                <a:lnTo>
                  <a:pt x="200" y="371"/>
                </a:lnTo>
                <a:lnTo>
                  <a:pt x="215" y="382"/>
                </a:lnTo>
                <a:lnTo>
                  <a:pt x="215" y="382"/>
                </a:lnTo>
                <a:lnTo>
                  <a:pt x="219" y="385"/>
                </a:lnTo>
                <a:lnTo>
                  <a:pt x="223" y="388"/>
                </a:lnTo>
                <a:lnTo>
                  <a:pt x="223" y="388"/>
                </a:lnTo>
                <a:lnTo>
                  <a:pt x="233" y="389"/>
                </a:lnTo>
                <a:lnTo>
                  <a:pt x="233" y="389"/>
                </a:lnTo>
                <a:lnTo>
                  <a:pt x="227" y="387"/>
                </a:lnTo>
                <a:lnTo>
                  <a:pt x="227" y="387"/>
                </a:lnTo>
                <a:lnTo>
                  <a:pt x="213" y="378"/>
                </a:lnTo>
                <a:lnTo>
                  <a:pt x="213" y="378"/>
                </a:lnTo>
                <a:lnTo>
                  <a:pt x="199" y="368"/>
                </a:lnTo>
                <a:lnTo>
                  <a:pt x="199" y="368"/>
                </a:lnTo>
                <a:lnTo>
                  <a:pt x="186" y="358"/>
                </a:lnTo>
                <a:lnTo>
                  <a:pt x="186" y="358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9" y="14"/>
                </a:moveTo>
                <a:lnTo>
                  <a:pt x="9" y="14"/>
                </a:lnTo>
                <a:lnTo>
                  <a:pt x="7" y="16"/>
                </a:lnTo>
                <a:lnTo>
                  <a:pt x="7" y="16"/>
                </a:lnTo>
                <a:lnTo>
                  <a:pt x="4" y="20"/>
                </a:lnTo>
                <a:lnTo>
                  <a:pt x="3" y="26"/>
                </a:lnTo>
                <a:lnTo>
                  <a:pt x="3" y="26"/>
                </a:lnTo>
                <a:lnTo>
                  <a:pt x="4" y="34"/>
                </a:lnTo>
                <a:lnTo>
                  <a:pt x="4" y="41"/>
                </a:lnTo>
                <a:lnTo>
                  <a:pt x="4" y="41"/>
                </a:lnTo>
                <a:lnTo>
                  <a:pt x="6" y="43"/>
                </a:lnTo>
                <a:lnTo>
                  <a:pt x="6" y="43"/>
                </a:lnTo>
                <a:lnTo>
                  <a:pt x="6" y="41"/>
                </a:lnTo>
                <a:lnTo>
                  <a:pt x="6" y="41"/>
                </a:lnTo>
                <a:lnTo>
                  <a:pt x="7" y="28"/>
                </a:lnTo>
                <a:lnTo>
                  <a:pt x="7" y="28"/>
                </a:lnTo>
                <a:lnTo>
                  <a:pt x="9" y="24"/>
                </a:lnTo>
                <a:lnTo>
                  <a:pt x="9" y="24"/>
                </a:lnTo>
                <a:lnTo>
                  <a:pt x="9" y="14"/>
                </a:lnTo>
                <a:lnTo>
                  <a:pt x="9" y="14"/>
                </a:lnTo>
                <a:close/>
                <a:moveTo>
                  <a:pt x="9" y="40"/>
                </a:moveTo>
                <a:lnTo>
                  <a:pt x="9" y="40"/>
                </a:lnTo>
                <a:lnTo>
                  <a:pt x="9" y="40"/>
                </a:lnTo>
                <a:lnTo>
                  <a:pt x="9" y="40"/>
                </a:lnTo>
                <a:lnTo>
                  <a:pt x="9" y="47"/>
                </a:lnTo>
                <a:lnTo>
                  <a:pt x="9" y="47"/>
                </a:lnTo>
                <a:lnTo>
                  <a:pt x="9" y="53"/>
                </a:lnTo>
                <a:lnTo>
                  <a:pt x="10" y="57"/>
                </a:lnTo>
                <a:lnTo>
                  <a:pt x="10" y="57"/>
                </a:lnTo>
                <a:lnTo>
                  <a:pt x="14" y="68"/>
                </a:lnTo>
                <a:lnTo>
                  <a:pt x="14" y="68"/>
                </a:lnTo>
                <a:lnTo>
                  <a:pt x="19" y="72"/>
                </a:lnTo>
                <a:lnTo>
                  <a:pt x="19" y="72"/>
                </a:lnTo>
                <a:lnTo>
                  <a:pt x="13" y="57"/>
                </a:lnTo>
                <a:lnTo>
                  <a:pt x="9" y="40"/>
                </a:lnTo>
                <a:lnTo>
                  <a:pt x="9" y="40"/>
                </a:lnTo>
                <a:close/>
                <a:moveTo>
                  <a:pt x="87" y="81"/>
                </a:moveTo>
                <a:lnTo>
                  <a:pt x="87" y="81"/>
                </a:lnTo>
                <a:lnTo>
                  <a:pt x="83" y="67"/>
                </a:lnTo>
                <a:lnTo>
                  <a:pt x="80" y="57"/>
                </a:lnTo>
                <a:lnTo>
                  <a:pt x="80" y="57"/>
                </a:lnTo>
                <a:lnTo>
                  <a:pt x="84" y="80"/>
                </a:lnTo>
                <a:lnTo>
                  <a:pt x="84" y="80"/>
                </a:lnTo>
                <a:lnTo>
                  <a:pt x="85" y="80"/>
                </a:lnTo>
                <a:lnTo>
                  <a:pt x="87" y="81"/>
                </a:lnTo>
                <a:lnTo>
                  <a:pt x="87" y="81"/>
                </a:lnTo>
                <a:close/>
                <a:moveTo>
                  <a:pt x="227" y="163"/>
                </a:moveTo>
                <a:lnTo>
                  <a:pt x="227" y="163"/>
                </a:lnTo>
                <a:lnTo>
                  <a:pt x="227" y="163"/>
                </a:lnTo>
                <a:lnTo>
                  <a:pt x="227" y="163"/>
                </a:lnTo>
                <a:lnTo>
                  <a:pt x="205" y="142"/>
                </a:lnTo>
                <a:lnTo>
                  <a:pt x="205" y="142"/>
                </a:lnTo>
                <a:lnTo>
                  <a:pt x="203" y="142"/>
                </a:lnTo>
                <a:lnTo>
                  <a:pt x="203" y="142"/>
                </a:lnTo>
                <a:lnTo>
                  <a:pt x="203" y="142"/>
                </a:lnTo>
                <a:lnTo>
                  <a:pt x="203" y="142"/>
                </a:lnTo>
                <a:lnTo>
                  <a:pt x="203" y="142"/>
                </a:lnTo>
                <a:lnTo>
                  <a:pt x="203" y="142"/>
                </a:lnTo>
                <a:lnTo>
                  <a:pt x="215" y="153"/>
                </a:lnTo>
                <a:lnTo>
                  <a:pt x="227" y="163"/>
                </a:lnTo>
                <a:lnTo>
                  <a:pt x="227" y="163"/>
                </a:lnTo>
                <a:close/>
                <a:moveTo>
                  <a:pt x="30" y="4"/>
                </a:moveTo>
                <a:lnTo>
                  <a:pt x="30" y="4"/>
                </a:lnTo>
                <a:lnTo>
                  <a:pt x="24" y="3"/>
                </a:lnTo>
                <a:lnTo>
                  <a:pt x="20" y="4"/>
                </a:lnTo>
                <a:lnTo>
                  <a:pt x="16" y="6"/>
                </a:lnTo>
                <a:lnTo>
                  <a:pt x="11" y="9"/>
                </a:lnTo>
                <a:lnTo>
                  <a:pt x="11" y="9"/>
                </a:lnTo>
                <a:lnTo>
                  <a:pt x="20" y="6"/>
                </a:lnTo>
                <a:lnTo>
                  <a:pt x="30" y="4"/>
                </a:lnTo>
                <a:lnTo>
                  <a:pt x="30" y="4"/>
                </a:lnTo>
                <a:close/>
                <a:moveTo>
                  <a:pt x="161" y="334"/>
                </a:moveTo>
                <a:lnTo>
                  <a:pt x="161" y="334"/>
                </a:lnTo>
                <a:lnTo>
                  <a:pt x="162" y="334"/>
                </a:lnTo>
                <a:lnTo>
                  <a:pt x="162" y="334"/>
                </a:lnTo>
                <a:lnTo>
                  <a:pt x="159" y="331"/>
                </a:lnTo>
                <a:lnTo>
                  <a:pt x="159" y="331"/>
                </a:lnTo>
                <a:lnTo>
                  <a:pt x="146" y="320"/>
                </a:lnTo>
                <a:lnTo>
                  <a:pt x="146" y="320"/>
                </a:lnTo>
                <a:lnTo>
                  <a:pt x="139" y="313"/>
                </a:lnTo>
                <a:lnTo>
                  <a:pt x="139" y="313"/>
                </a:lnTo>
                <a:lnTo>
                  <a:pt x="138" y="311"/>
                </a:lnTo>
                <a:lnTo>
                  <a:pt x="138" y="311"/>
                </a:lnTo>
                <a:lnTo>
                  <a:pt x="138" y="313"/>
                </a:lnTo>
                <a:lnTo>
                  <a:pt x="138" y="313"/>
                </a:lnTo>
                <a:lnTo>
                  <a:pt x="139" y="313"/>
                </a:lnTo>
                <a:lnTo>
                  <a:pt x="139" y="313"/>
                </a:lnTo>
                <a:lnTo>
                  <a:pt x="156" y="330"/>
                </a:lnTo>
                <a:lnTo>
                  <a:pt x="156" y="330"/>
                </a:lnTo>
                <a:lnTo>
                  <a:pt x="161" y="334"/>
                </a:lnTo>
                <a:lnTo>
                  <a:pt x="161" y="334"/>
                </a:lnTo>
                <a:close/>
                <a:moveTo>
                  <a:pt x="44" y="176"/>
                </a:moveTo>
                <a:lnTo>
                  <a:pt x="44" y="176"/>
                </a:lnTo>
                <a:lnTo>
                  <a:pt x="46" y="188"/>
                </a:lnTo>
                <a:lnTo>
                  <a:pt x="48" y="198"/>
                </a:lnTo>
                <a:lnTo>
                  <a:pt x="48" y="198"/>
                </a:lnTo>
                <a:lnTo>
                  <a:pt x="47" y="188"/>
                </a:lnTo>
                <a:lnTo>
                  <a:pt x="44" y="176"/>
                </a:lnTo>
                <a:lnTo>
                  <a:pt x="44" y="176"/>
                </a:lnTo>
                <a:close/>
                <a:moveTo>
                  <a:pt x="100" y="279"/>
                </a:moveTo>
                <a:lnTo>
                  <a:pt x="100" y="279"/>
                </a:lnTo>
                <a:lnTo>
                  <a:pt x="92" y="270"/>
                </a:lnTo>
                <a:lnTo>
                  <a:pt x="84" y="263"/>
                </a:lnTo>
                <a:lnTo>
                  <a:pt x="84" y="263"/>
                </a:lnTo>
                <a:lnTo>
                  <a:pt x="100" y="279"/>
                </a:lnTo>
                <a:lnTo>
                  <a:pt x="100" y="279"/>
                </a:lnTo>
                <a:close/>
                <a:moveTo>
                  <a:pt x="87" y="260"/>
                </a:moveTo>
                <a:lnTo>
                  <a:pt x="87" y="260"/>
                </a:lnTo>
                <a:lnTo>
                  <a:pt x="87" y="260"/>
                </a:lnTo>
                <a:lnTo>
                  <a:pt x="87" y="260"/>
                </a:lnTo>
                <a:lnTo>
                  <a:pt x="92" y="266"/>
                </a:lnTo>
                <a:lnTo>
                  <a:pt x="98" y="271"/>
                </a:lnTo>
                <a:lnTo>
                  <a:pt x="98" y="271"/>
                </a:lnTo>
                <a:lnTo>
                  <a:pt x="98" y="270"/>
                </a:lnTo>
                <a:lnTo>
                  <a:pt x="98" y="270"/>
                </a:lnTo>
                <a:lnTo>
                  <a:pt x="87" y="260"/>
                </a:lnTo>
                <a:lnTo>
                  <a:pt x="87" y="260"/>
                </a:lnTo>
                <a:close/>
                <a:moveTo>
                  <a:pt x="16" y="18"/>
                </a:moveTo>
                <a:lnTo>
                  <a:pt x="16" y="18"/>
                </a:lnTo>
                <a:lnTo>
                  <a:pt x="17" y="14"/>
                </a:lnTo>
                <a:lnTo>
                  <a:pt x="17" y="14"/>
                </a:lnTo>
                <a:lnTo>
                  <a:pt x="20" y="10"/>
                </a:lnTo>
                <a:lnTo>
                  <a:pt x="20" y="10"/>
                </a:lnTo>
                <a:lnTo>
                  <a:pt x="24" y="9"/>
                </a:lnTo>
                <a:lnTo>
                  <a:pt x="24" y="9"/>
                </a:lnTo>
                <a:lnTo>
                  <a:pt x="20" y="10"/>
                </a:lnTo>
                <a:lnTo>
                  <a:pt x="20" y="10"/>
                </a:lnTo>
                <a:lnTo>
                  <a:pt x="17" y="13"/>
                </a:lnTo>
                <a:lnTo>
                  <a:pt x="16" y="18"/>
                </a:lnTo>
                <a:lnTo>
                  <a:pt x="16" y="18"/>
                </a:lnTo>
                <a:close/>
                <a:moveTo>
                  <a:pt x="128" y="115"/>
                </a:moveTo>
                <a:lnTo>
                  <a:pt x="128" y="115"/>
                </a:lnTo>
                <a:lnTo>
                  <a:pt x="134" y="118"/>
                </a:lnTo>
                <a:lnTo>
                  <a:pt x="139" y="119"/>
                </a:lnTo>
                <a:lnTo>
                  <a:pt x="139" y="119"/>
                </a:lnTo>
                <a:lnTo>
                  <a:pt x="134" y="117"/>
                </a:lnTo>
                <a:lnTo>
                  <a:pt x="128" y="115"/>
                </a:lnTo>
                <a:lnTo>
                  <a:pt x="128" y="115"/>
                </a:lnTo>
                <a:close/>
                <a:moveTo>
                  <a:pt x="337" y="277"/>
                </a:moveTo>
                <a:lnTo>
                  <a:pt x="337" y="277"/>
                </a:lnTo>
                <a:lnTo>
                  <a:pt x="337" y="274"/>
                </a:lnTo>
                <a:lnTo>
                  <a:pt x="335" y="271"/>
                </a:lnTo>
                <a:lnTo>
                  <a:pt x="331" y="266"/>
                </a:lnTo>
                <a:lnTo>
                  <a:pt x="331" y="266"/>
                </a:lnTo>
                <a:lnTo>
                  <a:pt x="334" y="271"/>
                </a:lnTo>
                <a:lnTo>
                  <a:pt x="337" y="277"/>
                </a:lnTo>
                <a:lnTo>
                  <a:pt x="337" y="277"/>
                </a:lnTo>
                <a:close/>
                <a:moveTo>
                  <a:pt x="111" y="102"/>
                </a:moveTo>
                <a:lnTo>
                  <a:pt x="111" y="102"/>
                </a:lnTo>
                <a:lnTo>
                  <a:pt x="105" y="101"/>
                </a:lnTo>
                <a:lnTo>
                  <a:pt x="105" y="101"/>
                </a:lnTo>
                <a:lnTo>
                  <a:pt x="108" y="102"/>
                </a:lnTo>
                <a:lnTo>
                  <a:pt x="111" y="102"/>
                </a:lnTo>
                <a:lnTo>
                  <a:pt x="111" y="102"/>
                </a:lnTo>
                <a:close/>
                <a:moveTo>
                  <a:pt x="205" y="138"/>
                </a:moveTo>
                <a:lnTo>
                  <a:pt x="205" y="138"/>
                </a:lnTo>
                <a:lnTo>
                  <a:pt x="205" y="138"/>
                </a:lnTo>
                <a:lnTo>
                  <a:pt x="205" y="138"/>
                </a:lnTo>
                <a:lnTo>
                  <a:pt x="202" y="135"/>
                </a:lnTo>
                <a:lnTo>
                  <a:pt x="199" y="134"/>
                </a:lnTo>
                <a:lnTo>
                  <a:pt x="199" y="134"/>
                </a:lnTo>
                <a:lnTo>
                  <a:pt x="199" y="134"/>
                </a:lnTo>
                <a:lnTo>
                  <a:pt x="199" y="134"/>
                </a:lnTo>
                <a:lnTo>
                  <a:pt x="205" y="138"/>
                </a:lnTo>
                <a:lnTo>
                  <a:pt x="205" y="138"/>
                </a:lnTo>
                <a:close/>
                <a:moveTo>
                  <a:pt x="40" y="161"/>
                </a:moveTo>
                <a:lnTo>
                  <a:pt x="40" y="161"/>
                </a:lnTo>
                <a:lnTo>
                  <a:pt x="38" y="156"/>
                </a:lnTo>
                <a:lnTo>
                  <a:pt x="38" y="156"/>
                </a:lnTo>
                <a:lnTo>
                  <a:pt x="38" y="156"/>
                </a:lnTo>
                <a:lnTo>
                  <a:pt x="38" y="156"/>
                </a:lnTo>
                <a:lnTo>
                  <a:pt x="38" y="161"/>
                </a:lnTo>
                <a:lnTo>
                  <a:pt x="38" y="161"/>
                </a:lnTo>
                <a:lnTo>
                  <a:pt x="40" y="161"/>
                </a:lnTo>
                <a:lnTo>
                  <a:pt x="40" y="161"/>
                </a:lnTo>
                <a:close/>
                <a:moveTo>
                  <a:pt x="40" y="151"/>
                </a:moveTo>
                <a:lnTo>
                  <a:pt x="40" y="151"/>
                </a:lnTo>
                <a:lnTo>
                  <a:pt x="43" y="149"/>
                </a:lnTo>
                <a:lnTo>
                  <a:pt x="43" y="149"/>
                </a:lnTo>
                <a:lnTo>
                  <a:pt x="41" y="149"/>
                </a:lnTo>
                <a:lnTo>
                  <a:pt x="41" y="149"/>
                </a:lnTo>
                <a:lnTo>
                  <a:pt x="40" y="151"/>
                </a:lnTo>
                <a:lnTo>
                  <a:pt x="40" y="151"/>
                </a:lnTo>
                <a:lnTo>
                  <a:pt x="40" y="151"/>
                </a:lnTo>
                <a:lnTo>
                  <a:pt x="40" y="151"/>
                </a:lnTo>
                <a:close/>
                <a:moveTo>
                  <a:pt x="104" y="286"/>
                </a:moveTo>
                <a:lnTo>
                  <a:pt x="104" y="286"/>
                </a:lnTo>
                <a:lnTo>
                  <a:pt x="104" y="286"/>
                </a:lnTo>
                <a:lnTo>
                  <a:pt x="104" y="286"/>
                </a:lnTo>
                <a:lnTo>
                  <a:pt x="107" y="290"/>
                </a:lnTo>
                <a:lnTo>
                  <a:pt x="107" y="290"/>
                </a:lnTo>
                <a:lnTo>
                  <a:pt x="107" y="288"/>
                </a:lnTo>
                <a:lnTo>
                  <a:pt x="107" y="288"/>
                </a:lnTo>
                <a:lnTo>
                  <a:pt x="104" y="286"/>
                </a:lnTo>
                <a:lnTo>
                  <a:pt x="104" y="286"/>
                </a:lnTo>
                <a:close/>
                <a:moveTo>
                  <a:pt x="81" y="149"/>
                </a:moveTo>
                <a:lnTo>
                  <a:pt x="81" y="149"/>
                </a:lnTo>
                <a:lnTo>
                  <a:pt x="83" y="149"/>
                </a:lnTo>
                <a:lnTo>
                  <a:pt x="83" y="148"/>
                </a:lnTo>
                <a:lnTo>
                  <a:pt x="83" y="148"/>
                </a:lnTo>
                <a:lnTo>
                  <a:pt x="81" y="149"/>
                </a:lnTo>
                <a:lnTo>
                  <a:pt x="81" y="149"/>
                </a:lnTo>
                <a:close/>
                <a:moveTo>
                  <a:pt x="131" y="306"/>
                </a:moveTo>
                <a:lnTo>
                  <a:pt x="131" y="306"/>
                </a:lnTo>
                <a:lnTo>
                  <a:pt x="131" y="306"/>
                </a:lnTo>
                <a:lnTo>
                  <a:pt x="131" y="306"/>
                </a:lnTo>
                <a:lnTo>
                  <a:pt x="134" y="308"/>
                </a:lnTo>
                <a:lnTo>
                  <a:pt x="134" y="308"/>
                </a:lnTo>
                <a:lnTo>
                  <a:pt x="134" y="307"/>
                </a:lnTo>
                <a:lnTo>
                  <a:pt x="134" y="307"/>
                </a:lnTo>
                <a:lnTo>
                  <a:pt x="131" y="306"/>
                </a:lnTo>
                <a:lnTo>
                  <a:pt x="131" y="306"/>
                </a:lnTo>
                <a:close/>
                <a:moveTo>
                  <a:pt x="44" y="156"/>
                </a:moveTo>
                <a:lnTo>
                  <a:pt x="44" y="156"/>
                </a:lnTo>
                <a:lnTo>
                  <a:pt x="44" y="156"/>
                </a:lnTo>
                <a:lnTo>
                  <a:pt x="44" y="156"/>
                </a:lnTo>
                <a:lnTo>
                  <a:pt x="44" y="155"/>
                </a:lnTo>
                <a:lnTo>
                  <a:pt x="44" y="155"/>
                </a:lnTo>
                <a:lnTo>
                  <a:pt x="46" y="155"/>
                </a:lnTo>
                <a:lnTo>
                  <a:pt x="46" y="155"/>
                </a:lnTo>
                <a:lnTo>
                  <a:pt x="44" y="155"/>
                </a:lnTo>
                <a:lnTo>
                  <a:pt x="44" y="156"/>
                </a:lnTo>
                <a:lnTo>
                  <a:pt x="44" y="156"/>
                </a:lnTo>
                <a:close/>
                <a:moveTo>
                  <a:pt x="129" y="304"/>
                </a:moveTo>
                <a:lnTo>
                  <a:pt x="129" y="304"/>
                </a:lnTo>
                <a:lnTo>
                  <a:pt x="131" y="304"/>
                </a:lnTo>
                <a:lnTo>
                  <a:pt x="131" y="304"/>
                </a:lnTo>
                <a:lnTo>
                  <a:pt x="128" y="303"/>
                </a:lnTo>
                <a:lnTo>
                  <a:pt x="128" y="303"/>
                </a:lnTo>
                <a:lnTo>
                  <a:pt x="129" y="304"/>
                </a:lnTo>
                <a:lnTo>
                  <a:pt x="129" y="304"/>
                </a:lnTo>
                <a:close/>
                <a:moveTo>
                  <a:pt x="10" y="13"/>
                </a:moveTo>
                <a:lnTo>
                  <a:pt x="10" y="13"/>
                </a:lnTo>
                <a:lnTo>
                  <a:pt x="9" y="13"/>
                </a:lnTo>
                <a:lnTo>
                  <a:pt x="9" y="13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close/>
                <a:moveTo>
                  <a:pt x="77" y="161"/>
                </a:moveTo>
                <a:lnTo>
                  <a:pt x="77" y="161"/>
                </a:lnTo>
                <a:lnTo>
                  <a:pt x="77" y="161"/>
                </a:lnTo>
                <a:lnTo>
                  <a:pt x="77" y="161"/>
                </a:lnTo>
                <a:lnTo>
                  <a:pt x="78" y="162"/>
                </a:lnTo>
                <a:lnTo>
                  <a:pt x="78" y="162"/>
                </a:lnTo>
                <a:lnTo>
                  <a:pt x="78" y="162"/>
                </a:lnTo>
                <a:lnTo>
                  <a:pt x="78" y="162"/>
                </a:lnTo>
                <a:lnTo>
                  <a:pt x="77" y="161"/>
                </a:lnTo>
                <a:lnTo>
                  <a:pt x="77" y="161"/>
                </a:lnTo>
                <a:close/>
                <a:moveTo>
                  <a:pt x="56" y="129"/>
                </a:moveTo>
                <a:lnTo>
                  <a:pt x="56" y="129"/>
                </a:lnTo>
                <a:lnTo>
                  <a:pt x="54" y="128"/>
                </a:lnTo>
                <a:lnTo>
                  <a:pt x="54" y="128"/>
                </a:lnTo>
                <a:lnTo>
                  <a:pt x="54" y="128"/>
                </a:lnTo>
                <a:lnTo>
                  <a:pt x="56" y="129"/>
                </a:lnTo>
                <a:lnTo>
                  <a:pt x="56" y="129"/>
                </a:lnTo>
                <a:close/>
                <a:moveTo>
                  <a:pt x="137" y="310"/>
                </a:moveTo>
                <a:lnTo>
                  <a:pt x="137" y="310"/>
                </a:lnTo>
                <a:lnTo>
                  <a:pt x="137" y="310"/>
                </a:lnTo>
                <a:lnTo>
                  <a:pt x="137" y="310"/>
                </a:lnTo>
                <a:lnTo>
                  <a:pt x="138" y="311"/>
                </a:lnTo>
                <a:lnTo>
                  <a:pt x="138" y="311"/>
                </a:lnTo>
                <a:lnTo>
                  <a:pt x="138" y="311"/>
                </a:lnTo>
                <a:lnTo>
                  <a:pt x="138" y="311"/>
                </a:lnTo>
                <a:lnTo>
                  <a:pt x="137" y="310"/>
                </a:lnTo>
                <a:lnTo>
                  <a:pt x="137" y="310"/>
                </a:lnTo>
                <a:close/>
                <a:moveTo>
                  <a:pt x="181" y="124"/>
                </a:moveTo>
                <a:lnTo>
                  <a:pt x="181" y="124"/>
                </a:lnTo>
                <a:lnTo>
                  <a:pt x="181" y="124"/>
                </a:lnTo>
                <a:lnTo>
                  <a:pt x="181" y="124"/>
                </a:lnTo>
                <a:lnTo>
                  <a:pt x="182" y="124"/>
                </a:lnTo>
                <a:lnTo>
                  <a:pt x="182" y="124"/>
                </a:lnTo>
                <a:lnTo>
                  <a:pt x="182" y="124"/>
                </a:lnTo>
                <a:lnTo>
                  <a:pt x="182" y="124"/>
                </a:lnTo>
                <a:lnTo>
                  <a:pt x="182" y="124"/>
                </a:lnTo>
                <a:lnTo>
                  <a:pt x="182" y="124"/>
                </a:lnTo>
                <a:lnTo>
                  <a:pt x="181" y="124"/>
                </a:lnTo>
                <a:lnTo>
                  <a:pt x="181" y="124"/>
                </a:lnTo>
                <a:close/>
                <a:moveTo>
                  <a:pt x="87" y="102"/>
                </a:moveTo>
                <a:lnTo>
                  <a:pt x="87" y="102"/>
                </a:lnTo>
                <a:lnTo>
                  <a:pt x="87" y="102"/>
                </a:lnTo>
                <a:lnTo>
                  <a:pt x="87" y="102"/>
                </a:lnTo>
                <a:lnTo>
                  <a:pt x="87" y="102"/>
                </a:lnTo>
                <a:lnTo>
                  <a:pt x="87" y="102"/>
                </a:lnTo>
                <a:lnTo>
                  <a:pt x="87" y="102"/>
                </a:lnTo>
                <a:lnTo>
                  <a:pt x="87" y="102"/>
                </a:lnTo>
                <a:lnTo>
                  <a:pt x="87" y="102"/>
                </a:lnTo>
                <a:lnTo>
                  <a:pt x="87" y="102"/>
                </a:lnTo>
                <a:close/>
                <a:moveTo>
                  <a:pt x="186" y="132"/>
                </a:move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lnTo>
                  <a:pt x="186" y="132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3"/>
          <p:cNvSpPr>
            <a:spLocks noEditPoints="1"/>
          </p:cNvSpPr>
          <p:nvPr/>
        </p:nvSpPr>
        <p:spPr bwMode="auto">
          <a:xfrm>
            <a:off x="414789" y="484103"/>
            <a:ext cx="833437" cy="641350"/>
          </a:xfrm>
          <a:custGeom>
            <a:avLst/>
            <a:gdLst/>
            <a:ahLst/>
            <a:cxnLst>
              <a:cxn ang="0">
                <a:pos x="1179" y="92"/>
              </a:cxn>
              <a:cxn ang="0">
                <a:pos x="1259" y="275"/>
              </a:cxn>
              <a:cxn ang="0">
                <a:pos x="1607" y="202"/>
              </a:cxn>
              <a:cxn ang="0">
                <a:pos x="1753" y="130"/>
              </a:cxn>
              <a:cxn ang="0">
                <a:pos x="1857" y="304"/>
              </a:cxn>
              <a:cxn ang="0">
                <a:pos x="2021" y="567"/>
              </a:cxn>
              <a:cxn ang="0">
                <a:pos x="1753" y="1262"/>
              </a:cxn>
              <a:cxn ang="0">
                <a:pos x="877" y="1371"/>
              </a:cxn>
              <a:cxn ang="0">
                <a:pos x="11" y="1411"/>
              </a:cxn>
              <a:cxn ang="0">
                <a:pos x="24" y="1101"/>
              </a:cxn>
              <a:cxn ang="0">
                <a:pos x="182" y="802"/>
              </a:cxn>
              <a:cxn ang="0">
                <a:pos x="595" y="409"/>
              </a:cxn>
              <a:cxn ang="0">
                <a:pos x="1073" y="700"/>
              </a:cxn>
              <a:cxn ang="0">
                <a:pos x="1155" y="187"/>
              </a:cxn>
              <a:cxn ang="0">
                <a:pos x="896" y="703"/>
              </a:cxn>
              <a:cxn ang="0">
                <a:pos x="1038" y="796"/>
              </a:cxn>
              <a:cxn ang="0">
                <a:pos x="1167" y="547"/>
              </a:cxn>
              <a:cxn ang="0">
                <a:pos x="1033" y="1090"/>
              </a:cxn>
              <a:cxn ang="0">
                <a:pos x="1684" y="283"/>
              </a:cxn>
              <a:cxn ang="0">
                <a:pos x="1558" y="660"/>
              </a:cxn>
              <a:cxn ang="0">
                <a:pos x="940" y="1250"/>
              </a:cxn>
              <a:cxn ang="0">
                <a:pos x="961" y="1290"/>
              </a:cxn>
              <a:cxn ang="0">
                <a:pos x="1656" y="456"/>
              </a:cxn>
              <a:cxn ang="0">
                <a:pos x="1781" y="577"/>
              </a:cxn>
              <a:cxn ang="0">
                <a:pos x="1813" y="253"/>
              </a:cxn>
              <a:cxn ang="0">
                <a:pos x="1756" y="300"/>
              </a:cxn>
              <a:cxn ang="0">
                <a:pos x="1631" y="706"/>
              </a:cxn>
              <a:cxn ang="0">
                <a:pos x="1722" y="409"/>
              </a:cxn>
              <a:cxn ang="0">
                <a:pos x="1697" y="707"/>
              </a:cxn>
              <a:cxn ang="0">
                <a:pos x="1737" y="743"/>
              </a:cxn>
              <a:cxn ang="0">
                <a:pos x="1221" y="1099"/>
              </a:cxn>
              <a:cxn ang="0">
                <a:pos x="1797" y="683"/>
              </a:cxn>
              <a:cxn ang="0">
                <a:pos x="1788" y="561"/>
              </a:cxn>
              <a:cxn ang="0">
                <a:pos x="342" y="594"/>
              </a:cxn>
              <a:cxn ang="0">
                <a:pos x="403" y="1094"/>
              </a:cxn>
              <a:cxn ang="0">
                <a:pos x="899" y="803"/>
              </a:cxn>
              <a:cxn ang="0">
                <a:pos x="1881" y="451"/>
              </a:cxn>
              <a:cxn ang="0">
                <a:pos x="1776" y="1127"/>
              </a:cxn>
              <a:cxn ang="0">
                <a:pos x="1227" y="1221"/>
              </a:cxn>
              <a:cxn ang="0">
                <a:pos x="1396" y="1251"/>
              </a:cxn>
              <a:cxn ang="0">
                <a:pos x="1799" y="1250"/>
              </a:cxn>
              <a:cxn ang="0">
                <a:pos x="2009" y="560"/>
              </a:cxn>
              <a:cxn ang="0">
                <a:pos x="1736" y="999"/>
              </a:cxn>
              <a:cxn ang="0">
                <a:pos x="991" y="1301"/>
              </a:cxn>
              <a:cxn ang="0">
                <a:pos x="1858" y="766"/>
              </a:cxn>
              <a:cxn ang="0">
                <a:pos x="1458" y="864"/>
              </a:cxn>
              <a:cxn ang="0">
                <a:pos x="1300" y="1031"/>
              </a:cxn>
              <a:cxn ang="0">
                <a:pos x="1489" y="913"/>
              </a:cxn>
              <a:cxn ang="0">
                <a:pos x="1464" y="896"/>
              </a:cxn>
              <a:cxn ang="0">
                <a:pos x="107" y="1088"/>
              </a:cxn>
              <a:cxn ang="0">
                <a:pos x="156" y="1111"/>
              </a:cxn>
              <a:cxn ang="0">
                <a:pos x="710" y="1240"/>
              </a:cxn>
              <a:cxn ang="0">
                <a:pos x="91" y="1159"/>
              </a:cxn>
              <a:cxn ang="0">
                <a:pos x="430" y="1205"/>
              </a:cxn>
              <a:cxn ang="0">
                <a:pos x="399" y="1216"/>
              </a:cxn>
              <a:cxn ang="0">
                <a:pos x="116" y="1207"/>
              </a:cxn>
              <a:cxn ang="0">
                <a:pos x="641" y="1373"/>
              </a:cxn>
              <a:cxn ang="0">
                <a:pos x="368" y="1369"/>
              </a:cxn>
              <a:cxn ang="0">
                <a:pos x="88" y="1337"/>
              </a:cxn>
              <a:cxn ang="0">
                <a:pos x="120" y="1331"/>
              </a:cxn>
              <a:cxn ang="0">
                <a:pos x="686" y="1288"/>
              </a:cxn>
              <a:cxn ang="0">
                <a:pos x="877" y="1358"/>
              </a:cxn>
            </a:cxnLst>
            <a:rect l="0" t="0" r="r" b="b"/>
            <a:pathLst>
              <a:path w="2040" h="1427">
                <a:moveTo>
                  <a:pt x="1079" y="278"/>
                </a:moveTo>
                <a:lnTo>
                  <a:pt x="1079" y="278"/>
                </a:lnTo>
                <a:lnTo>
                  <a:pt x="1079" y="276"/>
                </a:lnTo>
                <a:lnTo>
                  <a:pt x="1077" y="275"/>
                </a:lnTo>
                <a:lnTo>
                  <a:pt x="1077" y="275"/>
                </a:lnTo>
                <a:lnTo>
                  <a:pt x="1077" y="278"/>
                </a:lnTo>
                <a:lnTo>
                  <a:pt x="1076" y="278"/>
                </a:lnTo>
                <a:lnTo>
                  <a:pt x="1076" y="275"/>
                </a:lnTo>
                <a:lnTo>
                  <a:pt x="1076" y="274"/>
                </a:lnTo>
                <a:lnTo>
                  <a:pt x="1077" y="273"/>
                </a:lnTo>
                <a:lnTo>
                  <a:pt x="1077" y="273"/>
                </a:lnTo>
                <a:lnTo>
                  <a:pt x="1078" y="271"/>
                </a:lnTo>
                <a:lnTo>
                  <a:pt x="1080" y="271"/>
                </a:lnTo>
                <a:lnTo>
                  <a:pt x="1081" y="271"/>
                </a:lnTo>
                <a:lnTo>
                  <a:pt x="1082" y="271"/>
                </a:lnTo>
                <a:lnTo>
                  <a:pt x="1082" y="270"/>
                </a:lnTo>
                <a:lnTo>
                  <a:pt x="1082" y="270"/>
                </a:lnTo>
                <a:lnTo>
                  <a:pt x="1081" y="269"/>
                </a:lnTo>
                <a:lnTo>
                  <a:pt x="1081" y="267"/>
                </a:lnTo>
                <a:lnTo>
                  <a:pt x="1084" y="263"/>
                </a:lnTo>
                <a:lnTo>
                  <a:pt x="1088" y="261"/>
                </a:lnTo>
                <a:lnTo>
                  <a:pt x="1091" y="259"/>
                </a:lnTo>
                <a:lnTo>
                  <a:pt x="1091" y="259"/>
                </a:lnTo>
                <a:lnTo>
                  <a:pt x="1093" y="253"/>
                </a:lnTo>
                <a:lnTo>
                  <a:pt x="1096" y="245"/>
                </a:lnTo>
                <a:lnTo>
                  <a:pt x="1105" y="231"/>
                </a:lnTo>
                <a:lnTo>
                  <a:pt x="1115" y="218"/>
                </a:lnTo>
                <a:lnTo>
                  <a:pt x="1125" y="206"/>
                </a:lnTo>
                <a:lnTo>
                  <a:pt x="1125" y="206"/>
                </a:lnTo>
                <a:lnTo>
                  <a:pt x="1127" y="198"/>
                </a:lnTo>
                <a:lnTo>
                  <a:pt x="1130" y="191"/>
                </a:lnTo>
                <a:lnTo>
                  <a:pt x="1133" y="183"/>
                </a:lnTo>
                <a:lnTo>
                  <a:pt x="1137" y="176"/>
                </a:lnTo>
                <a:lnTo>
                  <a:pt x="1147" y="162"/>
                </a:lnTo>
                <a:lnTo>
                  <a:pt x="1156" y="147"/>
                </a:lnTo>
                <a:lnTo>
                  <a:pt x="1166" y="133"/>
                </a:lnTo>
                <a:lnTo>
                  <a:pt x="1170" y="125"/>
                </a:lnTo>
                <a:lnTo>
                  <a:pt x="1173" y="117"/>
                </a:lnTo>
                <a:lnTo>
                  <a:pt x="1177" y="109"/>
                </a:lnTo>
                <a:lnTo>
                  <a:pt x="1178" y="101"/>
                </a:lnTo>
                <a:lnTo>
                  <a:pt x="1179" y="92"/>
                </a:lnTo>
                <a:lnTo>
                  <a:pt x="1179" y="84"/>
                </a:lnTo>
                <a:lnTo>
                  <a:pt x="1179" y="84"/>
                </a:lnTo>
                <a:lnTo>
                  <a:pt x="1181" y="82"/>
                </a:lnTo>
                <a:lnTo>
                  <a:pt x="1184" y="81"/>
                </a:lnTo>
                <a:lnTo>
                  <a:pt x="1186" y="78"/>
                </a:lnTo>
                <a:lnTo>
                  <a:pt x="1188" y="75"/>
                </a:lnTo>
                <a:lnTo>
                  <a:pt x="1190" y="71"/>
                </a:lnTo>
                <a:lnTo>
                  <a:pt x="1190" y="67"/>
                </a:lnTo>
                <a:lnTo>
                  <a:pt x="1190" y="63"/>
                </a:lnTo>
                <a:lnTo>
                  <a:pt x="1187" y="60"/>
                </a:lnTo>
                <a:lnTo>
                  <a:pt x="1187" y="60"/>
                </a:lnTo>
                <a:lnTo>
                  <a:pt x="1191" y="58"/>
                </a:lnTo>
                <a:lnTo>
                  <a:pt x="1193" y="56"/>
                </a:lnTo>
                <a:lnTo>
                  <a:pt x="1196" y="48"/>
                </a:lnTo>
                <a:lnTo>
                  <a:pt x="1199" y="39"/>
                </a:lnTo>
                <a:lnTo>
                  <a:pt x="1201" y="29"/>
                </a:lnTo>
                <a:lnTo>
                  <a:pt x="1203" y="19"/>
                </a:lnTo>
                <a:lnTo>
                  <a:pt x="1207" y="11"/>
                </a:lnTo>
                <a:lnTo>
                  <a:pt x="1210" y="3"/>
                </a:lnTo>
                <a:lnTo>
                  <a:pt x="1212" y="1"/>
                </a:lnTo>
                <a:lnTo>
                  <a:pt x="1214" y="0"/>
                </a:lnTo>
                <a:lnTo>
                  <a:pt x="1214" y="0"/>
                </a:lnTo>
                <a:lnTo>
                  <a:pt x="1221" y="5"/>
                </a:lnTo>
                <a:lnTo>
                  <a:pt x="1225" y="13"/>
                </a:lnTo>
                <a:lnTo>
                  <a:pt x="1228" y="21"/>
                </a:lnTo>
                <a:lnTo>
                  <a:pt x="1231" y="30"/>
                </a:lnTo>
                <a:lnTo>
                  <a:pt x="1235" y="50"/>
                </a:lnTo>
                <a:lnTo>
                  <a:pt x="1238" y="70"/>
                </a:lnTo>
                <a:lnTo>
                  <a:pt x="1238" y="70"/>
                </a:lnTo>
                <a:lnTo>
                  <a:pt x="1240" y="80"/>
                </a:lnTo>
                <a:lnTo>
                  <a:pt x="1244" y="91"/>
                </a:lnTo>
                <a:lnTo>
                  <a:pt x="1247" y="102"/>
                </a:lnTo>
                <a:lnTo>
                  <a:pt x="1250" y="111"/>
                </a:lnTo>
                <a:lnTo>
                  <a:pt x="1250" y="111"/>
                </a:lnTo>
                <a:lnTo>
                  <a:pt x="1252" y="128"/>
                </a:lnTo>
                <a:lnTo>
                  <a:pt x="1253" y="147"/>
                </a:lnTo>
                <a:lnTo>
                  <a:pt x="1254" y="186"/>
                </a:lnTo>
                <a:lnTo>
                  <a:pt x="1254" y="186"/>
                </a:lnTo>
                <a:lnTo>
                  <a:pt x="1255" y="236"/>
                </a:lnTo>
                <a:lnTo>
                  <a:pt x="1256" y="257"/>
                </a:lnTo>
                <a:lnTo>
                  <a:pt x="1259" y="275"/>
                </a:lnTo>
                <a:lnTo>
                  <a:pt x="1259" y="275"/>
                </a:lnTo>
                <a:lnTo>
                  <a:pt x="1252" y="320"/>
                </a:lnTo>
                <a:lnTo>
                  <a:pt x="1244" y="365"/>
                </a:lnTo>
                <a:lnTo>
                  <a:pt x="1233" y="408"/>
                </a:lnTo>
                <a:lnTo>
                  <a:pt x="1228" y="429"/>
                </a:lnTo>
                <a:lnTo>
                  <a:pt x="1222" y="450"/>
                </a:lnTo>
                <a:lnTo>
                  <a:pt x="1222" y="450"/>
                </a:lnTo>
                <a:lnTo>
                  <a:pt x="1250" y="424"/>
                </a:lnTo>
                <a:lnTo>
                  <a:pt x="1278" y="398"/>
                </a:lnTo>
                <a:lnTo>
                  <a:pt x="1308" y="373"/>
                </a:lnTo>
                <a:lnTo>
                  <a:pt x="1338" y="348"/>
                </a:lnTo>
                <a:lnTo>
                  <a:pt x="1338" y="348"/>
                </a:lnTo>
                <a:lnTo>
                  <a:pt x="1356" y="334"/>
                </a:lnTo>
                <a:lnTo>
                  <a:pt x="1364" y="327"/>
                </a:lnTo>
                <a:lnTo>
                  <a:pt x="1373" y="320"/>
                </a:lnTo>
                <a:lnTo>
                  <a:pt x="1373" y="320"/>
                </a:lnTo>
                <a:lnTo>
                  <a:pt x="1382" y="314"/>
                </a:lnTo>
                <a:lnTo>
                  <a:pt x="1393" y="309"/>
                </a:lnTo>
                <a:lnTo>
                  <a:pt x="1397" y="306"/>
                </a:lnTo>
                <a:lnTo>
                  <a:pt x="1403" y="304"/>
                </a:lnTo>
                <a:lnTo>
                  <a:pt x="1407" y="300"/>
                </a:lnTo>
                <a:lnTo>
                  <a:pt x="1410" y="294"/>
                </a:lnTo>
                <a:lnTo>
                  <a:pt x="1410" y="294"/>
                </a:lnTo>
                <a:lnTo>
                  <a:pt x="1411" y="296"/>
                </a:lnTo>
                <a:lnTo>
                  <a:pt x="1413" y="297"/>
                </a:lnTo>
                <a:lnTo>
                  <a:pt x="1415" y="296"/>
                </a:lnTo>
                <a:lnTo>
                  <a:pt x="1417" y="294"/>
                </a:lnTo>
                <a:lnTo>
                  <a:pt x="1417" y="294"/>
                </a:lnTo>
                <a:lnTo>
                  <a:pt x="1428" y="287"/>
                </a:lnTo>
                <a:lnTo>
                  <a:pt x="1439" y="281"/>
                </a:lnTo>
                <a:lnTo>
                  <a:pt x="1462" y="269"/>
                </a:lnTo>
                <a:lnTo>
                  <a:pt x="1484" y="258"/>
                </a:lnTo>
                <a:lnTo>
                  <a:pt x="1495" y="251"/>
                </a:lnTo>
                <a:lnTo>
                  <a:pt x="1505" y="243"/>
                </a:lnTo>
                <a:lnTo>
                  <a:pt x="1505" y="243"/>
                </a:lnTo>
                <a:lnTo>
                  <a:pt x="1519" y="239"/>
                </a:lnTo>
                <a:lnTo>
                  <a:pt x="1532" y="233"/>
                </a:lnTo>
                <a:lnTo>
                  <a:pt x="1557" y="223"/>
                </a:lnTo>
                <a:lnTo>
                  <a:pt x="1581" y="212"/>
                </a:lnTo>
                <a:lnTo>
                  <a:pt x="1593" y="207"/>
                </a:lnTo>
                <a:lnTo>
                  <a:pt x="1607" y="202"/>
                </a:lnTo>
                <a:lnTo>
                  <a:pt x="1607" y="202"/>
                </a:lnTo>
                <a:lnTo>
                  <a:pt x="1610" y="199"/>
                </a:lnTo>
                <a:lnTo>
                  <a:pt x="1615" y="196"/>
                </a:lnTo>
                <a:lnTo>
                  <a:pt x="1623" y="190"/>
                </a:lnTo>
                <a:lnTo>
                  <a:pt x="1623" y="190"/>
                </a:lnTo>
                <a:lnTo>
                  <a:pt x="1626" y="186"/>
                </a:lnTo>
                <a:lnTo>
                  <a:pt x="1630" y="182"/>
                </a:lnTo>
                <a:lnTo>
                  <a:pt x="1633" y="178"/>
                </a:lnTo>
                <a:lnTo>
                  <a:pt x="1636" y="173"/>
                </a:lnTo>
                <a:lnTo>
                  <a:pt x="1636" y="173"/>
                </a:lnTo>
                <a:lnTo>
                  <a:pt x="1639" y="171"/>
                </a:lnTo>
                <a:lnTo>
                  <a:pt x="1644" y="170"/>
                </a:lnTo>
                <a:lnTo>
                  <a:pt x="1647" y="169"/>
                </a:lnTo>
                <a:lnTo>
                  <a:pt x="1650" y="167"/>
                </a:lnTo>
                <a:lnTo>
                  <a:pt x="1650" y="167"/>
                </a:lnTo>
                <a:lnTo>
                  <a:pt x="1656" y="161"/>
                </a:lnTo>
                <a:lnTo>
                  <a:pt x="1662" y="154"/>
                </a:lnTo>
                <a:lnTo>
                  <a:pt x="1666" y="146"/>
                </a:lnTo>
                <a:lnTo>
                  <a:pt x="1670" y="137"/>
                </a:lnTo>
                <a:lnTo>
                  <a:pt x="1680" y="120"/>
                </a:lnTo>
                <a:lnTo>
                  <a:pt x="1688" y="103"/>
                </a:lnTo>
                <a:lnTo>
                  <a:pt x="1688" y="103"/>
                </a:lnTo>
                <a:lnTo>
                  <a:pt x="1688" y="96"/>
                </a:lnTo>
                <a:lnTo>
                  <a:pt x="1687" y="91"/>
                </a:lnTo>
                <a:lnTo>
                  <a:pt x="1687" y="86"/>
                </a:lnTo>
                <a:lnTo>
                  <a:pt x="1688" y="84"/>
                </a:lnTo>
                <a:lnTo>
                  <a:pt x="1691" y="81"/>
                </a:lnTo>
                <a:lnTo>
                  <a:pt x="1691" y="81"/>
                </a:lnTo>
                <a:lnTo>
                  <a:pt x="1696" y="82"/>
                </a:lnTo>
                <a:lnTo>
                  <a:pt x="1698" y="82"/>
                </a:lnTo>
                <a:lnTo>
                  <a:pt x="1701" y="81"/>
                </a:lnTo>
                <a:lnTo>
                  <a:pt x="1701" y="81"/>
                </a:lnTo>
                <a:lnTo>
                  <a:pt x="1705" y="97"/>
                </a:lnTo>
                <a:lnTo>
                  <a:pt x="1710" y="112"/>
                </a:lnTo>
                <a:lnTo>
                  <a:pt x="1714" y="127"/>
                </a:lnTo>
                <a:lnTo>
                  <a:pt x="1715" y="135"/>
                </a:lnTo>
                <a:lnTo>
                  <a:pt x="1715" y="142"/>
                </a:lnTo>
                <a:lnTo>
                  <a:pt x="1715" y="142"/>
                </a:lnTo>
                <a:lnTo>
                  <a:pt x="1730" y="138"/>
                </a:lnTo>
                <a:lnTo>
                  <a:pt x="1742" y="134"/>
                </a:lnTo>
                <a:lnTo>
                  <a:pt x="1753" y="130"/>
                </a:lnTo>
                <a:lnTo>
                  <a:pt x="1766" y="126"/>
                </a:lnTo>
                <a:lnTo>
                  <a:pt x="1766" y="126"/>
                </a:lnTo>
                <a:lnTo>
                  <a:pt x="1781" y="147"/>
                </a:lnTo>
                <a:lnTo>
                  <a:pt x="1787" y="157"/>
                </a:lnTo>
                <a:lnTo>
                  <a:pt x="1793" y="169"/>
                </a:lnTo>
                <a:lnTo>
                  <a:pt x="1793" y="169"/>
                </a:lnTo>
                <a:lnTo>
                  <a:pt x="1797" y="168"/>
                </a:lnTo>
                <a:lnTo>
                  <a:pt x="1800" y="167"/>
                </a:lnTo>
                <a:lnTo>
                  <a:pt x="1804" y="164"/>
                </a:lnTo>
                <a:lnTo>
                  <a:pt x="1809" y="161"/>
                </a:lnTo>
                <a:lnTo>
                  <a:pt x="1812" y="161"/>
                </a:lnTo>
                <a:lnTo>
                  <a:pt x="1814" y="162"/>
                </a:lnTo>
                <a:lnTo>
                  <a:pt x="1814" y="162"/>
                </a:lnTo>
                <a:lnTo>
                  <a:pt x="1816" y="163"/>
                </a:lnTo>
                <a:lnTo>
                  <a:pt x="1818" y="164"/>
                </a:lnTo>
                <a:lnTo>
                  <a:pt x="1820" y="167"/>
                </a:lnTo>
                <a:lnTo>
                  <a:pt x="1822" y="172"/>
                </a:lnTo>
                <a:lnTo>
                  <a:pt x="1823" y="179"/>
                </a:lnTo>
                <a:lnTo>
                  <a:pt x="1823" y="184"/>
                </a:lnTo>
                <a:lnTo>
                  <a:pt x="1824" y="190"/>
                </a:lnTo>
                <a:lnTo>
                  <a:pt x="1828" y="195"/>
                </a:lnTo>
                <a:lnTo>
                  <a:pt x="1829" y="196"/>
                </a:lnTo>
                <a:lnTo>
                  <a:pt x="1831" y="197"/>
                </a:lnTo>
                <a:lnTo>
                  <a:pt x="1831" y="197"/>
                </a:lnTo>
                <a:lnTo>
                  <a:pt x="1839" y="194"/>
                </a:lnTo>
                <a:lnTo>
                  <a:pt x="1847" y="191"/>
                </a:lnTo>
                <a:lnTo>
                  <a:pt x="1856" y="190"/>
                </a:lnTo>
                <a:lnTo>
                  <a:pt x="1860" y="191"/>
                </a:lnTo>
                <a:lnTo>
                  <a:pt x="1863" y="192"/>
                </a:lnTo>
                <a:lnTo>
                  <a:pt x="1863" y="192"/>
                </a:lnTo>
                <a:lnTo>
                  <a:pt x="1866" y="198"/>
                </a:lnTo>
                <a:lnTo>
                  <a:pt x="1867" y="206"/>
                </a:lnTo>
                <a:lnTo>
                  <a:pt x="1869" y="212"/>
                </a:lnTo>
                <a:lnTo>
                  <a:pt x="1869" y="219"/>
                </a:lnTo>
                <a:lnTo>
                  <a:pt x="1869" y="233"/>
                </a:lnTo>
                <a:lnTo>
                  <a:pt x="1867" y="248"/>
                </a:lnTo>
                <a:lnTo>
                  <a:pt x="1864" y="263"/>
                </a:lnTo>
                <a:lnTo>
                  <a:pt x="1861" y="278"/>
                </a:lnTo>
                <a:lnTo>
                  <a:pt x="1852" y="305"/>
                </a:lnTo>
                <a:lnTo>
                  <a:pt x="1852" y="305"/>
                </a:lnTo>
                <a:lnTo>
                  <a:pt x="1857" y="304"/>
                </a:lnTo>
                <a:lnTo>
                  <a:pt x="1862" y="304"/>
                </a:lnTo>
                <a:lnTo>
                  <a:pt x="1873" y="303"/>
                </a:lnTo>
                <a:lnTo>
                  <a:pt x="1884" y="303"/>
                </a:lnTo>
                <a:lnTo>
                  <a:pt x="1895" y="302"/>
                </a:lnTo>
                <a:lnTo>
                  <a:pt x="1895" y="302"/>
                </a:lnTo>
                <a:lnTo>
                  <a:pt x="1902" y="299"/>
                </a:lnTo>
                <a:lnTo>
                  <a:pt x="1908" y="296"/>
                </a:lnTo>
                <a:lnTo>
                  <a:pt x="1914" y="292"/>
                </a:lnTo>
                <a:lnTo>
                  <a:pt x="1917" y="292"/>
                </a:lnTo>
                <a:lnTo>
                  <a:pt x="1920" y="293"/>
                </a:lnTo>
                <a:lnTo>
                  <a:pt x="1920" y="293"/>
                </a:lnTo>
                <a:lnTo>
                  <a:pt x="1922" y="297"/>
                </a:lnTo>
                <a:lnTo>
                  <a:pt x="1922" y="301"/>
                </a:lnTo>
                <a:lnTo>
                  <a:pt x="1922" y="305"/>
                </a:lnTo>
                <a:lnTo>
                  <a:pt x="1921" y="309"/>
                </a:lnTo>
                <a:lnTo>
                  <a:pt x="1914" y="327"/>
                </a:lnTo>
                <a:lnTo>
                  <a:pt x="1914" y="327"/>
                </a:lnTo>
                <a:lnTo>
                  <a:pt x="1908" y="349"/>
                </a:lnTo>
                <a:lnTo>
                  <a:pt x="1902" y="372"/>
                </a:lnTo>
                <a:lnTo>
                  <a:pt x="1890" y="415"/>
                </a:lnTo>
                <a:lnTo>
                  <a:pt x="1890" y="415"/>
                </a:lnTo>
                <a:lnTo>
                  <a:pt x="1923" y="415"/>
                </a:lnTo>
                <a:lnTo>
                  <a:pt x="1954" y="413"/>
                </a:lnTo>
                <a:lnTo>
                  <a:pt x="2016" y="407"/>
                </a:lnTo>
                <a:lnTo>
                  <a:pt x="2016" y="407"/>
                </a:lnTo>
                <a:lnTo>
                  <a:pt x="2023" y="415"/>
                </a:lnTo>
                <a:lnTo>
                  <a:pt x="2029" y="423"/>
                </a:lnTo>
                <a:lnTo>
                  <a:pt x="2033" y="430"/>
                </a:lnTo>
                <a:lnTo>
                  <a:pt x="2036" y="438"/>
                </a:lnTo>
                <a:lnTo>
                  <a:pt x="2039" y="446"/>
                </a:lnTo>
                <a:lnTo>
                  <a:pt x="2040" y="456"/>
                </a:lnTo>
                <a:lnTo>
                  <a:pt x="2039" y="467"/>
                </a:lnTo>
                <a:lnTo>
                  <a:pt x="2038" y="480"/>
                </a:lnTo>
                <a:lnTo>
                  <a:pt x="2038" y="480"/>
                </a:lnTo>
                <a:lnTo>
                  <a:pt x="2034" y="494"/>
                </a:lnTo>
                <a:lnTo>
                  <a:pt x="2030" y="510"/>
                </a:lnTo>
                <a:lnTo>
                  <a:pt x="2027" y="526"/>
                </a:lnTo>
                <a:lnTo>
                  <a:pt x="2024" y="542"/>
                </a:lnTo>
                <a:lnTo>
                  <a:pt x="2024" y="542"/>
                </a:lnTo>
                <a:lnTo>
                  <a:pt x="2021" y="555"/>
                </a:lnTo>
                <a:lnTo>
                  <a:pt x="2021" y="567"/>
                </a:lnTo>
                <a:lnTo>
                  <a:pt x="2020" y="580"/>
                </a:lnTo>
                <a:lnTo>
                  <a:pt x="2019" y="593"/>
                </a:lnTo>
                <a:lnTo>
                  <a:pt x="2019" y="593"/>
                </a:lnTo>
                <a:lnTo>
                  <a:pt x="2017" y="603"/>
                </a:lnTo>
                <a:lnTo>
                  <a:pt x="2014" y="612"/>
                </a:lnTo>
                <a:lnTo>
                  <a:pt x="2011" y="622"/>
                </a:lnTo>
                <a:lnTo>
                  <a:pt x="2009" y="631"/>
                </a:lnTo>
                <a:lnTo>
                  <a:pt x="2009" y="631"/>
                </a:lnTo>
                <a:lnTo>
                  <a:pt x="2005" y="647"/>
                </a:lnTo>
                <a:lnTo>
                  <a:pt x="2002" y="661"/>
                </a:lnTo>
                <a:lnTo>
                  <a:pt x="1993" y="693"/>
                </a:lnTo>
                <a:lnTo>
                  <a:pt x="1993" y="693"/>
                </a:lnTo>
                <a:lnTo>
                  <a:pt x="1974" y="768"/>
                </a:lnTo>
                <a:lnTo>
                  <a:pt x="1956" y="844"/>
                </a:lnTo>
                <a:lnTo>
                  <a:pt x="1937" y="919"/>
                </a:lnTo>
                <a:lnTo>
                  <a:pt x="1919" y="991"/>
                </a:lnTo>
                <a:lnTo>
                  <a:pt x="1919" y="991"/>
                </a:lnTo>
                <a:lnTo>
                  <a:pt x="1911" y="1014"/>
                </a:lnTo>
                <a:lnTo>
                  <a:pt x="1905" y="1036"/>
                </a:lnTo>
                <a:lnTo>
                  <a:pt x="1898" y="1058"/>
                </a:lnTo>
                <a:lnTo>
                  <a:pt x="1895" y="1069"/>
                </a:lnTo>
                <a:lnTo>
                  <a:pt x="1893" y="1079"/>
                </a:lnTo>
                <a:lnTo>
                  <a:pt x="1893" y="1079"/>
                </a:lnTo>
                <a:lnTo>
                  <a:pt x="1886" y="1126"/>
                </a:lnTo>
                <a:lnTo>
                  <a:pt x="1881" y="1149"/>
                </a:lnTo>
                <a:lnTo>
                  <a:pt x="1877" y="1170"/>
                </a:lnTo>
                <a:lnTo>
                  <a:pt x="1872" y="1192"/>
                </a:lnTo>
                <a:lnTo>
                  <a:pt x="1865" y="1212"/>
                </a:lnTo>
                <a:lnTo>
                  <a:pt x="1859" y="1232"/>
                </a:lnTo>
                <a:lnTo>
                  <a:pt x="1850" y="1252"/>
                </a:lnTo>
                <a:lnTo>
                  <a:pt x="1850" y="1252"/>
                </a:lnTo>
                <a:lnTo>
                  <a:pt x="1846" y="1254"/>
                </a:lnTo>
                <a:lnTo>
                  <a:pt x="1841" y="1257"/>
                </a:lnTo>
                <a:lnTo>
                  <a:pt x="1834" y="1259"/>
                </a:lnTo>
                <a:lnTo>
                  <a:pt x="1830" y="1262"/>
                </a:lnTo>
                <a:lnTo>
                  <a:pt x="1830" y="1262"/>
                </a:lnTo>
                <a:lnTo>
                  <a:pt x="1812" y="1265"/>
                </a:lnTo>
                <a:lnTo>
                  <a:pt x="1792" y="1265"/>
                </a:lnTo>
                <a:lnTo>
                  <a:pt x="1773" y="1263"/>
                </a:lnTo>
                <a:lnTo>
                  <a:pt x="1753" y="1262"/>
                </a:lnTo>
                <a:lnTo>
                  <a:pt x="1753" y="1262"/>
                </a:lnTo>
                <a:lnTo>
                  <a:pt x="1733" y="1261"/>
                </a:lnTo>
                <a:lnTo>
                  <a:pt x="1715" y="1262"/>
                </a:lnTo>
                <a:lnTo>
                  <a:pt x="1697" y="1265"/>
                </a:lnTo>
                <a:lnTo>
                  <a:pt x="1679" y="1268"/>
                </a:lnTo>
                <a:lnTo>
                  <a:pt x="1642" y="1274"/>
                </a:lnTo>
                <a:lnTo>
                  <a:pt x="1624" y="1276"/>
                </a:lnTo>
                <a:lnTo>
                  <a:pt x="1607" y="1278"/>
                </a:lnTo>
                <a:lnTo>
                  <a:pt x="1607" y="1278"/>
                </a:lnTo>
                <a:lnTo>
                  <a:pt x="1593" y="1277"/>
                </a:lnTo>
                <a:lnTo>
                  <a:pt x="1579" y="1277"/>
                </a:lnTo>
                <a:lnTo>
                  <a:pt x="1573" y="1277"/>
                </a:lnTo>
                <a:lnTo>
                  <a:pt x="1568" y="1280"/>
                </a:lnTo>
                <a:lnTo>
                  <a:pt x="1561" y="1282"/>
                </a:lnTo>
                <a:lnTo>
                  <a:pt x="1556" y="1285"/>
                </a:lnTo>
                <a:lnTo>
                  <a:pt x="1556" y="1285"/>
                </a:lnTo>
                <a:lnTo>
                  <a:pt x="1428" y="1293"/>
                </a:lnTo>
                <a:lnTo>
                  <a:pt x="1294" y="1301"/>
                </a:lnTo>
                <a:lnTo>
                  <a:pt x="1294" y="1301"/>
                </a:lnTo>
                <a:lnTo>
                  <a:pt x="1224" y="1306"/>
                </a:lnTo>
                <a:lnTo>
                  <a:pt x="1188" y="1311"/>
                </a:lnTo>
                <a:lnTo>
                  <a:pt x="1153" y="1315"/>
                </a:lnTo>
                <a:lnTo>
                  <a:pt x="1118" y="1320"/>
                </a:lnTo>
                <a:lnTo>
                  <a:pt x="1084" y="1328"/>
                </a:lnTo>
                <a:lnTo>
                  <a:pt x="1050" y="1335"/>
                </a:lnTo>
                <a:lnTo>
                  <a:pt x="1018" y="1344"/>
                </a:lnTo>
                <a:lnTo>
                  <a:pt x="1018" y="1344"/>
                </a:lnTo>
                <a:lnTo>
                  <a:pt x="1012" y="1347"/>
                </a:lnTo>
                <a:lnTo>
                  <a:pt x="1012" y="1347"/>
                </a:lnTo>
                <a:lnTo>
                  <a:pt x="999" y="1354"/>
                </a:lnTo>
                <a:lnTo>
                  <a:pt x="987" y="1362"/>
                </a:lnTo>
                <a:lnTo>
                  <a:pt x="975" y="1369"/>
                </a:lnTo>
                <a:lnTo>
                  <a:pt x="969" y="1373"/>
                </a:lnTo>
                <a:lnTo>
                  <a:pt x="961" y="1374"/>
                </a:lnTo>
                <a:lnTo>
                  <a:pt x="961" y="1374"/>
                </a:lnTo>
                <a:lnTo>
                  <a:pt x="947" y="1376"/>
                </a:lnTo>
                <a:lnTo>
                  <a:pt x="929" y="1377"/>
                </a:lnTo>
                <a:lnTo>
                  <a:pt x="912" y="1377"/>
                </a:lnTo>
                <a:lnTo>
                  <a:pt x="896" y="1376"/>
                </a:lnTo>
                <a:lnTo>
                  <a:pt x="896" y="1376"/>
                </a:lnTo>
                <a:lnTo>
                  <a:pt x="887" y="1374"/>
                </a:lnTo>
                <a:lnTo>
                  <a:pt x="877" y="1371"/>
                </a:lnTo>
                <a:lnTo>
                  <a:pt x="867" y="1367"/>
                </a:lnTo>
                <a:lnTo>
                  <a:pt x="861" y="1367"/>
                </a:lnTo>
                <a:lnTo>
                  <a:pt x="861" y="1367"/>
                </a:lnTo>
                <a:lnTo>
                  <a:pt x="839" y="1368"/>
                </a:lnTo>
                <a:lnTo>
                  <a:pt x="817" y="1369"/>
                </a:lnTo>
                <a:lnTo>
                  <a:pt x="772" y="1371"/>
                </a:lnTo>
                <a:lnTo>
                  <a:pt x="772" y="1371"/>
                </a:lnTo>
                <a:lnTo>
                  <a:pt x="741" y="1372"/>
                </a:lnTo>
                <a:lnTo>
                  <a:pt x="712" y="1375"/>
                </a:lnTo>
                <a:lnTo>
                  <a:pt x="649" y="1384"/>
                </a:lnTo>
                <a:lnTo>
                  <a:pt x="649" y="1384"/>
                </a:lnTo>
                <a:lnTo>
                  <a:pt x="614" y="1389"/>
                </a:lnTo>
                <a:lnTo>
                  <a:pt x="578" y="1392"/>
                </a:lnTo>
                <a:lnTo>
                  <a:pt x="542" y="1394"/>
                </a:lnTo>
                <a:lnTo>
                  <a:pt x="506" y="1397"/>
                </a:lnTo>
                <a:lnTo>
                  <a:pt x="506" y="1397"/>
                </a:lnTo>
                <a:lnTo>
                  <a:pt x="448" y="1404"/>
                </a:lnTo>
                <a:lnTo>
                  <a:pt x="388" y="1410"/>
                </a:lnTo>
                <a:lnTo>
                  <a:pt x="328" y="1415"/>
                </a:lnTo>
                <a:lnTo>
                  <a:pt x="298" y="1418"/>
                </a:lnTo>
                <a:lnTo>
                  <a:pt x="267" y="1419"/>
                </a:lnTo>
                <a:lnTo>
                  <a:pt x="267" y="1419"/>
                </a:lnTo>
                <a:lnTo>
                  <a:pt x="252" y="1418"/>
                </a:lnTo>
                <a:lnTo>
                  <a:pt x="244" y="1417"/>
                </a:lnTo>
                <a:lnTo>
                  <a:pt x="237" y="1417"/>
                </a:lnTo>
                <a:lnTo>
                  <a:pt x="237" y="1417"/>
                </a:lnTo>
                <a:lnTo>
                  <a:pt x="216" y="1419"/>
                </a:lnTo>
                <a:lnTo>
                  <a:pt x="196" y="1422"/>
                </a:lnTo>
                <a:lnTo>
                  <a:pt x="177" y="1425"/>
                </a:lnTo>
                <a:lnTo>
                  <a:pt x="156" y="1427"/>
                </a:lnTo>
                <a:lnTo>
                  <a:pt x="156" y="1427"/>
                </a:lnTo>
                <a:lnTo>
                  <a:pt x="134" y="1427"/>
                </a:lnTo>
                <a:lnTo>
                  <a:pt x="110" y="1425"/>
                </a:lnTo>
                <a:lnTo>
                  <a:pt x="87" y="1423"/>
                </a:lnTo>
                <a:lnTo>
                  <a:pt x="64" y="1422"/>
                </a:lnTo>
                <a:lnTo>
                  <a:pt x="64" y="1422"/>
                </a:lnTo>
                <a:lnTo>
                  <a:pt x="50" y="1421"/>
                </a:lnTo>
                <a:lnTo>
                  <a:pt x="36" y="1419"/>
                </a:lnTo>
                <a:lnTo>
                  <a:pt x="24" y="1415"/>
                </a:lnTo>
                <a:lnTo>
                  <a:pt x="11" y="1411"/>
                </a:lnTo>
                <a:lnTo>
                  <a:pt x="11" y="1411"/>
                </a:lnTo>
                <a:lnTo>
                  <a:pt x="9" y="1404"/>
                </a:lnTo>
                <a:lnTo>
                  <a:pt x="6" y="1394"/>
                </a:lnTo>
                <a:lnTo>
                  <a:pt x="4" y="1386"/>
                </a:lnTo>
                <a:lnTo>
                  <a:pt x="2" y="1382"/>
                </a:lnTo>
                <a:lnTo>
                  <a:pt x="0" y="1379"/>
                </a:lnTo>
                <a:lnTo>
                  <a:pt x="0" y="1379"/>
                </a:lnTo>
                <a:lnTo>
                  <a:pt x="21" y="1335"/>
                </a:lnTo>
                <a:lnTo>
                  <a:pt x="43" y="1291"/>
                </a:lnTo>
                <a:lnTo>
                  <a:pt x="66" y="1250"/>
                </a:lnTo>
                <a:lnTo>
                  <a:pt x="89" y="1210"/>
                </a:lnTo>
                <a:lnTo>
                  <a:pt x="89" y="1210"/>
                </a:lnTo>
                <a:lnTo>
                  <a:pt x="71" y="1211"/>
                </a:lnTo>
                <a:lnTo>
                  <a:pt x="52" y="1213"/>
                </a:lnTo>
                <a:lnTo>
                  <a:pt x="35" y="1215"/>
                </a:lnTo>
                <a:lnTo>
                  <a:pt x="18" y="1215"/>
                </a:lnTo>
                <a:lnTo>
                  <a:pt x="18" y="1215"/>
                </a:lnTo>
                <a:lnTo>
                  <a:pt x="16" y="1208"/>
                </a:lnTo>
                <a:lnTo>
                  <a:pt x="17" y="1199"/>
                </a:lnTo>
                <a:lnTo>
                  <a:pt x="19" y="1192"/>
                </a:lnTo>
                <a:lnTo>
                  <a:pt x="22" y="1183"/>
                </a:lnTo>
                <a:lnTo>
                  <a:pt x="30" y="1168"/>
                </a:lnTo>
                <a:lnTo>
                  <a:pt x="37" y="1153"/>
                </a:lnTo>
                <a:lnTo>
                  <a:pt x="37" y="1153"/>
                </a:lnTo>
                <a:lnTo>
                  <a:pt x="32" y="1151"/>
                </a:lnTo>
                <a:lnTo>
                  <a:pt x="27" y="1150"/>
                </a:lnTo>
                <a:lnTo>
                  <a:pt x="21" y="1151"/>
                </a:lnTo>
                <a:lnTo>
                  <a:pt x="16" y="1151"/>
                </a:lnTo>
                <a:lnTo>
                  <a:pt x="12" y="1152"/>
                </a:lnTo>
                <a:lnTo>
                  <a:pt x="7" y="1152"/>
                </a:lnTo>
                <a:lnTo>
                  <a:pt x="4" y="1151"/>
                </a:lnTo>
                <a:lnTo>
                  <a:pt x="0" y="1148"/>
                </a:lnTo>
                <a:lnTo>
                  <a:pt x="0" y="1148"/>
                </a:lnTo>
                <a:lnTo>
                  <a:pt x="0" y="1140"/>
                </a:lnTo>
                <a:lnTo>
                  <a:pt x="2" y="1134"/>
                </a:lnTo>
                <a:lnTo>
                  <a:pt x="5" y="1129"/>
                </a:lnTo>
                <a:lnTo>
                  <a:pt x="10" y="1123"/>
                </a:lnTo>
                <a:lnTo>
                  <a:pt x="19" y="1112"/>
                </a:lnTo>
                <a:lnTo>
                  <a:pt x="24" y="1107"/>
                </a:lnTo>
                <a:lnTo>
                  <a:pt x="27" y="1101"/>
                </a:lnTo>
                <a:lnTo>
                  <a:pt x="27" y="1101"/>
                </a:lnTo>
                <a:lnTo>
                  <a:pt x="24" y="1101"/>
                </a:lnTo>
                <a:lnTo>
                  <a:pt x="19" y="1101"/>
                </a:lnTo>
                <a:lnTo>
                  <a:pt x="14" y="1099"/>
                </a:lnTo>
                <a:lnTo>
                  <a:pt x="12" y="1097"/>
                </a:lnTo>
                <a:lnTo>
                  <a:pt x="11" y="1095"/>
                </a:lnTo>
                <a:lnTo>
                  <a:pt x="11" y="1095"/>
                </a:lnTo>
                <a:lnTo>
                  <a:pt x="14" y="1086"/>
                </a:lnTo>
                <a:lnTo>
                  <a:pt x="17" y="1078"/>
                </a:lnTo>
                <a:lnTo>
                  <a:pt x="27" y="1064"/>
                </a:lnTo>
                <a:lnTo>
                  <a:pt x="36" y="1051"/>
                </a:lnTo>
                <a:lnTo>
                  <a:pt x="41" y="1044"/>
                </a:lnTo>
                <a:lnTo>
                  <a:pt x="45" y="1036"/>
                </a:lnTo>
                <a:lnTo>
                  <a:pt x="45" y="1036"/>
                </a:lnTo>
                <a:lnTo>
                  <a:pt x="36" y="1036"/>
                </a:lnTo>
                <a:lnTo>
                  <a:pt x="29" y="1036"/>
                </a:lnTo>
                <a:lnTo>
                  <a:pt x="25" y="1035"/>
                </a:lnTo>
                <a:lnTo>
                  <a:pt x="21" y="1034"/>
                </a:lnTo>
                <a:lnTo>
                  <a:pt x="18" y="1031"/>
                </a:lnTo>
                <a:lnTo>
                  <a:pt x="16" y="1027"/>
                </a:lnTo>
                <a:lnTo>
                  <a:pt x="16" y="1027"/>
                </a:lnTo>
                <a:lnTo>
                  <a:pt x="19" y="1020"/>
                </a:lnTo>
                <a:lnTo>
                  <a:pt x="22" y="1014"/>
                </a:lnTo>
                <a:lnTo>
                  <a:pt x="33" y="1004"/>
                </a:lnTo>
                <a:lnTo>
                  <a:pt x="37" y="999"/>
                </a:lnTo>
                <a:lnTo>
                  <a:pt x="42" y="994"/>
                </a:lnTo>
                <a:lnTo>
                  <a:pt x="46" y="987"/>
                </a:lnTo>
                <a:lnTo>
                  <a:pt x="48" y="980"/>
                </a:lnTo>
                <a:lnTo>
                  <a:pt x="48" y="980"/>
                </a:lnTo>
                <a:lnTo>
                  <a:pt x="51" y="980"/>
                </a:lnTo>
                <a:lnTo>
                  <a:pt x="54" y="979"/>
                </a:lnTo>
                <a:lnTo>
                  <a:pt x="55" y="976"/>
                </a:lnTo>
                <a:lnTo>
                  <a:pt x="57" y="975"/>
                </a:lnTo>
                <a:lnTo>
                  <a:pt x="57" y="975"/>
                </a:lnTo>
                <a:lnTo>
                  <a:pt x="72" y="953"/>
                </a:lnTo>
                <a:lnTo>
                  <a:pt x="87" y="932"/>
                </a:lnTo>
                <a:lnTo>
                  <a:pt x="119" y="891"/>
                </a:lnTo>
                <a:lnTo>
                  <a:pt x="135" y="869"/>
                </a:lnTo>
                <a:lnTo>
                  <a:pt x="151" y="849"/>
                </a:lnTo>
                <a:lnTo>
                  <a:pt x="166" y="827"/>
                </a:lnTo>
                <a:lnTo>
                  <a:pt x="180" y="803"/>
                </a:lnTo>
                <a:lnTo>
                  <a:pt x="180" y="803"/>
                </a:lnTo>
                <a:lnTo>
                  <a:pt x="182" y="802"/>
                </a:lnTo>
                <a:lnTo>
                  <a:pt x="184" y="800"/>
                </a:lnTo>
                <a:lnTo>
                  <a:pt x="186" y="799"/>
                </a:lnTo>
                <a:lnTo>
                  <a:pt x="191" y="798"/>
                </a:lnTo>
                <a:lnTo>
                  <a:pt x="191" y="798"/>
                </a:lnTo>
                <a:lnTo>
                  <a:pt x="210" y="766"/>
                </a:lnTo>
                <a:lnTo>
                  <a:pt x="215" y="757"/>
                </a:lnTo>
                <a:lnTo>
                  <a:pt x="221" y="751"/>
                </a:lnTo>
                <a:lnTo>
                  <a:pt x="227" y="743"/>
                </a:lnTo>
                <a:lnTo>
                  <a:pt x="234" y="738"/>
                </a:lnTo>
                <a:lnTo>
                  <a:pt x="234" y="738"/>
                </a:lnTo>
                <a:lnTo>
                  <a:pt x="252" y="708"/>
                </a:lnTo>
                <a:lnTo>
                  <a:pt x="269" y="681"/>
                </a:lnTo>
                <a:lnTo>
                  <a:pt x="304" y="630"/>
                </a:lnTo>
                <a:lnTo>
                  <a:pt x="321" y="603"/>
                </a:lnTo>
                <a:lnTo>
                  <a:pt x="337" y="576"/>
                </a:lnTo>
                <a:lnTo>
                  <a:pt x="353" y="546"/>
                </a:lnTo>
                <a:lnTo>
                  <a:pt x="368" y="514"/>
                </a:lnTo>
                <a:lnTo>
                  <a:pt x="368" y="514"/>
                </a:lnTo>
                <a:lnTo>
                  <a:pt x="372" y="512"/>
                </a:lnTo>
                <a:lnTo>
                  <a:pt x="374" y="511"/>
                </a:lnTo>
                <a:lnTo>
                  <a:pt x="380" y="512"/>
                </a:lnTo>
                <a:lnTo>
                  <a:pt x="380" y="512"/>
                </a:lnTo>
                <a:lnTo>
                  <a:pt x="398" y="484"/>
                </a:lnTo>
                <a:lnTo>
                  <a:pt x="417" y="456"/>
                </a:lnTo>
                <a:lnTo>
                  <a:pt x="436" y="429"/>
                </a:lnTo>
                <a:lnTo>
                  <a:pt x="453" y="402"/>
                </a:lnTo>
                <a:lnTo>
                  <a:pt x="453" y="402"/>
                </a:lnTo>
                <a:lnTo>
                  <a:pt x="456" y="402"/>
                </a:lnTo>
                <a:lnTo>
                  <a:pt x="458" y="403"/>
                </a:lnTo>
                <a:lnTo>
                  <a:pt x="460" y="406"/>
                </a:lnTo>
                <a:lnTo>
                  <a:pt x="464" y="409"/>
                </a:lnTo>
                <a:lnTo>
                  <a:pt x="465" y="410"/>
                </a:lnTo>
                <a:lnTo>
                  <a:pt x="468" y="410"/>
                </a:lnTo>
                <a:lnTo>
                  <a:pt x="468" y="410"/>
                </a:lnTo>
                <a:lnTo>
                  <a:pt x="482" y="408"/>
                </a:lnTo>
                <a:lnTo>
                  <a:pt x="497" y="406"/>
                </a:lnTo>
                <a:lnTo>
                  <a:pt x="513" y="405"/>
                </a:lnTo>
                <a:lnTo>
                  <a:pt x="529" y="405"/>
                </a:lnTo>
                <a:lnTo>
                  <a:pt x="562" y="406"/>
                </a:lnTo>
                <a:lnTo>
                  <a:pt x="595" y="409"/>
                </a:lnTo>
                <a:lnTo>
                  <a:pt x="595" y="409"/>
                </a:lnTo>
                <a:lnTo>
                  <a:pt x="647" y="412"/>
                </a:lnTo>
                <a:lnTo>
                  <a:pt x="698" y="413"/>
                </a:lnTo>
                <a:lnTo>
                  <a:pt x="748" y="415"/>
                </a:lnTo>
                <a:lnTo>
                  <a:pt x="797" y="420"/>
                </a:lnTo>
                <a:lnTo>
                  <a:pt x="797" y="420"/>
                </a:lnTo>
                <a:lnTo>
                  <a:pt x="815" y="424"/>
                </a:lnTo>
                <a:lnTo>
                  <a:pt x="834" y="428"/>
                </a:lnTo>
                <a:lnTo>
                  <a:pt x="878" y="436"/>
                </a:lnTo>
                <a:lnTo>
                  <a:pt x="902" y="440"/>
                </a:lnTo>
                <a:lnTo>
                  <a:pt x="924" y="444"/>
                </a:lnTo>
                <a:lnTo>
                  <a:pt x="948" y="450"/>
                </a:lnTo>
                <a:lnTo>
                  <a:pt x="969" y="456"/>
                </a:lnTo>
                <a:lnTo>
                  <a:pt x="969" y="456"/>
                </a:lnTo>
                <a:lnTo>
                  <a:pt x="985" y="429"/>
                </a:lnTo>
                <a:lnTo>
                  <a:pt x="993" y="414"/>
                </a:lnTo>
                <a:lnTo>
                  <a:pt x="999" y="399"/>
                </a:lnTo>
                <a:lnTo>
                  <a:pt x="999" y="399"/>
                </a:lnTo>
                <a:lnTo>
                  <a:pt x="1002" y="399"/>
                </a:lnTo>
                <a:lnTo>
                  <a:pt x="1004" y="399"/>
                </a:lnTo>
                <a:lnTo>
                  <a:pt x="1005" y="399"/>
                </a:lnTo>
                <a:lnTo>
                  <a:pt x="1008" y="398"/>
                </a:lnTo>
                <a:lnTo>
                  <a:pt x="1008" y="398"/>
                </a:lnTo>
                <a:lnTo>
                  <a:pt x="1026" y="368"/>
                </a:lnTo>
                <a:lnTo>
                  <a:pt x="1043" y="338"/>
                </a:lnTo>
                <a:lnTo>
                  <a:pt x="1061" y="308"/>
                </a:lnTo>
                <a:lnTo>
                  <a:pt x="1079" y="278"/>
                </a:lnTo>
                <a:lnTo>
                  <a:pt x="1079" y="278"/>
                </a:lnTo>
                <a:close/>
                <a:moveTo>
                  <a:pt x="1042" y="789"/>
                </a:moveTo>
                <a:lnTo>
                  <a:pt x="1042" y="789"/>
                </a:lnTo>
                <a:lnTo>
                  <a:pt x="1046" y="778"/>
                </a:lnTo>
                <a:lnTo>
                  <a:pt x="1049" y="769"/>
                </a:lnTo>
                <a:lnTo>
                  <a:pt x="1056" y="748"/>
                </a:lnTo>
                <a:lnTo>
                  <a:pt x="1056" y="748"/>
                </a:lnTo>
                <a:lnTo>
                  <a:pt x="1063" y="726"/>
                </a:lnTo>
                <a:lnTo>
                  <a:pt x="1066" y="714"/>
                </a:lnTo>
                <a:lnTo>
                  <a:pt x="1067" y="710"/>
                </a:lnTo>
                <a:lnTo>
                  <a:pt x="1066" y="709"/>
                </a:lnTo>
                <a:lnTo>
                  <a:pt x="1066" y="709"/>
                </a:lnTo>
                <a:lnTo>
                  <a:pt x="1069" y="708"/>
                </a:lnTo>
                <a:lnTo>
                  <a:pt x="1070" y="706"/>
                </a:lnTo>
                <a:lnTo>
                  <a:pt x="1073" y="700"/>
                </a:lnTo>
                <a:lnTo>
                  <a:pt x="1075" y="692"/>
                </a:lnTo>
                <a:lnTo>
                  <a:pt x="1076" y="684"/>
                </a:lnTo>
                <a:lnTo>
                  <a:pt x="1076" y="684"/>
                </a:lnTo>
                <a:lnTo>
                  <a:pt x="1114" y="609"/>
                </a:lnTo>
                <a:lnTo>
                  <a:pt x="1152" y="535"/>
                </a:lnTo>
                <a:lnTo>
                  <a:pt x="1152" y="535"/>
                </a:lnTo>
                <a:lnTo>
                  <a:pt x="1156" y="533"/>
                </a:lnTo>
                <a:lnTo>
                  <a:pt x="1160" y="532"/>
                </a:lnTo>
                <a:lnTo>
                  <a:pt x="1163" y="531"/>
                </a:lnTo>
                <a:lnTo>
                  <a:pt x="1166" y="528"/>
                </a:lnTo>
                <a:lnTo>
                  <a:pt x="1166" y="528"/>
                </a:lnTo>
                <a:lnTo>
                  <a:pt x="1176" y="511"/>
                </a:lnTo>
                <a:lnTo>
                  <a:pt x="1185" y="495"/>
                </a:lnTo>
                <a:lnTo>
                  <a:pt x="1207" y="464"/>
                </a:lnTo>
                <a:lnTo>
                  <a:pt x="1207" y="464"/>
                </a:lnTo>
                <a:lnTo>
                  <a:pt x="1220" y="412"/>
                </a:lnTo>
                <a:lnTo>
                  <a:pt x="1229" y="359"/>
                </a:lnTo>
                <a:lnTo>
                  <a:pt x="1233" y="332"/>
                </a:lnTo>
                <a:lnTo>
                  <a:pt x="1238" y="304"/>
                </a:lnTo>
                <a:lnTo>
                  <a:pt x="1240" y="277"/>
                </a:lnTo>
                <a:lnTo>
                  <a:pt x="1242" y="249"/>
                </a:lnTo>
                <a:lnTo>
                  <a:pt x="1243" y="223"/>
                </a:lnTo>
                <a:lnTo>
                  <a:pt x="1243" y="195"/>
                </a:lnTo>
                <a:lnTo>
                  <a:pt x="1241" y="168"/>
                </a:lnTo>
                <a:lnTo>
                  <a:pt x="1239" y="142"/>
                </a:lnTo>
                <a:lnTo>
                  <a:pt x="1236" y="116"/>
                </a:lnTo>
                <a:lnTo>
                  <a:pt x="1230" y="90"/>
                </a:lnTo>
                <a:lnTo>
                  <a:pt x="1224" y="65"/>
                </a:lnTo>
                <a:lnTo>
                  <a:pt x="1216" y="41"/>
                </a:lnTo>
                <a:lnTo>
                  <a:pt x="1216" y="41"/>
                </a:lnTo>
                <a:lnTo>
                  <a:pt x="1210" y="54"/>
                </a:lnTo>
                <a:lnTo>
                  <a:pt x="1205" y="66"/>
                </a:lnTo>
                <a:lnTo>
                  <a:pt x="1196" y="92"/>
                </a:lnTo>
                <a:lnTo>
                  <a:pt x="1188" y="119"/>
                </a:lnTo>
                <a:lnTo>
                  <a:pt x="1181" y="143"/>
                </a:lnTo>
                <a:lnTo>
                  <a:pt x="1181" y="143"/>
                </a:lnTo>
                <a:lnTo>
                  <a:pt x="1176" y="154"/>
                </a:lnTo>
                <a:lnTo>
                  <a:pt x="1169" y="164"/>
                </a:lnTo>
                <a:lnTo>
                  <a:pt x="1157" y="183"/>
                </a:lnTo>
                <a:lnTo>
                  <a:pt x="1157" y="183"/>
                </a:lnTo>
                <a:lnTo>
                  <a:pt x="1155" y="187"/>
                </a:lnTo>
                <a:lnTo>
                  <a:pt x="1154" y="192"/>
                </a:lnTo>
                <a:lnTo>
                  <a:pt x="1153" y="196"/>
                </a:lnTo>
                <a:lnTo>
                  <a:pt x="1152" y="199"/>
                </a:lnTo>
                <a:lnTo>
                  <a:pt x="1152" y="199"/>
                </a:lnTo>
                <a:lnTo>
                  <a:pt x="1147" y="206"/>
                </a:lnTo>
                <a:lnTo>
                  <a:pt x="1141" y="212"/>
                </a:lnTo>
                <a:lnTo>
                  <a:pt x="1136" y="217"/>
                </a:lnTo>
                <a:lnTo>
                  <a:pt x="1131" y="224"/>
                </a:lnTo>
                <a:lnTo>
                  <a:pt x="1131" y="224"/>
                </a:lnTo>
                <a:lnTo>
                  <a:pt x="1101" y="270"/>
                </a:lnTo>
                <a:lnTo>
                  <a:pt x="1101" y="270"/>
                </a:lnTo>
                <a:lnTo>
                  <a:pt x="1091" y="285"/>
                </a:lnTo>
                <a:lnTo>
                  <a:pt x="1082" y="301"/>
                </a:lnTo>
                <a:lnTo>
                  <a:pt x="1074" y="316"/>
                </a:lnTo>
                <a:lnTo>
                  <a:pt x="1066" y="332"/>
                </a:lnTo>
                <a:lnTo>
                  <a:pt x="1066" y="332"/>
                </a:lnTo>
                <a:lnTo>
                  <a:pt x="1053" y="349"/>
                </a:lnTo>
                <a:lnTo>
                  <a:pt x="1041" y="366"/>
                </a:lnTo>
                <a:lnTo>
                  <a:pt x="1029" y="384"/>
                </a:lnTo>
                <a:lnTo>
                  <a:pt x="1017" y="404"/>
                </a:lnTo>
                <a:lnTo>
                  <a:pt x="996" y="442"/>
                </a:lnTo>
                <a:lnTo>
                  <a:pt x="984" y="461"/>
                </a:lnTo>
                <a:lnTo>
                  <a:pt x="972" y="480"/>
                </a:lnTo>
                <a:lnTo>
                  <a:pt x="972" y="480"/>
                </a:lnTo>
                <a:lnTo>
                  <a:pt x="973" y="482"/>
                </a:lnTo>
                <a:lnTo>
                  <a:pt x="973" y="484"/>
                </a:lnTo>
                <a:lnTo>
                  <a:pt x="972" y="487"/>
                </a:lnTo>
                <a:lnTo>
                  <a:pt x="971" y="490"/>
                </a:lnTo>
                <a:lnTo>
                  <a:pt x="970" y="493"/>
                </a:lnTo>
                <a:lnTo>
                  <a:pt x="971" y="496"/>
                </a:lnTo>
                <a:lnTo>
                  <a:pt x="971" y="496"/>
                </a:lnTo>
                <a:lnTo>
                  <a:pt x="947" y="533"/>
                </a:lnTo>
                <a:lnTo>
                  <a:pt x="922" y="572"/>
                </a:lnTo>
                <a:lnTo>
                  <a:pt x="910" y="591"/>
                </a:lnTo>
                <a:lnTo>
                  <a:pt x="899" y="610"/>
                </a:lnTo>
                <a:lnTo>
                  <a:pt x="889" y="631"/>
                </a:lnTo>
                <a:lnTo>
                  <a:pt x="880" y="650"/>
                </a:lnTo>
                <a:lnTo>
                  <a:pt x="880" y="650"/>
                </a:lnTo>
                <a:lnTo>
                  <a:pt x="884" y="669"/>
                </a:lnTo>
                <a:lnTo>
                  <a:pt x="890" y="686"/>
                </a:lnTo>
                <a:lnTo>
                  <a:pt x="896" y="703"/>
                </a:lnTo>
                <a:lnTo>
                  <a:pt x="902" y="720"/>
                </a:lnTo>
                <a:lnTo>
                  <a:pt x="902" y="720"/>
                </a:lnTo>
                <a:lnTo>
                  <a:pt x="909" y="752"/>
                </a:lnTo>
                <a:lnTo>
                  <a:pt x="913" y="783"/>
                </a:lnTo>
                <a:lnTo>
                  <a:pt x="917" y="814"/>
                </a:lnTo>
                <a:lnTo>
                  <a:pt x="919" y="845"/>
                </a:lnTo>
                <a:lnTo>
                  <a:pt x="919" y="877"/>
                </a:lnTo>
                <a:lnTo>
                  <a:pt x="918" y="908"/>
                </a:lnTo>
                <a:lnTo>
                  <a:pt x="914" y="971"/>
                </a:lnTo>
                <a:lnTo>
                  <a:pt x="910" y="1036"/>
                </a:lnTo>
                <a:lnTo>
                  <a:pt x="908" y="1069"/>
                </a:lnTo>
                <a:lnTo>
                  <a:pt x="907" y="1103"/>
                </a:lnTo>
                <a:lnTo>
                  <a:pt x="907" y="1136"/>
                </a:lnTo>
                <a:lnTo>
                  <a:pt x="908" y="1171"/>
                </a:lnTo>
                <a:lnTo>
                  <a:pt x="910" y="1207"/>
                </a:lnTo>
                <a:lnTo>
                  <a:pt x="913" y="1242"/>
                </a:lnTo>
                <a:lnTo>
                  <a:pt x="913" y="1242"/>
                </a:lnTo>
                <a:lnTo>
                  <a:pt x="936" y="1140"/>
                </a:lnTo>
                <a:lnTo>
                  <a:pt x="947" y="1091"/>
                </a:lnTo>
                <a:lnTo>
                  <a:pt x="958" y="1043"/>
                </a:lnTo>
                <a:lnTo>
                  <a:pt x="971" y="996"/>
                </a:lnTo>
                <a:lnTo>
                  <a:pt x="985" y="950"/>
                </a:lnTo>
                <a:lnTo>
                  <a:pt x="999" y="903"/>
                </a:lnTo>
                <a:lnTo>
                  <a:pt x="1015" y="857"/>
                </a:lnTo>
                <a:lnTo>
                  <a:pt x="1015" y="857"/>
                </a:lnTo>
                <a:lnTo>
                  <a:pt x="1017" y="854"/>
                </a:lnTo>
                <a:lnTo>
                  <a:pt x="1016" y="852"/>
                </a:lnTo>
                <a:lnTo>
                  <a:pt x="1014" y="850"/>
                </a:lnTo>
                <a:lnTo>
                  <a:pt x="1014" y="849"/>
                </a:lnTo>
                <a:lnTo>
                  <a:pt x="1013" y="848"/>
                </a:lnTo>
                <a:lnTo>
                  <a:pt x="1013" y="848"/>
                </a:lnTo>
                <a:lnTo>
                  <a:pt x="1018" y="849"/>
                </a:lnTo>
                <a:lnTo>
                  <a:pt x="1020" y="848"/>
                </a:lnTo>
                <a:lnTo>
                  <a:pt x="1020" y="844"/>
                </a:lnTo>
                <a:lnTo>
                  <a:pt x="1020" y="844"/>
                </a:lnTo>
                <a:lnTo>
                  <a:pt x="1030" y="821"/>
                </a:lnTo>
                <a:lnTo>
                  <a:pt x="1034" y="809"/>
                </a:lnTo>
                <a:lnTo>
                  <a:pt x="1039" y="798"/>
                </a:lnTo>
                <a:lnTo>
                  <a:pt x="1039" y="798"/>
                </a:lnTo>
                <a:lnTo>
                  <a:pt x="1038" y="797"/>
                </a:lnTo>
                <a:lnTo>
                  <a:pt x="1038" y="796"/>
                </a:lnTo>
                <a:lnTo>
                  <a:pt x="1036" y="798"/>
                </a:lnTo>
                <a:lnTo>
                  <a:pt x="1035" y="800"/>
                </a:lnTo>
                <a:lnTo>
                  <a:pt x="1035" y="800"/>
                </a:lnTo>
                <a:lnTo>
                  <a:pt x="1034" y="798"/>
                </a:lnTo>
                <a:lnTo>
                  <a:pt x="1034" y="798"/>
                </a:lnTo>
                <a:lnTo>
                  <a:pt x="1034" y="796"/>
                </a:lnTo>
                <a:lnTo>
                  <a:pt x="1035" y="794"/>
                </a:lnTo>
                <a:lnTo>
                  <a:pt x="1039" y="793"/>
                </a:lnTo>
                <a:lnTo>
                  <a:pt x="1042" y="792"/>
                </a:lnTo>
                <a:lnTo>
                  <a:pt x="1042" y="791"/>
                </a:lnTo>
                <a:lnTo>
                  <a:pt x="1042" y="789"/>
                </a:lnTo>
                <a:lnTo>
                  <a:pt x="1042" y="789"/>
                </a:lnTo>
                <a:close/>
                <a:moveTo>
                  <a:pt x="1666" y="178"/>
                </a:moveTo>
                <a:lnTo>
                  <a:pt x="1666" y="178"/>
                </a:lnTo>
                <a:lnTo>
                  <a:pt x="1650" y="190"/>
                </a:lnTo>
                <a:lnTo>
                  <a:pt x="1634" y="201"/>
                </a:lnTo>
                <a:lnTo>
                  <a:pt x="1617" y="212"/>
                </a:lnTo>
                <a:lnTo>
                  <a:pt x="1599" y="222"/>
                </a:lnTo>
                <a:lnTo>
                  <a:pt x="1599" y="222"/>
                </a:lnTo>
                <a:lnTo>
                  <a:pt x="1572" y="231"/>
                </a:lnTo>
                <a:lnTo>
                  <a:pt x="1545" y="242"/>
                </a:lnTo>
                <a:lnTo>
                  <a:pt x="1520" y="254"/>
                </a:lnTo>
                <a:lnTo>
                  <a:pt x="1496" y="264"/>
                </a:lnTo>
                <a:lnTo>
                  <a:pt x="1471" y="277"/>
                </a:lnTo>
                <a:lnTo>
                  <a:pt x="1449" y="290"/>
                </a:lnTo>
                <a:lnTo>
                  <a:pt x="1426" y="303"/>
                </a:lnTo>
                <a:lnTo>
                  <a:pt x="1405" y="316"/>
                </a:lnTo>
                <a:lnTo>
                  <a:pt x="1405" y="316"/>
                </a:lnTo>
                <a:lnTo>
                  <a:pt x="1374" y="337"/>
                </a:lnTo>
                <a:lnTo>
                  <a:pt x="1344" y="360"/>
                </a:lnTo>
                <a:lnTo>
                  <a:pt x="1287" y="407"/>
                </a:lnTo>
                <a:lnTo>
                  <a:pt x="1287" y="407"/>
                </a:lnTo>
                <a:lnTo>
                  <a:pt x="1259" y="431"/>
                </a:lnTo>
                <a:lnTo>
                  <a:pt x="1245" y="443"/>
                </a:lnTo>
                <a:lnTo>
                  <a:pt x="1232" y="457"/>
                </a:lnTo>
                <a:lnTo>
                  <a:pt x="1221" y="470"/>
                </a:lnTo>
                <a:lnTo>
                  <a:pt x="1209" y="485"/>
                </a:lnTo>
                <a:lnTo>
                  <a:pt x="1198" y="500"/>
                </a:lnTo>
                <a:lnTo>
                  <a:pt x="1187" y="515"/>
                </a:lnTo>
                <a:lnTo>
                  <a:pt x="1187" y="515"/>
                </a:lnTo>
                <a:lnTo>
                  <a:pt x="1167" y="547"/>
                </a:lnTo>
                <a:lnTo>
                  <a:pt x="1147" y="577"/>
                </a:lnTo>
                <a:lnTo>
                  <a:pt x="1147" y="577"/>
                </a:lnTo>
                <a:lnTo>
                  <a:pt x="1139" y="589"/>
                </a:lnTo>
                <a:lnTo>
                  <a:pt x="1133" y="602"/>
                </a:lnTo>
                <a:lnTo>
                  <a:pt x="1120" y="629"/>
                </a:lnTo>
                <a:lnTo>
                  <a:pt x="1099" y="681"/>
                </a:lnTo>
                <a:lnTo>
                  <a:pt x="1099" y="681"/>
                </a:lnTo>
                <a:lnTo>
                  <a:pt x="1087" y="710"/>
                </a:lnTo>
                <a:lnTo>
                  <a:pt x="1075" y="740"/>
                </a:lnTo>
                <a:lnTo>
                  <a:pt x="1055" y="799"/>
                </a:lnTo>
                <a:lnTo>
                  <a:pt x="1033" y="858"/>
                </a:lnTo>
                <a:lnTo>
                  <a:pt x="1012" y="918"/>
                </a:lnTo>
                <a:lnTo>
                  <a:pt x="1012" y="918"/>
                </a:lnTo>
                <a:lnTo>
                  <a:pt x="999" y="952"/>
                </a:lnTo>
                <a:lnTo>
                  <a:pt x="988" y="986"/>
                </a:lnTo>
                <a:lnTo>
                  <a:pt x="978" y="1021"/>
                </a:lnTo>
                <a:lnTo>
                  <a:pt x="968" y="1058"/>
                </a:lnTo>
                <a:lnTo>
                  <a:pt x="950" y="1130"/>
                </a:lnTo>
                <a:lnTo>
                  <a:pt x="932" y="1203"/>
                </a:lnTo>
                <a:lnTo>
                  <a:pt x="932" y="1203"/>
                </a:lnTo>
                <a:lnTo>
                  <a:pt x="933" y="1209"/>
                </a:lnTo>
                <a:lnTo>
                  <a:pt x="933" y="1215"/>
                </a:lnTo>
                <a:lnTo>
                  <a:pt x="930" y="1227"/>
                </a:lnTo>
                <a:lnTo>
                  <a:pt x="929" y="1233"/>
                </a:lnTo>
                <a:lnTo>
                  <a:pt x="928" y="1239"/>
                </a:lnTo>
                <a:lnTo>
                  <a:pt x="928" y="1244"/>
                </a:lnTo>
                <a:lnTo>
                  <a:pt x="929" y="1250"/>
                </a:lnTo>
                <a:lnTo>
                  <a:pt x="929" y="1250"/>
                </a:lnTo>
                <a:lnTo>
                  <a:pt x="935" y="1236"/>
                </a:lnTo>
                <a:lnTo>
                  <a:pt x="939" y="1222"/>
                </a:lnTo>
                <a:lnTo>
                  <a:pt x="942" y="1215"/>
                </a:lnTo>
                <a:lnTo>
                  <a:pt x="947" y="1210"/>
                </a:lnTo>
                <a:lnTo>
                  <a:pt x="951" y="1206"/>
                </a:lnTo>
                <a:lnTo>
                  <a:pt x="956" y="1201"/>
                </a:lnTo>
                <a:lnTo>
                  <a:pt x="956" y="1201"/>
                </a:lnTo>
                <a:lnTo>
                  <a:pt x="974" y="1172"/>
                </a:lnTo>
                <a:lnTo>
                  <a:pt x="993" y="1142"/>
                </a:lnTo>
                <a:lnTo>
                  <a:pt x="1013" y="1115"/>
                </a:lnTo>
                <a:lnTo>
                  <a:pt x="1023" y="1102"/>
                </a:lnTo>
                <a:lnTo>
                  <a:pt x="1033" y="1090"/>
                </a:lnTo>
                <a:lnTo>
                  <a:pt x="1033" y="1090"/>
                </a:lnTo>
                <a:lnTo>
                  <a:pt x="1045" y="1077"/>
                </a:lnTo>
                <a:lnTo>
                  <a:pt x="1057" y="1065"/>
                </a:lnTo>
                <a:lnTo>
                  <a:pt x="1071" y="1053"/>
                </a:lnTo>
                <a:lnTo>
                  <a:pt x="1082" y="1040"/>
                </a:lnTo>
                <a:lnTo>
                  <a:pt x="1082" y="1040"/>
                </a:lnTo>
                <a:lnTo>
                  <a:pt x="1105" y="1013"/>
                </a:lnTo>
                <a:lnTo>
                  <a:pt x="1117" y="1000"/>
                </a:lnTo>
                <a:lnTo>
                  <a:pt x="1129" y="988"/>
                </a:lnTo>
                <a:lnTo>
                  <a:pt x="1129" y="988"/>
                </a:lnTo>
                <a:lnTo>
                  <a:pt x="1168" y="956"/>
                </a:lnTo>
                <a:lnTo>
                  <a:pt x="1210" y="924"/>
                </a:lnTo>
                <a:lnTo>
                  <a:pt x="1230" y="909"/>
                </a:lnTo>
                <a:lnTo>
                  <a:pt x="1253" y="895"/>
                </a:lnTo>
                <a:lnTo>
                  <a:pt x="1275" y="881"/>
                </a:lnTo>
                <a:lnTo>
                  <a:pt x="1298" y="868"/>
                </a:lnTo>
                <a:lnTo>
                  <a:pt x="1321" y="857"/>
                </a:lnTo>
                <a:lnTo>
                  <a:pt x="1347" y="846"/>
                </a:lnTo>
                <a:lnTo>
                  <a:pt x="1372" y="837"/>
                </a:lnTo>
                <a:lnTo>
                  <a:pt x="1398" y="829"/>
                </a:lnTo>
                <a:lnTo>
                  <a:pt x="1426" y="822"/>
                </a:lnTo>
                <a:lnTo>
                  <a:pt x="1454" y="818"/>
                </a:lnTo>
                <a:lnTo>
                  <a:pt x="1484" y="815"/>
                </a:lnTo>
                <a:lnTo>
                  <a:pt x="1515" y="814"/>
                </a:lnTo>
                <a:lnTo>
                  <a:pt x="1515" y="814"/>
                </a:lnTo>
                <a:lnTo>
                  <a:pt x="1518" y="783"/>
                </a:lnTo>
                <a:lnTo>
                  <a:pt x="1524" y="753"/>
                </a:lnTo>
                <a:lnTo>
                  <a:pt x="1529" y="723"/>
                </a:lnTo>
                <a:lnTo>
                  <a:pt x="1535" y="693"/>
                </a:lnTo>
                <a:lnTo>
                  <a:pt x="1542" y="664"/>
                </a:lnTo>
                <a:lnTo>
                  <a:pt x="1550" y="634"/>
                </a:lnTo>
                <a:lnTo>
                  <a:pt x="1568" y="572"/>
                </a:lnTo>
                <a:lnTo>
                  <a:pt x="1568" y="572"/>
                </a:lnTo>
                <a:lnTo>
                  <a:pt x="1579" y="536"/>
                </a:lnTo>
                <a:lnTo>
                  <a:pt x="1592" y="501"/>
                </a:lnTo>
                <a:lnTo>
                  <a:pt x="1618" y="431"/>
                </a:lnTo>
                <a:lnTo>
                  <a:pt x="1618" y="431"/>
                </a:lnTo>
                <a:lnTo>
                  <a:pt x="1625" y="413"/>
                </a:lnTo>
                <a:lnTo>
                  <a:pt x="1633" y="394"/>
                </a:lnTo>
                <a:lnTo>
                  <a:pt x="1650" y="358"/>
                </a:lnTo>
                <a:lnTo>
                  <a:pt x="1668" y="320"/>
                </a:lnTo>
                <a:lnTo>
                  <a:pt x="1684" y="283"/>
                </a:lnTo>
                <a:lnTo>
                  <a:pt x="1691" y="263"/>
                </a:lnTo>
                <a:lnTo>
                  <a:pt x="1697" y="244"/>
                </a:lnTo>
                <a:lnTo>
                  <a:pt x="1701" y="225"/>
                </a:lnTo>
                <a:lnTo>
                  <a:pt x="1705" y="206"/>
                </a:lnTo>
                <a:lnTo>
                  <a:pt x="1707" y="186"/>
                </a:lnTo>
                <a:lnTo>
                  <a:pt x="1707" y="166"/>
                </a:lnTo>
                <a:lnTo>
                  <a:pt x="1705" y="147"/>
                </a:lnTo>
                <a:lnTo>
                  <a:pt x="1699" y="126"/>
                </a:lnTo>
                <a:lnTo>
                  <a:pt x="1699" y="126"/>
                </a:lnTo>
                <a:lnTo>
                  <a:pt x="1699" y="124"/>
                </a:lnTo>
                <a:lnTo>
                  <a:pt x="1698" y="124"/>
                </a:lnTo>
                <a:lnTo>
                  <a:pt x="1698" y="124"/>
                </a:lnTo>
                <a:lnTo>
                  <a:pt x="1695" y="132"/>
                </a:lnTo>
                <a:lnTo>
                  <a:pt x="1691" y="139"/>
                </a:lnTo>
                <a:lnTo>
                  <a:pt x="1682" y="151"/>
                </a:lnTo>
                <a:lnTo>
                  <a:pt x="1674" y="164"/>
                </a:lnTo>
                <a:lnTo>
                  <a:pt x="1669" y="170"/>
                </a:lnTo>
                <a:lnTo>
                  <a:pt x="1666" y="178"/>
                </a:lnTo>
                <a:lnTo>
                  <a:pt x="1666" y="178"/>
                </a:lnTo>
                <a:close/>
                <a:moveTo>
                  <a:pt x="1717" y="151"/>
                </a:moveTo>
                <a:lnTo>
                  <a:pt x="1717" y="151"/>
                </a:lnTo>
                <a:lnTo>
                  <a:pt x="1720" y="170"/>
                </a:lnTo>
                <a:lnTo>
                  <a:pt x="1720" y="188"/>
                </a:lnTo>
                <a:lnTo>
                  <a:pt x="1718" y="206"/>
                </a:lnTo>
                <a:lnTo>
                  <a:pt x="1716" y="223"/>
                </a:lnTo>
                <a:lnTo>
                  <a:pt x="1713" y="240"/>
                </a:lnTo>
                <a:lnTo>
                  <a:pt x="1709" y="256"/>
                </a:lnTo>
                <a:lnTo>
                  <a:pt x="1703" y="272"/>
                </a:lnTo>
                <a:lnTo>
                  <a:pt x="1698" y="287"/>
                </a:lnTo>
                <a:lnTo>
                  <a:pt x="1685" y="318"/>
                </a:lnTo>
                <a:lnTo>
                  <a:pt x="1670" y="347"/>
                </a:lnTo>
                <a:lnTo>
                  <a:pt x="1655" y="377"/>
                </a:lnTo>
                <a:lnTo>
                  <a:pt x="1641" y="407"/>
                </a:lnTo>
                <a:lnTo>
                  <a:pt x="1641" y="407"/>
                </a:lnTo>
                <a:lnTo>
                  <a:pt x="1632" y="430"/>
                </a:lnTo>
                <a:lnTo>
                  <a:pt x="1623" y="454"/>
                </a:lnTo>
                <a:lnTo>
                  <a:pt x="1607" y="503"/>
                </a:lnTo>
                <a:lnTo>
                  <a:pt x="1607" y="503"/>
                </a:lnTo>
                <a:lnTo>
                  <a:pt x="1581" y="580"/>
                </a:lnTo>
                <a:lnTo>
                  <a:pt x="1570" y="620"/>
                </a:lnTo>
                <a:lnTo>
                  <a:pt x="1558" y="660"/>
                </a:lnTo>
                <a:lnTo>
                  <a:pt x="1547" y="700"/>
                </a:lnTo>
                <a:lnTo>
                  <a:pt x="1539" y="742"/>
                </a:lnTo>
                <a:lnTo>
                  <a:pt x="1531" y="785"/>
                </a:lnTo>
                <a:lnTo>
                  <a:pt x="1526" y="829"/>
                </a:lnTo>
                <a:lnTo>
                  <a:pt x="1526" y="829"/>
                </a:lnTo>
                <a:lnTo>
                  <a:pt x="1498" y="830"/>
                </a:lnTo>
                <a:lnTo>
                  <a:pt x="1470" y="831"/>
                </a:lnTo>
                <a:lnTo>
                  <a:pt x="1417" y="833"/>
                </a:lnTo>
                <a:lnTo>
                  <a:pt x="1417" y="833"/>
                </a:lnTo>
                <a:lnTo>
                  <a:pt x="1391" y="842"/>
                </a:lnTo>
                <a:lnTo>
                  <a:pt x="1365" y="851"/>
                </a:lnTo>
                <a:lnTo>
                  <a:pt x="1339" y="862"/>
                </a:lnTo>
                <a:lnTo>
                  <a:pt x="1315" y="874"/>
                </a:lnTo>
                <a:lnTo>
                  <a:pt x="1291" y="887"/>
                </a:lnTo>
                <a:lnTo>
                  <a:pt x="1268" y="899"/>
                </a:lnTo>
                <a:lnTo>
                  <a:pt x="1245" y="913"/>
                </a:lnTo>
                <a:lnTo>
                  <a:pt x="1223" y="927"/>
                </a:lnTo>
                <a:lnTo>
                  <a:pt x="1223" y="927"/>
                </a:lnTo>
                <a:lnTo>
                  <a:pt x="1207" y="940"/>
                </a:lnTo>
                <a:lnTo>
                  <a:pt x="1192" y="954"/>
                </a:lnTo>
                <a:lnTo>
                  <a:pt x="1165" y="980"/>
                </a:lnTo>
                <a:lnTo>
                  <a:pt x="1165" y="980"/>
                </a:lnTo>
                <a:lnTo>
                  <a:pt x="1154" y="987"/>
                </a:lnTo>
                <a:lnTo>
                  <a:pt x="1145" y="995"/>
                </a:lnTo>
                <a:lnTo>
                  <a:pt x="1135" y="1001"/>
                </a:lnTo>
                <a:lnTo>
                  <a:pt x="1125" y="1010"/>
                </a:lnTo>
                <a:lnTo>
                  <a:pt x="1125" y="1010"/>
                </a:lnTo>
                <a:lnTo>
                  <a:pt x="1117" y="1018"/>
                </a:lnTo>
                <a:lnTo>
                  <a:pt x="1108" y="1028"/>
                </a:lnTo>
                <a:lnTo>
                  <a:pt x="1091" y="1047"/>
                </a:lnTo>
                <a:lnTo>
                  <a:pt x="1091" y="1047"/>
                </a:lnTo>
                <a:lnTo>
                  <a:pt x="1056" y="1082"/>
                </a:lnTo>
                <a:lnTo>
                  <a:pt x="1039" y="1101"/>
                </a:lnTo>
                <a:lnTo>
                  <a:pt x="1023" y="1120"/>
                </a:lnTo>
                <a:lnTo>
                  <a:pt x="1023" y="1120"/>
                </a:lnTo>
                <a:lnTo>
                  <a:pt x="1008" y="1140"/>
                </a:lnTo>
                <a:lnTo>
                  <a:pt x="993" y="1161"/>
                </a:lnTo>
                <a:lnTo>
                  <a:pt x="979" y="1182"/>
                </a:lnTo>
                <a:lnTo>
                  <a:pt x="965" y="1205"/>
                </a:lnTo>
                <a:lnTo>
                  <a:pt x="952" y="1226"/>
                </a:lnTo>
                <a:lnTo>
                  <a:pt x="940" y="1250"/>
                </a:lnTo>
                <a:lnTo>
                  <a:pt x="928" y="1272"/>
                </a:lnTo>
                <a:lnTo>
                  <a:pt x="918" y="1296"/>
                </a:lnTo>
                <a:lnTo>
                  <a:pt x="918" y="1296"/>
                </a:lnTo>
                <a:lnTo>
                  <a:pt x="923" y="1290"/>
                </a:lnTo>
                <a:lnTo>
                  <a:pt x="928" y="1284"/>
                </a:lnTo>
                <a:lnTo>
                  <a:pt x="933" y="1275"/>
                </a:lnTo>
                <a:lnTo>
                  <a:pt x="937" y="1268"/>
                </a:lnTo>
                <a:lnTo>
                  <a:pt x="944" y="1251"/>
                </a:lnTo>
                <a:lnTo>
                  <a:pt x="953" y="1233"/>
                </a:lnTo>
                <a:lnTo>
                  <a:pt x="953" y="1233"/>
                </a:lnTo>
                <a:lnTo>
                  <a:pt x="959" y="1225"/>
                </a:lnTo>
                <a:lnTo>
                  <a:pt x="967" y="1216"/>
                </a:lnTo>
                <a:lnTo>
                  <a:pt x="975" y="1208"/>
                </a:lnTo>
                <a:lnTo>
                  <a:pt x="983" y="1200"/>
                </a:lnTo>
                <a:lnTo>
                  <a:pt x="983" y="1200"/>
                </a:lnTo>
                <a:lnTo>
                  <a:pt x="998" y="1179"/>
                </a:lnTo>
                <a:lnTo>
                  <a:pt x="1013" y="1157"/>
                </a:lnTo>
                <a:lnTo>
                  <a:pt x="1013" y="1157"/>
                </a:lnTo>
                <a:lnTo>
                  <a:pt x="1020" y="1147"/>
                </a:lnTo>
                <a:lnTo>
                  <a:pt x="1028" y="1136"/>
                </a:lnTo>
                <a:lnTo>
                  <a:pt x="1032" y="1131"/>
                </a:lnTo>
                <a:lnTo>
                  <a:pt x="1036" y="1126"/>
                </a:lnTo>
                <a:lnTo>
                  <a:pt x="1042" y="1123"/>
                </a:lnTo>
                <a:lnTo>
                  <a:pt x="1047" y="1121"/>
                </a:lnTo>
                <a:lnTo>
                  <a:pt x="1047" y="1121"/>
                </a:lnTo>
                <a:lnTo>
                  <a:pt x="1038" y="1138"/>
                </a:lnTo>
                <a:lnTo>
                  <a:pt x="1027" y="1153"/>
                </a:lnTo>
                <a:lnTo>
                  <a:pt x="1003" y="1184"/>
                </a:lnTo>
                <a:lnTo>
                  <a:pt x="980" y="1214"/>
                </a:lnTo>
                <a:lnTo>
                  <a:pt x="969" y="1230"/>
                </a:lnTo>
                <a:lnTo>
                  <a:pt x="960" y="1246"/>
                </a:lnTo>
                <a:lnTo>
                  <a:pt x="960" y="1246"/>
                </a:lnTo>
                <a:lnTo>
                  <a:pt x="954" y="1257"/>
                </a:lnTo>
                <a:lnTo>
                  <a:pt x="949" y="1270"/>
                </a:lnTo>
                <a:lnTo>
                  <a:pt x="943" y="1282"/>
                </a:lnTo>
                <a:lnTo>
                  <a:pt x="940" y="1294"/>
                </a:lnTo>
                <a:lnTo>
                  <a:pt x="940" y="1294"/>
                </a:lnTo>
                <a:lnTo>
                  <a:pt x="945" y="1293"/>
                </a:lnTo>
                <a:lnTo>
                  <a:pt x="951" y="1292"/>
                </a:lnTo>
                <a:lnTo>
                  <a:pt x="956" y="1291"/>
                </a:lnTo>
                <a:lnTo>
                  <a:pt x="961" y="1290"/>
                </a:lnTo>
                <a:lnTo>
                  <a:pt x="961" y="1290"/>
                </a:lnTo>
                <a:lnTo>
                  <a:pt x="1012" y="1221"/>
                </a:lnTo>
                <a:lnTo>
                  <a:pt x="1038" y="1186"/>
                </a:lnTo>
                <a:lnTo>
                  <a:pt x="1064" y="1152"/>
                </a:lnTo>
                <a:lnTo>
                  <a:pt x="1091" y="1118"/>
                </a:lnTo>
                <a:lnTo>
                  <a:pt x="1119" y="1086"/>
                </a:lnTo>
                <a:lnTo>
                  <a:pt x="1147" y="1055"/>
                </a:lnTo>
                <a:lnTo>
                  <a:pt x="1177" y="1024"/>
                </a:lnTo>
                <a:lnTo>
                  <a:pt x="1177" y="1024"/>
                </a:lnTo>
                <a:lnTo>
                  <a:pt x="1181" y="1024"/>
                </a:lnTo>
                <a:lnTo>
                  <a:pt x="1184" y="1023"/>
                </a:lnTo>
                <a:lnTo>
                  <a:pt x="1190" y="1020"/>
                </a:lnTo>
                <a:lnTo>
                  <a:pt x="1190" y="1020"/>
                </a:lnTo>
                <a:lnTo>
                  <a:pt x="1220" y="995"/>
                </a:lnTo>
                <a:lnTo>
                  <a:pt x="1251" y="969"/>
                </a:lnTo>
                <a:lnTo>
                  <a:pt x="1284" y="943"/>
                </a:lnTo>
                <a:lnTo>
                  <a:pt x="1317" y="919"/>
                </a:lnTo>
                <a:lnTo>
                  <a:pt x="1317" y="919"/>
                </a:lnTo>
                <a:lnTo>
                  <a:pt x="1338" y="905"/>
                </a:lnTo>
                <a:lnTo>
                  <a:pt x="1360" y="892"/>
                </a:lnTo>
                <a:lnTo>
                  <a:pt x="1381" y="880"/>
                </a:lnTo>
                <a:lnTo>
                  <a:pt x="1404" y="869"/>
                </a:lnTo>
                <a:lnTo>
                  <a:pt x="1428" y="861"/>
                </a:lnTo>
                <a:lnTo>
                  <a:pt x="1441" y="858"/>
                </a:lnTo>
                <a:lnTo>
                  <a:pt x="1454" y="854"/>
                </a:lnTo>
                <a:lnTo>
                  <a:pt x="1468" y="851"/>
                </a:lnTo>
                <a:lnTo>
                  <a:pt x="1482" y="850"/>
                </a:lnTo>
                <a:lnTo>
                  <a:pt x="1496" y="848"/>
                </a:lnTo>
                <a:lnTo>
                  <a:pt x="1511" y="848"/>
                </a:lnTo>
                <a:lnTo>
                  <a:pt x="1511" y="848"/>
                </a:lnTo>
                <a:lnTo>
                  <a:pt x="1524" y="848"/>
                </a:lnTo>
                <a:lnTo>
                  <a:pt x="1532" y="849"/>
                </a:lnTo>
                <a:lnTo>
                  <a:pt x="1541" y="849"/>
                </a:lnTo>
                <a:lnTo>
                  <a:pt x="1553" y="848"/>
                </a:lnTo>
                <a:lnTo>
                  <a:pt x="1553" y="848"/>
                </a:lnTo>
                <a:lnTo>
                  <a:pt x="1580" y="752"/>
                </a:lnTo>
                <a:lnTo>
                  <a:pt x="1609" y="656"/>
                </a:lnTo>
                <a:lnTo>
                  <a:pt x="1622" y="607"/>
                </a:lnTo>
                <a:lnTo>
                  <a:pt x="1635" y="559"/>
                </a:lnTo>
                <a:lnTo>
                  <a:pt x="1647" y="509"/>
                </a:lnTo>
                <a:lnTo>
                  <a:pt x="1656" y="456"/>
                </a:lnTo>
                <a:lnTo>
                  <a:pt x="1656" y="456"/>
                </a:lnTo>
                <a:lnTo>
                  <a:pt x="1659" y="453"/>
                </a:lnTo>
                <a:lnTo>
                  <a:pt x="1662" y="450"/>
                </a:lnTo>
                <a:lnTo>
                  <a:pt x="1664" y="446"/>
                </a:lnTo>
                <a:lnTo>
                  <a:pt x="1666" y="442"/>
                </a:lnTo>
                <a:lnTo>
                  <a:pt x="1666" y="442"/>
                </a:lnTo>
                <a:lnTo>
                  <a:pt x="1672" y="424"/>
                </a:lnTo>
                <a:lnTo>
                  <a:pt x="1678" y="406"/>
                </a:lnTo>
                <a:lnTo>
                  <a:pt x="1682" y="387"/>
                </a:lnTo>
                <a:lnTo>
                  <a:pt x="1685" y="368"/>
                </a:lnTo>
                <a:lnTo>
                  <a:pt x="1694" y="330"/>
                </a:lnTo>
                <a:lnTo>
                  <a:pt x="1699" y="313"/>
                </a:lnTo>
                <a:lnTo>
                  <a:pt x="1705" y="294"/>
                </a:lnTo>
                <a:lnTo>
                  <a:pt x="1705" y="294"/>
                </a:lnTo>
                <a:lnTo>
                  <a:pt x="1707" y="291"/>
                </a:lnTo>
                <a:lnTo>
                  <a:pt x="1710" y="289"/>
                </a:lnTo>
                <a:lnTo>
                  <a:pt x="1712" y="286"/>
                </a:lnTo>
                <a:lnTo>
                  <a:pt x="1714" y="283"/>
                </a:lnTo>
                <a:lnTo>
                  <a:pt x="1714" y="283"/>
                </a:lnTo>
                <a:lnTo>
                  <a:pt x="1723" y="256"/>
                </a:lnTo>
                <a:lnTo>
                  <a:pt x="1730" y="229"/>
                </a:lnTo>
                <a:lnTo>
                  <a:pt x="1737" y="202"/>
                </a:lnTo>
                <a:lnTo>
                  <a:pt x="1744" y="178"/>
                </a:lnTo>
                <a:lnTo>
                  <a:pt x="1744" y="178"/>
                </a:lnTo>
                <a:lnTo>
                  <a:pt x="1751" y="162"/>
                </a:lnTo>
                <a:lnTo>
                  <a:pt x="1753" y="154"/>
                </a:lnTo>
                <a:lnTo>
                  <a:pt x="1753" y="150"/>
                </a:lnTo>
                <a:lnTo>
                  <a:pt x="1751" y="146"/>
                </a:lnTo>
                <a:lnTo>
                  <a:pt x="1751" y="146"/>
                </a:lnTo>
                <a:lnTo>
                  <a:pt x="1742" y="148"/>
                </a:lnTo>
                <a:lnTo>
                  <a:pt x="1735" y="150"/>
                </a:lnTo>
                <a:lnTo>
                  <a:pt x="1727" y="152"/>
                </a:lnTo>
                <a:lnTo>
                  <a:pt x="1723" y="152"/>
                </a:lnTo>
                <a:lnTo>
                  <a:pt x="1717" y="151"/>
                </a:lnTo>
                <a:lnTo>
                  <a:pt x="1717" y="151"/>
                </a:lnTo>
                <a:close/>
                <a:moveTo>
                  <a:pt x="1785" y="576"/>
                </a:moveTo>
                <a:lnTo>
                  <a:pt x="1785" y="576"/>
                </a:lnTo>
                <a:lnTo>
                  <a:pt x="1783" y="575"/>
                </a:lnTo>
                <a:lnTo>
                  <a:pt x="1782" y="575"/>
                </a:lnTo>
                <a:lnTo>
                  <a:pt x="1781" y="576"/>
                </a:lnTo>
                <a:lnTo>
                  <a:pt x="1781" y="577"/>
                </a:lnTo>
                <a:lnTo>
                  <a:pt x="1778" y="581"/>
                </a:lnTo>
                <a:lnTo>
                  <a:pt x="1776" y="587"/>
                </a:lnTo>
                <a:lnTo>
                  <a:pt x="1776" y="587"/>
                </a:lnTo>
                <a:lnTo>
                  <a:pt x="1781" y="556"/>
                </a:lnTo>
                <a:lnTo>
                  <a:pt x="1785" y="526"/>
                </a:lnTo>
                <a:lnTo>
                  <a:pt x="1798" y="464"/>
                </a:lnTo>
                <a:lnTo>
                  <a:pt x="1811" y="399"/>
                </a:lnTo>
                <a:lnTo>
                  <a:pt x="1822" y="334"/>
                </a:lnTo>
                <a:lnTo>
                  <a:pt x="1822" y="334"/>
                </a:lnTo>
                <a:lnTo>
                  <a:pt x="1827" y="327"/>
                </a:lnTo>
                <a:lnTo>
                  <a:pt x="1831" y="320"/>
                </a:lnTo>
                <a:lnTo>
                  <a:pt x="1831" y="320"/>
                </a:lnTo>
                <a:lnTo>
                  <a:pt x="1831" y="312"/>
                </a:lnTo>
                <a:lnTo>
                  <a:pt x="1833" y="303"/>
                </a:lnTo>
                <a:lnTo>
                  <a:pt x="1838" y="282"/>
                </a:lnTo>
                <a:lnTo>
                  <a:pt x="1844" y="260"/>
                </a:lnTo>
                <a:lnTo>
                  <a:pt x="1849" y="240"/>
                </a:lnTo>
                <a:lnTo>
                  <a:pt x="1849" y="240"/>
                </a:lnTo>
                <a:lnTo>
                  <a:pt x="1852" y="237"/>
                </a:lnTo>
                <a:lnTo>
                  <a:pt x="1854" y="232"/>
                </a:lnTo>
                <a:lnTo>
                  <a:pt x="1857" y="227"/>
                </a:lnTo>
                <a:lnTo>
                  <a:pt x="1858" y="222"/>
                </a:lnTo>
                <a:lnTo>
                  <a:pt x="1858" y="222"/>
                </a:lnTo>
                <a:lnTo>
                  <a:pt x="1853" y="217"/>
                </a:lnTo>
                <a:lnTo>
                  <a:pt x="1849" y="213"/>
                </a:lnTo>
                <a:lnTo>
                  <a:pt x="1844" y="211"/>
                </a:lnTo>
                <a:lnTo>
                  <a:pt x="1838" y="210"/>
                </a:lnTo>
                <a:lnTo>
                  <a:pt x="1838" y="210"/>
                </a:lnTo>
                <a:lnTo>
                  <a:pt x="1835" y="213"/>
                </a:lnTo>
                <a:lnTo>
                  <a:pt x="1832" y="216"/>
                </a:lnTo>
                <a:lnTo>
                  <a:pt x="1828" y="225"/>
                </a:lnTo>
                <a:lnTo>
                  <a:pt x="1824" y="236"/>
                </a:lnTo>
                <a:lnTo>
                  <a:pt x="1822" y="246"/>
                </a:lnTo>
                <a:lnTo>
                  <a:pt x="1820" y="257"/>
                </a:lnTo>
                <a:lnTo>
                  <a:pt x="1818" y="268"/>
                </a:lnTo>
                <a:lnTo>
                  <a:pt x="1815" y="277"/>
                </a:lnTo>
                <a:lnTo>
                  <a:pt x="1809" y="286"/>
                </a:lnTo>
                <a:lnTo>
                  <a:pt x="1809" y="286"/>
                </a:lnTo>
                <a:lnTo>
                  <a:pt x="1809" y="278"/>
                </a:lnTo>
                <a:lnTo>
                  <a:pt x="1809" y="271"/>
                </a:lnTo>
                <a:lnTo>
                  <a:pt x="1813" y="253"/>
                </a:lnTo>
                <a:lnTo>
                  <a:pt x="1817" y="233"/>
                </a:lnTo>
                <a:lnTo>
                  <a:pt x="1820" y="215"/>
                </a:lnTo>
                <a:lnTo>
                  <a:pt x="1820" y="215"/>
                </a:lnTo>
                <a:lnTo>
                  <a:pt x="1818" y="212"/>
                </a:lnTo>
                <a:lnTo>
                  <a:pt x="1816" y="209"/>
                </a:lnTo>
                <a:lnTo>
                  <a:pt x="1814" y="201"/>
                </a:lnTo>
                <a:lnTo>
                  <a:pt x="1813" y="194"/>
                </a:lnTo>
                <a:lnTo>
                  <a:pt x="1809" y="186"/>
                </a:lnTo>
                <a:lnTo>
                  <a:pt x="1809" y="186"/>
                </a:lnTo>
                <a:lnTo>
                  <a:pt x="1804" y="204"/>
                </a:lnTo>
                <a:lnTo>
                  <a:pt x="1800" y="223"/>
                </a:lnTo>
                <a:lnTo>
                  <a:pt x="1794" y="241"/>
                </a:lnTo>
                <a:lnTo>
                  <a:pt x="1791" y="248"/>
                </a:lnTo>
                <a:lnTo>
                  <a:pt x="1787" y="256"/>
                </a:lnTo>
                <a:lnTo>
                  <a:pt x="1787" y="256"/>
                </a:lnTo>
                <a:lnTo>
                  <a:pt x="1787" y="246"/>
                </a:lnTo>
                <a:lnTo>
                  <a:pt x="1788" y="237"/>
                </a:lnTo>
                <a:lnTo>
                  <a:pt x="1792" y="219"/>
                </a:lnTo>
                <a:lnTo>
                  <a:pt x="1796" y="202"/>
                </a:lnTo>
                <a:lnTo>
                  <a:pt x="1797" y="194"/>
                </a:lnTo>
                <a:lnTo>
                  <a:pt x="1798" y="186"/>
                </a:lnTo>
                <a:lnTo>
                  <a:pt x="1798" y="186"/>
                </a:lnTo>
                <a:lnTo>
                  <a:pt x="1794" y="191"/>
                </a:lnTo>
                <a:lnTo>
                  <a:pt x="1791" y="196"/>
                </a:lnTo>
                <a:lnTo>
                  <a:pt x="1789" y="207"/>
                </a:lnTo>
                <a:lnTo>
                  <a:pt x="1787" y="217"/>
                </a:lnTo>
                <a:lnTo>
                  <a:pt x="1785" y="229"/>
                </a:lnTo>
                <a:lnTo>
                  <a:pt x="1785" y="229"/>
                </a:lnTo>
                <a:lnTo>
                  <a:pt x="1771" y="272"/>
                </a:lnTo>
                <a:lnTo>
                  <a:pt x="1765" y="293"/>
                </a:lnTo>
                <a:lnTo>
                  <a:pt x="1760" y="315"/>
                </a:lnTo>
                <a:lnTo>
                  <a:pt x="1760" y="315"/>
                </a:lnTo>
                <a:lnTo>
                  <a:pt x="1758" y="324"/>
                </a:lnTo>
                <a:lnTo>
                  <a:pt x="1757" y="333"/>
                </a:lnTo>
                <a:lnTo>
                  <a:pt x="1756" y="336"/>
                </a:lnTo>
                <a:lnTo>
                  <a:pt x="1754" y="339"/>
                </a:lnTo>
                <a:lnTo>
                  <a:pt x="1752" y="342"/>
                </a:lnTo>
                <a:lnTo>
                  <a:pt x="1750" y="343"/>
                </a:lnTo>
                <a:lnTo>
                  <a:pt x="1750" y="343"/>
                </a:lnTo>
                <a:lnTo>
                  <a:pt x="1752" y="321"/>
                </a:lnTo>
                <a:lnTo>
                  <a:pt x="1756" y="300"/>
                </a:lnTo>
                <a:lnTo>
                  <a:pt x="1765" y="259"/>
                </a:lnTo>
                <a:lnTo>
                  <a:pt x="1775" y="217"/>
                </a:lnTo>
                <a:lnTo>
                  <a:pt x="1780" y="196"/>
                </a:lnTo>
                <a:lnTo>
                  <a:pt x="1783" y="173"/>
                </a:lnTo>
                <a:lnTo>
                  <a:pt x="1783" y="173"/>
                </a:lnTo>
                <a:lnTo>
                  <a:pt x="1776" y="164"/>
                </a:lnTo>
                <a:lnTo>
                  <a:pt x="1772" y="160"/>
                </a:lnTo>
                <a:lnTo>
                  <a:pt x="1767" y="156"/>
                </a:lnTo>
                <a:lnTo>
                  <a:pt x="1767" y="156"/>
                </a:lnTo>
                <a:lnTo>
                  <a:pt x="1753" y="197"/>
                </a:lnTo>
                <a:lnTo>
                  <a:pt x="1740" y="239"/>
                </a:lnTo>
                <a:lnTo>
                  <a:pt x="1714" y="323"/>
                </a:lnTo>
                <a:lnTo>
                  <a:pt x="1690" y="410"/>
                </a:lnTo>
                <a:lnTo>
                  <a:pt x="1666" y="497"/>
                </a:lnTo>
                <a:lnTo>
                  <a:pt x="1641" y="584"/>
                </a:lnTo>
                <a:lnTo>
                  <a:pt x="1617" y="670"/>
                </a:lnTo>
                <a:lnTo>
                  <a:pt x="1592" y="756"/>
                </a:lnTo>
                <a:lnTo>
                  <a:pt x="1578" y="799"/>
                </a:lnTo>
                <a:lnTo>
                  <a:pt x="1564" y="841"/>
                </a:lnTo>
                <a:lnTo>
                  <a:pt x="1564" y="841"/>
                </a:lnTo>
                <a:lnTo>
                  <a:pt x="1569" y="847"/>
                </a:lnTo>
                <a:lnTo>
                  <a:pt x="1574" y="851"/>
                </a:lnTo>
                <a:lnTo>
                  <a:pt x="1577" y="853"/>
                </a:lnTo>
                <a:lnTo>
                  <a:pt x="1581" y="854"/>
                </a:lnTo>
                <a:lnTo>
                  <a:pt x="1586" y="855"/>
                </a:lnTo>
                <a:lnTo>
                  <a:pt x="1591" y="854"/>
                </a:lnTo>
                <a:lnTo>
                  <a:pt x="1591" y="854"/>
                </a:lnTo>
                <a:lnTo>
                  <a:pt x="1592" y="842"/>
                </a:lnTo>
                <a:lnTo>
                  <a:pt x="1595" y="830"/>
                </a:lnTo>
                <a:lnTo>
                  <a:pt x="1599" y="817"/>
                </a:lnTo>
                <a:lnTo>
                  <a:pt x="1602" y="805"/>
                </a:lnTo>
                <a:lnTo>
                  <a:pt x="1610" y="782"/>
                </a:lnTo>
                <a:lnTo>
                  <a:pt x="1615" y="769"/>
                </a:lnTo>
                <a:lnTo>
                  <a:pt x="1618" y="757"/>
                </a:lnTo>
                <a:lnTo>
                  <a:pt x="1618" y="757"/>
                </a:lnTo>
                <a:lnTo>
                  <a:pt x="1620" y="744"/>
                </a:lnTo>
                <a:lnTo>
                  <a:pt x="1621" y="730"/>
                </a:lnTo>
                <a:lnTo>
                  <a:pt x="1622" y="724"/>
                </a:lnTo>
                <a:lnTo>
                  <a:pt x="1624" y="717"/>
                </a:lnTo>
                <a:lnTo>
                  <a:pt x="1626" y="711"/>
                </a:lnTo>
                <a:lnTo>
                  <a:pt x="1631" y="706"/>
                </a:lnTo>
                <a:lnTo>
                  <a:pt x="1631" y="706"/>
                </a:lnTo>
                <a:lnTo>
                  <a:pt x="1629" y="725"/>
                </a:lnTo>
                <a:lnTo>
                  <a:pt x="1625" y="743"/>
                </a:lnTo>
                <a:lnTo>
                  <a:pt x="1618" y="779"/>
                </a:lnTo>
                <a:lnTo>
                  <a:pt x="1609" y="816"/>
                </a:lnTo>
                <a:lnTo>
                  <a:pt x="1605" y="834"/>
                </a:lnTo>
                <a:lnTo>
                  <a:pt x="1602" y="853"/>
                </a:lnTo>
                <a:lnTo>
                  <a:pt x="1602" y="853"/>
                </a:lnTo>
                <a:lnTo>
                  <a:pt x="1605" y="852"/>
                </a:lnTo>
                <a:lnTo>
                  <a:pt x="1607" y="852"/>
                </a:lnTo>
                <a:lnTo>
                  <a:pt x="1611" y="852"/>
                </a:lnTo>
                <a:lnTo>
                  <a:pt x="1616" y="853"/>
                </a:lnTo>
                <a:lnTo>
                  <a:pt x="1618" y="853"/>
                </a:lnTo>
                <a:lnTo>
                  <a:pt x="1620" y="853"/>
                </a:lnTo>
                <a:lnTo>
                  <a:pt x="1620" y="853"/>
                </a:lnTo>
                <a:lnTo>
                  <a:pt x="1626" y="823"/>
                </a:lnTo>
                <a:lnTo>
                  <a:pt x="1634" y="792"/>
                </a:lnTo>
                <a:lnTo>
                  <a:pt x="1650" y="731"/>
                </a:lnTo>
                <a:lnTo>
                  <a:pt x="1665" y="669"/>
                </a:lnTo>
                <a:lnTo>
                  <a:pt x="1672" y="637"/>
                </a:lnTo>
                <a:lnTo>
                  <a:pt x="1678" y="604"/>
                </a:lnTo>
                <a:lnTo>
                  <a:pt x="1678" y="604"/>
                </a:lnTo>
                <a:lnTo>
                  <a:pt x="1681" y="600"/>
                </a:lnTo>
                <a:lnTo>
                  <a:pt x="1684" y="595"/>
                </a:lnTo>
                <a:lnTo>
                  <a:pt x="1685" y="590"/>
                </a:lnTo>
                <a:lnTo>
                  <a:pt x="1686" y="584"/>
                </a:lnTo>
                <a:lnTo>
                  <a:pt x="1687" y="571"/>
                </a:lnTo>
                <a:lnTo>
                  <a:pt x="1688" y="558"/>
                </a:lnTo>
                <a:lnTo>
                  <a:pt x="1688" y="558"/>
                </a:lnTo>
                <a:lnTo>
                  <a:pt x="1693" y="537"/>
                </a:lnTo>
                <a:lnTo>
                  <a:pt x="1698" y="517"/>
                </a:lnTo>
                <a:lnTo>
                  <a:pt x="1702" y="497"/>
                </a:lnTo>
                <a:lnTo>
                  <a:pt x="1707" y="476"/>
                </a:lnTo>
                <a:lnTo>
                  <a:pt x="1707" y="476"/>
                </a:lnTo>
                <a:lnTo>
                  <a:pt x="1709" y="466"/>
                </a:lnTo>
                <a:lnTo>
                  <a:pt x="1712" y="456"/>
                </a:lnTo>
                <a:lnTo>
                  <a:pt x="1717" y="436"/>
                </a:lnTo>
                <a:lnTo>
                  <a:pt x="1717" y="436"/>
                </a:lnTo>
                <a:lnTo>
                  <a:pt x="1720" y="425"/>
                </a:lnTo>
                <a:lnTo>
                  <a:pt x="1721" y="414"/>
                </a:lnTo>
                <a:lnTo>
                  <a:pt x="1722" y="409"/>
                </a:lnTo>
                <a:lnTo>
                  <a:pt x="1724" y="405"/>
                </a:lnTo>
                <a:lnTo>
                  <a:pt x="1727" y="402"/>
                </a:lnTo>
                <a:lnTo>
                  <a:pt x="1731" y="398"/>
                </a:lnTo>
                <a:lnTo>
                  <a:pt x="1731" y="398"/>
                </a:lnTo>
                <a:lnTo>
                  <a:pt x="1726" y="434"/>
                </a:lnTo>
                <a:lnTo>
                  <a:pt x="1720" y="471"/>
                </a:lnTo>
                <a:lnTo>
                  <a:pt x="1712" y="509"/>
                </a:lnTo>
                <a:lnTo>
                  <a:pt x="1705" y="547"/>
                </a:lnTo>
                <a:lnTo>
                  <a:pt x="1686" y="624"/>
                </a:lnTo>
                <a:lnTo>
                  <a:pt x="1667" y="700"/>
                </a:lnTo>
                <a:lnTo>
                  <a:pt x="1667" y="700"/>
                </a:lnTo>
                <a:lnTo>
                  <a:pt x="1664" y="716"/>
                </a:lnTo>
                <a:lnTo>
                  <a:pt x="1662" y="733"/>
                </a:lnTo>
                <a:lnTo>
                  <a:pt x="1659" y="749"/>
                </a:lnTo>
                <a:lnTo>
                  <a:pt x="1655" y="766"/>
                </a:lnTo>
                <a:lnTo>
                  <a:pt x="1655" y="766"/>
                </a:lnTo>
                <a:lnTo>
                  <a:pt x="1651" y="779"/>
                </a:lnTo>
                <a:lnTo>
                  <a:pt x="1646" y="794"/>
                </a:lnTo>
                <a:lnTo>
                  <a:pt x="1635" y="824"/>
                </a:lnTo>
                <a:lnTo>
                  <a:pt x="1630" y="841"/>
                </a:lnTo>
                <a:lnTo>
                  <a:pt x="1626" y="855"/>
                </a:lnTo>
                <a:lnTo>
                  <a:pt x="1623" y="869"/>
                </a:lnTo>
                <a:lnTo>
                  <a:pt x="1623" y="883"/>
                </a:lnTo>
                <a:lnTo>
                  <a:pt x="1623" y="883"/>
                </a:lnTo>
                <a:lnTo>
                  <a:pt x="1630" y="888"/>
                </a:lnTo>
                <a:lnTo>
                  <a:pt x="1635" y="891"/>
                </a:lnTo>
                <a:lnTo>
                  <a:pt x="1650" y="894"/>
                </a:lnTo>
                <a:lnTo>
                  <a:pt x="1650" y="894"/>
                </a:lnTo>
                <a:lnTo>
                  <a:pt x="1651" y="879"/>
                </a:lnTo>
                <a:lnTo>
                  <a:pt x="1654" y="865"/>
                </a:lnTo>
                <a:lnTo>
                  <a:pt x="1657" y="852"/>
                </a:lnTo>
                <a:lnTo>
                  <a:pt x="1662" y="838"/>
                </a:lnTo>
                <a:lnTo>
                  <a:pt x="1671" y="813"/>
                </a:lnTo>
                <a:lnTo>
                  <a:pt x="1680" y="787"/>
                </a:lnTo>
                <a:lnTo>
                  <a:pt x="1680" y="787"/>
                </a:lnTo>
                <a:lnTo>
                  <a:pt x="1683" y="775"/>
                </a:lnTo>
                <a:lnTo>
                  <a:pt x="1685" y="763"/>
                </a:lnTo>
                <a:lnTo>
                  <a:pt x="1688" y="741"/>
                </a:lnTo>
                <a:lnTo>
                  <a:pt x="1691" y="729"/>
                </a:lnTo>
                <a:lnTo>
                  <a:pt x="1693" y="717"/>
                </a:lnTo>
                <a:lnTo>
                  <a:pt x="1697" y="707"/>
                </a:lnTo>
                <a:lnTo>
                  <a:pt x="1703" y="697"/>
                </a:lnTo>
                <a:lnTo>
                  <a:pt x="1703" y="697"/>
                </a:lnTo>
                <a:lnTo>
                  <a:pt x="1699" y="727"/>
                </a:lnTo>
                <a:lnTo>
                  <a:pt x="1694" y="761"/>
                </a:lnTo>
                <a:lnTo>
                  <a:pt x="1691" y="778"/>
                </a:lnTo>
                <a:lnTo>
                  <a:pt x="1686" y="794"/>
                </a:lnTo>
                <a:lnTo>
                  <a:pt x="1680" y="808"/>
                </a:lnTo>
                <a:lnTo>
                  <a:pt x="1677" y="815"/>
                </a:lnTo>
                <a:lnTo>
                  <a:pt x="1672" y="821"/>
                </a:lnTo>
                <a:lnTo>
                  <a:pt x="1672" y="821"/>
                </a:lnTo>
                <a:lnTo>
                  <a:pt x="1665" y="857"/>
                </a:lnTo>
                <a:lnTo>
                  <a:pt x="1656" y="894"/>
                </a:lnTo>
                <a:lnTo>
                  <a:pt x="1656" y="894"/>
                </a:lnTo>
                <a:lnTo>
                  <a:pt x="1660" y="893"/>
                </a:lnTo>
                <a:lnTo>
                  <a:pt x="1663" y="894"/>
                </a:lnTo>
                <a:lnTo>
                  <a:pt x="1665" y="897"/>
                </a:lnTo>
                <a:lnTo>
                  <a:pt x="1666" y="902"/>
                </a:lnTo>
                <a:lnTo>
                  <a:pt x="1670" y="911"/>
                </a:lnTo>
                <a:lnTo>
                  <a:pt x="1672" y="915"/>
                </a:lnTo>
                <a:lnTo>
                  <a:pt x="1675" y="919"/>
                </a:lnTo>
                <a:lnTo>
                  <a:pt x="1675" y="919"/>
                </a:lnTo>
                <a:lnTo>
                  <a:pt x="1681" y="888"/>
                </a:lnTo>
                <a:lnTo>
                  <a:pt x="1688" y="857"/>
                </a:lnTo>
                <a:lnTo>
                  <a:pt x="1697" y="827"/>
                </a:lnTo>
                <a:lnTo>
                  <a:pt x="1707" y="796"/>
                </a:lnTo>
                <a:lnTo>
                  <a:pt x="1726" y="735"/>
                </a:lnTo>
                <a:lnTo>
                  <a:pt x="1736" y="703"/>
                </a:lnTo>
                <a:lnTo>
                  <a:pt x="1742" y="671"/>
                </a:lnTo>
                <a:lnTo>
                  <a:pt x="1742" y="671"/>
                </a:lnTo>
                <a:lnTo>
                  <a:pt x="1742" y="665"/>
                </a:lnTo>
                <a:lnTo>
                  <a:pt x="1742" y="658"/>
                </a:lnTo>
                <a:lnTo>
                  <a:pt x="1743" y="655"/>
                </a:lnTo>
                <a:lnTo>
                  <a:pt x="1744" y="652"/>
                </a:lnTo>
                <a:lnTo>
                  <a:pt x="1746" y="650"/>
                </a:lnTo>
                <a:lnTo>
                  <a:pt x="1750" y="649"/>
                </a:lnTo>
                <a:lnTo>
                  <a:pt x="1750" y="649"/>
                </a:lnTo>
                <a:lnTo>
                  <a:pt x="1750" y="660"/>
                </a:lnTo>
                <a:lnTo>
                  <a:pt x="1750" y="671"/>
                </a:lnTo>
                <a:lnTo>
                  <a:pt x="1747" y="695"/>
                </a:lnTo>
                <a:lnTo>
                  <a:pt x="1743" y="718"/>
                </a:lnTo>
                <a:lnTo>
                  <a:pt x="1737" y="743"/>
                </a:lnTo>
                <a:lnTo>
                  <a:pt x="1737" y="743"/>
                </a:lnTo>
                <a:lnTo>
                  <a:pt x="1730" y="766"/>
                </a:lnTo>
                <a:lnTo>
                  <a:pt x="1724" y="789"/>
                </a:lnTo>
                <a:lnTo>
                  <a:pt x="1708" y="837"/>
                </a:lnTo>
                <a:lnTo>
                  <a:pt x="1693" y="887"/>
                </a:lnTo>
                <a:lnTo>
                  <a:pt x="1686" y="911"/>
                </a:lnTo>
                <a:lnTo>
                  <a:pt x="1682" y="935"/>
                </a:lnTo>
                <a:lnTo>
                  <a:pt x="1682" y="935"/>
                </a:lnTo>
                <a:lnTo>
                  <a:pt x="1678" y="937"/>
                </a:lnTo>
                <a:lnTo>
                  <a:pt x="1675" y="940"/>
                </a:lnTo>
                <a:lnTo>
                  <a:pt x="1667" y="945"/>
                </a:lnTo>
                <a:lnTo>
                  <a:pt x="1667" y="945"/>
                </a:lnTo>
                <a:lnTo>
                  <a:pt x="1660" y="945"/>
                </a:lnTo>
                <a:lnTo>
                  <a:pt x="1651" y="945"/>
                </a:lnTo>
                <a:lnTo>
                  <a:pt x="1634" y="944"/>
                </a:lnTo>
                <a:lnTo>
                  <a:pt x="1616" y="943"/>
                </a:lnTo>
                <a:lnTo>
                  <a:pt x="1606" y="944"/>
                </a:lnTo>
                <a:lnTo>
                  <a:pt x="1596" y="945"/>
                </a:lnTo>
                <a:lnTo>
                  <a:pt x="1596" y="945"/>
                </a:lnTo>
                <a:lnTo>
                  <a:pt x="1562" y="954"/>
                </a:lnTo>
                <a:lnTo>
                  <a:pt x="1527" y="963"/>
                </a:lnTo>
                <a:lnTo>
                  <a:pt x="1490" y="972"/>
                </a:lnTo>
                <a:lnTo>
                  <a:pt x="1456" y="981"/>
                </a:lnTo>
                <a:lnTo>
                  <a:pt x="1456" y="981"/>
                </a:lnTo>
                <a:lnTo>
                  <a:pt x="1438" y="986"/>
                </a:lnTo>
                <a:lnTo>
                  <a:pt x="1420" y="993"/>
                </a:lnTo>
                <a:lnTo>
                  <a:pt x="1403" y="1000"/>
                </a:lnTo>
                <a:lnTo>
                  <a:pt x="1387" y="1008"/>
                </a:lnTo>
                <a:lnTo>
                  <a:pt x="1354" y="1025"/>
                </a:lnTo>
                <a:lnTo>
                  <a:pt x="1322" y="1040"/>
                </a:lnTo>
                <a:lnTo>
                  <a:pt x="1322" y="1040"/>
                </a:lnTo>
                <a:lnTo>
                  <a:pt x="1308" y="1047"/>
                </a:lnTo>
                <a:lnTo>
                  <a:pt x="1296" y="1055"/>
                </a:lnTo>
                <a:lnTo>
                  <a:pt x="1273" y="1069"/>
                </a:lnTo>
                <a:lnTo>
                  <a:pt x="1273" y="1069"/>
                </a:lnTo>
                <a:lnTo>
                  <a:pt x="1267" y="1072"/>
                </a:lnTo>
                <a:lnTo>
                  <a:pt x="1259" y="1074"/>
                </a:lnTo>
                <a:lnTo>
                  <a:pt x="1253" y="1077"/>
                </a:lnTo>
                <a:lnTo>
                  <a:pt x="1246" y="1080"/>
                </a:lnTo>
                <a:lnTo>
                  <a:pt x="1246" y="1080"/>
                </a:lnTo>
                <a:lnTo>
                  <a:pt x="1221" y="1099"/>
                </a:lnTo>
                <a:lnTo>
                  <a:pt x="1195" y="1117"/>
                </a:lnTo>
                <a:lnTo>
                  <a:pt x="1144" y="1154"/>
                </a:lnTo>
                <a:lnTo>
                  <a:pt x="1118" y="1174"/>
                </a:lnTo>
                <a:lnTo>
                  <a:pt x="1093" y="1194"/>
                </a:lnTo>
                <a:lnTo>
                  <a:pt x="1071" y="1215"/>
                </a:lnTo>
                <a:lnTo>
                  <a:pt x="1060" y="1227"/>
                </a:lnTo>
                <a:lnTo>
                  <a:pt x="1049" y="1239"/>
                </a:lnTo>
                <a:lnTo>
                  <a:pt x="1049" y="1239"/>
                </a:lnTo>
                <a:lnTo>
                  <a:pt x="1099" y="1210"/>
                </a:lnTo>
                <a:lnTo>
                  <a:pt x="1149" y="1182"/>
                </a:lnTo>
                <a:lnTo>
                  <a:pt x="1201" y="1155"/>
                </a:lnTo>
                <a:lnTo>
                  <a:pt x="1254" y="1129"/>
                </a:lnTo>
                <a:lnTo>
                  <a:pt x="1254" y="1129"/>
                </a:lnTo>
                <a:lnTo>
                  <a:pt x="1258" y="1125"/>
                </a:lnTo>
                <a:lnTo>
                  <a:pt x="1262" y="1122"/>
                </a:lnTo>
                <a:lnTo>
                  <a:pt x="1267" y="1119"/>
                </a:lnTo>
                <a:lnTo>
                  <a:pt x="1271" y="1116"/>
                </a:lnTo>
                <a:lnTo>
                  <a:pt x="1271" y="1116"/>
                </a:lnTo>
                <a:lnTo>
                  <a:pt x="1304" y="1102"/>
                </a:lnTo>
                <a:lnTo>
                  <a:pt x="1339" y="1090"/>
                </a:lnTo>
                <a:lnTo>
                  <a:pt x="1375" y="1079"/>
                </a:lnTo>
                <a:lnTo>
                  <a:pt x="1411" y="1070"/>
                </a:lnTo>
                <a:lnTo>
                  <a:pt x="1449" y="1061"/>
                </a:lnTo>
                <a:lnTo>
                  <a:pt x="1486" y="1054"/>
                </a:lnTo>
                <a:lnTo>
                  <a:pt x="1562" y="1040"/>
                </a:lnTo>
                <a:lnTo>
                  <a:pt x="1562" y="1040"/>
                </a:lnTo>
                <a:lnTo>
                  <a:pt x="1581" y="1035"/>
                </a:lnTo>
                <a:lnTo>
                  <a:pt x="1599" y="1031"/>
                </a:lnTo>
                <a:lnTo>
                  <a:pt x="1617" y="1029"/>
                </a:lnTo>
                <a:lnTo>
                  <a:pt x="1635" y="1027"/>
                </a:lnTo>
                <a:lnTo>
                  <a:pt x="1671" y="1024"/>
                </a:lnTo>
                <a:lnTo>
                  <a:pt x="1710" y="1020"/>
                </a:lnTo>
                <a:lnTo>
                  <a:pt x="1710" y="1020"/>
                </a:lnTo>
                <a:lnTo>
                  <a:pt x="1722" y="982"/>
                </a:lnTo>
                <a:lnTo>
                  <a:pt x="1733" y="945"/>
                </a:lnTo>
                <a:lnTo>
                  <a:pt x="1743" y="908"/>
                </a:lnTo>
                <a:lnTo>
                  <a:pt x="1752" y="872"/>
                </a:lnTo>
                <a:lnTo>
                  <a:pt x="1769" y="797"/>
                </a:lnTo>
                <a:lnTo>
                  <a:pt x="1787" y="720"/>
                </a:lnTo>
                <a:lnTo>
                  <a:pt x="1787" y="720"/>
                </a:lnTo>
                <a:lnTo>
                  <a:pt x="1797" y="683"/>
                </a:lnTo>
                <a:lnTo>
                  <a:pt x="1808" y="645"/>
                </a:lnTo>
                <a:lnTo>
                  <a:pt x="1819" y="607"/>
                </a:lnTo>
                <a:lnTo>
                  <a:pt x="1830" y="571"/>
                </a:lnTo>
                <a:lnTo>
                  <a:pt x="1830" y="571"/>
                </a:lnTo>
                <a:lnTo>
                  <a:pt x="1838" y="530"/>
                </a:lnTo>
                <a:lnTo>
                  <a:pt x="1847" y="488"/>
                </a:lnTo>
                <a:lnTo>
                  <a:pt x="1847" y="488"/>
                </a:lnTo>
                <a:lnTo>
                  <a:pt x="1850" y="479"/>
                </a:lnTo>
                <a:lnTo>
                  <a:pt x="1853" y="469"/>
                </a:lnTo>
                <a:lnTo>
                  <a:pt x="1860" y="451"/>
                </a:lnTo>
                <a:lnTo>
                  <a:pt x="1866" y="431"/>
                </a:lnTo>
                <a:lnTo>
                  <a:pt x="1868" y="422"/>
                </a:lnTo>
                <a:lnTo>
                  <a:pt x="1871" y="412"/>
                </a:lnTo>
                <a:lnTo>
                  <a:pt x="1871" y="412"/>
                </a:lnTo>
                <a:lnTo>
                  <a:pt x="1876" y="403"/>
                </a:lnTo>
                <a:lnTo>
                  <a:pt x="1880" y="391"/>
                </a:lnTo>
                <a:lnTo>
                  <a:pt x="1883" y="378"/>
                </a:lnTo>
                <a:lnTo>
                  <a:pt x="1887" y="364"/>
                </a:lnTo>
                <a:lnTo>
                  <a:pt x="1893" y="337"/>
                </a:lnTo>
                <a:lnTo>
                  <a:pt x="1898" y="313"/>
                </a:lnTo>
                <a:lnTo>
                  <a:pt x="1898" y="313"/>
                </a:lnTo>
                <a:lnTo>
                  <a:pt x="1886" y="315"/>
                </a:lnTo>
                <a:lnTo>
                  <a:pt x="1873" y="317"/>
                </a:lnTo>
                <a:lnTo>
                  <a:pt x="1850" y="321"/>
                </a:lnTo>
                <a:lnTo>
                  <a:pt x="1850" y="321"/>
                </a:lnTo>
                <a:lnTo>
                  <a:pt x="1845" y="338"/>
                </a:lnTo>
                <a:lnTo>
                  <a:pt x="1839" y="357"/>
                </a:lnTo>
                <a:lnTo>
                  <a:pt x="1831" y="394"/>
                </a:lnTo>
                <a:lnTo>
                  <a:pt x="1822" y="431"/>
                </a:lnTo>
                <a:lnTo>
                  <a:pt x="1817" y="450"/>
                </a:lnTo>
                <a:lnTo>
                  <a:pt x="1812" y="467"/>
                </a:lnTo>
                <a:lnTo>
                  <a:pt x="1812" y="467"/>
                </a:lnTo>
                <a:lnTo>
                  <a:pt x="1811" y="465"/>
                </a:lnTo>
                <a:lnTo>
                  <a:pt x="1811" y="465"/>
                </a:lnTo>
                <a:lnTo>
                  <a:pt x="1809" y="466"/>
                </a:lnTo>
                <a:lnTo>
                  <a:pt x="1809" y="466"/>
                </a:lnTo>
                <a:lnTo>
                  <a:pt x="1808" y="480"/>
                </a:lnTo>
                <a:lnTo>
                  <a:pt x="1806" y="494"/>
                </a:lnTo>
                <a:lnTo>
                  <a:pt x="1799" y="520"/>
                </a:lnTo>
                <a:lnTo>
                  <a:pt x="1791" y="547"/>
                </a:lnTo>
                <a:lnTo>
                  <a:pt x="1788" y="561"/>
                </a:lnTo>
                <a:lnTo>
                  <a:pt x="1785" y="576"/>
                </a:lnTo>
                <a:lnTo>
                  <a:pt x="1785" y="576"/>
                </a:lnTo>
                <a:close/>
                <a:moveTo>
                  <a:pt x="794" y="441"/>
                </a:moveTo>
                <a:lnTo>
                  <a:pt x="794" y="441"/>
                </a:lnTo>
                <a:lnTo>
                  <a:pt x="787" y="437"/>
                </a:lnTo>
                <a:lnTo>
                  <a:pt x="779" y="435"/>
                </a:lnTo>
                <a:lnTo>
                  <a:pt x="771" y="434"/>
                </a:lnTo>
                <a:lnTo>
                  <a:pt x="763" y="434"/>
                </a:lnTo>
                <a:lnTo>
                  <a:pt x="746" y="434"/>
                </a:lnTo>
                <a:lnTo>
                  <a:pt x="729" y="434"/>
                </a:lnTo>
                <a:lnTo>
                  <a:pt x="729" y="434"/>
                </a:lnTo>
                <a:lnTo>
                  <a:pt x="717" y="433"/>
                </a:lnTo>
                <a:lnTo>
                  <a:pt x="706" y="430"/>
                </a:lnTo>
                <a:lnTo>
                  <a:pt x="683" y="426"/>
                </a:lnTo>
                <a:lnTo>
                  <a:pt x="673" y="424"/>
                </a:lnTo>
                <a:lnTo>
                  <a:pt x="664" y="423"/>
                </a:lnTo>
                <a:lnTo>
                  <a:pt x="654" y="423"/>
                </a:lnTo>
                <a:lnTo>
                  <a:pt x="646" y="425"/>
                </a:lnTo>
                <a:lnTo>
                  <a:pt x="646" y="425"/>
                </a:lnTo>
                <a:lnTo>
                  <a:pt x="647" y="425"/>
                </a:lnTo>
                <a:lnTo>
                  <a:pt x="647" y="426"/>
                </a:lnTo>
                <a:lnTo>
                  <a:pt x="646" y="426"/>
                </a:lnTo>
                <a:lnTo>
                  <a:pt x="646" y="426"/>
                </a:lnTo>
                <a:lnTo>
                  <a:pt x="624" y="424"/>
                </a:lnTo>
                <a:lnTo>
                  <a:pt x="603" y="422"/>
                </a:lnTo>
                <a:lnTo>
                  <a:pt x="581" y="419"/>
                </a:lnTo>
                <a:lnTo>
                  <a:pt x="560" y="418"/>
                </a:lnTo>
                <a:lnTo>
                  <a:pt x="560" y="418"/>
                </a:lnTo>
                <a:lnTo>
                  <a:pt x="471" y="418"/>
                </a:lnTo>
                <a:lnTo>
                  <a:pt x="471" y="418"/>
                </a:lnTo>
                <a:lnTo>
                  <a:pt x="464" y="423"/>
                </a:lnTo>
                <a:lnTo>
                  <a:pt x="457" y="429"/>
                </a:lnTo>
                <a:lnTo>
                  <a:pt x="445" y="444"/>
                </a:lnTo>
                <a:lnTo>
                  <a:pt x="435" y="459"/>
                </a:lnTo>
                <a:lnTo>
                  <a:pt x="425" y="476"/>
                </a:lnTo>
                <a:lnTo>
                  <a:pt x="425" y="476"/>
                </a:lnTo>
                <a:lnTo>
                  <a:pt x="411" y="497"/>
                </a:lnTo>
                <a:lnTo>
                  <a:pt x="398" y="516"/>
                </a:lnTo>
                <a:lnTo>
                  <a:pt x="369" y="556"/>
                </a:lnTo>
                <a:lnTo>
                  <a:pt x="355" y="575"/>
                </a:lnTo>
                <a:lnTo>
                  <a:pt x="342" y="594"/>
                </a:lnTo>
                <a:lnTo>
                  <a:pt x="330" y="615"/>
                </a:lnTo>
                <a:lnTo>
                  <a:pt x="318" y="635"/>
                </a:lnTo>
                <a:lnTo>
                  <a:pt x="318" y="635"/>
                </a:lnTo>
                <a:lnTo>
                  <a:pt x="317" y="636"/>
                </a:lnTo>
                <a:lnTo>
                  <a:pt x="316" y="636"/>
                </a:lnTo>
                <a:lnTo>
                  <a:pt x="315" y="635"/>
                </a:lnTo>
                <a:lnTo>
                  <a:pt x="314" y="633"/>
                </a:lnTo>
                <a:lnTo>
                  <a:pt x="313" y="633"/>
                </a:lnTo>
                <a:lnTo>
                  <a:pt x="312" y="635"/>
                </a:lnTo>
                <a:lnTo>
                  <a:pt x="312" y="635"/>
                </a:lnTo>
                <a:lnTo>
                  <a:pt x="306" y="647"/>
                </a:lnTo>
                <a:lnTo>
                  <a:pt x="301" y="657"/>
                </a:lnTo>
                <a:lnTo>
                  <a:pt x="288" y="680"/>
                </a:lnTo>
                <a:lnTo>
                  <a:pt x="273" y="701"/>
                </a:lnTo>
                <a:lnTo>
                  <a:pt x="258" y="723"/>
                </a:lnTo>
                <a:lnTo>
                  <a:pt x="242" y="744"/>
                </a:lnTo>
                <a:lnTo>
                  <a:pt x="227" y="766"/>
                </a:lnTo>
                <a:lnTo>
                  <a:pt x="213" y="788"/>
                </a:lnTo>
                <a:lnTo>
                  <a:pt x="207" y="800"/>
                </a:lnTo>
                <a:lnTo>
                  <a:pt x="201" y="813"/>
                </a:lnTo>
                <a:lnTo>
                  <a:pt x="201" y="813"/>
                </a:lnTo>
                <a:lnTo>
                  <a:pt x="163" y="861"/>
                </a:lnTo>
                <a:lnTo>
                  <a:pt x="124" y="911"/>
                </a:lnTo>
                <a:lnTo>
                  <a:pt x="87" y="961"/>
                </a:lnTo>
                <a:lnTo>
                  <a:pt x="70" y="987"/>
                </a:lnTo>
                <a:lnTo>
                  <a:pt x="51" y="1013"/>
                </a:lnTo>
                <a:lnTo>
                  <a:pt x="51" y="1013"/>
                </a:lnTo>
                <a:lnTo>
                  <a:pt x="78" y="1015"/>
                </a:lnTo>
                <a:lnTo>
                  <a:pt x="105" y="1018"/>
                </a:lnTo>
                <a:lnTo>
                  <a:pt x="132" y="1024"/>
                </a:lnTo>
                <a:lnTo>
                  <a:pt x="157" y="1028"/>
                </a:lnTo>
                <a:lnTo>
                  <a:pt x="210" y="1041"/>
                </a:lnTo>
                <a:lnTo>
                  <a:pt x="263" y="1054"/>
                </a:lnTo>
                <a:lnTo>
                  <a:pt x="263" y="1054"/>
                </a:lnTo>
                <a:lnTo>
                  <a:pt x="285" y="1060"/>
                </a:lnTo>
                <a:lnTo>
                  <a:pt x="306" y="1067"/>
                </a:lnTo>
                <a:lnTo>
                  <a:pt x="328" y="1074"/>
                </a:lnTo>
                <a:lnTo>
                  <a:pt x="348" y="1080"/>
                </a:lnTo>
                <a:lnTo>
                  <a:pt x="348" y="1080"/>
                </a:lnTo>
                <a:lnTo>
                  <a:pt x="376" y="1088"/>
                </a:lnTo>
                <a:lnTo>
                  <a:pt x="403" y="1094"/>
                </a:lnTo>
                <a:lnTo>
                  <a:pt x="427" y="1100"/>
                </a:lnTo>
                <a:lnTo>
                  <a:pt x="450" y="1102"/>
                </a:lnTo>
                <a:lnTo>
                  <a:pt x="450" y="1102"/>
                </a:lnTo>
                <a:lnTo>
                  <a:pt x="501" y="1118"/>
                </a:lnTo>
                <a:lnTo>
                  <a:pt x="557" y="1135"/>
                </a:lnTo>
                <a:lnTo>
                  <a:pt x="615" y="1155"/>
                </a:lnTo>
                <a:lnTo>
                  <a:pt x="670" y="1175"/>
                </a:lnTo>
                <a:lnTo>
                  <a:pt x="670" y="1175"/>
                </a:lnTo>
                <a:lnTo>
                  <a:pt x="678" y="1179"/>
                </a:lnTo>
                <a:lnTo>
                  <a:pt x="684" y="1183"/>
                </a:lnTo>
                <a:lnTo>
                  <a:pt x="692" y="1187"/>
                </a:lnTo>
                <a:lnTo>
                  <a:pt x="699" y="1191"/>
                </a:lnTo>
                <a:lnTo>
                  <a:pt x="699" y="1191"/>
                </a:lnTo>
                <a:lnTo>
                  <a:pt x="713" y="1196"/>
                </a:lnTo>
                <a:lnTo>
                  <a:pt x="727" y="1200"/>
                </a:lnTo>
                <a:lnTo>
                  <a:pt x="755" y="1208"/>
                </a:lnTo>
                <a:lnTo>
                  <a:pt x="769" y="1211"/>
                </a:lnTo>
                <a:lnTo>
                  <a:pt x="782" y="1216"/>
                </a:lnTo>
                <a:lnTo>
                  <a:pt x="793" y="1223"/>
                </a:lnTo>
                <a:lnTo>
                  <a:pt x="799" y="1227"/>
                </a:lnTo>
                <a:lnTo>
                  <a:pt x="804" y="1231"/>
                </a:lnTo>
                <a:lnTo>
                  <a:pt x="804" y="1231"/>
                </a:lnTo>
                <a:lnTo>
                  <a:pt x="819" y="1236"/>
                </a:lnTo>
                <a:lnTo>
                  <a:pt x="833" y="1241"/>
                </a:lnTo>
                <a:lnTo>
                  <a:pt x="846" y="1247"/>
                </a:lnTo>
                <a:lnTo>
                  <a:pt x="858" y="1254"/>
                </a:lnTo>
                <a:lnTo>
                  <a:pt x="881" y="1269"/>
                </a:lnTo>
                <a:lnTo>
                  <a:pt x="893" y="1276"/>
                </a:lnTo>
                <a:lnTo>
                  <a:pt x="905" y="1284"/>
                </a:lnTo>
                <a:lnTo>
                  <a:pt x="905" y="1284"/>
                </a:lnTo>
                <a:lnTo>
                  <a:pt x="900" y="1261"/>
                </a:lnTo>
                <a:lnTo>
                  <a:pt x="897" y="1239"/>
                </a:lnTo>
                <a:lnTo>
                  <a:pt x="895" y="1217"/>
                </a:lnTo>
                <a:lnTo>
                  <a:pt x="893" y="1196"/>
                </a:lnTo>
                <a:lnTo>
                  <a:pt x="889" y="1115"/>
                </a:lnTo>
                <a:lnTo>
                  <a:pt x="889" y="1115"/>
                </a:lnTo>
                <a:lnTo>
                  <a:pt x="895" y="1033"/>
                </a:lnTo>
                <a:lnTo>
                  <a:pt x="899" y="955"/>
                </a:lnTo>
                <a:lnTo>
                  <a:pt x="900" y="879"/>
                </a:lnTo>
                <a:lnTo>
                  <a:pt x="899" y="803"/>
                </a:lnTo>
                <a:lnTo>
                  <a:pt x="899" y="803"/>
                </a:lnTo>
                <a:lnTo>
                  <a:pt x="898" y="785"/>
                </a:lnTo>
                <a:lnTo>
                  <a:pt x="895" y="768"/>
                </a:lnTo>
                <a:lnTo>
                  <a:pt x="891" y="751"/>
                </a:lnTo>
                <a:lnTo>
                  <a:pt x="885" y="735"/>
                </a:lnTo>
                <a:lnTo>
                  <a:pt x="880" y="717"/>
                </a:lnTo>
                <a:lnTo>
                  <a:pt x="876" y="701"/>
                </a:lnTo>
                <a:lnTo>
                  <a:pt x="873" y="684"/>
                </a:lnTo>
                <a:lnTo>
                  <a:pt x="872" y="666"/>
                </a:lnTo>
                <a:lnTo>
                  <a:pt x="872" y="666"/>
                </a:lnTo>
                <a:lnTo>
                  <a:pt x="867" y="660"/>
                </a:lnTo>
                <a:lnTo>
                  <a:pt x="864" y="653"/>
                </a:lnTo>
                <a:lnTo>
                  <a:pt x="862" y="647"/>
                </a:lnTo>
                <a:lnTo>
                  <a:pt x="861" y="640"/>
                </a:lnTo>
                <a:lnTo>
                  <a:pt x="861" y="640"/>
                </a:lnTo>
                <a:lnTo>
                  <a:pt x="875" y="622"/>
                </a:lnTo>
                <a:lnTo>
                  <a:pt x="889" y="602"/>
                </a:lnTo>
                <a:lnTo>
                  <a:pt x="902" y="580"/>
                </a:lnTo>
                <a:lnTo>
                  <a:pt x="914" y="559"/>
                </a:lnTo>
                <a:lnTo>
                  <a:pt x="939" y="514"/>
                </a:lnTo>
                <a:lnTo>
                  <a:pt x="964" y="469"/>
                </a:lnTo>
                <a:lnTo>
                  <a:pt x="964" y="469"/>
                </a:lnTo>
                <a:lnTo>
                  <a:pt x="920" y="459"/>
                </a:lnTo>
                <a:lnTo>
                  <a:pt x="876" y="449"/>
                </a:lnTo>
                <a:lnTo>
                  <a:pt x="854" y="444"/>
                </a:lnTo>
                <a:lnTo>
                  <a:pt x="833" y="441"/>
                </a:lnTo>
                <a:lnTo>
                  <a:pt x="814" y="440"/>
                </a:lnTo>
                <a:lnTo>
                  <a:pt x="794" y="441"/>
                </a:lnTo>
                <a:lnTo>
                  <a:pt x="794" y="441"/>
                </a:lnTo>
                <a:close/>
                <a:moveTo>
                  <a:pt x="1957" y="430"/>
                </a:moveTo>
                <a:lnTo>
                  <a:pt x="1957" y="430"/>
                </a:lnTo>
                <a:lnTo>
                  <a:pt x="1927" y="430"/>
                </a:lnTo>
                <a:lnTo>
                  <a:pt x="1913" y="433"/>
                </a:lnTo>
                <a:lnTo>
                  <a:pt x="1898" y="436"/>
                </a:lnTo>
                <a:lnTo>
                  <a:pt x="1898" y="436"/>
                </a:lnTo>
                <a:lnTo>
                  <a:pt x="1892" y="437"/>
                </a:lnTo>
                <a:lnTo>
                  <a:pt x="1886" y="439"/>
                </a:lnTo>
                <a:lnTo>
                  <a:pt x="1882" y="441"/>
                </a:lnTo>
                <a:lnTo>
                  <a:pt x="1881" y="443"/>
                </a:lnTo>
                <a:lnTo>
                  <a:pt x="1880" y="446"/>
                </a:lnTo>
                <a:lnTo>
                  <a:pt x="1881" y="451"/>
                </a:lnTo>
                <a:lnTo>
                  <a:pt x="1881" y="451"/>
                </a:lnTo>
                <a:lnTo>
                  <a:pt x="1895" y="454"/>
                </a:lnTo>
                <a:lnTo>
                  <a:pt x="1911" y="455"/>
                </a:lnTo>
                <a:lnTo>
                  <a:pt x="1928" y="455"/>
                </a:lnTo>
                <a:lnTo>
                  <a:pt x="1938" y="453"/>
                </a:lnTo>
                <a:lnTo>
                  <a:pt x="1947" y="451"/>
                </a:lnTo>
                <a:lnTo>
                  <a:pt x="1947" y="451"/>
                </a:lnTo>
                <a:lnTo>
                  <a:pt x="1947" y="454"/>
                </a:lnTo>
                <a:lnTo>
                  <a:pt x="1948" y="455"/>
                </a:lnTo>
                <a:lnTo>
                  <a:pt x="1950" y="456"/>
                </a:lnTo>
                <a:lnTo>
                  <a:pt x="1952" y="456"/>
                </a:lnTo>
                <a:lnTo>
                  <a:pt x="1952" y="456"/>
                </a:lnTo>
                <a:lnTo>
                  <a:pt x="1952" y="472"/>
                </a:lnTo>
                <a:lnTo>
                  <a:pt x="1950" y="487"/>
                </a:lnTo>
                <a:lnTo>
                  <a:pt x="1948" y="502"/>
                </a:lnTo>
                <a:lnTo>
                  <a:pt x="1944" y="516"/>
                </a:lnTo>
                <a:lnTo>
                  <a:pt x="1937" y="545"/>
                </a:lnTo>
                <a:lnTo>
                  <a:pt x="1928" y="574"/>
                </a:lnTo>
                <a:lnTo>
                  <a:pt x="1908" y="629"/>
                </a:lnTo>
                <a:lnTo>
                  <a:pt x="1899" y="655"/>
                </a:lnTo>
                <a:lnTo>
                  <a:pt x="1892" y="682"/>
                </a:lnTo>
                <a:lnTo>
                  <a:pt x="1892" y="682"/>
                </a:lnTo>
                <a:lnTo>
                  <a:pt x="1879" y="736"/>
                </a:lnTo>
                <a:lnTo>
                  <a:pt x="1874" y="762"/>
                </a:lnTo>
                <a:lnTo>
                  <a:pt x="1866" y="789"/>
                </a:lnTo>
                <a:lnTo>
                  <a:pt x="1866" y="789"/>
                </a:lnTo>
                <a:lnTo>
                  <a:pt x="1859" y="818"/>
                </a:lnTo>
                <a:lnTo>
                  <a:pt x="1850" y="847"/>
                </a:lnTo>
                <a:lnTo>
                  <a:pt x="1842" y="876"/>
                </a:lnTo>
                <a:lnTo>
                  <a:pt x="1833" y="905"/>
                </a:lnTo>
                <a:lnTo>
                  <a:pt x="1833" y="905"/>
                </a:lnTo>
                <a:lnTo>
                  <a:pt x="1824" y="933"/>
                </a:lnTo>
                <a:lnTo>
                  <a:pt x="1815" y="960"/>
                </a:lnTo>
                <a:lnTo>
                  <a:pt x="1806" y="987"/>
                </a:lnTo>
                <a:lnTo>
                  <a:pt x="1802" y="1001"/>
                </a:lnTo>
                <a:lnTo>
                  <a:pt x="1799" y="1015"/>
                </a:lnTo>
                <a:lnTo>
                  <a:pt x="1799" y="1015"/>
                </a:lnTo>
                <a:lnTo>
                  <a:pt x="1790" y="1061"/>
                </a:lnTo>
                <a:lnTo>
                  <a:pt x="1786" y="1085"/>
                </a:lnTo>
                <a:lnTo>
                  <a:pt x="1782" y="1107"/>
                </a:lnTo>
                <a:lnTo>
                  <a:pt x="1782" y="1107"/>
                </a:lnTo>
                <a:lnTo>
                  <a:pt x="1776" y="1127"/>
                </a:lnTo>
                <a:lnTo>
                  <a:pt x="1770" y="1149"/>
                </a:lnTo>
                <a:lnTo>
                  <a:pt x="1767" y="1159"/>
                </a:lnTo>
                <a:lnTo>
                  <a:pt x="1761" y="1168"/>
                </a:lnTo>
                <a:lnTo>
                  <a:pt x="1756" y="1177"/>
                </a:lnTo>
                <a:lnTo>
                  <a:pt x="1750" y="1185"/>
                </a:lnTo>
                <a:lnTo>
                  <a:pt x="1750" y="1185"/>
                </a:lnTo>
                <a:lnTo>
                  <a:pt x="1739" y="1181"/>
                </a:lnTo>
                <a:lnTo>
                  <a:pt x="1735" y="1179"/>
                </a:lnTo>
                <a:lnTo>
                  <a:pt x="1730" y="1177"/>
                </a:lnTo>
                <a:lnTo>
                  <a:pt x="1730" y="1177"/>
                </a:lnTo>
                <a:lnTo>
                  <a:pt x="1710" y="1177"/>
                </a:lnTo>
                <a:lnTo>
                  <a:pt x="1690" y="1177"/>
                </a:lnTo>
                <a:lnTo>
                  <a:pt x="1647" y="1175"/>
                </a:lnTo>
                <a:lnTo>
                  <a:pt x="1626" y="1174"/>
                </a:lnTo>
                <a:lnTo>
                  <a:pt x="1606" y="1175"/>
                </a:lnTo>
                <a:lnTo>
                  <a:pt x="1586" y="1176"/>
                </a:lnTo>
                <a:lnTo>
                  <a:pt x="1568" y="1179"/>
                </a:lnTo>
                <a:lnTo>
                  <a:pt x="1568" y="1179"/>
                </a:lnTo>
                <a:lnTo>
                  <a:pt x="1562" y="1175"/>
                </a:lnTo>
                <a:lnTo>
                  <a:pt x="1558" y="1174"/>
                </a:lnTo>
                <a:lnTo>
                  <a:pt x="1553" y="1174"/>
                </a:lnTo>
                <a:lnTo>
                  <a:pt x="1549" y="1175"/>
                </a:lnTo>
                <a:lnTo>
                  <a:pt x="1541" y="1179"/>
                </a:lnTo>
                <a:lnTo>
                  <a:pt x="1536" y="1181"/>
                </a:lnTo>
                <a:lnTo>
                  <a:pt x="1532" y="1182"/>
                </a:lnTo>
                <a:lnTo>
                  <a:pt x="1532" y="1182"/>
                </a:lnTo>
                <a:lnTo>
                  <a:pt x="1515" y="1184"/>
                </a:lnTo>
                <a:lnTo>
                  <a:pt x="1497" y="1185"/>
                </a:lnTo>
                <a:lnTo>
                  <a:pt x="1478" y="1186"/>
                </a:lnTo>
                <a:lnTo>
                  <a:pt x="1459" y="1187"/>
                </a:lnTo>
                <a:lnTo>
                  <a:pt x="1459" y="1187"/>
                </a:lnTo>
                <a:lnTo>
                  <a:pt x="1399" y="1195"/>
                </a:lnTo>
                <a:lnTo>
                  <a:pt x="1399" y="1195"/>
                </a:lnTo>
                <a:lnTo>
                  <a:pt x="1326" y="1202"/>
                </a:lnTo>
                <a:lnTo>
                  <a:pt x="1288" y="1207"/>
                </a:lnTo>
                <a:lnTo>
                  <a:pt x="1252" y="1212"/>
                </a:lnTo>
                <a:lnTo>
                  <a:pt x="1252" y="1212"/>
                </a:lnTo>
                <a:lnTo>
                  <a:pt x="1245" y="1214"/>
                </a:lnTo>
                <a:lnTo>
                  <a:pt x="1239" y="1216"/>
                </a:lnTo>
                <a:lnTo>
                  <a:pt x="1233" y="1220"/>
                </a:lnTo>
                <a:lnTo>
                  <a:pt x="1227" y="1221"/>
                </a:lnTo>
                <a:lnTo>
                  <a:pt x="1227" y="1221"/>
                </a:lnTo>
                <a:lnTo>
                  <a:pt x="1184" y="1231"/>
                </a:lnTo>
                <a:lnTo>
                  <a:pt x="1164" y="1237"/>
                </a:lnTo>
                <a:lnTo>
                  <a:pt x="1144" y="1243"/>
                </a:lnTo>
                <a:lnTo>
                  <a:pt x="1123" y="1250"/>
                </a:lnTo>
                <a:lnTo>
                  <a:pt x="1105" y="1258"/>
                </a:lnTo>
                <a:lnTo>
                  <a:pt x="1086" y="1267"/>
                </a:lnTo>
                <a:lnTo>
                  <a:pt x="1069" y="1278"/>
                </a:lnTo>
                <a:lnTo>
                  <a:pt x="1069" y="1278"/>
                </a:lnTo>
                <a:lnTo>
                  <a:pt x="1141" y="1268"/>
                </a:lnTo>
                <a:lnTo>
                  <a:pt x="1214" y="1259"/>
                </a:lnTo>
                <a:lnTo>
                  <a:pt x="1362" y="1241"/>
                </a:lnTo>
                <a:lnTo>
                  <a:pt x="1362" y="1241"/>
                </a:lnTo>
                <a:lnTo>
                  <a:pt x="1394" y="1236"/>
                </a:lnTo>
                <a:lnTo>
                  <a:pt x="1426" y="1230"/>
                </a:lnTo>
                <a:lnTo>
                  <a:pt x="1458" y="1226"/>
                </a:lnTo>
                <a:lnTo>
                  <a:pt x="1475" y="1225"/>
                </a:lnTo>
                <a:lnTo>
                  <a:pt x="1491" y="1225"/>
                </a:lnTo>
                <a:lnTo>
                  <a:pt x="1491" y="1225"/>
                </a:lnTo>
                <a:lnTo>
                  <a:pt x="1531" y="1226"/>
                </a:lnTo>
                <a:lnTo>
                  <a:pt x="1550" y="1226"/>
                </a:lnTo>
                <a:lnTo>
                  <a:pt x="1568" y="1226"/>
                </a:lnTo>
                <a:lnTo>
                  <a:pt x="1568" y="1226"/>
                </a:lnTo>
                <a:lnTo>
                  <a:pt x="1578" y="1225"/>
                </a:lnTo>
                <a:lnTo>
                  <a:pt x="1589" y="1224"/>
                </a:lnTo>
                <a:lnTo>
                  <a:pt x="1593" y="1224"/>
                </a:lnTo>
                <a:lnTo>
                  <a:pt x="1597" y="1226"/>
                </a:lnTo>
                <a:lnTo>
                  <a:pt x="1601" y="1229"/>
                </a:lnTo>
                <a:lnTo>
                  <a:pt x="1602" y="1236"/>
                </a:lnTo>
                <a:lnTo>
                  <a:pt x="1602" y="1236"/>
                </a:lnTo>
                <a:lnTo>
                  <a:pt x="1594" y="1239"/>
                </a:lnTo>
                <a:lnTo>
                  <a:pt x="1586" y="1241"/>
                </a:lnTo>
                <a:lnTo>
                  <a:pt x="1577" y="1241"/>
                </a:lnTo>
                <a:lnTo>
                  <a:pt x="1569" y="1241"/>
                </a:lnTo>
                <a:lnTo>
                  <a:pt x="1551" y="1239"/>
                </a:lnTo>
                <a:lnTo>
                  <a:pt x="1534" y="1237"/>
                </a:lnTo>
                <a:lnTo>
                  <a:pt x="1534" y="1237"/>
                </a:lnTo>
                <a:lnTo>
                  <a:pt x="1511" y="1238"/>
                </a:lnTo>
                <a:lnTo>
                  <a:pt x="1487" y="1239"/>
                </a:lnTo>
                <a:lnTo>
                  <a:pt x="1440" y="1244"/>
                </a:lnTo>
                <a:lnTo>
                  <a:pt x="1396" y="1251"/>
                </a:lnTo>
                <a:lnTo>
                  <a:pt x="1357" y="1255"/>
                </a:lnTo>
                <a:lnTo>
                  <a:pt x="1357" y="1255"/>
                </a:lnTo>
                <a:lnTo>
                  <a:pt x="1290" y="1261"/>
                </a:lnTo>
                <a:lnTo>
                  <a:pt x="1232" y="1268"/>
                </a:lnTo>
                <a:lnTo>
                  <a:pt x="1232" y="1268"/>
                </a:lnTo>
                <a:lnTo>
                  <a:pt x="1211" y="1271"/>
                </a:lnTo>
                <a:lnTo>
                  <a:pt x="1190" y="1275"/>
                </a:lnTo>
                <a:lnTo>
                  <a:pt x="1169" y="1281"/>
                </a:lnTo>
                <a:lnTo>
                  <a:pt x="1149" y="1284"/>
                </a:lnTo>
                <a:lnTo>
                  <a:pt x="1149" y="1284"/>
                </a:lnTo>
                <a:lnTo>
                  <a:pt x="1106" y="1288"/>
                </a:lnTo>
                <a:lnTo>
                  <a:pt x="1087" y="1290"/>
                </a:lnTo>
                <a:lnTo>
                  <a:pt x="1067" y="1293"/>
                </a:lnTo>
                <a:lnTo>
                  <a:pt x="1049" y="1298"/>
                </a:lnTo>
                <a:lnTo>
                  <a:pt x="1032" y="1303"/>
                </a:lnTo>
                <a:lnTo>
                  <a:pt x="1015" y="1311"/>
                </a:lnTo>
                <a:lnTo>
                  <a:pt x="999" y="1320"/>
                </a:lnTo>
                <a:lnTo>
                  <a:pt x="999" y="1320"/>
                </a:lnTo>
                <a:lnTo>
                  <a:pt x="1002" y="1322"/>
                </a:lnTo>
                <a:lnTo>
                  <a:pt x="1003" y="1326"/>
                </a:lnTo>
                <a:lnTo>
                  <a:pt x="1004" y="1330"/>
                </a:lnTo>
                <a:lnTo>
                  <a:pt x="1004" y="1335"/>
                </a:lnTo>
                <a:lnTo>
                  <a:pt x="1004" y="1335"/>
                </a:lnTo>
                <a:lnTo>
                  <a:pt x="1026" y="1326"/>
                </a:lnTo>
                <a:lnTo>
                  <a:pt x="1047" y="1317"/>
                </a:lnTo>
                <a:lnTo>
                  <a:pt x="1071" y="1311"/>
                </a:lnTo>
                <a:lnTo>
                  <a:pt x="1095" y="1306"/>
                </a:lnTo>
                <a:lnTo>
                  <a:pt x="1095" y="1306"/>
                </a:lnTo>
                <a:lnTo>
                  <a:pt x="1167" y="1298"/>
                </a:lnTo>
                <a:lnTo>
                  <a:pt x="1242" y="1290"/>
                </a:lnTo>
                <a:lnTo>
                  <a:pt x="1318" y="1285"/>
                </a:lnTo>
                <a:lnTo>
                  <a:pt x="1396" y="1278"/>
                </a:lnTo>
                <a:lnTo>
                  <a:pt x="1474" y="1272"/>
                </a:lnTo>
                <a:lnTo>
                  <a:pt x="1554" y="1266"/>
                </a:lnTo>
                <a:lnTo>
                  <a:pt x="1631" y="1258"/>
                </a:lnTo>
                <a:lnTo>
                  <a:pt x="1707" y="1250"/>
                </a:lnTo>
                <a:lnTo>
                  <a:pt x="1707" y="1250"/>
                </a:lnTo>
                <a:lnTo>
                  <a:pt x="1725" y="1248"/>
                </a:lnTo>
                <a:lnTo>
                  <a:pt x="1744" y="1248"/>
                </a:lnTo>
                <a:lnTo>
                  <a:pt x="1782" y="1251"/>
                </a:lnTo>
                <a:lnTo>
                  <a:pt x="1799" y="1250"/>
                </a:lnTo>
                <a:lnTo>
                  <a:pt x="1807" y="1248"/>
                </a:lnTo>
                <a:lnTo>
                  <a:pt x="1816" y="1247"/>
                </a:lnTo>
                <a:lnTo>
                  <a:pt x="1823" y="1245"/>
                </a:lnTo>
                <a:lnTo>
                  <a:pt x="1831" y="1241"/>
                </a:lnTo>
                <a:lnTo>
                  <a:pt x="1837" y="1237"/>
                </a:lnTo>
                <a:lnTo>
                  <a:pt x="1844" y="1231"/>
                </a:lnTo>
                <a:lnTo>
                  <a:pt x="1844" y="1231"/>
                </a:lnTo>
                <a:lnTo>
                  <a:pt x="1853" y="1203"/>
                </a:lnTo>
                <a:lnTo>
                  <a:pt x="1861" y="1176"/>
                </a:lnTo>
                <a:lnTo>
                  <a:pt x="1867" y="1147"/>
                </a:lnTo>
                <a:lnTo>
                  <a:pt x="1873" y="1118"/>
                </a:lnTo>
                <a:lnTo>
                  <a:pt x="1884" y="1059"/>
                </a:lnTo>
                <a:lnTo>
                  <a:pt x="1890" y="1030"/>
                </a:lnTo>
                <a:lnTo>
                  <a:pt x="1897" y="1001"/>
                </a:lnTo>
                <a:lnTo>
                  <a:pt x="1897" y="1001"/>
                </a:lnTo>
                <a:lnTo>
                  <a:pt x="1903" y="982"/>
                </a:lnTo>
                <a:lnTo>
                  <a:pt x="1909" y="964"/>
                </a:lnTo>
                <a:lnTo>
                  <a:pt x="1915" y="944"/>
                </a:lnTo>
                <a:lnTo>
                  <a:pt x="1922" y="926"/>
                </a:lnTo>
                <a:lnTo>
                  <a:pt x="1922" y="926"/>
                </a:lnTo>
                <a:lnTo>
                  <a:pt x="1933" y="884"/>
                </a:lnTo>
                <a:lnTo>
                  <a:pt x="1938" y="863"/>
                </a:lnTo>
                <a:lnTo>
                  <a:pt x="1943" y="843"/>
                </a:lnTo>
                <a:lnTo>
                  <a:pt x="1943" y="843"/>
                </a:lnTo>
                <a:lnTo>
                  <a:pt x="1948" y="822"/>
                </a:lnTo>
                <a:lnTo>
                  <a:pt x="1953" y="802"/>
                </a:lnTo>
                <a:lnTo>
                  <a:pt x="1958" y="782"/>
                </a:lnTo>
                <a:lnTo>
                  <a:pt x="1963" y="760"/>
                </a:lnTo>
                <a:lnTo>
                  <a:pt x="1963" y="760"/>
                </a:lnTo>
                <a:lnTo>
                  <a:pt x="1972" y="717"/>
                </a:lnTo>
                <a:lnTo>
                  <a:pt x="1977" y="696"/>
                </a:lnTo>
                <a:lnTo>
                  <a:pt x="1982" y="676"/>
                </a:lnTo>
                <a:lnTo>
                  <a:pt x="1982" y="676"/>
                </a:lnTo>
                <a:lnTo>
                  <a:pt x="1985" y="667"/>
                </a:lnTo>
                <a:lnTo>
                  <a:pt x="1988" y="661"/>
                </a:lnTo>
                <a:lnTo>
                  <a:pt x="1993" y="653"/>
                </a:lnTo>
                <a:lnTo>
                  <a:pt x="1995" y="645"/>
                </a:lnTo>
                <a:lnTo>
                  <a:pt x="1995" y="645"/>
                </a:lnTo>
                <a:lnTo>
                  <a:pt x="2000" y="617"/>
                </a:lnTo>
                <a:lnTo>
                  <a:pt x="2004" y="588"/>
                </a:lnTo>
                <a:lnTo>
                  <a:pt x="2009" y="560"/>
                </a:lnTo>
                <a:lnTo>
                  <a:pt x="2011" y="546"/>
                </a:lnTo>
                <a:lnTo>
                  <a:pt x="2014" y="533"/>
                </a:lnTo>
                <a:lnTo>
                  <a:pt x="2014" y="533"/>
                </a:lnTo>
                <a:lnTo>
                  <a:pt x="2014" y="521"/>
                </a:lnTo>
                <a:lnTo>
                  <a:pt x="2016" y="510"/>
                </a:lnTo>
                <a:lnTo>
                  <a:pt x="2021" y="482"/>
                </a:lnTo>
                <a:lnTo>
                  <a:pt x="2024" y="468"/>
                </a:lnTo>
                <a:lnTo>
                  <a:pt x="2025" y="454"/>
                </a:lnTo>
                <a:lnTo>
                  <a:pt x="2024" y="449"/>
                </a:lnTo>
                <a:lnTo>
                  <a:pt x="2021" y="442"/>
                </a:lnTo>
                <a:lnTo>
                  <a:pt x="2019" y="437"/>
                </a:lnTo>
                <a:lnTo>
                  <a:pt x="2016" y="431"/>
                </a:lnTo>
                <a:lnTo>
                  <a:pt x="2016" y="431"/>
                </a:lnTo>
                <a:lnTo>
                  <a:pt x="2010" y="429"/>
                </a:lnTo>
                <a:lnTo>
                  <a:pt x="2002" y="428"/>
                </a:lnTo>
                <a:lnTo>
                  <a:pt x="1995" y="427"/>
                </a:lnTo>
                <a:lnTo>
                  <a:pt x="1987" y="427"/>
                </a:lnTo>
                <a:lnTo>
                  <a:pt x="1972" y="429"/>
                </a:lnTo>
                <a:lnTo>
                  <a:pt x="1957" y="430"/>
                </a:lnTo>
                <a:lnTo>
                  <a:pt x="1957" y="430"/>
                </a:lnTo>
                <a:close/>
                <a:moveTo>
                  <a:pt x="1876" y="466"/>
                </a:moveTo>
                <a:lnTo>
                  <a:pt x="1876" y="466"/>
                </a:lnTo>
                <a:lnTo>
                  <a:pt x="1867" y="496"/>
                </a:lnTo>
                <a:lnTo>
                  <a:pt x="1859" y="525"/>
                </a:lnTo>
                <a:lnTo>
                  <a:pt x="1845" y="585"/>
                </a:lnTo>
                <a:lnTo>
                  <a:pt x="1831" y="645"/>
                </a:lnTo>
                <a:lnTo>
                  <a:pt x="1823" y="673"/>
                </a:lnTo>
                <a:lnTo>
                  <a:pt x="1815" y="703"/>
                </a:lnTo>
                <a:lnTo>
                  <a:pt x="1815" y="703"/>
                </a:lnTo>
                <a:lnTo>
                  <a:pt x="1796" y="771"/>
                </a:lnTo>
                <a:lnTo>
                  <a:pt x="1796" y="771"/>
                </a:lnTo>
                <a:lnTo>
                  <a:pt x="1791" y="789"/>
                </a:lnTo>
                <a:lnTo>
                  <a:pt x="1787" y="807"/>
                </a:lnTo>
                <a:lnTo>
                  <a:pt x="1780" y="844"/>
                </a:lnTo>
                <a:lnTo>
                  <a:pt x="1780" y="844"/>
                </a:lnTo>
                <a:lnTo>
                  <a:pt x="1770" y="881"/>
                </a:lnTo>
                <a:lnTo>
                  <a:pt x="1759" y="919"/>
                </a:lnTo>
                <a:lnTo>
                  <a:pt x="1747" y="955"/>
                </a:lnTo>
                <a:lnTo>
                  <a:pt x="1737" y="991"/>
                </a:lnTo>
                <a:lnTo>
                  <a:pt x="1737" y="991"/>
                </a:lnTo>
                <a:lnTo>
                  <a:pt x="1736" y="999"/>
                </a:lnTo>
                <a:lnTo>
                  <a:pt x="1736" y="1008"/>
                </a:lnTo>
                <a:lnTo>
                  <a:pt x="1735" y="1011"/>
                </a:lnTo>
                <a:lnTo>
                  <a:pt x="1733" y="1015"/>
                </a:lnTo>
                <a:lnTo>
                  <a:pt x="1730" y="1017"/>
                </a:lnTo>
                <a:lnTo>
                  <a:pt x="1726" y="1020"/>
                </a:lnTo>
                <a:lnTo>
                  <a:pt x="1726" y="1020"/>
                </a:lnTo>
                <a:lnTo>
                  <a:pt x="1728" y="1025"/>
                </a:lnTo>
                <a:lnTo>
                  <a:pt x="1729" y="1029"/>
                </a:lnTo>
                <a:lnTo>
                  <a:pt x="1729" y="1032"/>
                </a:lnTo>
                <a:lnTo>
                  <a:pt x="1726" y="1036"/>
                </a:lnTo>
                <a:lnTo>
                  <a:pt x="1726" y="1036"/>
                </a:lnTo>
                <a:lnTo>
                  <a:pt x="1683" y="1038"/>
                </a:lnTo>
                <a:lnTo>
                  <a:pt x="1639" y="1042"/>
                </a:lnTo>
                <a:lnTo>
                  <a:pt x="1593" y="1046"/>
                </a:lnTo>
                <a:lnTo>
                  <a:pt x="1547" y="1054"/>
                </a:lnTo>
                <a:lnTo>
                  <a:pt x="1547" y="1054"/>
                </a:lnTo>
                <a:lnTo>
                  <a:pt x="1512" y="1061"/>
                </a:lnTo>
                <a:lnTo>
                  <a:pt x="1478" y="1069"/>
                </a:lnTo>
                <a:lnTo>
                  <a:pt x="1442" y="1076"/>
                </a:lnTo>
                <a:lnTo>
                  <a:pt x="1409" y="1085"/>
                </a:lnTo>
                <a:lnTo>
                  <a:pt x="1376" y="1095"/>
                </a:lnTo>
                <a:lnTo>
                  <a:pt x="1343" y="1106"/>
                </a:lnTo>
                <a:lnTo>
                  <a:pt x="1311" y="1118"/>
                </a:lnTo>
                <a:lnTo>
                  <a:pt x="1279" y="1131"/>
                </a:lnTo>
                <a:lnTo>
                  <a:pt x="1279" y="1131"/>
                </a:lnTo>
                <a:lnTo>
                  <a:pt x="1260" y="1139"/>
                </a:lnTo>
                <a:lnTo>
                  <a:pt x="1241" y="1149"/>
                </a:lnTo>
                <a:lnTo>
                  <a:pt x="1203" y="1170"/>
                </a:lnTo>
                <a:lnTo>
                  <a:pt x="1129" y="1212"/>
                </a:lnTo>
                <a:lnTo>
                  <a:pt x="1129" y="1212"/>
                </a:lnTo>
                <a:lnTo>
                  <a:pt x="1091" y="1233"/>
                </a:lnTo>
                <a:lnTo>
                  <a:pt x="1073" y="1244"/>
                </a:lnTo>
                <a:lnTo>
                  <a:pt x="1055" y="1255"/>
                </a:lnTo>
                <a:lnTo>
                  <a:pt x="1055" y="1255"/>
                </a:lnTo>
                <a:lnTo>
                  <a:pt x="1027" y="1271"/>
                </a:lnTo>
                <a:lnTo>
                  <a:pt x="1013" y="1280"/>
                </a:lnTo>
                <a:lnTo>
                  <a:pt x="1001" y="1289"/>
                </a:lnTo>
                <a:lnTo>
                  <a:pt x="1001" y="1289"/>
                </a:lnTo>
                <a:lnTo>
                  <a:pt x="995" y="1294"/>
                </a:lnTo>
                <a:lnTo>
                  <a:pt x="993" y="1299"/>
                </a:lnTo>
                <a:lnTo>
                  <a:pt x="991" y="1301"/>
                </a:lnTo>
                <a:lnTo>
                  <a:pt x="993" y="1303"/>
                </a:lnTo>
                <a:lnTo>
                  <a:pt x="993" y="1303"/>
                </a:lnTo>
                <a:lnTo>
                  <a:pt x="995" y="1303"/>
                </a:lnTo>
                <a:lnTo>
                  <a:pt x="998" y="1302"/>
                </a:lnTo>
                <a:lnTo>
                  <a:pt x="1003" y="1299"/>
                </a:lnTo>
                <a:lnTo>
                  <a:pt x="1009" y="1293"/>
                </a:lnTo>
                <a:lnTo>
                  <a:pt x="1013" y="1289"/>
                </a:lnTo>
                <a:lnTo>
                  <a:pt x="1013" y="1289"/>
                </a:lnTo>
                <a:lnTo>
                  <a:pt x="1025" y="1283"/>
                </a:lnTo>
                <a:lnTo>
                  <a:pt x="1036" y="1276"/>
                </a:lnTo>
                <a:lnTo>
                  <a:pt x="1061" y="1263"/>
                </a:lnTo>
                <a:lnTo>
                  <a:pt x="1061" y="1263"/>
                </a:lnTo>
                <a:lnTo>
                  <a:pt x="1087" y="1252"/>
                </a:lnTo>
                <a:lnTo>
                  <a:pt x="1111" y="1241"/>
                </a:lnTo>
                <a:lnTo>
                  <a:pt x="1111" y="1241"/>
                </a:lnTo>
                <a:lnTo>
                  <a:pt x="1131" y="1232"/>
                </a:lnTo>
                <a:lnTo>
                  <a:pt x="1150" y="1225"/>
                </a:lnTo>
                <a:lnTo>
                  <a:pt x="1170" y="1218"/>
                </a:lnTo>
                <a:lnTo>
                  <a:pt x="1191" y="1212"/>
                </a:lnTo>
                <a:lnTo>
                  <a:pt x="1211" y="1207"/>
                </a:lnTo>
                <a:lnTo>
                  <a:pt x="1232" y="1202"/>
                </a:lnTo>
                <a:lnTo>
                  <a:pt x="1275" y="1194"/>
                </a:lnTo>
                <a:lnTo>
                  <a:pt x="1320" y="1187"/>
                </a:lnTo>
                <a:lnTo>
                  <a:pt x="1365" y="1182"/>
                </a:lnTo>
                <a:lnTo>
                  <a:pt x="1456" y="1174"/>
                </a:lnTo>
                <a:lnTo>
                  <a:pt x="1456" y="1174"/>
                </a:lnTo>
                <a:lnTo>
                  <a:pt x="1529" y="1166"/>
                </a:lnTo>
                <a:lnTo>
                  <a:pt x="1565" y="1162"/>
                </a:lnTo>
                <a:lnTo>
                  <a:pt x="1603" y="1160"/>
                </a:lnTo>
                <a:lnTo>
                  <a:pt x="1639" y="1157"/>
                </a:lnTo>
                <a:lnTo>
                  <a:pt x="1677" y="1159"/>
                </a:lnTo>
                <a:lnTo>
                  <a:pt x="1714" y="1161"/>
                </a:lnTo>
                <a:lnTo>
                  <a:pt x="1732" y="1163"/>
                </a:lnTo>
                <a:lnTo>
                  <a:pt x="1751" y="1166"/>
                </a:lnTo>
                <a:lnTo>
                  <a:pt x="1751" y="1166"/>
                </a:lnTo>
                <a:lnTo>
                  <a:pt x="1775" y="1067"/>
                </a:lnTo>
                <a:lnTo>
                  <a:pt x="1801" y="967"/>
                </a:lnTo>
                <a:lnTo>
                  <a:pt x="1829" y="867"/>
                </a:lnTo>
                <a:lnTo>
                  <a:pt x="1856" y="773"/>
                </a:lnTo>
                <a:lnTo>
                  <a:pt x="1856" y="773"/>
                </a:lnTo>
                <a:lnTo>
                  <a:pt x="1858" y="766"/>
                </a:lnTo>
                <a:lnTo>
                  <a:pt x="1859" y="758"/>
                </a:lnTo>
                <a:lnTo>
                  <a:pt x="1861" y="743"/>
                </a:lnTo>
                <a:lnTo>
                  <a:pt x="1861" y="743"/>
                </a:lnTo>
                <a:lnTo>
                  <a:pt x="1865" y="733"/>
                </a:lnTo>
                <a:lnTo>
                  <a:pt x="1869" y="723"/>
                </a:lnTo>
                <a:lnTo>
                  <a:pt x="1874" y="713"/>
                </a:lnTo>
                <a:lnTo>
                  <a:pt x="1877" y="703"/>
                </a:lnTo>
                <a:lnTo>
                  <a:pt x="1877" y="703"/>
                </a:lnTo>
                <a:lnTo>
                  <a:pt x="1880" y="692"/>
                </a:lnTo>
                <a:lnTo>
                  <a:pt x="1882" y="680"/>
                </a:lnTo>
                <a:lnTo>
                  <a:pt x="1884" y="668"/>
                </a:lnTo>
                <a:lnTo>
                  <a:pt x="1888" y="655"/>
                </a:lnTo>
                <a:lnTo>
                  <a:pt x="1888" y="655"/>
                </a:lnTo>
                <a:lnTo>
                  <a:pt x="1903" y="609"/>
                </a:lnTo>
                <a:lnTo>
                  <a:pt x="1917" y="563"/>
                </a:lnTo>
                <a:lnTo>
                  <a:pt x="1923" y="541"/>
                </a:lnTo>
                <a:lnTo>
                  <a:pt x="1928" y="518"/>
                </a:lnTo>
                <a:lnTo>
                  <a:pt x="1933" y="497"/>
                </a:lnTo>
                <a:lnTo>
                  <a:pt x="1936" y="476"/>
                </a:lnTo>
                <a:lnTo>
                  <a:pt x="1936" y="476"/>
                </a:lnTo>
                <a:lnTo>
                  <a:pt x="1922" y="473"/>
                </a:lnTo>
                <a:lnTo>
                  <a:pt x="1906" y="470"/>
                </a:lnTo>
                <a:lnTo>
                  <a:pt x="1891" y="468"/>
                </a:lnTo>
                <a:lnTo>
                  <a:pt x="1876" y="466"/>
                </a:lnTo>
                <a:lnTo>
                  <a:pt x="1876" y="466"/>
                </a:lnTo>
                <a:close/>
                <a:moveTo>
                  <a:pt x="1783" y="572"/>
                </a:moveTo>
                <a:lnTo>
                  <a:pt x="1783" y="572"/>
                </a:lnTo>
                <a:lnTo>
                  <a:pt x="1785" y="566"/>
                </a:lnTo>
                <a:lnTo>
                  <a:pt x="1786" y="560"/>
                </a:lnTo>
                <a:lnTo>
                  <a:pt x="1788" y="554"/>
                </a:lnTo>
                <a:lnTo>
                  <a:pt x="1788" y="551"/>
                </a:lnTo>
                <a:lnTo>
                  <a:pt x="1787" y="549"/>
                </a:lnTo>
                <a:lnTo>
                  <a:pt x="1787" y="549"/>
                </a:lnTo>
                <a:lnTo>
                  <a:pt x="1783" y="561"/>
                </a:lnTo>
                <a:lnTo>
                  <a:pt x="1782" y="567"/>
                </a:lnTo>
                <a:lnTo>
                  <a:pt x="1782" y="570"/>
                </a:lnTo>
                <a:lnTo>
                  <a:pt x="1783" y="572"/>
                </a:lnTo>
                <a:lnTo>
                  <a:pt x="1783" y="572"/>
                </a:lnTo>
                <a:close/>
                <a:moveTo>
                  <a:pt x="1470" y="862"/>
                </a:moveTo>
                <a:lnTo>
                  <a:pt x="1470" y="862"/>
                </a:lnTo>
                <a:lnTo>
                  <a:pt x="1458" y="864"/>
                </a:lnTo>
                <a:lnTo>
                  <a:pt x="1448" y="866"/>
                </a:lnTo>
                <a:lnTo>
                  <a:pt x="1425" y="873"/>
                </a:lnTo>
                <a:lnTo>
                  <a:pt x="1405" y="881"/>
                </a:lnTo>
                <a:lnTo>
                  <a:pt x="1385" y="892"/>
                </a:lnTo>
                <a:lnTo>
                  <a:pt x="1366" y="903"/>
                </a:lnTo>
                <a:lnTo>
                  <a:pt x="1348" y="913"/>
                </a:lnTo>
                <a:lnTo>
                  <a:pt x="1311" y="937"/>
                </a:lnTo>
                <a:lnTo>
                  <a:pt x="1311" y="937"/>
                </a:lnTo>
                <a:lnTo>
                  <a:pt x="1282" y="960"/>
                </a:lnTo>
                <a:lnTo>
                  <a:pt x="1252" y="983"/>
                </a:lnTo>
                <a:lnTo>
                  <a:pt x="1222" y="1005"/>
                </a:lnTo>
                <a:lnTo>
                  <a:pt x="1193" y="1029"/>
                </a:lnTo>
                <a:lnTo>
                  <a:pt x="1193" y="1029"/>
                </a:lnTo>
                <a:lnTo>
                  <a:pt x="1164" y="1059"/>
                </a:lnTo>
                <a:lnTo>
                  <a:pt x="1136" y="1089"/>
                </a:lnTo>
                <a:lnTo>
                  <a:pt x="1108" y="1121"/>
                </a:lnTo>
                <a:lnTo>
                  <a:pt x="1080" y="1152"/>
                </a:lnTo>
                <a:lnTo>
                  <a:pt x="1054" y="1185"/>
                </a:lnTo>
                <a:lnTo>
                  <a:pt x="1028" y="1218"/>
                </a:lnTo>
                <a:lnTo>
                  <a:pt x="1004" y="1252"/>
                </a:lnTo>
                <a:lnTo>
                  <a:pt x="982" y="1285"/>
                </a:lnTo>
                <a:lnTo>
                  <a:pt x="982" y="1285"/>
                </a:lnTo>
                <a:lnTo>
                  <a:pt x="1017" y="1246"/>
                </a:lnTo>
                <a:lnTo>
                  <a:pt x="1055" y="1209"/>
                </a:lnTo>
                <a:lnTo>
                  <a:pt x="1075" y="1191"/>
                </a:lnTo>
                <a:lnTo>
                  <a:pt x="1094" y="1174"/>
                </a:lnTo>
                <a:lnTo>
                  <a:pt x="1115" y="1156"/>
                </a:lnTo>
                <a:lnTo>
                  <a:pt x="1136" y="1139"/>
                </a:lnTo>
                <a:lnTo>
                  <a:pt x="1136" y="1139"/>
                </a:lnTo>
                <a:lnTo>
                  <a:pt x="1142" y="1137"/>
                </a:lnTo>
                <a:lnTo>
                  <a:pt x="1149" y="1134"/>
                </a:lnTo>
                <a:lnTo>
                  <a:pt x="1162" y="1124"/>
                </a:lnTo>
                <a:lnTo>
                  <a:pt x="1185" y="1104"/>
                </a:lnTo>
                <a:lnTo>
                  <a:pt x="1185" y="1104"/>
                </a:lnTo>
                <a:lnTo>
                  <a:pt x="1200" y="1096"/>
                </a:lnTo>
                <a:lnTo>
                  <a:pt x="1215" y="1087"/>
                </a:lnTo>
                <a:lnTo>
                  <a:pt x="1243" y="1069"/>
                </a:lnTo>
                <a:lnTo>
                  <a:pt x="1271" y="1048"/>
                </a:lnTo>
                <a:lnTo>
                  <a:pt x="1285" y="1040"/>
                </a:lnTo>
                <a:lnTo>
                  <a:pt x="1300" y="1031"/>
                </a:lnTo>
                <a:lnTo>
                  <a:pt x="1300" y="1031"/>
                </a:lnTo>
                <a:lnTo>
                  <a:pt x="1329" y="1015"/>
                </a:lnTo>
                <a:lnTo>
                  <a:pt x="1359" y="999"/>
                </a:lnTo>
                <a:lnTo>
                  <a:pt x="1375" y="991"/>
                </a:lnTo>
                <a:lnTo>
                  <a:pt x="1391" y="984"/>
                </a:lnTo>
                <a:lnTo>
                  <a:pt x="1407" y="978"/>
                </a:lnTo>
                <a:lnTo>
                  <a:pt x="1424" y="972"/>
                </a:lnTo>
                <a:lnTo>
                  <a:pt x="1424" y="972"/>
                </a:lnTo>
                <a:lnTo>
                  <a:pt x="1426" y="969"/>
                </a:lnTo>
                <a:lnTo>
                  <a:pt x="1429" y="968"/>
                </a:lnTo>
                <a:lnTo>
                  <a:pt x="1433" y="966"/>
                </a:lnTo>
                <a:lnTo>
                  <a:pt x="1435" y="964"/>
                </a:lnTo>
                <a:lnTo>
                  <a:pt x="1435" y="964"/>
                </a:lnTo>
                <a:lnTo>
                  <a:pt x="1485" y="948"/>
                </a:lnTo>
                <a:lnTo>
                  <a:pt x="1513" y="939"/>
                </a:lnTo>
                <a:lnTo>
                  <a:pt x="1542" y="933"/>
                </a:lnTo>
                <a:lnTo>
                  <a:pt x="1572" y="927"/>
                </a:lnTo>
                <a:lnTo>
                  <a:pt x="1587" y="925"/>
                </a:lnTo>
                <a:lnTo>
                  <a:pt x="1602" y="924"/>
                </a:lnTo>
                <a:lnTo>
                  <a:pt x="1617" y="924"/>
                </a:lnTo>
                <a:lnTo>
                  <a:pt x="1632" y="925"/>
                </a:lnTo>
                <a:lnTo>
                  <a:pt x="1647" y="927"/>
                </a:lnTo>
                <a:lnTo>
                  <a:pt x="1661" y="929"/>
                </a:lnTo>
                <a:lnTo>
                  <a:pt x="1661" y="929"/>
                </a:lnTo>
                <a:lnTo>
                  <a:pt x="1661" y="926"/>
                </a:lnTo>
                <a:lnTo>
                  <a:pt x="1661" y="923"/>
                </a:lnTo>
                <a:lnTo>
                  <a:pt x="1659" y="919"/>
                </a:lnTo>
                <a:lnTo>
                  <a:pt x="1656" y="914"/>
                </a:lnTo>
                <a:lnTo>
                  <a:pt x="1655" y="910"/>
                </a:lnTo>
                <a:lnTo>
                  <a:pt x="1655" y="910"/>
                </a:lnTo>
                <a:lnTo>
                  <a:pt x="1626" y="908"/>
                </a:lnTo>
                <a:lnTo>
                  <a:pt x="1626" y="908"/>
                </a:lnTo>
                <a:lnTo>
                  <a:pt x="1617" y="904"/>
                </a:lnTo>
                <a:lnTo>
                  <a:pt x="1607" y="900"/>
                </a:lnTo>
                <a:lnTo>
                  <a:pt x="1596" y="899"/>
                </a:lnTo>
                <a:lnTo>
                  <a:pt x="1585" y="898"/>
                </a:lnTo>
                <a:lnTo>
                  <a:pt x="1573" y="899"/>
                </a:lnTo>
                <a:lnTo>
                  <a:pt x="1561" y="899"/>
                </a:lnTo>
                <a:lnTo>
                  <a:pt x="1538" y="903"/>
                </a:lnTo>
                <a:lnTo>
                  <a:pt x="1538" y="903"/>
                </a:lnTo>
                <a:lnTo>
                  <a:pt x="1505" y="909"/>
                </a:lnTo>
                <a:lnTo>
                  <a:pt x="1489" y="913"/>
                </a:lnTo>
                <a:lnTo>
                  <a:pt x="1473" y="918"/>
                </a:lnTo>
                <a:lnTo>
                  <a:pt x="1458" y="923"/>
                </a:lnTo>
                <a:lnTo>
                  <a:pt x="1443" y="928"/>
                </a:lnTo>
                <a:lnTo>
                  <a:pt x="1429" y="935"/>
                </a:lnTo>
                <a:lnTo>
                  <a:pt x="1417" y="942"/>
                </a:lnTo>
                <a:lnTo>
                  <a:pt x="1417" y="942"/>
                </a:lnTo>
                <a:lnTo>
                  <a:pt x="1407" y="950"/>
                </a:lnTo>
                <a:lnTo>
                  <a:pt x="1397" y="957"/>
                </a:lnTo>
                <a:lnTo>
                  <a:pt x="1392" y="960"/>
                </a:lnTo>
                <a:lnTo>
                  <a:pt x="1388" y="963"/>
                </a:lnTo>
                <a:lnTo>
                  <a:pt x="1382" y="965"/>
                </a:lnTo>
                <a:lnTo>
                  <a:pt x="1376" y="965"/>
                </a:lnTo>
                <a:lnTo>
                  <a:pt x="1376" y="965"/>
                </a:lnTo>
                <a:lnTo>
                  <a:pt x="1380" y="960"/>
                </a:lnTo>
                <a:lnTo>
                  <a:pt x="1387" y="957"/>
                </a:lnTo>
                <a:lnTo>
                  <a:pt x="1399" y="951"/>
                </a:lnTo>
                <a:lnTo>
                  <a:pt x="1399" y="951"/>
                </a:lnTo>
                <a:lnTo>
                  <a:pt x="1408" y="942"/>
                </a:lnTo>
                <a:lnTo>
                  <a:pt x="1418" y="934"/>
                </a:lnTo>
                <a:lnTo>
                  <a:pt x="1428" y="927"/>
                </a:lnTo>
                <a:lnTo>
                  <a:pt x="1439" y="921"/>
                </a:lnTo>
                <a:lnTo>
                  <a:pt x="1452" y="915"/>
                </a:lnTo>
                <a:lnTo>
                  <a:pt x="1465" y="910"/>
                </a:lnTo>
                <a:lnTo>
                  <a:pt x="1478" y="906"/>
                </a:lnTo>
                <a:lnTo>
                  <a:pt x="1491" y="902"/>
                </a:lnTo>
                <a:lnTo>
                  <a:pt x="1520" y="895"/>
                </a:lnTo>
                <a:lnTo>
                  <a:pt x="1551" y="891"/>
                </a:lnTo>
                <a:lnTo>
                  <a:pt x="1582" y="888"/>
                </a:lnTo>
                <a:lnTo>
                  <a:pt x="1612" y="885"/>
                </a:lnTo>
                <a:lnTo>
                  <a:pt x="1612" y="885"/>
                </a:lnTo>
                <a:lnTo>
                  <a:pt x="1612" y="880"/>
                </a:lnTo>
                <a:lnTo>
                  <a:pt x="1612" y="876"/>
                </a:lnTo>
                <a:lnTo>
                  <a:pt x="1611" y="872"/>
                </a:lnTo>
                <a:lnTo>
                  <a:pt x="1609" y="869"/>
                </a:lnTo>
                <a:lnTo>
                  <a:pt x="1609" y="869"/>
                </a:lnTo>
                <a:lnTo>
                  <a:pt x="1585" y="869"/>
                </a:lnTo>
                <a:lnTo>
                  <a:pt x="1560" y="873"/>
                </a:lnTo>
                <a:lnTo>
                  <a:pt x="1535" y="877"/>
                </a:lnTo>
                <a:lnTo>
                  <a:pt x="1511" y="882"/>
                </a:lnTo>
                <a:lnTo>
                  <a:pt x="1486" y="889"/>
                </a:lnTo>
                <a:lnTo>
                  <a:pt x="1464" y="896"/>
                </a:lnTo>
                <a:lnTo>
                  <a:pt x="1422" y="910"/>
                </a:lnTo>
                <a:lnTo>
                  <a:pt x="1422" y="910"/>
                </a:lnTo>
                <a:lnTo>
                  <a:pt x="1436" y="900"/>
                </a:lnTo>
                <a:lnTo>
                  <a:pt x="1451" y="892"/>
                </a:lnTo>
                <a:lnTo>
                  <a:pt x="1467" y="885"/>
                </a:lnTo>
                <a:lnTo>
                  <a:pt x="1484" y="879"/>
                </a:lnTo>
                <a:lnTo>
                  <a:pt x="1502" y="874"/>
                </a:lnTo>
                <a:lnTo>
                  <a:pt x="1519" y="868"/>
                </a:lnTo>
                <a:lnTo>
                  <a:pt x="1554" y="860"/>
                </a:lnTo>
                <a:lnTo>
                  <a:pt x="1554" y="860"/>
                </a:lnTo>
                <a:lnTo>
                  <a:pt x="1511" y="860"/>
                </a:lnTo>
                <a:lnTo>
                  <a:pt x="1490" y="860"/>
                </a:lnTo>
                <a:lnTo>
                  <a:pt x="1470" y="862"/>
                </a:lnTo>
                <a:lnTo>
                  <a:pt x="1470" y="862"/>
                </a:lnTo>
                <a:close/>
                <a:moveTo>
                  <a:pt x="437" y="1121"/>
                </a:moveTo>
                <a:lnTo>
                  <a:pt x="437" y="1121"/>
                </a:lnTo>
                <a:lnTo>
                  <a:pt x="430" y="1120"/>
                </a:lnTo>
                <a:lnTo>
                  <a:pt x="423" y="1118"/>
                </a:lnTo>
                <a:lnTo>
                  <a:pt x="423" y="1118"/>
                </a:lnTo>
                <a:lnTo>
                  <a:pt x="336" y="1093"/>
                </a:lnTo>
                <a:lnTo>
                  <a:pt x="294" y="1081"/>
                </a:lnTo>
                <a:lnTo>
                  <a:pt x="254" y="1072"/>
                </a:lnTo>
                <a:lnTo>
                  <a:pt x="254" y="1072"/>
                </a:lnTo>
                <a:lnTo>
                  <a:pt x="209" y="1062"/>
                </a:lnTo>
                <a:lnTo>
                  <a:pt x="163" y="1054"/>
                </a:lnTo>
                <a:lnTo>
                  <a:pt x="76" y="1038"/>
                </a:lnTo>
                <a:lnTo>
                  <a:pt x="76" y="1038"/>
                </a:lnTo>
                <a:lnTo>
                  <a:pt x="71" y="1041"/>
                </a:lnTo>
                <a:lnTo>
                  <a:pt x="65" y="1041"/>
                </a:lnTo>
                <a:lnTo>
                  <a:pt x="61" y="1041"/>
                </a:lnTo>
                <a:lnTo>
                  <a:pt x="55" y="1042"/>
                </a:lnTo>
                <a:lnTo>
                  <a:pt x="55" y="1042"/>
                </a:lnTo>
                <a:lnTo>
                  <a:pt x="49" y="1051"/>
                </a:lnTo>
                <a:lnTo>
                  <a:pt x="42" y="1061"/>
                </a:lnTo>
                <a:lnTo>
                  <a:pt x="35" y="1070"/>
                </a:lnTo>
                <a:lnTo>
                  <a:pt x="30" y="1080"/>
                </a:lnTo>
                <a:lnTo>
                  <a:pt x="30" y="1080"/>
                </a:lnTo>
                <a:lnTo>
                  <a:pt x="51" y="1081"/>
                </a:lnTo>
                <a:lnTo>
                  <a:pt x="70" y="1084"/>
                </a:lnTo>
                <a:lnTo>
                  <a:pt x="107" y="1088"/>
                </a:lnTo>
                <a:lnTo>
                  <a:pt x="107" y="1088"/>
                </a:lnTo>
                <a:lnTo>
                  <a:pt x="179" y="1099"/>
                </a:lnTo>
                <a:lnTo>
                  <a:pt x="251" y="1110"/>
                </a:lnTo>
                <a:lnTo>
                  <a:pt x="321" y="1122"/>
                </a:lnTo>
                <a:lnTo>
                  <a:pt x="391" y="1132"/>
                </a:lnTo>
                <a:lnTo>
                  <a:pt x="391" y="1132"/>
                </a:lnTo>
                <a:lnTo>
                  <a:pt x="454" y="1139"/>
                </a:lnTo>
                <a:lnTo>
                  <a:pt x="487" y="1144"/>
                </a:lnTo>
                <a:lnTo>
                  <a:pt x="523" y="1148"/>
                </a:lnTo>
                <a:lnTo>
                  <a:pt x="523" y="1148"/>
                </a:lnTo>
                <a:lnTo>
                  <a:pt x="530" y="1151"/>
                </a:lnTo>
                <a:lnTo>
                  <a:pt x="534" y="1151"/>
                </a:lnTo>
                <a:lnTo>
                  <a:pt x="535" y="1150"/>
                </a:lnTo>
                <a:lnTo>
                  <a:pt x="536" y="1148"/>
                </a:lnTo>
                <a:lnTo>
                  <a:pt x="536" y="1148"/>
                </a:lnTo>
                <a:lnTo>
                  <a:pt x="487" y="1136"/>
                </a:lnTo>
                <a:lnTo>
                  <a:pt x="461" y="1130"/>
                </a:lnTo>
                <a:lnTo>
                  <a:pt x="437" y="1121"/>
                </a:lnTo>
                <a:lnTo>
                  <a:pt x="437" y="1121"/>
                </a:lnTo>
                <a:close/>
                <a:moveTo>
                  <a:pt x="657" y="1209"/>
                </a:moveTo>
                <a:lnTo>
                  <a:pt x="657" y="1209"/>
                </a:lnTo>
                <a:lnTo>
                  <a:pt x="624" y="1195"/>
                </a:lnTo>
                <a:lnTo>
                  <a:pt x="607" y="1188"/>
                </a:lnTo>
                <a:lnTo>
                  <a:pt x="589" y="1182"/>
                </a:lnTo>
                <a:lnTo>
                  <a:pt x="589" y="1182"/>
                </a:lnTo>
                <a:lnTo>
                  <a:pt x="572" y="1176"/>
                </a:lnTo>
                <a:lnTo>
                  <a:pt x="555" y="1169"/>
                </a:lnTo>
                <a:lnTo>
                  <a:pt x="555" y="1169"/>
                </a:lnTo>
                <a:lnTo>
                  <a:pt x="546" y="1167"/>
                </a:lnTo>
                <a:lnTo>
                  <a:pt x="536" y="1166"/>
                </a:lnTo>
                <a:lnTo>
                  <a:pt x="515" y="1164"/>
                </a:lnTo>
                <a:lnTo>
                  <a:pt x="494" y="1162"/>
                </a:lnTo>
                <a:lnTo>
                  <a:pt x="473" y="1159"/>
                </a:lnTo>
                <a:lnTo>
                  <a:pt x="473" y="1159"/>
                </a:lnTo>
                <a:lnTo>
                  <a:pt x="442" y="1154"/>
                </a:lnTo>
                <a:lnTo>
                  <a:pt x="411" y="1150"/>
                </a:lnTo>
                <a:lnTo>
                  <a:pt x="347" y="1142"/>
                </a:lnTo>
                <a:lnTo>
                  <a:pt x="347" y="1142"/>
                </a:lnTo>
                <a:lnTo>
                  <a:pt x="307" y="1138"/>
                </a:lnTo>
                <a:lnTo>
                  <a:pt x="269" y="1132"/>
                </a:lnTo>
                <a:lnTo>
                  <a:pt x="194" y="1118"/>
                </a:lnTo>
                <a:lnTo>
                  <a:pt x="156" y="1111"/>
                </a:lnTo>
                <a:lnTo>
                  <a:pt x="119" y="1105"/>
                </a:lnTo>
                <a:lnTo>
                  <a:pt x="82" y="1100"/>
                </a:lnTo>
                <a:lnTo>
                  <a:pt x="46" y="1096"/>
                </a:lnTo>
                <a:lnTo>
                  <a:pt x="46" y="1096"/>
                </a:lnTo>
                <a:lnTo>
                  <a:pt x="42" y="1101"/>
                </a:lnTo>
                <a:lnTo>
                  <a:pt x="37" y="1105"/>
                </a:lnTo>
                <a:lnTo>
                  <a:pt x="30" y="1115"/>
                </a:lnTo>
                <a:lnTo>
                  <a:pt x="25" y="1126"/>
                </a:lnTo>
                <a:lnTo>
                  <a:pt x="21" y="1136"/>
                </a:lnTo>
                <a:lnTo>
                  <a:pt x="21" y="1136"/>
                </a:lnTo>
                <a:lnTo>
                  <a:pt x="57" y="1138"/>
                </a:lnTo>
                <a:lnTo>
                  <a:pt x="93" y="1142"/>
                </a:lnTo>
                <a:lnTo>
                  <a:pt x="131" y="1147"/>
                </a:lnTo>
                <a:lnTo>
                  <a:pt x="169" y="1152"/>
                </a:lnTo>
                <a:lnTo>
                  <a:pt x="169" y="1152"/>
                </a:lnTo>
                <a:lnTo>
                  <a:pt x="215" y="1155"/>
                </a:lnTo>
                <a:lnTo>
                  <a:pt x="264" y="1157"/>
                </a:lnTo>
                <a:lnTo>
                  <a:pt x="313" y="1160"/>
                </a:lnTo>
                <a:lnTo>
                  <a:pt x="335" y="1162"/>
                </a:lnTo>
                <a:lnTo>
                  <a:pt x="355" y="1164"/>
                </a:lnTo>
                <a:lnTo>
                  <a:pt x="355" y="1164"/>
                </a:lnTo>
                <a:lnTo>
                  <a:pt x="393" y="1168"/>
                </a:lnTo>
                <a:lnTo>
                  <a:pt x="410" y="1170"/>
                </a:lnTo>
                <a:lnTo>
                  <a:pt x="427" y="1174"/>
                </a:lnTo>
                <a:lnTo>
                  <a:pt x="427" y="1174"/>
                </a:lnTo>
                <a:lnTo>
                  <a:pt x="430" y="1175"/>
                </a:lnTo>
                <a:lnTo>
                  <a:pt x="435" y="1177"/>
                </a:lnTo>
                <a:lnTo>
                  <a:pt x="439" y="1179"/>
                </a:lnTo>
                <a:lnTo>
                  <a:pt x="442" y="1180"/>
                </a:lnTo>
                <a:lnTo>
                  <a:pt x="442" y="1180"/>
                </a:lnTo>
                <a:lnTo>
                  <a:pt x="455" y="1183"/>
                </a:lnTo>
                <a:lnTo>
                  <a:pt x="467" y="1184"/>
                </a:lnTo>
                <a:lnTo>
                  <a:pt x="491" y="1186"/>
                </a:lnTo>
                <a:lnTo>
                  <a:pt x="516" y="1188"/>
                </a:lnTo>
                <a:lnTo>
                  <a:pt x="529" y="1191"/>
                </a:lnTo>
                <a:lnTo>
                  <a:pt x="541" y="1193"/>
                </a:lnTo>
                <a:lnTo>
                  <a:pt x="541" y="1193"/>
                </a:lnTo>
                <a:lnTo>
                  <a:pt x="616" y="1212"/>
                </a:lnTo>
                <a:lnTo>
                  <a:pt x="684" y="1231"/>
                </a:lnTo>
                <a:lnTo>
                  <a:pt x="684" y="1231"/>
                </a:lnTo>
                <a:lnTo>
                  <a:pt x="710" y="1240"/>
                </a:lnTo>
                <a:lnTo>
                  <a:pt x="723" y="1243"/>
                </a:lnTo>
                <a:lnTo>
                  <a:pt x="729" y="1243"/>
                </a:lnTo>
                <a:lnTo>
                  <a:pt x="736" y="1242"/>
                </a:lnTo>
                <a:lnTo>
                  <a:pt x="736" y="1242"/>
                </a:lnTo>
                <a:lnTo>
                  <a:pt x="725" y="1240"/>
                </a:lnTo>
                <a:lnTo>
                  <a:pt x="714" y="1236"/>
                </a:lnTo>
                <a:lnTo>
                  <a:pt x="695" y="1226"/>
                </a:lnTo>
                <a:lnTo>
                  <a:pt x="676" y="1216"/>
                </a:lnTo>
                <a:lnTo>
                  <a:pt x="667" y="1212"/>
                </a:lnTo>
                <a:lnTo>
                  <a:pt x="657" y="1209"/>
                </a:lnTo>
                <a:lnTo>
                  <a:pt x="657" y="1209"/>
                </a:lnTo>
                <a:close/>
                <a:moveTo>
                  <a:pt x="587" y="1164"/>
                </a:moveTo>
                <a:lnTo>
                  <a:pt x="587" y="1164"/>
                </a:lnTo>
                <a:lnTo>
                  <a:pt x="564" y="1155"/>
                </a:lnTo>
                <a:lnTo>
                  <a:pt x="541" y="1148"/>
                </a:lnTo>
                <a:lnTo>
                  <a:pt x="541" y="1148"/>
                </a:lnTo>
                <a:lnTo>
                  <a:pt x="545" y="1151"/>
                </a:lnTo>
                <a:lnTo>
                  <a:pt x="550" y="1154"/>
                </a:lnTo>
                <a:lnTo>
                  <a:pt x="563" y="1159"/>
                </a:lnTo>
                <a:lnTo>
                  <a:pt x="576" y="1162"/>
                </a:lnTo>
                <a:lnTo>
                  <a:pt x="587" y="1164"/>
                </a:lnTo>
                <a:lnTo>
                  <a:pt x="587" y="1164"/>
                </a:lnTo>
                <a:close/>
                <a:moveTo>
                  <a:pt x="474" y="1198"/>
                </a:moveTo>
                <a:lnTo>
                  <a:pt x="474" y="1198"/>
                </a:lnTo>
                <a:lnTo>
                  <a:pt x="439" y="1193"/>
                </a:lnTo>
                <a:lnTo>
                  <a:pt x="421" y="1190"/>
                </a:lnTo>
                <a:lnTo>
                  <a:pt x="402" y="1187"/>
                </a:lnTo>
                <a:lnTo>
                  <a:pt x="402" y="1187"/>
                </a:lnTo>
                <a:lnTo>
                  <a:pt x="370" y="1183"/>
                </a:lnTo>
                <a:lnTo>
                  <a:pt x="340" y="1178"/>
                </a:lnTo>
                <a:lnTo>
                  <a:pt x="309" y="1172"/>
                </a:lnTo>
                <a:lnTo>
                  <a:pt x="296" y="1170"/>
                </a:lnTo>
                <a:lnTo>
                  <a:pt x="281" y="1169"/>
                </a:lnTo>
                <a:lnTo>
                  <a:pt x="281" y="1169"/>
                </a:lnTo>
                <a:lnTo>
                  <a:pt x="199" y="1167"/>
                </a:lnTo>
                <a:lnTo>
                  <a:pt x="161" y="1166"/>
                </a:lnTo>
                <a:lnTo>
                  <a:pt x="142" y="1165"/>
                </a:lnTo>
                <a:lnTo>
                  <a:pt x="124" y="1163"/>
                </a:lnTo>
                <a:lnTo>
                  <a:pt x="124" y="1163"/>
                </a:lnTo>
                <a:lnTo>
                  <a:pt x="91" y="1159"/>
                </a:lnTo>
                <a:lnTo>
                  <a:pt x="91" y="1159"/>
                </a:lnTo>
                <a:lnTo>
                  <a:pt x="81" y="1157"/>
                </a:lnTo>
                <a:lnTo>
                  <a:pt x="71" y="1155"/>
                </a:lnTo>
                <a:lnTo>
                  <a:pt x="61" y="1153"/>
                </a:lnTo>
                <a:lnTo>
                  <a:pt x="57" y="1153"/>
                </a:lnTo>
                <a:lnTo>
                  <a:pt x="54" y="1153"/>
                </a:lnTo>
                <a:lnTo>
                  <a:pt x="54" y="1153"/>
                </a:lnTo>
                <a:lnTo>
                  <a:pt x="48" y="1156"/>
                </a:lnTo>
                <a:lnTo>
                  <a:pt x="43" y="1161"/>
                </a:lnTo>
                <a:lnTo>
                  <a:pt x="40" y="1167"/>
                </a:lnTo>
                <a:lnTo>
                  <a:pt x="36" y="1174"/>
                </a:lnTo>
                <a:lnTo>
                  <a:pt x="31" y="1188"/>
                </a:lnTo>
                <a:lnTo>
                  <a:pt x="29" y="1201"/>
                </a:lnTo>
                <a:lnTo>
                  <a:pt x="29" y="1201"/>
                </a:lnTo>
                <a:lnTo>
                  <a:pt x="39" y="1199"/>
                </a:lnTo>
                <a:lnTo>
                  <a:pt x="50" y="1198"/>
                </a:lnTo>
                <a:lnTo>
                  <a:pt x="73" y="1197"/>
                </a:lnTo>
                <a:lnTo>
                  <a:pt x="82" y="1196"/>
                </a:lnTo>
                <a:lnTo>
                  <a:pt x="92" y="1195"/>
                </a:lnTo>
                <a:lnTo>
                  <a:pt x="100" y="1192"/>
                </a:lnTo>
                <a:lnTo>
                  <a:pt x="103" y="1190"/>
                </a:lnTo>
                <a:lnTo>
                  <a:pt x="105" y="1187"/>
                </a:lnTo>
                <a:lnTo>
                  <a:pt x="105" y="1187"/>
                </a:lnTo>
                <a:lnTo>
                  <a:pt x="110" y="1192"/>
                </a:lnTo>
                <a:lnTo>
                  <a:pt x="118" y="1194"/>
                </a:lnTo>
                <a:lnTo>
                  <a:pt x="126" y="1195"/>
                </a:lnTo>
                <a:lnTo>
                  <a:pt x="135" y="1194"/>
                </a:lnTo>
                <a:lnTo>
                  <a:pt x="153" y="1192"/>
                </a:lnTo>
                <a:lnTo>
                  <a:pt x="162" y="1192"/>
                </a:lnTo>
                <a:lnTo>
                  <a:pt x="170" y="1191"/>
                </a:lnTo>
                <a:lnTo>
                  <a:pt x="170" y="1191"/>
                </a:lnTo>
                <a:lnTo>
                  <a:pt x="178" y="1192"/>
                </a:lnTo>
                <a:lnTo>
                  <a:pt x="185" y="1194"/>
                </a:lnTo>
                <a:lnTo>
                  <a:pt x="193" y="1195"/>
                </a:lnTo>
                <a:lnTo>
                  <a:pt x="201" y="1196"/>
                </a:lnTo>
                <a:lnTo>
                  <a:pt x="201" y="1196"/>
                </a:lnTo>
                <a:lnTo>
                  <a:pt x="275" y="1199"/>
                </a:lnTo>
                <a:lnTo>
                  <a:pt x="352" y="1200"/>
                </a:lnTo>
                <a:lnTo>
                  <a:pt x="352" y="1200"/>
                </a:lnTo>
                <a:lnTo>
                  <a:pt x="372" y="1200"/>
                </a:lnTo>
                <a:lnTo>
                  <a:pt x="392" y="1201"/>
                </a:lnTo>
                <a:lnTo>
                  <a:pt x="430" y="1205"/>
                </a:lnTo>
                <a:lnTo>
                  <a:pt x="469" y="1211"/>
                </a:lnTo>
                <a:lnTo>
                  <a:pt x="506" y="1217"/>
                </a:lnTo>
                <a:lnTo>
                  <a:pt x="580" y="1230"/>
                </a:lnTo>
                <a:lnTo>
                  <a:pt x="616" y="1236"/>
                </a:lnTo>
                <a:lnTo>
                  <a:pt x="651" y="1239"/>
                </a:lnTo>
                <a:lnTo>
                  <a:pt x="651" y="1239"/>
                </a:lnTo>
                <a:lnTo>
                  <a:pt x="610" y="1226"/>
                </a:lnTo>
                <a:lnTo>
                  <a:pt x="567" y="1214"/>
                </a:lnTo>
                <a:lnTo>
                  <a:pt x="521" y="1205"/>
                </a:lnTo>
                <a:lnTo>
                  <a:pt x="498" y="1201"/>
                </a:lnTo>
                <a:lnTo>
                  <a:pt x="474" y="1198"/>
                </a:lnTo>
                <a:lnTo>
                  <a:pt x="474" y="1198"/>
                </a:lnTo>
                <a:close/>
                <a:moveTo>
                  <a:pt x="770" y="1237"/>
                </a:moveTo>
                <a:lnTo>
                  <a:pt x="770" y="1237"/>
                </a:lnTo>
                <a:lnTo>
                  <a:pt x="798" y="1250"/>
                </a:lnTo>
                <a:lnTo>
                  <a:pt x="827" y="1262"/>
                </a:lnTo>
                <a:lnTo>
                  <a:pt x="854" y="1275"/>
                </a:lnTo>
                <a:lnTo>
                  <a:pt x="882" y="1285"/>
                </a:lnTo>
                <a:lnTo>
                  <a:pt x="882" y="1285"/>
                </a:lnTo>
                <a:lnTo>
                  <a:pt x="853" y="1269"/>
                </a:lnTo>
                <a:lnTo>
                  <a:pt x="824" y="1255"/>
                </a:lnTo>
                <a:lnTo>
                  <a:pt x="794" y="1241"/>
                </a:lnTo>
                <a:lnTo>
                  <a:pt x="764" y="1228"/>
                </a:lnTo>
                <a:lnTo>
                  <a:pt x="733" y="1216"/>
                </a:lnTo>
                <a:lnTo>
                  <a:pt x="702" y="1205"/>
                </a:lnTo>
                <a:lnTo>
                  <a:pt x="636" y="1182"/>
                </a:lnTo>
                <a:lnTo>
                  <a:pt x="636" y="1182"/>
                </a:lnTo>
                <a:lnTo>
                  <a:pt x="669" y="1197"/>
                </a:lnTo>
                <a:lnTo>
                  <a:pt x="702" y="1212"/>
                </a:lnTo>
                <a:lnTo>
                  <a:pt x="720" y="1220"/>
                </a:lnTo>
                <a:lnTo>
                  <a:pt x="736" y="1227"/>
                </a:lnTo>
                <a:lnTo>
                  <a:pt x="753" y="1232"/>
                </a:lnTo>
                <a:lnTo>
                  <a:pt x="770" y="1237"/>
                </a:lnTo>
                <a:lnTo>
                  <a:pt x="770" y="1237"/>
                </a:lnTo>
                <a:close/>
                <a:moveTo>
                  <a:pt x="552" y="1239"/>
                </a:moveTo>
                <a:lnTo>
                  <a:pt x="552" y="1239"/>
                </a:lnTo>
                <a:lnTo>
                  <a:pt x="516" y="1233"/>
                </a:lnTo>
                <a:lnTo>
                  <a:pt x="480" y="1226"/>
                </a:lnTo>
                <a:lnTo>
                  <a:pt x="480" y="1226"/>
                </a:lnTo>
                <a:lnTo>
                  <a:pt x="441" y="1221"/>
                </a:lnTo>
                <a:lnTo>
                  <a:pt x="399" y="1216"/>
                </a:lnTo>
                <a:lnTo>
                  <a:pt x="358" y="1213"/>
                </a:lnTo>
                <a:lnTo>
                  <a:pt x="314" y="1211"/>
                </a:lnTo>
                <a:lnTo>
                  <a:pt x="230" y="1209"/>
                </a:lnTo>
                <a:lnTo>
                  <a:pt x="156" y="1207"/>
                </a:lnTo>
                <a:lnTo>
                  <a:pt x="156" y="1207"/>
                </a:lnTo>
                <a:lnTo>
                  <a:pt x="151" y="1211"/>
                </a:lnTo>
                <a:lnTo>
                  <a:pt x="146" y="1216"/>
                </a:lnTo>
                <a:lnTo>
                  <a:pt x="142" y="1222"/>
                </a:lnTo>
                <a:lnTo>
                  <a:pt x="138" y="1228"/>
                </a:lnTo>
                <a:lnTo>
                  <a:pt x="132" y="1241"/>
                </a:lnTo>
                <a:lnTo>
                  <a:pt x="127" y="1256"/>
                </a:lnTo>
                <a:lnTo>
                  <a:pt x="118" y="1286"/>
                </a:lnTo>
                <a:lnTo>
                  <a:pt x="112" y="1300"/>
                </a:lnTo>
                <a:lnTo>
                  <a:pt x="109" y="1307"/>
                </a:lnTo>
                <a:lnTo>
                  <a:pt x="105" y="1314"/>
                </a:lnTo>
                <a:lnTo>
                  <a:pt x="105" y="1314"/>
                </a:lnTo>
                <a:lnTo>
                  <a:pt x="132" y="1305"/>
                </a:lnTo>
                <a:lnTo>
                  <a:pt x="160" y="1296"/>
                </a:lnTo>
                <a:lnTo>
                  <a:pt x="190" y="1288"/>
                </a:lnTo>
                <a:lnTo>
                  <a:pt x="219" y="1281"/>
                </a:lnTo>
                <a:lnTo>
                  <a:pt x="252" y="1274"/>
                </a:lnTo>
                <a:lnTo>
                  <a:pt x="284" y="1268"/>
                </a:lnTo>
                <a:lnTo>
                  <a:pt x="317" y="1263"/>
                </a:lnTo>
                <a:lnTo>
                  <a:pt x="350" y="1260"/>
                </a:lnTo>
                <a:lnTo>
                  <a:pt x="350" y="1260"/>
                </a:lnTo>
                <a:lnTo>
                  <a:pt x="379" y="1258"/>
                </a:lnTo>
                <a:lnTo>
                  <a:pt x="407" y="1257"/>
                </a:lnTo>
                <a:lnTo>
                  <a:pt x="464" y="1257"/>
                </a:lnTo>
                <a:lnTo>
                  <a:pt x="520" y="1258"/>
                </a:lnTo>
                <a:lnTo>
                  <a:pt x="575" y="1261"/>
                </a:lnTo>
                <a:lnTo>
                  <a:pt x="630" y="1267"/>
                </a:lnTo>
                <a:lnTo>
                  <a:pt x="682" y="1272"/>
                </a:lnTo>
                <a:lnTo>
                  <a:pt x="781" y="1284"/>
                </a:lnTo>
                <a:lnTo>
                  <a:pt x="781" y="1284"/>
                </a:lnTo>
                <a:lnTo>
                  <a:pt x="752" y="1275"/>
                </a:lnTo>
                <a:lnTo>
                  <a:pt x="723" y="1269"/>
                </a:lnTo>
                <a:lnTo>
                  <a:pt x="666" y="1257"/>
                </a:lnTo>
                <a:lnTo>
                  <a:pt x="609" y="1247"/>
                </a:lnTo>
                <a:lnTo>
                  <a:pt x="552" y="1239"/>
                </a:lnTo>
                <a:lnTo>
                  <a:pt x="552" y="1239"/>
                </a:lnTo>
                <a:close/>
                <a:moveTo>
                  <a:pt x="116" y="1207"/>
                </a:moveTo>
                <a:lnTo>
                  <a:pt x="116" y="1207"/>
                </a:lnTo>
                <a:lnTo>
                  <a:pt x="110" y="1211"/>
                </a:lnTo>
                <a:lnTo>
                  <a:pt x="105" y="1216"/>
                </a:lnTo>
                <a:lnTo>
                  <a:pt x="96" y="1227"/>
                </a:lnTo>
                <a:lnTo>
                  <a:pt x="89" y="1239"/>
                </a:lnTo>
                <a:lnTo>
                  <a:pt x="80" y="1253"/>
                </a:lnTo>
                <a:lnTo>
                  <a:pt x="80" y="1253"/>
                </a:lnTo>
                <a:lnTo>
                  <a:pt x="70" y="1271"/>
                </a:lnTo>
                <a:lnTo>
                  <a:pt x="59" y="1289"/>
                </a:lnTo>
                <a:lnTo>
                  <a:pt x="59" y="1289"/>
                </a:lnTo>
                <a:lnTo>
                  <a:pt x="44" y="1316"/>
                </a:lnTo>
                <a:lnTo>
                  <a:pt x="37" y="1329"/>
                </a:lnTo>
                <a:lnTo>
                  <a:pt x="32" y="1342"/>
                </a:lnTo>
                <a:lnTo>
                  <a:pt x="27" y="1354"/>
                </a:lnTo>
                <a:lnTo>
                  <a:pt x="24" y="1368"/>
                </a:lnTo>
                <a:lnTo>
                  <a:pt x="21" y="1382"/>
                </a:lnTo>
                <a:lnTo>
                  <a:pt x="21" y="1397"/>
                </a:lnTo>
                <a:lnTo>
                  <a:pt x="21" y="1397"/>
                </a:lnTo>
                <a:lnTo>
                  <a:pt x="35" y="1403"/>
                </a:lnTo>
                <a:lnTo>
                  <a:pt x="49" y="1406"/>
                </a:lnTo>
                <a:lnTo>
                  <a:pt x="64" y="1409"/>
                </a:lnTo>
                <a:lnTo>
                  <a:pt x="79" y="1411"/>
                </a:lnTo>
                <a:lnTo>
                  <a:pt x="94" y="1412"/>
                </a:lnTo>
                <a:lnTo>
                  <a:pt x="109" y="1412"/>
                </a:lnTo>
                <a:lnTo>
                  <a:pt x="140" y="1412"/>
                </a:lnTo>
                <a:lnTo>
                  <a:pt x="171" y="1410"/>
                </a:lnTo>
                <a:lnTo>
                  <a:pt x="201" y="1407"/>
                </a:lnTo>
                <a:lnTo>
                  <a:pt x="230" y="1405"/>
                </a:lnTo>
                <a:lnTo>
                  <a:pt x="258" y="1404"/>
                </a:lnTo>
                <a:lnTo>
                  <a:pt x="258" y="1404"/>
                </a:lnTo>
                <a:lnTo>
                  <a:pt x="289" y="1404"/>
                </a:lnTo>
                <a:lnTo>
                  <a:pt x="321" y="1402"/>
                </a:lnTo>
                <a:lnTo>
                  <a:pt x="352" y="1399"/>
                </a:lnTo>
                <a:lnTo>
                  <a:pt x="384" y="1396"/>
                </a:lnTo>
                <a:lnTo>
                  <a:pt x="448" y="1389"/>
                </a:lnTo>
                <a:lnTo>
                  <a:pt x="511" y="1383"/>
                </a:lnTo>
                <a:lnTo>
                  <a:pt x="511" y="1383"/>
                </a:lnTo>
                <a:lnTo>
                  <a:pt x="577" y="1377"/>
                </a:lnTo>
                <a:lnTo>
                  <a:pt x="610" y="1374"/>
                </a:lnTo>
                <a:lnTo>
                  <a:pt x="641" y="1373"/>
                </a:lnTo>
                <a:lnTo>
                  <a:pt x="641" y="1373"/>
                </a:lnTo>
                <a:lnTo>
                  <a:pt x="667" y="1366"/>
                </a:lnTo>
                <a:lnTo>
                  <a:pt x="693" y="1362"/>
                </a:lnTo>
                <a:lnTo>
                  <a:pt x="720" y="1359"/>
                </a:lnTo>
                <a:lnTo>
                  <a:pt x="746" y="1357"/>
                </a:lnTo>
                <a:lnTo>
                  <a:pt x="801" y="1354"/>
                </a:lnTo>
                <a:lnTo>
                  <a:pt x="853" y="1352"/>
                </a:lnTo>
                <a:lnTo>
                  <a:pt x="853" y="1352"/>
                </a:lnTo>
                <a:lnTo>
                  <a:pt x="850" y="1341"/>
                </a:lnTo>
                <a:lnTo>
                  <a:pt x="846" y="1330"/>
                </a:lnTo>
                <a:lnTo>
                  <a:pt x="846" y="1330"/>
                </a:lnTo>
                <a:lnTo>
                  <a:pt x="773" y="1334"/>
                </a:lnTo>
                <a:lnTo>
                  <a:pt x="701" y="1338"/>
                </a:lnTo>
                <a:lnTo>
                  <a:pt x="666" y="1341"/>
                </a:lnTo>
                <a:lnTo>
                  <a:pt x="632" y="1344"/>
                </a:lnTo>
                <a:lnTo>
                  <a:pt x="597" y="1348"/>
                </a:lnTo>
                <a:lnTo>
                  <a:pt x="563" y="1352"/>
                </a:lnTo>
                <a:lnTo>
                  <a:pt x="563" y="1352"/>
                </a:lnTo>
                <a:lnTo>
                  <a:pt x="551" y="1356"/>
                </a:lnTo>
                <a:lnTo>
                  <a:pt x="541" y="1358"/>
                </a:lnTo>
                <a:lnTo>
                  <a:pt x="529" y="1360"/>
                </a:lnTo>
                <a:lnTo>
                  <a:pt x="517" y="1362"/>
                </a:lnTo>
                <a:lnTo>
                  <a:pt x="517" y="1362"/>
                </a:lnTo>
                <a:lnTo>
                  <a:pt x="513" y="1361"/>
                </a:lnTo>
                <a:lnTo>
                  <a:pt x="508" y="1361"/>
                </a:lnTo>
                <a:lnTo>
                  <a:pt x="502" y="1360"/>
                </a:lnTo>
                <a:lnTo>
                  <a:pt x="498" y="1360"/>
                </a:lnTo>
                <a:lnTo>
                  <a:pt x="498" y="1360"/>
                </a:lnTo>
                <a:lnTo>
                  <a:pt x="469" y="1363"/>
                </a:lnTo>
                <a:lnTo>
                  <a:pt x="439" y="1368"/>
                </a:lnTo>
                <a:lnTo>
                  <a:pt x="379" y="1378"/>
                </a:lnTo>
                <a:lnTo>
                  <a:pt x="348" y="1382"/>
                </a:lnTo>
                <a:lnTo>
                  <a:pt x="317" y="1386"/>
                </a:lnTo>
                <a:lnTo>
                  <a:pt x="287" y="1388"/>
                </a:lnTo>
                <a:lnTo>
                  <a:pt x="256" y="1389"/>
                </a:lnTo>
                <a:lnTo>
                  <a:pt x="256" y="1389"/>
                </a:lnTo>
                <a:lnTo>
                  <a:pt x="272" y="1383"/>
                </a:lnTo>
                <a:lnTo>
                  <a:pt x="287" y="1379"/>
                </a:lnTo>
                <a:lnTo>
                  <a:pt x="303" y="1377"/>
                </a:lnTo>
                <a:lnTo>
                  <a:pt x="319" y="1375"/>
                </a:lnTo>
                <a:lnTo>
                  <a:pt x="352" y="1372"/>
                </a:lnTo>
                <a:lnTo>
                  <a:pt x="368" y="1369"/>
                </a:lnTo>
                <a:lnTo>
                  <a:pt x="384" y="1367"/>
                </a:lnTo>
                <a:lnTo>
                  <a:pt x="384" y="1367"/>
                </a:lnTo>
                <a:lnTo>
                  <a:pt x="422" y="1359"/>
                </a:lnTo>
                <a:lnTo>
                  <a:pt x="459" y="1351"/>
                </a:lnTo>
                <a:lnTo>
                  <a:pt x="498" y="1345"/>
                </a:lnTo>
                <a:lnTo>
                  <a:pt x="516" y="1343"/>
                </a:lnTo>
                <a:lnTo>
                  <a:pt x="535" y="1342"/>
                </a:lnTo>
                <a:lnTo>
                  <a:pt x="535" y="1342"/>
                </a:lnTo>
                <a:lnTo>
                  <a:pt x="489" y="1342"/>
                </a:lnTo>
                <a:lnTo>
                  <a:pt x="440" y="1342"/>
                </a:lnTo>
                <a:lnTo>
                  <a:pt x="389" y="1344"/>
                </a:lnTo>
                <a:lnTo>
                  <a:pt x="362" y="1346"/>
                </a:lnTo>
                <a:lnTo>
                  <a:pt x="334" y="1349"/>
                </a:lnTo>
                <a:lnTo>
                  <a:pt x="334" y="1349"/>
                </a:lnTo>
                <a:lnTo>
                  <a:pt x="309" y="1351"/>
                </a:lnTo>
                <a:lnTo>
                  <a:pt x="285" y="1352"/>
                </a:lnTo>
                <a:lnTo>
                  <a:pt x="285" y="1352"/>
                </a:lnTo>
                <a:lnTo>
                  <a:pt x="258" y="1357"/>
                </a:lnTo>
                <a:lnTo>
                  <a:pt x="232" y="1361"/>
                </a:lnTo>
                <a:lnTo>
                  <a:pt x="208" y="1364"/>
                </a:lnTo>
                <a:lnTo>
                  <a:pt x="195" y="1365"/>
                </a:lnTo>
                <a:lnTo>
                  <a:pt x="183" y="1365"/>
                </a:lnTo>
                <a:lnTo>
                  <a:pt x="183" y="1365"/>
                </a:lnTo>
                <a:lnTo>
                  <a:pt x="165" y="1364"/>
                </a:lnTo>
                <a:lnTo>
                  <a:pt x="147" y="1363"/>
                </a:lnTo>
                <a:lnTo>
                  <a:pt x="130" y="1362"/>
                </a:lnTo>
                <a:lnTo>
                  <a:pt x="112" y="1363"/>
                </a:lnTo>
                <a:lnTo>
                  <a:pt x="112" y="1363"/>
                </a:lnTo>
                <a:lnTo>
                  <a:pt x="105" y="1365"/>
                </a:lnTo>
                <a:lnTo>
                  <a:pt x="97" y="1367"/>
                </a:lnTo>
                <a:lnTo>
                  <a:pt x="91" y="1369"/>
                </a:lnTo>
                <a:lnTo>
                  <a:pt x="87" y="1369"/>
                </a:lnTo>
                <a:lnTo>
                  <a:pt x="84" y="1368"/>
                </a:lnTo>
                <a:lnTo>
                  <a:pt x="84" y="1368"/>
                </a:lnTo>
                <a:lnTo>
                  <a:pt x="82" y="1365"/>
                </a:lnTo>
                <a:lnTo>
                  <a:pt x="82" y="1362"/>
                </a:lnTo>
                <a:lnTo>
                  <a:pt x="82" y="1356"/>
                </a:lnTo>
                <a:lnTo>
                  <a:pt x="86" y="1350"/>
                </a:lnTo>
                <a:lnTo>
                  <a:pt x="89" y="1346"/>
                </a:lnTo>
                <a:lnTo>
                  <a:pt x="89" y="1346"/>
                </a:lnTo>
                <a:lnTo>
                  <a:pt x="88" y="1337"/>
                </a:lnTo>
                <a:lnTo>
                  <a:pt x="87" y="1328"/>
                </a:lnTo>
                <a:lnTo>
                  <a:pt x="88" y="1320"/>
                </a:lnTo>
                <a:lnTo>
                  <a:pt x="89" y="1315"/>
                </a:lnTo>
                <a:lnTo>
                  <a:pt x="89" y="1315"/>
                </a:lnTo>
                <a:lnTo>
                  <a:pt x="99" y="1293"/>
                </a:lnTo>
                <a:lnTo>
                  <a:pt x="110" y="1269"/>
                </a:lnTo>
                <a:lnTo>
                  <a:pt x="121" y="1243"/>
                </a:lnTo>
                <a:lnTo>
                  <a:pt x="125" y="1230"/>
                </a:lnTo>
                <a:lnTo>
                  <a:pt x="128" y="1217"/>
                </a:lnTo>
                <a:lnTo>
                  <a:pt x="128" y="1217"/>
                </a:lnTo>
                <a:lnTo>
                  <a:pt x="132" y="1215"/>
                </a:lnTo>
                <a:lnTo>
                  <a:pt x="137" y="1212"/>
                </a:lnTo>
                <a:lnTo>
                  <a:pt x="138" y="1210"/>
                </a:lnTo>
                <a:lnTo>
                  <a:pt x="139" y="1209"/>
                </a:lnTo>
                <a:lnTo>
                  <a:pt x="139" y="1208"/>
                </a:lnTo>
                <a:lnTo>
                  <a:pt x="137" y="1207"/>
                </a:lnTo>
                <a:lnTo>
                  <a:pt x="137" y="1207"/>
                </a:lnTo>
                <a:lnTo>
                  <a:pt x="126" y="1208"/>
                </a:lnTo>
                <a:lnTo>
                  <a:pt x="116" y="1207"/>
                </a:lnTo>
                <a:lnTo>
                  <a:pt x="116" y="1207"/>
                </a:lnTo>
                <a:close/>
                <a:moveTo>
                  <a:pt x="380" y="1271"/>
                </a:moveTo>
                <a:lnTo>
                  <a:pt x="380" y="1271"/>
                </a:lnTo>
                <a:lnTo>
                  <a:pt x="379" y="1271"/>
                </a:lnTo>
                <a:lnTo>
                  <a:pt x="379" y="1273"/>
                </a:lnTo>
                <a:lnTo>
                  <a:pt x="378" y="1274"/>
                </a:lnTo>
                <a:lnTo>
                  <a:pt x="377" y="1274"/>
                </a:lnTo>
                <a:lnTo>
                  <a:pt x="377" y="1274"/>
                </a:lnTo>
                <a:lnTo>
                  <a:pt x="361" y="1275"/>
                </a:lnTo>
                <a:lnTo>
                  <a:pt x="345" y="1276"/>
                </a:lnTo>
                <a:lnTo>
                  <a:pt x="311" y="1280"/>
                </a:lnTo>
                <a:lnTo>
                  <a:pt x="275" y="1285"/>
                </a:lnTo>
                <a:lnTo>
                  <a:pt x="240" y="1290"/>
                </a:lnTo>
                <a:lnTo>
                  <a:pt x="240" y="1290"/>
                </a:lnTo>
                <a:lnTo>
                  <a:pt x="206" y="1297"/>
                </a:lnTo>
                <a:lnTo>
                  <a:pt x="171" y="1306"/>
                </a:lnTo>
                <a:lnTo>
                  <a:pt x="155" y="1312"/>
                </a:lnTo>
                <a:lnTo>
                  <a:pt x="139" y="1317"/>
                </a:lnTo>
                <a:lnTo>
                  <a:pt x="123" y="1324"/>
                </a:lnTo>
                <a:lnTo>
                  <a:pt x="108" y="1331"/>
                </a:lnTo>
                <a:lnTo>
                  <a:pt x="108" y="1331"/>
                </a:lnTo>
                <a:lnTo>
                  <a:pt x="120" y="1331"/>
                </a:lnTo>
                <a:lnTo>
                  <a:pt x="132" y="1330"/>
                </a:lnTo>
                <a:lnTo>
                  <a:pt x="142" y="1329"/>
                </a:lnTo>
                <a:lnTo>
                  <a:pt x="148" y="1330"/>
                </a:lnTo>
                <a:lnTo>
                  <a:pt x="153" y="1331"/>
                </a:lnTo>
                <a:lnTo>
                  <a:pt x="153" y="1331"/>
                </a:lnTo>
                <a:lnTo>
                  <a:pt x="146" y="1334"/>
                </a:lnTo>
                <a:lnTo>
                  <a:pt x="138" y="1336"/>
                </a:lnTo>
                <a:lnTo>
                  <a:pt x="122" y="1337"/>
                </a:lnTo>
                <a:lnTo>
                  <a:pt x="115" y="1338"/>
                </a:lnTo>
                <a:lnTo>
                  <a:pt x="109" y="1342"/>
                </a:lnTo>
                <a:lnTo>
                  <a:pt x="106" y="1343"/>
                </a:lnTo>
                <a:lnTo>
                  <a:pt x="104" y="1345"/>
                </a:lnTo>
                <a:lnTo>
                  <a:pt x="103" y="1348"/>
                </a:lnTo>
                <a:lnTo>
                  <a:pt x="102" y="1351"/>
                </a:lnTo>
                <a:lnTo>
                  <a:pt x="102" y="1351"/>
                </a:lnTo>
                <a:lnTo>
                  <a:pt x="155" y="1349"/>
                </a:lnTo>
                <a:lnTo>
                  <a:pt x="211" y="1346"/>
                </a:lnTo>
                <a:lnTo>
                  <a:pt x="322" y="1336"/>
                </a:lnTo>
                <a:lnTo>
                  <a:pt x="377" y="1332"/>
                </a:lnTo>
                <a:lnTo>
                  <a:pt x="431" y="1329"/>
                </a:lnTo>
                <a:lnTo>
                  <a:pt x="485" y="1327"/>
                </a:lnTo>
                <a:lnTo>
                  <a:pt x="536" y="1326"/>
                </a:lnTo>
                <a:lnTo>
                  <a:pt x="536" y="1326"/>
                </a:lnTo>
                <a:lnTo>
                  <a:pt x="616" y="1327"/>
                </a:lnTo>
                <a:lnTo>
                  <a:pt x="685" y="1324"/>
                </a:lnTo>
                <a:lnTo>
                  <a:pt x="754" y="1320"/>
                </a:lnTo>
                <a:lnTo>
                  <a:pt x="827" y="1314"/>
                </a:lnTo>
                <a:lnTo>
                  <a:pt x="827" y="1314"/>
                </a:lnTo>
                <a:lnTo>
                  <a:pt x="791" y="1311"/>
                </a:lnTo>
                <a:lnTo>
                  <a:pt x="754" y="1307"/>
                </a:lnTo>
                <a:lnTo>
                  <a:pt x="713" y="1303"/>
                </a:lnTo>
                <a:lnTo>
                  <a:pt x="692" y="1302"/>
                </a:lnTo>
                <a:lnTo>
                  <a:pt x="668" y="1301"/>
                </a:lnTo>
                <a:lnTo>
                  <a:pt x="668" y="1301"/>
                </a:lnTo>
                <a:lnTo>
                  <a:pt x="677" y="1298"/>
                </a:lnTo>
                <a:lnTo>
                  <a:pt x="687" y="1294"/>
                </a:lnTo>
                <a:lnTo>
                  <a:pt x="698" y="1293"/>
                </a:lnTo>
                <a:lnTo>
                  <a:pt x="702" y="1293"/>
                </a:lnTo>
                <a:lnTo>
                  <a:pt x="708" y="1294"/>
                </a:lnTo>
                <a:lnTo>
                  <a:pt x="708" y="1294"/>
                </a:lnTo>
                <a:lnTo>
                  <a:pt x="686" y="1288"/>
                </a:lnTo>
                <a:lnTo>
                  <a:pt x="665" y="1284"/>
                </a:lnTo>
                <a:lnTo>
                  <a:pt x="642" y="1281"/>
                </a:lnTo>
                <a:lnTo>
                  <a:pt x="621" y="1277"/>
                </a:lnTo>
                <a:lnTo>
                  <a:pt x="600" y="1275"/>
                </a:lnTo>
                <a:lnTo>
                  <a:pt x="578" y="1274"/>
                </a:lnTo>
                <a:lnTo>
                  <a:pt x="536" y="1273"/>
                </a:lnTo>
                <a:lnTo>
                  <a:pt x="455" y="1273"/>
                </a:lnTo>
                <a:lnTo>
                  <a:pt x="417" y="1273"/>
                </a:lnTo>
                <a:lnTo>
                  <a:pt x="380" y="1271"/>
                </a:lnTo>
                <a:lnTo>
                  <a:pt x="380" y="1271"/>
                </a:lnTo>
                <a:close/>
                <a:moveTo>
                  <a:pt x="789" y="1299"/>
                </a:moveTo>
                <a:lnTo>
                  <a:pt x="789" y="1299"/>
                </a:lnTo>
                <a:lnTo>
                  <a:pt x="766" y="1296"/>
                </a:lnTo>
                <a:lnTo>
                  <a:pt x="754" y="1294"/>
                </a:lnTo>
                <a:lnTo>
                  <a:pt x="748" y="1294"/>
                </a:lnTo>
                <a:lnTo>
                  <a:pt x="743" y="1296"/>
                </a:lnTo>
                <a:lnTo>
                  <a:pt x="743" y="1296"/>
                </a:lnTo>
                <a:lnTo>
                  <a:pt x="769" y="1299"/>
                </a:lnTo>
                <a:lnTo>
                  <a:pt x="781" y="1300"/>
                </a:lnTo>
                <a:lnTo>
                  <a:pt x="786" y="1300"/>
                </a:lnTo>
                <a:lnTo>
                  <a:pt x="789" y="1299"/>
                </a:lnTo>
                <a:lnTo>
                  <a:pt x="789" y="1299"/>
                </a:lnTo>
                <a:close/>
                <a:moveTo>
                  <a:pt x="926" y="1341"/>
                </a:moveTo>
                <a:lnTo>
                  <a:pt x="926" y="1341"/>
                </a:lnTo>
                <a:lnTo>
                  <a:pt x="922" y="1341"/>
                </a:lnTo>
                <a:lnTo>
                  <a:pt x="917" y="1341"/>
                </a:lnTo>
                <a:lnTo>
                  <a:pt x="914" y="1341"/>
                </a:lnTo>
                <a:lnTo>
                  <a:pt x="914" y="1342"/>
                </a:lnTo>
                <a:lnTo>
                  <a:pt x="915" y="1344"/>
                </a:lnTo>
                <a:lnTo>
                  <a:pt x="915" y="1344"/>
                </a:lnTo>
                <a:lnTo>
                  <a:pt x="890" y="1337"/>
                </a:lnTo>
                <a:lnTo>
                  <a:pt x="862" y="1330"/>
                </a:lnTo>
                <a:lnTo>
                  <a:pt x="862" y="1330"/>
                </a:lnTo>
                <a:lnTo>
                  <a:pt x="862" y="1335"/>
                </a:lnTo>
                <a:lnTo>
                  <a:pt x="863" y="1339"/>
                </a:lnTo>
                <a:lnTo>
                  <a:pt x="864" y="1343"/>
                </a:lnTo>
                <a:lnTo>
                  <a:pt x="867" y="1346"/>
                </a:lnTo>
                <a:lnTo>
                  <a:pt x="873" y="1351"/>
                </a:lnTo>
                <a:lnTo>
                  <a:pt x="875" y="1354"/>
                </a:lnTo>
                <a:lnTo>
                  <a:pt x="877" y="1358"/>
                </a:lnTo>
                <a:lnTo>
                  <a:pt x="877" y="1358"/>
                </a:lnTo>
                <a:lnTo>
                  <a:pt x="909" y="1362"/>
                </a:lnTo>
                <a:lnTo>
                  <a:pt x="925" y="1363"/>
                </a:lnTo>
                <a:lnTo>
                  <a:pt x="941" y="1362"/>
                </a:lnTo>
                <a:lnTo>
                  <a:pt x="955" y="1360"/>
                </a:lnTo>
                <a:lnTo>
                  <a:pt x="963" y="1358"/>
                </a:lnTo>
                <a:lnTo>
                  <a:pt x="969" y="1356"/>
                </a:lnTo>
                <a:lnTo>
                  <a:pt x="974" y="1352"/>
                </a:lnTo>
                <a:lnTo>
                  <a:pt x="981" y="1348"/>
                </a:lnTo>
                <a:lnTo>
                  <a:pt x="986" y="1344"/>
                </a:lnTo>
                <a:lnTo>
                  <a:pt x="990" y="1338"/>
                </a:lnTo>
                <a:lnTo>
                  <a:pt x="990" y="1338"/>
                </a:lnTo>
                <a:lnTo>
                  <a:pt x="989" y="1333"/>
                </a:lnTo>
                <a:lnTo>
                  <a:pt x="986" y="1329"/>
                </a:lnTo>
                <a:lnTo>
                  <a:pt x="978" y="1317"/>
                </a:lnTo>
                <a:lnTo>
                  <a:pt x="978" y="1317"/>
                </a:lnTo>
                <a:lnTo>
                  <a:pt x="971" y="1319"/>
                </a:lnTo>
                <a:lnTo>
                  <a:pt x="966" y="1322"/>
                </a:lnTo>
                <a:lnTo>
                  <a:pt x="960" y="1326"/>
                </a:lnTo>
                <a:lnTo>
                  <a:pt x="956" y="1330"/>
                </a:lnTo>
                <a:lnTo>
                  <a:pt x="956" y="1330"/>
                </a:lnTo>
                <a:lnTo>
                  <a:pt x="954" y="1328"/>
                </a:lnTo>
                <a:lnTo>
                  <a:pt x="952" y="1328"/>
                </a:lnTo>
                <a:lnTo>
                  <a:pt x="948" y="1329"/>
                </a:lnTo>
                <a:lnTo>
                  <a:pt x="944" y="1331"/>
                </a:lnTo>
                <a:lnTo>
                  <a:pt x="936" y="1336"/>
                </a:lnTo>
                <a:lnTo>
                  <a:pt x="930" y="1338"/>
                </a:lnTo>
                <a:lnTo>
                  <a:pt x="926" y="1341"/>
                </a:lnTo>
                <a:lnTo>
                  <a:pt x="926" y="134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3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355</Words>
  <Application>Microsoft Office PowerPoint</Application>
  <PresentationFormat>自定义</PresentationFormat>
  <Paragraphs>46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lin</cp:lastModifiedBy>
  <cp:revision>78</cp:revision>
  <dcterms:created xsi:type="dcterms:W3CDTF">2015-12-25T04:35:00Z</dcterms:created>
  <dcterms:modified xsi:type="dcterms:W3CDTF">2017-07-11T14:14:51Z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