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8" r:id="rId4"/>
    <p:sldId id="269" r:id="rId5"/>
    <p:sldId id="257" r:id="rId6"/>
    <p:sldId id="259" r:id="rId7"/>
    <p:sldId id="267" r:id="rId8"/>
    <p:sldId id="268" r:id="rId9"/>
    <p:sldId id="263" r:id="rId10"/>
    <p:sldId id="264" r:id="rId11"/>
    <p:sldId id="266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F02D18-565E-794B-85FC-BF023B8458E5}">
          <p14:sldIdLst>
            <p14:sldId id="256"/>
            <p14:sldId id="261"/>
            <p14:sldId id="258"/>
            <p14:sldId id="269"/>
            <p14:sldId id="257"/>
            <p14:sldId id="259"/>
            <p14:sldId id="267"/>
            <p14:sldId id="268"/>
            <p14:sldId id="263"/>
            <p14:sldId id="264"/>
            <p14:sldId id="266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61"/>
    <p:restoredTop sz="94593"/>
  </p:normalViewPr>
  <p:slideViewPr>
    <p:cSldViewPr snapToGrid="0" snapToObjects="1">
      <p:cViewPr varScale="1">
        <p:scale>
          <a:sx n="123" d="100"/>
          <a:sy n="123" d="100"/>
        </p:scale>
        <p:origin x="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F522-53A3-7544-B306-CE8BFF2E6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01656-894D-2A4D-A83D-FB00D13C2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CA6B3-B9DA-2D41-AF3E-541F8200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16D8-1B44-6C4F-A8AE-A919C5BE05BD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96F18-D239-7340-B064-53AB7F1D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B3B21-7C17-4B46-90CB-55843A34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07F-ADB5-BA41-A619-A5FD0540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0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1E6F-CD7F-134C-B702-82E1B401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0D1F7-4E3A-A844-AAD2-5B73782D1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EFEFF-2ADD-054B-8660-0B76A224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16D8-1B44-6C4F-A8AE-A919C5BE05BD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90AEC-0EC0-D543-BFF0-30386FD0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CB755-DA97-2B45-87C4-CD410DD7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07F-ADB5-BA41-A619-A5FD0540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3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C529FC-818E-0D45-94E5-4C078D21E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2FA76-7230-554B-B24C-1B68F9F9C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91C89-2D7A-8741-9638-CB941CC6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16D8-1B44-6C4F-A8AE-A919C5BE05BD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CB7BA-551F-D043-87A3-B7432934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84D06-3A1F-0449-BAB3-3705F0A9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07F-ADB5-BA41-A619-A5FD0540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4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3666-436F-0342-A62B-101EC6A1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40B02-742D-9E41-9A7A-DD2ED1D1F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F0DBA-F876-9548-80D3-C691DB1B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16D8-1B44-6C4F-A8AE-A919C5BE05BD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CC21D-681F-B547-A84B-A3133ECD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CE078-F925-9243-98EA-BA80F06B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07F-ADB5-BA41-A619-A5FD0540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6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85D9A-F2B5-E445-B0CC-FD2A2AAE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5A2B2-8D12-9844-8964-59BE593ED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7A307-D068-7C47-88FA-B1A78E61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16D8-1B44-6C4F-A8AE-A919C5BE05BD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B6B31-5A3D-BF43-947D-95C0F018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02388-0DFF-4147-811D-077C2800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07F-ADB5-BA41-A619-A5FD0540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7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D7C0-B1EE-0149-B481-004F54DD4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347D1-3457-F249-A361-6F6800AB6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A561E-F39C-0A4C-90E5-791A7236F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BA0F9-11B4-BD45-A091-8BF1A035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16D8-1B44-6C4F-A8AE-A919C5BE05BD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6A505-C4FD-E640-B8D3-D68CCE93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D08E8-2CFE-594B-8B59-E7B1F1F0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07F-ADB5-BA41-A619-A5FD0540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E6F4-0C11-E447-B0F9-FC2A77760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94499-DF36-424F-B256-CE2C1D478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FFCC4-04F0-BD4C-B29C-074B32346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A0D21-D9F2-B140-9909-324B7144D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D85944-7712-5049-A3A5-6EE5FB5DC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6FF44-908C-9240-8C3B-E4089E9C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16D8-1B44-6C4F-A8AE-A919C5BE05BD}" type="datetimeFigureOut">
              <a:rPr lang="en-US" smtClean="0"/>
              <a:t>2/29/24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4BE8-6958-1F49-8E08-80BEFBE3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DB938D-C20D-A54A-A60A-3B60B982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07F-ADB5-BA41-A619-A5FD0540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5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0AC46-F962-D848-9890-C666B50A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FEDF11-AD59-5245-9CAD-B9D92FF5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16D8-1B44-6C4F-A8AE-A919C5BE05BD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66772-5409-994C-912D-CC6991BD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CA8A0-9F19-3546-8692-073C49B2E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07F-ADB5-BA41-A619-A5FD0540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9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1ADA8-ACC5-DA40-B1A6-CCE38BF5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16D8-1B44-6C4F-A8AE-A919C5BE05BD}" type="datetimeFigureOut">
              <a:rPr lang="en-US" smtClean="0"/>
              <a:t>2/29/24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02D2B-8740-AB47-BAB8-862DC6AE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B83E6-965A-C14F-9923-605FF1F2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07F-ADB5-BA41-A619-A5FD0540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8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68BE-0CC7-6B44-8DA6-72253DDCD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0D06-C10A-4A44-819C-CA15433E0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66430-2218-E84F-AF0E-043D71FBE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63355-F902-3446-8263-869A2725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16D8-1B44-6C4F-A8AE-A919C5BE05BD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206C2-8DB4-B046-83EC-B48FA7EB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4FE55-7A30-1C4A-94A1-2EE98B4D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07F-ADB5-BA41-A619-A5FD0540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8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F372-CF7D-8747-8585-BBBDB8FA3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F4CB0-8145-B544-A945-6A73BC2D3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ABF10-FF9E-574D-8084-A9614D7ED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F7CA3-699B-2745-A574-3C138D83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D16D8-1B44-6C4F-A8AE-A919C5BE05BD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4B1FF-EBD5-FA4F-A913-AD2B1E1A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016F3-DB98-8E43-AD87-5D8FE524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07F-ADB5-BA41-A619-A5FD0540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4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C8B1A5-CA85-E441-B086-F1CFAA6E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8C242-632D-6445-BFCA-E13D52D41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85ED5-E1D8-FC44-A31D-E63ADCB62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D16D8-1B44-6C4F-A8AE-A919C5BE05BD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3E2F8-20FE-0D45-AC36-C9B0EADB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6D52A-15BF-4C41-B205-E5341F3CD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7C07F-ADB5-BA41-A619-A5FD0540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3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2A27-2A7D-BC43-8EA4-FF0D95846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Preliminary Analysis of Veteran Disability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C9444-B940-5B40-8E46-5D8EA5FC5B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Amanda Fredrickson</a:t>
            </a:r>
          </a:p>
          <a:p>
            <a:r>
              <a:rPr lang="en-US" dirty="0"/>
              <a:t>DAP2 Final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90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49BF-BAA9-1941-965E-3E3D3465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Shiny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E2C9-2DEA-DE45-870D-EDFBD513F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a by state comparative analysis of veteran outcomes</a:t>
            </a:r>
          </a:p>
          <a:p>
            <a:pPr lvl="1"/>
            <a:r>
              <a:rPr lang="en-US" dirty="0"/>
              <a:t>Earnings and labor force participation</a:t>
            </a:r>
          </a:p>
          <a:p>
            <a:pPr lvl="1"/>
            <a:r>
              <a:rPr lang="en-US" dirty="0"/>
              <a:t>Veterans make up 6% of overall population (2022 numbers)</a:t>
            </a:r>
          </a:p>
          <a:p>
            <a:pPr lvl="1"/>
            <a:r>
              <a:rPr lang="en-US" dirty="0"/>
              <a:t>Most illustrative: Alaska at 10%, Wyoming and Virginia both around 9%</a:t>
            </a:r>
          </a:p>
          <a:p>
            <a:pPr lvl="2"/>
            <a:r>
              <a:rPr lang="en-US" dirty="0"/>
              <a:t>California 4.3%, NJ and NY and &lt;4%</a:t>
            </a:r>
          </a:p>
          <a:p>
            <a:r>
              <a:rPr lang="en-US" dirty="0"/>
              <a:t>Other Shiny app looked at by age group, veteran versus non-veteran outcomes (earnings and LFP) between disability levels</a:t>
            </a:r>
          </a:p>
        </p:txBody>
      </p:sp>
    </p:spTree>
    <p:extLst>
      <p:ext uri="{BB962C8B-B14F-4D97-AF65-F5344CB8AC3E}">
        <p14:creationId xmlns:p14="http://schemas.microsoft.com/office/powerpoint/2010/main" val="445705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C6CE-EF46-B348-AEC2-ECC08265B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and Directions for Future Work</a:t>
            </a:r>
            <a:endParaRPr lang="en-US" dirty="0"/>
          </a:p>
        </p:txBody>
      </p:sp>
      <p:pic>
        <p:nvPicPr>
          <p:cNvPr id="5" name="Content Placeholder 4" descr="A screenshot of a web page&#10;&#10;Description automatically generated">
            <a:extLst>
              <a:ext uri="{FF2B5EF4-FFF2-40B4-BE49-F238E27FC236}">
                <a16:creationId xmlns:a16="http://schemas.microsoft.com/office/drawing/2014/main" id="{1B847B4F-A34D-654E-A064-784D0C37C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017" y="1847928"/>
            <a:ext cx="3983372" cy="4351338"/>
          </a:xfrm>
        </p:spPr>
      </p:pic>
      <p:pic>
        <p:nvPicPr>
          <p:cNvPr id="1026" name="Picture 2" descr="Order Your Signed Copy Now | Wounding Warriors">
            <a:extLst>
              <a:ext uri="{FF2B5EF4-FFF2-40B4-BE49-F238E27FC236}">
                <a16:creationId xmlns:a16="http://schemas.microsoft.com/office/drawing/2014/main" id="{DAD25CA4-29EE-B842-B8DF-EE0CFD03B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307" y="1449659"/>
            <a:ext cx="2272336" cy="323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0A1BC7-6FAD-4C4D-BC82-9315B407E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307" y="5198791"/>
            <a:ext cx="7899400" cy="419100"/>
          </a:xfrm>
          <a:prstGeom prst="rect">
            <a:avLst/>
          </a:prstGeom>
        </p:spPr>
      </p:pic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B166B5E-A5BB-DC48-AD96-3C5AE84B60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1780" y="5547025"/>
            <a:ext cx="5490535" cy="11626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7551A3-8272-F849-AA45-CBF578F742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9927" y="3552604"/>
            <a:ext cx="5531780" cy="13909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F1C6DA-7914-5146-AE27-A2B7EDA97C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4644" y="1690688"/>
            <a:ext cx="5121880" cy="149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56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0C70C7-2097-8449-AAA4-2375E4F665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0DF5554-FCC1-8E44-A652-27CDD4415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2329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3A0F4-13A4-E04B-BDC2-7C284ADD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05FB6-20A6-9D4C-8FC8-D830D24AA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FY22, $125B spent on disability payments to 5.3M veterans (about a third of all living veterans), more than is spent on healthcare</a:t>
            </a:r>
          </a:p>
          <a:p>
            <a:pPr lvl="1"/>
            <a:r>
              <a:rPr lang="en-US" dirty="0"/>
              <a:t>Average is $20k/person/year</a:t>
            </a:r>
          </a:p>
          <a:p>
            <a:pPr lvl="1"/>
            <a:r>
              <a:rPr lang="en-US" dirty="0"/>
              <a:t>The money is supposed to correspond to the severity of service-connected conditions, and average earnings loss expected as a result of these conditions</a:t>
            </a:r>
          </a:p>
          <a:p>
            <a:pPr lvl="1"/>
            <a:r>
              <a:rPr lang="en-US" dirty="0"/>
              <a:t>Ranges from 0% to 30% for bad knees, to 100% for loss of limb(s)</a:t>
            </a:r>
          </a:p>
          <a:p>
            <a:r>
              <a:rPr lang="en-US" dirty="0"/>
              <a:t>Culture of “get what I am owed” – but how much, truly, are you owed?</a:t>
            </a:r>
          </a:p>
          <a:p>
            <a:r>
              <a:rPr lang="en-US" dirty="0"/>
              <a:t>CBO 2022 report suggesting means testing these benefits for households earning more than $170k</a:t>
            </a:r>
          </a:p>
        </p:txBody>
      </p:sp>
    </p:spTree>
    <p:extLst>
      <p:ext uri="{BB962C8B-B14F-4D97-AF65-F5344CB8AC3E}">
        <p14:creationId xmlns:p14="http://schemas.microsoft.com/office/powerpoint/2010/main" val="318926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A9248F3E-0F13-6C46-BC6F-1213710F199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3528" b="17734"/>
          <a:stretch/>
        </p:blipFill>
        <p:spPr>
          <a:xfrm>
            <a:off x="5275263" y="4826000"/>
            <a:ext cx="6916737" cy="769938"/>
          </a:xfrm>
        </p:spPr>
      </p:pic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44FC6BDD-1CB5-3445-A21C-CB7735571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462" y="5738394"/>
            <a:ext cx="6157632" cy="1092913"/>
          </a:xfrm>
          <a:prstGeom prst="rect">
            <a:avLst/>
          </a:prstGeom>
        </p:spPr>
      </p:pic>
      <p:pic>
        <p:nvPicPr>
          <p:cNvPr id="2050" name="Picture 2" descr="Vet with a Sign - Zach Bell">
            <a:extLst>
              <a:ext uri="{FF2B5EF4-FFF2-40B4-BE49-F238E27FC236}">
                <a16:creationId xmlns:a16="http://schemas.microsoft.com/office/drawing/2014/main" id="{212EFCD8-263F-AF47-B50B-4823114131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98"/>
          <a:stretch/>
        </p:blipFill>
        <p:spPr bwMode="auto">
          <a:xfrm>
            <a:off x="8592631" y="110313"/>
            <a:ext cx="3412097" cy="326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close up of a text&#10;&#10;Description automatically generated">
            <a:extLst>
              <a:ext uri="{FF2B5EF4-FFF2-40B4-BE49-F238E27FC236}">
                <a16:creationId xmlns:a16="http://schemas.microsoft.com/office/drawing/2014/main" id="{652BE1B3-5114-4540-BBBB-62AC13F32C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667" y="1886164"/>
            <a:ext cx="4853524" cy="1432187"/>
          </a:xfrm>
          <a:prstGeom prst="rect">
            <a:avLst/>
          </a:prstGeom>
        </p:spPr>
      </p:pic>
      <p:pic>
        <p:nvPicPr>
          <p:cNvPr id="13" name="Picture 12" descr="A screenshot of a document&#10;&#10;Description automatically generated">
            <a:extLst>
              <a:ext uri="{FF2B5EF4-FFF2-40B4-BE49-F238E27FC236}">
                <a16:creationId xmlns:a16="http://schemas.microsoft.com/office/drawing/2014/main" id="{A85A2891-A895-B949-AE25-14E66D7DB0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672" y="3720565"/>
            <a:ext cx="4170009" cy="2741199"/>
          </a:xfrm>
          <a:prstGeom prst="rect">
            <a:avLst/>
          </a:prstGeom>
        </p:spPr>
      </p:pic>
      <p:pic>
        <p:nvPicPr>
          <p:cNvPr id="15" name="Picture 1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82FDC5E-DC5A-6D44-9E6E-7EEC837679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4718" y="3721439"/>
            <a:ext cx="3157820" cy="6921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F58B31-0AC6-4E4B-B65D-709D2D8998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672" y="280489"/>
            <a:ext cx="5823781" cy="1203461"/>
          </a:xfrm>
          <a:prstGeom prst="rect">
            <a:avLst/>
          </a:prstGeom>
        </p:spPr>
      </p:pic>
      <p:pic>
        <p:nvPicPr>
          <p:cNvPr id="19" name="Picture 18" descr="A screenshot of a search engine&#10;&#10;Description automatically generated">
            <a:extLst>
              <a:ext uri="{FF2B5EF4-FFF2-40B4-BE49-F238E27FC236}">
                <a16:creationId xmlns:a16="http://schemas.microsoft.com/office/drawing/2014/main" id="{B5EDB7D8-A988-2247-AD74-2ABA52CDB2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62185" y="1246721"/>
            <a:ext cx="3412097" cy="358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7F72-2A19-CA4D-88F5-6A4D1041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D46DA-57BC-6546-831C-11D3E4714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Rating of 10-20% earn about the same as veterans with no rating</a:t>
            </a:r>
          </a:p>
          <a:p>
            <a:r>
              <a:rPr lang="en-US" dirty="0"/>
              <a:t>30-60% earn slightly less, 70+% earned much less</a:t>
            </a:r>
          </a:p>
          <a:p>
            <a:r>
              <a:rPr lang="en-US" dirty="0"/>
              <a:t>Does a high rating mean they can’t work, or have enough benefits to choose not to?</a:t>
            </a:r>
          </a:p>
          <a:p>
            <a:r>
              <a:rPr lang="en-US" dirty="0"/>
              <a:t>How much of this is deterministic? Slightly outside my scope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But, I wanted to explore the effects of receiving disability payments on income and LFP compared to non-veteran population on my own, as well as on a by-state basis, as I find it interesting how many areas of the country contribute or don’t contribute servicemembers, and who returns to their home state post-service to contribute (or not)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59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3394-B3B2-6140-BC0C-1311BBF0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558A9-F85A-5245-B62F-75476372A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IPUMS ACS</a:t>
            </a:r>
          </a:p>
          <a:p>
            <a:pPr lvl="1"/>
            <a:r>
              <a:rPr lang="en-US" dirty="0"/>
              <a:t>2011 and 2016 ACS results</a:t>
            </a:r>
          </a:p>
          <a:p>
            <a:pPr lvl="1"/>
            <a:r>
              <a:rPr lang="en-US" dirty="0"/>
              <a:t>STATE, AGE, LABFORCE, INCTOT, INCWAGE, VETDISAB, VETSTAT</a:t>
            </a:r>
          </a:p>
          <a:p>
            <a:r>
              <a:rPr lang="en-US" dirty="0"/>
              <a:t>2) IPUMS CPS Veterans Supplement</a:t>
            </a:r>
          </a:p>
          <a:p>
            <a:pPr lvl="1"/>
            <a:r>
              <a:rPr lang="en-US" dirty="0"/>
              <a:t>2021 and 2022 (regular IPUMS surprisingly more comprehensive than Veterans Supplement)</a:t>
            </a:r>
          </a:p>
          <a:p>
            <a:pPr lvl="1"/>
            <a:r>
              <a:rPr lang="en-US" dirty="0"/>
              <a:t>STATE, HHINCOME, FAMINC, AGE, VETSTAT, LABFORCE</a:t>
            </a:r>
          </a:p>
          <a:p>
            <a:r>
              <a:rPr lang="en-US" dirty="0"/>
              <a:t>3) Top ten Google searches for “CBO means testing VA disability”</a:t>
            </a:r>
          </a:p>
          <a:p>
            <a:pPr lvl="1"/>
            <a:r>
              <a:rPr lang="en-US" dirty="0"/>
              <a:t>Law firms, veteran groups and advocates, blogs and nonprofits</a:t>
            </a:r>
          </a:p>
        </p:txBody>
      </p:sp>
    </p:spTree>
    <p:extLst>
      <p:ext uri="{BB962C8B-B14F-4D97-AF65-F5344CB8AC3E}">
        <p14:creationId xmlns:p14="http://schemas.microsoft.com/office/powerpoint/2010/main" val="3899003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BA703-7534-0C4B-8C56-B4D098DC2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76B45-D12F-D94C-9A16-674AB146D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074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Cleaned both IPUMS data sources</a:t>
            </a:r>
          </a:p>
          <a:p>
            <a:pPr lvl="1"/>
            <a:r>
              <a:rPr lang="en-US" dirty="0"/>
              <a:t>Transformed STATEFIP into named states</a:t>
            </a:r>
          </a:p>
          <a:p>
            <a:pPr lvl="1"/>
            <a:r>
              <a:rPr lang="en-US" dirty="0"/>
              <a:t>Produced age groups by age</a:t>
            </a:r>
          </a:p>
          <a:p>
            <a:pPr lvl="1"/>
            <a:r>
              <a:rPr lang="en-US" dirty="0"/>
              <a:t>Produced a disability rating grouping from VETDISAB</a:t>
            </a:r>
          </a:p>
          <a:p>
            <a:pPr lvl="2"/>
            <a:r>
              <a:rPr lang="en-US" dirty="0"/>
              <a:t>N/A, no rating, 1-60%, 70+%</a:t>
            </a:r>
          </a:p>
          <a:p>
            <a:pPr lvl="1"/>
            <a:r>
              <a:rPr lang="en-US" dirty="0"/>
              <a:t>Produced variables to make plots</a:t>
            </a:r>
          </a:p>
          <a:p>
            <a:pPr lvl="2"/>
            <a:r>
              <a:rPr lang="en-US" dirty="0" err="1"/>
              <a:t>lfp_by_age_vet</a:t>
            </a:r>
            <a:r>
              <a:rPr lang="en-US" dirty="0"/>
              <a:t>, </a:t>
            </a:r>
            <a:r>
              <a:rPr lang="en-US" dirty="0" err="1"/>
              <a:t>veterans_data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Scraped article text content through CSS selectors (could expand further)</a:t>
            </a:r>
          </a:p>
          <a:p>
            <a:r>
              <a:rPr lang="en-US" dirty="0"/>
              <a:t>Visualized basic data trends, decided to focus on LFP by age group and veteran status, then expand to see how disability rating impacts</a:t>
            </a:r>
          </a:p>
          <a:p>
            <a:r>
              <a:rPr lang="en-US" dirty="0"/>
              <a:t>Then evaluated income differences by veteran status by state</a:t>
            </a:r>
          </a:p>
          <a:p>
            <a:r>
              <a:rPr lang="en-US" dirty="0"/>
              <a:t>Evaluated sentiment analysis around web results surrounding means testing</a:t>
            </a:r>
          </a:p>
        </p:txBody>
      </p:sp>
    </p:spTree>
    <p:extLst>
      <p:ext uri="{BB962C8B-B14F-4D97-AF65-F5344CB8AC3E}">
        <p14:creationId xmlns:p14="http://schemas.microsoft.com/office/powerpoint/2010/main" val="137955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32A3-61B3-CF42-8CE8-FFEFD88E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Figures (1/2)</a:t>
            </a:r>
          </a:p>
        </p:txBody>
      </p:sp>
      <p:pic>
        <p:nvPicPr>
          <p:cNvPr id="5" name="Content Placeholder 4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F3CD8A97-6F52-8B45-B8F0-45E5EF776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5265" y="1344706"/>
            <a:ext cx="6960406" cy="5568325"/>
          </a:xfrm>
        </p:spPr>
      </p:pic>
    </p:spTree>
    <p:extLst>
      <p:ext uri="{BB962C8B-B14F-4D97-AF65-F5344CB8AC3E}">
        <p14:creationId xmlns:p14="http://schemas.microsoft.com/office/powerpoint/2010/main" val="1981199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32A3-61B3-CF42-8CE8-FFEFD88E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Figures (2/2)</a:t>
            </a:r>
          </a:p>
        </p:txBody>
      </p:sp>
      <p:pic>
        <p:nvPicPr>
          <p:cNvPr id="7" name="Content Placeholder 6" descr="A map of the united states&#10;&#10;Description automatically generated">
            <a:extLst>
              <a:ext uri="{FF2B5EF4-FFF2-40B4-BE49-F238E27FC236}">
                <a16:creationId xmlns:a16="http://schemas.microsoft.com/office/drawing/2014/main" id="{0DEF77A2-56A9-AB4E-A4CF-4E9091FDC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4940" y="365125"/>
            <a:ext cx="9103659" cy="7282928"/>
          </a:xfrm>
        </p:spPr>
      </p:pic>
    </p:spTree>
    <p:extLst>
      <p:ext uri="{BB962C8B-B14F-4D97-AF65-F5344CB8AC3E}">
        <p14:creationId xmlns:p14="http://schemas.microsoft.com/office/powerpoint/2010/main" val="2049086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9A9D-34BE-9C45-AE1B-FED5240D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</a:t>
            </a:r>
          </a:p>
        </p:txBody>
      </p:sp>
      <p:pic>
        <p:nvPicPr>
          <p:cNvPr id="5" name="Content Placeholder 4" descr="A computer screen shot of a blue screen&#10;&#10;Description automatically generated">
            <a:extLst>
              <a:ext uri="{FF2B5EF4-FFF2-40B4-BE49-F238E27FC236}">
                <a16:creationId xmlns:a16="http://schemas.microsoft.com/office/drawing/2014/main" id="{1DF3EF6A-E1CB-254A-8255-7302AA74F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3600" y="1919288"/>
            <a:ext cx="5384800" cy="3581400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D8F6AC4-1DDB-D740-B772-29200899B15E}"/>
              </a:ext>
            </a:extLst>
          </p:cNvPr>
          <p:cNvSpPr/>
          <p:nvPr/>
        </p:nvSpPr>
        <p:spPr>
          <a:xfrm>
            <a:off x="4444678" y="3923818"/>
            <a:ext cx="775504" cy="3472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530</Words>
  <Application>Microsoft Macintosh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Preliminary Analysis of Veteran Disability</vt:lpstr>
      <vt:lpstr>Motivation</vt:lpstr>
      <vt:lpstr>PowerPoint Presentation</vt:lpstr>
      <vt:lpstr>Research Question</vt:lpstr>
      <vt:lpstr>Data Sources</vt:lpstr>
      <vt:lpstr>Methods</vt:lpstr>
      <vt:lpstr>Discussion of Figures (1/2)</vt:lpstr>
      <vt:lpstr>Discussion of Figures (2/2)</vt:lpstr>
      <vt:lpstr>Regression Model</vt:lpstr>
      <vt:lpstr>Demo Shiny App</vt:lpstr>
      <vt:lpstr>Conclusion and Directions for Future Work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Harrison</dc:creator>
  <cp:lastModifiedBy>Amanda Harrison</cp:lastModifiedBy>
  <cp:revision>9</cp:revision>
  <dcterms:created xsi:type="dcterms:W3CDTF">2024-02-20T17:08:54Z</dcterms:created>
  <dcterms:modified xsi:type="dcterms:W3CDTF">2024-02-29T17:11:44Z</dcterms:modified>
</cp:coreProperties>
</file>