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02D18-565E-794B-85FC-BF023B8458E5}">
          <p14:sldIdLst>
            <p14:sldId id="256"/>
            <p14:sldId id="261"/>
            <p14:sldId id="258"/>
            <p14:sldId id="257"/>
            <p14:sldId id="259"/>
            <p14:sldId id="262"/>
            <p14:sldId id="263"/>
            <p14:sldId id="264"/>
            <p14:sldId id="265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3"/>
    <p:restoredTop sz="94609"/>
  </p:normalViewPr>
  <p:slideViewPr>
    <p:cSldViewPr snapToGrid="0" snapToObjects="1">
      <p:cViewPr varScale="1">
        <p:scale>
          <a:sx n="54" d="100"/>
          <a:sy n="54" d="100"/>
        </p:scale>
        <p:origin x="2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522-53A3-7544-B306-CE8BFF2E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01656-894D-2A4D-A83D-FB00D13C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A6B3-B9DA-2D41-AF3E-541F8200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6F18-D239-7340-B064-53AB7F1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B21-7C17-4B46-90CB-55843A3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6F-CD7F-134C-B702-82E1B4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D1F7-4E3A-A844-AAD2-5B73782D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FEFF-2ADD-054B-8660-0B76A22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0AEC-0EC0-D543-BFF0-30386FD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B755-DA97-2B45-87C4-CD410DD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529FC-818E-0D45-94E5-4C078D21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FA76-7230-554B-B24C-1B68F9F9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1C89-2D7A-8741-9638-CB941C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7BA-551F-D043-87A3-B7432934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4D06-3A1F-0449-BAB3-3705F0A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666-436F-0342-A62B-101EC6A1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0B02-742D-9E41-9A7A-DD2ED1D1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0DBA-F876-9548-80D3-C691DB1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C21D-681F-B547-A84B-A3133EC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E078-F925-9243-98EA-BA80F06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5D9A-F2B5-E445-B0CC-FD2A2AA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A2B2-8D12-9844-8964-59BE593E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307-D068-7C47-88FA-B1A78E6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B31-5A3D-BF43-947D-95C0F01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388-0DFF-4147-811D-077C280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7C0-B1EE-0149-B481-004F54DD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7D1-3457-F249-A361-6F6800AB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561E-F39C-0A4C-90E5-791A7236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A0F9-11B4-BD45-A091-8BF1A035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A505-C4FD-E640-B8D3-D68CCE93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08E8-2CFE-594B-8B59-E7B1F1F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6F4-0C11-E447-B0F9-FC2A777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4499-DF36-424F-B256-CE2C1D47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FCC4-04F0-BD4C-B29C-074B3234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0D21-D9F2-B140-9909-324B7144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944-7712-5049-A3A5-6EE5FB5D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6FF44-908C-9240-8C3B-E4089E9C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4BE8-6958-1F49-8E08-80BEFBE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B938D-C20D-A54A-A60A-3B60B98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AC46-F962-D848-9890-C666B50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EDF11-AD59-5245-9CAD-B9D92FF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6772-5409-994C-912D-CC6991B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A8A0-9F19-3546-8692-073C49B2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ADA8-ACC5-DA40-B1A6-CCE38BF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02D2B-8740-AB47-BAB8-862DC6A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83E6-965A-C14F-9923-605FF1F2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68BE-0CC7-6B44-8DA6-72253DDC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0D06-C10A-4A44-819C-CA15433E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6430-2218-E84F-AF0E-043D71FB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3355-F902-3446-8263-869A2725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06C2-8DB4-B046-83EC-B48FA7EB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FE55-7A30-1C4A-94A1-2EE98B4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372-CF7D-8747-8585-BBBDB8FA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4CB0-8145-B544-A945-6A73BC2D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BF10-FF9E-574D-8084-A9614D7E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7CA3-699B-2745-A574-3C138D8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B1FF-EBD5-FA4F-A913-AD2B1E1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16F3-DB98-8E43-AD87-5D8FE52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8B1A5-CA85-E441-B086-F1CFAA6E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C242-632D-6445-BFCA-E13D52D4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5ED5-E1D8-FC44-A31D-E63ADCB62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16D8-1B44-6C4F-A8AE-A919C5BE05B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E2F8-20FE-0D45-AC36-C9B0EADB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52A-15BF-4C41-B205-E5341F3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A27-2A7D-BC43-8EA4-FF0D9584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Veteran Disability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9444-B940-5B40-8E46-5D8EA5FC5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Fredrickson</a:t>
            </a:r>
          </a:p>
          <a:p>
            <a:r>
              <a:rPr lang="en-US" dirty="0"/>
              <a:t>DAP2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6CE-EF46-B348-AEC2-ECC0826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Directions for Future Work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1B847B4F-A34D-654E-A064-784D0C37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314" y="1825625"/>
            <a:ext cx="3983372" cy="4351338"/>
          </a:xfrm>
        </p:spPr>
      </p:pic>
    </p:spTree>
    <p:extLst>
      <p:ext uri="{BB962C8B-B14F-4D97-AF65-F5344CB8AC3E}">
        <p14:creationId xmlns:p14="http://schemas.microsoft.com/office/powerpoint/2010/main" val="25861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C70C7-2097-8449-AAA4-2375E4F66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F5554-FCC1-8E44-A652-27CDD441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2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0F4-13A4-E04B-BDC2-7C284ADD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5FB6-20A6-9D4C-8FC8-D830D24A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F72-2A19-CA4D-88F5-6A4D104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5E8F-2427-6049-89E9-B342B5D2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394-B3B2-6140-BC0C-1311BBF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Got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58A9-F85A-5245-B62F-75476372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703-7534-0C4B-8C56-B4D098D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B45-D12F-D94C-9A16-674AB146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Part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71A-CDAE-C64B-AFA9-8827C6C1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9A9D-34BE-9C45-AE1B-FED5240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7EE5-EF1D-2842-AB28-5E5D74C6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9BF-BAA9-1941-965E-3E3D346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E2C9-2DEA-DE45-870D-EDFBD513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8D0A-5EC7-064B-A38F-E19D7777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2114-70A1-944E-9F40-619CFAE3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Preliminary Analysis of Veteran Disability</vt:lpstr>
      <vt:lpstr>Motivation</vt:lpstr>
      <vt:lpstr>Research Question</vt:lpstr>
      <vt:lpstr>Where I Got the Data</vt:lpstr>
      <vt:lpstr>Methods Used</vt:lpstr>
      <vt:lpstr>Discussion of Figures Part 1/3</vt:lpstr>
      <vt:lpstr>Regression Model</vt:lpstr>
      <vt:lpstr>Demo Shiny App</vt:lpstr>
      <vt:lpstr>Summary of Findings</vt:lpstr>
      <vt:lpstr>Conclusion and Directions for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Harrison</dc:creator>
  <cp:lastModifiedBy>Amanda Harrison</cp:lastModifiedBy>
  <cp:revision>3</cp:revision>
  <dcterms:created xsi:type="dcterms:W3CDTF">2024-02-20T17:08:54Z</dcterms:created>
  <dcterms:modified xsi:type="dcterms:W3CDTF">2024-02-25T21:27:33Z</dcterms:modified>
</cp:coreProperties>
</file>